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0" r:id="rId4"/>
    <p:sldId id="258" r:id="rId5"/>
    <p:sldId id="259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690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831EE-FBBE-4860-A141-47EB17234B50}" type="datetimeFigureOut">
              <a:rPr lang="en-US" smtClean="0"/>
              <a:t>11/30/2016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1CA85-D24E-45AC-AFA6-59456D1BEB5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831EE-FBBE-4860-A141-47EB17234B50}" type="datetimeFigureOut">
              <a:rPr lang="en-US" smtClean="0"/>
              <a:t>11/30/2016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1CA85-D24E-45AC-AFA6-59456D1BEB5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831EE-FBBE-4860-A141-47EB17234B50}" type="datetimeFigureOut">
              <a:rPr lang="en-US" smtClean="0"/>
              <a:t>11/30/2016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1CA85-D24E-45AC-AFA6-59456D1BEB5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831EE-FBBE-4860-A141-47EB17234B50}" type="datetimeFigureOut">
              <a:rPr lang="en-US" smtClean="0"/>
              <a:t>11/30/2016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1CA85-D24E-45AC-AFA6-59456D1BEB5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831EE-FBBE-4860-A141-47EB17234B50}" type="datetimeFigureOut">
              <a:rPr lang="en-US" smtClean="0"/>
              <a:t>11/30/2016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1CA85-D24E-45AC-AFA6-59456D1BEB5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831EE-FBBE-4860-A141-47EB17234B50}" type="datetimeFigureOut">
              <a:rPr lang="en-US" smtClean="0"/>
              <a:t>11/30/2016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1CA85-D24E-45AC-AFA6-59456D1BEB5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831EE-FBBE-4860-A141-47EB17234B50}" type="datetimeFigureOut">
              <a:rPr lang="en-US" smtClean="0"/>
              <a:t>11/30/2016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1CA85-D24E-45AC-AFA6-59456D1BEB5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831EE-FBBE-4860-A141-47EB17234B50}" type="datetimeFigureOut">
              <a:rPr lang="en-US" smtClean="0"/>
              <a:t>11/30/2016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1CA85-D24E-45AC-AFA6-59456D1BEB5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831EE-FBBE-4860-A141-47EB17234B50}" type="datetimeFigureOut">
              <a:rPr lang="en-US" smtClean="0"/>
              <a:t>11/30/2016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1CA85-D24E-45AC-AFA6-59456D1BEB5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831EE-FBBE-4860-A141-47EB17234B50}" type="datetimeFigureOut">
              <a:rPr lang="en-US" smtClean="0"/>
              <a:t>11/30/2016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1CA85-D24E-45AC-AFA6-59456D1BEB5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831EE-FBBE-4860-A141-47EB17234B50}" type="datetimeFigureOut">
              <a:rPr lang="en-US" smtClean="0"/>
              <a:t>11/30/2016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1CA85-D24E-45AC-AFA6-59456D1BEB5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D831EE-FBBE-4860-A141-47EB17234B50}" type="datetimeFigureOut">
              <a:rPr lang="en-US" smtClean="0"/>
              <a:t>11/30/2016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B1CA85-D24E-45AC-AFA6-59456D1BEB59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mtClean="0"/>
              <a:t>ALBERTA</a:t>
            </a:r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3" name="Freeform 5"/>
          <p:cNvSpPr>
            <a:spLocks/>
          </p:cNvSpPr>
          <p:nvPr/>
        </p:nvSpPr>
        <p:spPr bwMode="auto">
          <a:xfrm>
            <a:off x="4968875" y="5313363"/>
            <a:ext cx="420688" cy="414338"/>
          </a:xfrm>
          <a:custGeom>
            <a:avLst/>
            <a:gdLst/>
            <a:ahLst/>
            <a:cxnLst>
              <a:cxn ang="0">
                <a:pos x="200" y="59"/>
              </a:cxn>
              <a:cxn ang="0">
                <a:pos x="192" y="63"/>
              </a:cxn>
              <a:cxn ang="0">
                <a:pos x="198" y="71"/>
              </a:cxn>
              <a:cxn ang="0">
                <a:pos x="200" y="82"/>
              </a:cxn>
              <a:cxn ang="0">
                <a:pos x="204" y="83"/>
              </a:cxn>
              <a:cxn ang="0">
                <a:pos x="206" y="93"/>
              </a:cxn>
              <a:cxn ang="0">
                <a:pos x="217" y="96"/>
              </a:cxn>
              <a:cxn ang="0">
                <a:pos x="225" y="99"/>
              </a:cxn>
              <a:cxn ang="0">
                <a:pos x="220" y="112"/>
              </a:cxn>
              <a:cxn ang="0">
                <a:pos x="228" y="122"/>
              </a:cxn>
              <a:cxn ang="0">
                <a:pos x="227" y="134"/>
              </a:cxn>
              <a:cxn ang="0">
                <a:pos x="233" y="144"/>
              </a:cxn>
              <a:cxn ang="0">
                <a:pos x="236" y="150"/>
              </a:cxn>
              <a:cxn ang="0">
                <a:pos x="249" y="152"/>
              </a:cxn>
              <a:cxn ang="0">
                <a:pos x="260" y="150"/>
              </a:cxn>
              <a:cxn ang="0">
                <a:pos x="262" y="162"/>
              </a:cxn>
              <a:cxn ang="0">
                <a:pos x="260" y="176"/>
              </a:cxn>
              <a:cxn ang="0">
                <a:pos x="262" y="182"/>
              </a:cxn>
              <a:cxn ang="0">
                <a:pos x="232" y="186"/>
              </a:cxn>
              <a:cxn ang="0">
                <a:pos x="219" y="186"/>
              </a:cxn>
              <a:cxn ang="0">
                <a:pos x="201" y="198"/>
              </a:cxn>
              <a:cxn ang="0">
                <a:pos x="192" y="218"/>
              </a:cxn>
              <a:cxn ang="0">
                <a:pos x="176" y="222"/>
              </a:cxn>
              <a:cxn ang="0">
                <a:pos x="158" y="235"/>
              </a:cxn>
              <a:cxn ang="0">
                <a:pos x="144" y="251"/>
              </a:cxn>
              <a:cxn ang="0">
                <a:pos x="124" y="254"/>
              </a:cxn>
              <a:cxn ang="0">
                <a:pos x="105" y="258"/>
              </a:cxn>
              <a:cxn ang="0">
                <a:pos x="88" y="258"/>
              </a:cxn>
              <a:cxn ang="0">
                <a:pos x="73" y="261"/>
              </a:cxn>
              <a:cxn ang="0">
                <a:pos x="59" y="261"/>
              </a:cxn>
              <a:cxn ang="0">
                <a:pos x="59" y="243"/>
              </a:cxn>
              <a:cxn ang="0">
                <a:pos x="56" y="234"/>
              </a:cxn>
              <a:cxn ang="0">
                <a:pos x="52" y="226"/>
              </a:cxn>
              <a:cxn ang="0">
                <a:pos x="52" y="222"/>
              </a:cxn>
              <a:cxn ang="0">
                <a:pos x="46" y="218"/>
              </a:cxn>
              <a:cxn ang="0">
                <a:pos x="40" y="214"/>
              </a:cxn>
              <a:cxn ang="0">
                <a:pos x="35" y="210"/>
              </a:cxn>
              <a:cxn ang="0">
                <a:pos x="33" y="206"/>
              </a:cxn>
              <a:cxn ang="0">
                <a:pos x="27" y="200"/>
              </a:cxn>
              <a:cxn ang="0">
                <a:pos x="22" y="194"/>
              </a:cxn>
              <a:cxn ang="0">
                <a:pos x="20" y="186"/>
              </a:cxn>
              <a:cxn ang="0">
                <a:pos x="14" y="182"/>
              </a:cxn>
              <a:cxn ang="0">
                <a:pos x="12" y="178"/>
              </a:cxn>
              <a:cxn ang="0">
                <a:pos x="8" y="170"/>
              </a:cxn>
              <a:cxn ang="0">
                <a:pos x="6" y="162"/>
              </a:cxn>
              <a:cxn ang="0">
                <a:pos x="6" y="154"/>
              </a:cxn>
              <a:cxn ang="0">
                <a:pos x="1" y="146"/>
              </a:cxn>
              <a:cxn ang="0">
                <a:pos x="0" y="118"/>
              </a:cxn>
              <a:cxn ang="0">
                <a:pos x="11" y="110"/>
              </a:cxn>
              <a:cxn ang="0">
                <a:pos x="19" y="90"/>
              </a:cxn>
              <a:cxn ang="0">
                <a:pos x="19" y="63"/>
              </a:cxn>
              <a:cxn ang="0">
                <a:pos x="22" y="42"/>
              </a:cxn>
              <a:cxn ang="0">
                <a:pos x="32" y="35"/>
              </a:cxn>
              <a:cxn ang="0">
                <a:pos x="43" y="37"/>
              </a:cxn>
              <a:cxn ang="0">
                <a:pos x="44" y="32"/>
              </a:cxn>
              <a:cxn ang="0">
                <a:pos x="52" y="29"/>
              </a:cxn>
              <a:cxn ang="0">
                <a:pos x="65" y="7"/>
              </a:cxn>
              <a:cxn ang="0">
                <a:pos x="83" y="16"/>
              </a:cxn>
              <a:cxn ang="0">
                <a:pos x="99" y="26"/>
              </a:cxn>
              <a:cxn ang="0">
                <a:pos x="120" y="29"/>
              </a:cxn>
              <a:cxn ang="0">
                <a:pos x="134" y="34"/>
              </a:cxn>
              <a:cxn ang="0">
                <a:pos x="156" y="43"/>
              </a:cxn>
              <a:cxn ang="0">
                <a:pos x="176" y="40"/>
              </a:cxn>
            </a:cxnLst>
            <a:rect l="0" t="0" r="r" b="b"/>
            <a:pathLst>
              <a:path w="265" h="261">
                <a:moveTo>
                  <a:pt x="180" y="40"/>
                </a:moveTo>
                <a:lnTo>
                  <a:pt x="193" y="45"/>
                </a:lnTo>
                <a:lnTo>
                  <a:pt x="200" y="47"/>
                </a:lnTo>
                <a:lnTo>
                  <a:pt x="201" y="47"/>
                </a:lnTo>
                <a:lnTo>
                  <a:pt x="203" y="47"/>
                </a:lnTo>
                <a:lnTo>
                  <a:pt x="203" y="59"/>
                </a:lnTo>
                <a:lnTo>
                  <a:pt x="201" y="59"/>
                </a:lnTo>
                <a:lnTo>
                  <a:pt x="200" y="59"/>
                </a:lnTo>
                <a:lnTo>
                  <a:pt x="198" y="59"/>
                </a:lnTo>
                <a:lnTo>
                  <a:pt x="196" y="59"/>
                </a:lnTo>
                <a:lnTo>
                  <a:pt x="195" y="59"/>
                </a:lnTo>
                <a:lnTo>
                  <a:pt x="193" y="59"/>
                </a:lnTo>
                <a:lnTo>
                  <a:pt x="192" y="59"/>
                </a:lnTo>
                <a:lnTo>
                  <a:pt x="190" y="61"/>
                </a:lnTo>
                <a:lnTo>
                  <a:pt x="190" y="63"/>
                </a:lnTo>
                <a:lnTo>
                  <a:pt x="192" y="63"/>
                </a:lnTo>
                <a:lnTo>
                  <a:pt x="192" y="64"/>
                </a:lnTo>
                <a:lnTo>
                  <a:pt x="193" y="66"/>
                </a:lnTo>
                <a:lnTo>
                  <a:pt x="193" y="67"/>
                </a:lnTo>
                <a:lnTo>
                  <a:pt x="193" y="69"/>
                </a:lnTo>
                <a:lnTo>
                  <a:pt x="195" y="69"/>
                </a:lnTo>
                <a:lnTo>
                  <a:pt x="196" y="69"/>
                </a:lnTo>
                <a:lnTo>
                  <a:pt x="198" y="69"/>
                </a:lnTo>
                <a:lnTo>
                  <a:pt x="198" y="71"/>
                </a:lnTo>
                <a:lnTo>
                  <a:pt x="198" y="72"/>
                </a:lnTo>
                <a:lnTo>
                  <a:pt x="198" y="74"/>
                </a:lnTo>
                <a:lnTo>
                  <a:pt x="198" y="75"/>
                </a:lnTo>
                <a:lnTo>
                  <a:pt x="196" y="77"/>
                </a:lnTo>
                <a:lnTo>
                  <a:pt x="198" y="77"/>
                </a:lnTo>
                <a:lnTo>
                  <a:pt x="198" y="79"/>
                </a:lnTo>
                <a:lnTo>
                  <a:pt x="198" y="80"/>
                </a:lnTo>
                <a:lnTo>
                  <a:pt x="200" y="82"/>
                </a:lnTo>
                <a:lnTo>
                  <a:pt x="201" y="82"/>
                </a:lnTo>
                <a:lnTo>
                  <a:pt x="201" y="83"/>
                </a:lnTo>
                <a:lnTo>
                  <a:pt x="201" y="82"/>
                </a:lnTo>
                <a:lnTo>
                  <a:pt x="203" y="82"/>
                </a:lnTo>
                <a:lnTo>
                  <a:pt x="203" y="83"/>
                </a:lnTo>
                <a:lnTo>
                  <a:pt x="204" y="83"/>
                </a:lnTo>
                <a:lnTo>
                  <a:pt x="206" y="83"/>
                </a:lnTo>
                <a:lnTo>
                  <a:pt x="204" y="83"/>
                </a:lnTo>
                <a:lnTo>
                  <a:pt x="204" y="85"/>
                </a:lnTo>
                <a:lnTo>
                  <a:pt x="203" y="86"/>
                </a:lnTo>
                <a:lnTo>
                  <a:pt x="203" y="88"/>
                </a:lnTo>
                <a:lnTo>
                  <a:pt x="203" y="90"/>
                </a:lnTo>
                <a:lnTo>
                  <a:pt x="204" y="90"/>
                </a:lnTo>
                <a:lnTo>
                  <a:pt x="204" y="91"/>
                </a:lnTo>
                <a:lnTo>
                  <a:pt x="204" y="93"/>
                </a:lnTo>
                <a:lnTo>
                  <a:pt x="206" y="93"/>
                </a:lnTo>
                <a:lnTo>
                  <a:pt x="208" y="93"/>
                </a:lnTo>
                <a:lnTo>
                  <a:pt x="208" y="94"/>
                </a:lnTo>
                <a:lnTo>
                  <a:pt x="209" y="94"/>
                </a:lnTo>
                <a:lnTo>
                  <a:pt x="211" y="94"/>
                </a:lnTo>
                <a:lnTo>
                  <a:pt x="212" y="94"/>
                </a:lnTo>
                <a:lnTo>
                  <a:pt x="216" y="94"/>
                </a:lnTo>
                <a:lnTo>
                  <a:pt x="217" y="94"/>
                </a:lnTo>
                <a:lnTo>
                  <a:pt x="217" y="96"/>
                </a:lnTo>
                <a:lnTo>
                  <a:pt x="219" y="96"/>
                </a:lnTo>
                <a:lnTo>
                  <a:pt x="220" y="98"/>
                </a:lnTo>
                <a:lnTo>
                  <a:pt x="222" y="99"/>
                </a:lnTo>
                <a:lnTo>
                  <a:pt x="224" y="99"/>
                </a:lnTo>
                <a:lnTo>
                  <a:pt x="224" y="98"/>
                </a:lnTo>
                <a:lnTo>
                  <a:pt x="225" y="96"/>
                </a:lnTo>
                <a:lnTo>
                  <a:pt x="227" y="98"/>
                </a:lnTo>
                <a:lnTo>
                  <a:pt x="225" y="99"/>
                </a:lnTo>
                <a:lnTo>
                  <a:pt x="225" y="101"/>
                </a:lnTo>
                <a:lnTo>
                  <a:pt x="227" y="102"/>
                </a:lnTo>
                <a:lnTo>
                  <a:pt x="227" y="104"/>
                </a:lnTo>
                <a:lnTo>
                  <a:pt x="225" y="106"/>
                </a:lnTo>
                <a:lnTo>
                  <a:pt x="224" y="107"/>
                </a:lnTo>
                <a:lnTo>
                  <a:pt x="222" y="109"/>
                </a:lnTo>
                <a:lnTo>
                  <a:pt x="222" y="110"/>
                </a:lnTo>
                <a:lnTo>
                  <a:pt x="220" y="112"/>
                </a:lnTo>
                <a:lnTo>
                  <a:pt x="220" y="114"/>
                </a:lnTo>
                <a:lnTo>
                  <a:pt x="222" y="114"/>
                </a:lnTo>
                <a:lnTo>
                  <a:pt x="222" y="115"/>
                </a:lnTo>
                <a:lnTo>
                  <a:pt x="224" y="117"/>
                </a:lnTo>
                <a:lnTo>
                  <a:pt x="227" y="117"/>
                </a:lnTo>
                <a:lnTo>
                  <a:pt x="228" y="118"/>
                </a:lnTo>
                <a:lnTo>
                  <a:pt x="228" y="120"/>
                </a:lnTo>
                <a:lnTo>
                  <a:pt x="228" y="122"/>
                </a:lnTo>
                <a:lnTo>
                  <a:pt x="227" y="123"/>
                </a:lnTo>
                <a:lnTo>
                  <a:pt x="227" y="125"/>
                </a:lnTo>
                <a:lnTo>
                  <a:pt x="227" y="126"/>
                </a:lnTo>
                <a:lnTo>
                  <a:pt x="227" y="128"/>
                </a:lnTo>
                <a:lnTo>
                  <a:pt x="227" y="130"/>
                </a:lnTo>
                <a:lnTo>
                  <a:pt x="227" y="131"/>
                </a:lnTo>
                <a:lnTo>
                  <a:pt x="227" y="133"/>
                </a:lnTo>
                <a:lnTo>
                  <a:pt x="227" y="134"/>
                </a:lnTo>
                <a:lnTo>
                  <a:pt x="227" y="136"/>
                </a:lnTo>
                <a:lnTo>
                  <a:pt x="228" y="136"/>
                </a:lnTo>
                <a:lnTo>
                  <a:pt x="228" y="138"/>
                </a:lnTo>
                <a:lnTo>
                  <a:pt x="230" y="139"/>
                </a:lnTo>
                <a:lnTo>
                  <a:pt x="232" y="139"/>
                </a:lnTo>
                <a:lnTo>
                  <a:pt x="232" y="141"/>
                </a:lnTo>
                <a:lnTo>
                  <a:pt x="233" y="142"/>
                </a:lnTo>
                <a:lnTo>
                  <a:pt x="233" y="144"/>
                </a:lnTo>
                <a:lnTo>
                  <a:pt x="235" y="144"/>
                </a:lnTo>
                <a:lnTo>
                  <a:pt x="235" y="146"/>
                </a:lnTo>
                <a:lnTo>
                  <a:pt x="236" y="146"/>
                </a:lnTo>
                <a:lnTo>
                  <a:pt x="240" y="146"/>
                </a:lnTo>
                <a:lnTo>
                  <a:pt x="240" y="147"/>
                </a:lnTo>
                <a:lnTo>
                  <a:pt x="238" y="149"/>
                </a:lnTo>
                <a:lnTo>
                  <a:pt x="236" y="149"/>
                </a:lnTo>
                <a:lnTo>
                  <a:pt x="236" y="150"/>
                </a:lnTo>
                <a:lnTo>
                  <a:pt x="238" y="150"/>
                </a:lnTo>
                <a:lnTo>
                  <a:pt x="238" y="152"/>
                </a:lnTo>
                <a:lnTo>
                  <a:pt x="240" y="152"/>
                </a:lnTo>
                <a:lnTo>
                  <a:pt x="243" y="152"/>
                </a:lnTo>
                <a:lnTo>
                  <a:pt x="244" y="152"/>
                </a:lnTo>
                <a:lnTo>
                  <a:pt x="246" y="152"/>
                </a:lnTo>
                <a:lnTo>
                  <a:pt x="248" y="152"/>
                </a:lnTo>
                <a:lnTo>
                  <a:pt x="249" y="152"/>
                </a:lnTo>
                <a:lnTo>
                  <a:pt x="251" y="152"/>
                </a:lnTo>
                <a:lnTo>
                  <a:pt x="252" y="152"/>
                </a:lnTo>
                <a:lnTo>
                  <a:pt x="254" y="150"/>
                </a:lnTo>
                <a:lnTo>
                  <a:pt x="256" y="150"/>
                </a:lnTo>
                <a:lnTo>
                  <a:pt x="257" y="150"/>
                </a:lnTo>
                <a:lnTo>
                  <a:pt x="257" y="149"/>
                </a:lnTo>
                <a:lnTo>
                  <a:pt x="259" y="150"/>
                </a:lnTo>
                <a:lnTo>
                  <a:pt x="260" y="150"/>
                </a:lnTo>
                <a:lnTo>
                  <a:pt x="260" y="152"/>
                </a:lnTo>
                <a:lnTo>
                  <a:pt x="262" y="152"/>
                </a:lnTo>
                <a:lnTo>
                  <a:pt x="262" y="154"/>
                </a:lnTo>
                <a:lnTo>
                  <a:pt x="264" y="155"/>
                </a:lnTo>
                <a:lnTo>
                  <a:pt x="264" y="157"/>
                </a:lnTo>
                <a:lnTo>
                  <a:pt x="264" y="158"/>
                </a:lnTo>
                <a:lnTo>
                  <a:pt x="262" y="160"/>
                </a:lnTo>
                <a:lnTo>
                  <a:pt x="262" y="162"/>
                </a:lnTo>
                <a:lnTo>
                  <a:pt x="260" y="163"/>
                </a:lnTo>
                <a:lnTo>
                  <a:pt x="260" y="165"/>
                </a:lnTo>
                <a:lnTo>
                  <a:pt x="262" y="168"/>
                </a:lnTo>
                <a:lnTo>
                  <a:pt x="262" y="170"/>
                </a:lnTo>
                <a:lnTo>
                  <a:pt x="260" y="170"/>
                </a:lnTo>
                <a:lnTo>
                  <a:pt x="260" y="173"/>
                </a:lnTo>
                <a:lnTo>
                  <a:pt x="260" y="174"/>
                </a:lnTo>
                <a:lnTo>
                  <a:pt x="260" y="176"/>
                </a:lnTo>
                <a:lnTo>
                  <a:pt x="260" y="178"/>
                </a:lnTo>
                <a:lnTo>
                  <a:pt x="262" y="178"/>
                </a:lnTo>
                <a:lnTo>
                  <a:pt x="264" y="179"/>
                </a:lnTo>
                <a:lnTo>
                  <a:pt x="265" y="179"/>
                </a:lnTo>
                <a:lnTo>
                  <a:pt x="265" y="181"/>
                </a:lnTo>
                <a:lnTo>
                  <a:pt x="265" y="182"/>
                </a:lnTo>
                <a:lnTo>
                  <a:pt x="264" y="182"/>
                </a:lnTo>
                <a:lnTo>
                  <a:pt x="262" y="182"/>
                </a:lnTo>
                <a:lnTo>
                  <a:pt x="262" y="184"/>
                </a:lnTo>
                <a:lnTo>
                  <a:pt x="262" y="186"/>
                </a:lnTo>
                <a:lnTo>
                  <a:pt x="264" y="186"/>
                </a:lnTo>
                <a:lnTo>
                  <a:pt x="256" y="186"/>
                </a:lnTo>
                <a:lnTo>
                  <a:pt x="246" y="186"/>
                </a:lnTo>
                <a:lnTo>
                  <a:pt x="235" y="186"/>
                </a:lnTo>
                <a:lnTo>
                  <a:pt x="233" y="186"/>
                </a:lnTo>
                <a:lnTo>
                  <a:pt x="232" y="186"/>
                </a:lnTo>
                <a:lnTo>
                  <a:pt x="230" y="186"/>
                </a:lnTo>
                <a:lnTo>
                  <a:pt x="228" y="186"/>
                </a:lnTo>
                <a:lnTo>
                  <a:pt x="227" y="186"/>
                </a:lnTo>
                <a:lnTo>
                  <a:pt x="225" y="186"/>
                </a:lnTo>
                <a:lnTo>
                  <a:pt x="224" y="186"/>
                </a:lnTo>
                <a:lnTo>
                  <a:pt x="222" y="186"/>
                </a:lnTo>
                <a:lnTo>
                  <a:pt x="220" y="186"/>
                </a:lnTo>
                <a:lnTo>
                  <a:pt x="219" y="186"/>
                </a:lnTo>
                <a:lnTo>
                  <a:pt x="217" y="186"/>
                </a:lnTo>
                <a:lnTo>
                  <a:pt x="216" y="186"/>
                </a:lnTo>
                <a:lnTo>
                  <a:pt x="214" y="186"/>
                </a:lnTo>
                <a:lnTo>
                  <a:pt x="214" y="194"/>
                </a:lnTo>
                <a:lnTo>
                  <a:pt x="214" y="198"/>
                </a:lnTo>
                <a:lnTo>
                  <a:pt x="209" y="198"/>
                </a:lnTo>
                <a:lnTo>
                  <a:pt x="206" y="198"/>
                </a:lnTo>
                <a:lnTo>
                  <a:pt x="201" y="198"/>
                </a:lnTo>
                <a:lnTo>
                  <a:pt x="198" y="198"/>
                </a:lnTo>
                <a:lnTo>
                  <a:pt x="198" y="203"/>
                </a:lnTo>
                <a:lnTo>
                  <a:pt x="196" y="203"/>
                </a:lnTo>
                <a:lnTo>
                  <a:pt x="196" y="211"/>
                </a:lnTo>
                <a:lnTo>
                  <a:pt x="196" y="213"/>
                </a:lnTo>
                <a:lnTo>
                  <a:pt x="196" y="216"/>
                </a:lnTo>
                <a:lnTo>
                  <a:pt x="192" y="216"/>
                </a:lnTo>
                <a:lnTo>
                  <a:pt x="192" y="218"/>
                </a:lnTo>
                <a:lnTo>
                  <a:pt x="192" y="219"/>
                </a:lnTo>
                <a:lnTo>
                  <a:pt x="188" y="219"/>
                </a:lnTo>
                <a:lnTo>
                  <a:pt x="187" y="219"/>
                </a:lnTo>
                <a:lnTo>
                  <a:pt x="185" y="219"/>
                </a:lnTo>
                <a:lnTo>
                  <a:pt x="184" y="219"/>
                </a:lnTo>
                <a:lnTo>
                  <a:pt x="179" y="219"/>
                </a:lnTo>
                <a:lnTo>
                  <a:pt x="176" y="219"/>
                </a:lnTo>
                <a:lnTo>
                  <a:pt x="176" y="222"/>
                </a:lnTo>
                <a:lnTo>
                  <a:pt x="176" y="227"/>
                </a:lnTo>
                <a:lnTo>
                  <a:pt x="176" y="237"/>
                </a:lnTo>
                <a:lnTo>
                  <a:pt x="171" y="237"/>
                </a:lnTo>
                <a:lnTo>
                  <a:pt x="169" y="237"/>
                </a:lnTo>
                <a:lnTo>
                  <a:pt x="169" y="235"/>
                </a:lnTo>
                <a:lnTo>
                  <a:pt x="168" y="237"/>
                </a:lnTo>
                <a:lnTo>
                  <a:pt x="161" y="237"/>
                </a:lnTo>
                <a:lnTo>
                  <a:pt x="158" y="235"/>
                </a:lnTo>
                <a:lnTo>
                  <a:pt x="152" y="235"/>
                </a:lnTo>
                <a:lnTo>
                  <a:pt x="150" y="237"/>
                </a:lnTo>
                <a:lnTo>
                  <a:pt x="148" y="237"/>
                </a:lnTo>
                <a:lnTo>
                  <a:pt x="147" y="235"/>
                </a:lnTo>
                <a:lnTo>
                  <a:pt x="145" y="235"/>
                </a:lnTo>
                <a:lnTo>
                  <a:pt x="144" y="235"/>
                </a:lnTo>
                <a:lnTo>
                  <a:pt x="144" y="245"/>
                </a:lnTo>
                <a:lnTo>
                  <a:pt x="144" y="251"/>
                </a:lnTo>
                <a:lnTo>
                  <a:pt x="144" y="253"/>
                </a:lnTo>
                <a:lnTo>
                  <a:pt x="142" y="253"/>
                </a:lnTo>
                <a:lnTo>
                  <a:pt x="139" y="253"/>
                </a:lnTo>
                <a:lnTo>
                  <a:pt x="137" y="253"/>
                </a:lnTo>
                <a:lnTo>
                  <a:pt x="134" y="253"/>
                </a:lnTo>
                <a:lnTo>
                  <a:pt x="129" y="253"/>
                </a:lnTo>
                <a:lnTo>
                  <a:pt x="124" y="253"/>
                </a:lnTo>
                <a:lnTo>
                  <a:pt x="124" y="254"/>
                </a:lnTo>
                <a:lnTo>
                  <a:pt x="124" y="258"/>
                </a:lnTo>
                <a:lnTo>
                  <a:pt x="121" y="258"/>
                </a:lnTo>
                <a:lnTo>
                  <a:pt x="116" y="258"/>
                </a:lnTo>
                <a:lnTo>
                  <a:pt x="113" y="258"/>
                </a:lnTo>
                <a:lnTo>
                  <a:pt x="110" y="258"/>
                </a:lnTo>
                <a:lnTo>
                  <a:pt x="108" y="258"/>
                </a:lnTo>
                <a:lnTo>
                  <a:pt x="107" y="258"/>
                </a:lnTo>
                <a:lnTo>
                  <a:pt x="105" y="258"/>
                </a:lnTo>
                <a:lnTo>
                  <a:pt x="102" y="258"/>
                </a:lnTo>
                <a:lnTo>
                  <a:pt x="100" y="258"/>
                </a:lnTo>
                <a:lnTo>
                  <a:pt x="97" y="258"/>
                </a:lnTo>
                <a:lnTo>
                  <a:pt x="94" y="258"/>
                </a:lnTo>
                <a:lnTo>
                  <a:pt x="92" y="258"/>
                </a:lnTo>
                <a:lnTo>
                  <a:pt x="91" y="258"/>
                </a:lnTo>
                <a:lnTo>
                  <a:pt x="89" y="258"/>
                </a:lnTo>
                <a:lnTo>
                  <a:pt x="88" y="258"/>
                </a:lnTo>
                <a:lnTo>
                  <a:pt x="86" y="258"/>
                </a:lnTo>
                <a:lnTo>
                  <a:pt x="83" y="258"/>
                </a:lnTo>
                <a:lnTo>
                  <a:pt x="80" y="258"/>
                </a:lnTo>
                <a:lnTo>
                  <a:pt x="78" y="258"/>
                </a:lnTo>
                <a:lnTo>
                  <a:pt x="75" y="258"/>
                </a:lnTo>
                <a:lnTo>
                  <a:pt x="75" y="259"/>
                </a:lnTo>
                <a:lnTo>
                  <a:pt x="75" y="261"/>
                </a:lnTo>
                <a:lnTo>
                  <a:pt x="73" y="261"/>
                </a:lnTo>
                <a:lnTo>
                  <a:pt x="72" y="261"/>
                </a:lnTo>
                <a:lnTo>
                  <a:pt x="70" y="261"/>
                </a:lnTo>
                <a:lnTo>
                  <a:pt x="68" y="261"/>
                </a:lnTo>
                <a:lnTo>
                  <a:pt x="67" y="261"/>
                </a:lnTo>
                <a:lnTo>
                  <a:pt x="65" y="261"/>
                </a:lnTo>
                <a:lnTo>
                  <a:pt x="64" y="261"/>
                </a:lnTo>
                <a:lnTo>
                  <a:pt x="62" y="261"/>
                </a:lnTo>
                <a:lnTo>
                  <a:pt x="59" y="261"/>
                </a:lnTo>
                <a:lnTo>
                  <a:pt x="59" y="259"/>
                </a:lnTo>
                <a:lnTo>
                  <a:pt x="59" y="258"/>
                </a:lnTo>
                <a:lnTo>
                  <a:pt x="59" y="256"/>
                </a:lnTo>
                <a:lnTo>
                  <a:pt x="59" y="254"/>
                </a:lnTo>
                <a:lnTo>
                  <a:pt x="59" y="253"/>
                </a:lnTo>
                <a:lnTo>
                  <a:pt x="59" y="246"/>
                </a:lnTo>
                <a:lnTo>
                  <a:pt x="59" y="245"/>
                </a:lnTo>
                <a:lnTo>
                  <a:pt x="59" y="243"/>
                </a:lnTo>
                <a:lnTo>
                  <a:pt x="59" y="242"/>
                </a:lnTo>
                <a:lnTo>
                  <a:pt x="59" y="240"/>
                </a:lnTo>
                <a:lnTo>
                  <a:pt x="59" y="238"/>
                </a:lnTo>
                <a:lnTo>
                  <a:pt x="59" y="237"/>
                </a:lnTo>
                <a:lnTo>
                  <a:pt x="57" y="235"/>
                </a:lnTo>
                <a:lnTo>
                  <a:pt x="57" y="234"/>
                </a:lnTo>
                <a:lnTo>
                  <a:pt x="56" y="235"/>
                </a:lnTo>
                <a:lnTo>
                  <a:pt x="56" y="234"/>
                </a:lnTo>
                <a:lnTo>
                  <a:pt x="54" y="234"/>
                </a:lnTo>
                <a:lnTo>
                  <a:pt x="54" y="232"/>
                </a:lnTo>
                <a:lnTo>
                  <a:pt x="52" y="232"/>
                </a:lnTo>
                <a:lnTo>
                  <a:pt x="52" y="230"/>
                </a:lnTo>
                <a:lnTo>
                  <a:pt x="52" y="229"/>
                </a:lnTo>
                <a:lnTo>
                  <a:pt x="54" y="229"/>
                </a:lnTo>
                <a:lnTo>
                  <a:pt x="54" y="227"/>
                </a:lnTo>
                <a:lnTo>
                  <a:pt x="52" y="226"/>
                </a:lnTo>
                <a:lnTo>
                  <a:pt x="54" y="226"/>
                </a:lnTo>
                <a:lnTo>
                  <a:pt x="54" y="224"/>
                </a:lnTo>
                <a:lnTo>
                  <a:pt x="52" y="224"/>
                </a:lnTo>
                <a:lnTo>
                  <a:pt x="52" y="226"/>
                </a:lnTo>
                <a:lnTo>
                  <a:pt x="52" y="224"/>
                </a:lnTo>
                <a:lnTo>
                  <a:pt x="52" y="222"/>
                </a:lnTo>
                <a:lnTo>
                  <a:pt x="54" y="222"/>
                </a:lnTo>
                <a:lnTo>
                  <a:pt x="52" y="222"/>
                </a:lnTo>
                <a:lnTo>
                  <a:pt x="52" y="221"/>
                </a:lnTo>
                <a:lnTo>
                  <a:pt x="51" y="221"/>
                </a:lnTo>
                <a:lnTo>
                  <a:pt x="52" y="219"/>
                </a:lnTo>
                <a:lnTo>
                  <a:pt x="51" y="219"/>
                </a:lnTo>
                <a:lnTo>
                  <a:pt x="51" y="218"/>
                </a:lnTo>
                <a:lnTo>
                  <a:pt x="49" y="218"/>
                </a:lnTo>
                <a:lnTo>
                  <a:pt x="48" y="218"/>
                </a:lnTo>
                <a:lnTo>
                  <a:pt x="46" y="218"/>
                </a:lnTo>
                <a:lnTo>
                  <a:pt x="46" y="219"/>
                </a:lnTo>
                <a:lnTo>
                  <a:pt x="44" y="219"/>
                </a:lnTo>
                <a:lnTo>
                  <a:pt x="44" y="218"/>
                </a:lnTo>
                <a:lnTo>
                  <a:pt x="44" y="216"/>
                </a:lnTo>
                <a:lnTo>
                  <a:pt x="43" y="216"/>
                </a:lnTo>
                <a:lnTo>
                  <a:pt x="41" y="216"/>
                </a:lnTo>
                <a:lnTo>
                  <a:pt x="41" y="214"/>
                </a:lnTo>
                <a:lnTo>
                  <a:pt x="40" y="214"/>
                </a:lnTo>
                <a:lnTo>
                  <a:pt x="38" y="214"/>
                </a:lnTo>
                <a:lnTo>
                  <a:pt x="38" y="213"/>
                </a:lnTo>
                <a:lnTo>
                  <a:pt x="36" y="213"/>
                </a:lnTo>
                <a:lnTo>
                  <a:pt x="38" y="213"/>
                </a:lnTo>
                <a:lnTo>
                  <a:pt x="38" y="211"/>
                </a:lnTo>
                <a:lnTo>
                  <a:pt x="36" y="211"/>
                </a:lnTo>
                <a:lnTo>
                  <a:pt x="35" y="211"/>
                </a:lnTo>
                <a:lnTo>
                  <a:pt x="35" y="210"/>
                </a:lnTo>
                <a:lnTo>
                  <a:pt x="35" y="208"/>
                </a:lnTo>
                <a:lnTo>
                  <a:pt x="35" y="206"/>
                </a:lnTo>
                <a:lnTo>
                  <a:pt x="33" y="206"/>
                </a:lnTo>
                <a:lnTo>
                  <a:pt x="33" y="208"/>
                </a:lnTo>
                <a:lnTo>
                  <a:pt x="32" y="206"/>
                </a:lnTo>
                <a:lnTo>
                  <a:pt x="33" y="206"/>
                </a:lnTo>
                <a:lnTo>
                  <a:pt x="32" y="206"/>
                </a:lnTo>
                <a:lnTo>
                  <a:pt x="33" y="206"/>
                </a:lnTo>
                <a:lnTo>
                  <a:pt x="33" y="205"/>
                </a:lnTo>
                <a:lnTo>
                  <a:pt x="32" y="205"/>
                </a:lnTo>
                <a:lnTo>
                  <a:pt x="32" y="203"/>
                </a:lnTo>
                <a:lnTo>
                  <a:pt x="30" y="203"/>
                </a:lnTo>
                <a:lnTo>
                  <a:pt x="28" y="203"/>
                </a:lnTo>
                <a:lnTo>
                  <a:pt x="28" y="202"/>
                </a:lnTo>
                <a:lnTo>
                  <a:pt x="27" y="202"/>
                </a:lnTo>
                <a:lnTo>
                  <a:pt x="27" y="200"/>
                </a:lnTo>
                <a:lnTo>
                  <a:pt x="27" y="198"/>
                </a:lnTo>
                <a:lnTo>
                  <a:pt x="25" y="198"/>
                </a:lnTo>
                <a:lnTo>
                  <a:pt x="24" y="197"/>
                </a:lnTo>
                <a:lnTo>
                  <a:pt x="25" y="197"/>
                </a:lnTo>
                <a:lnTo>
                  <a:pt x="24" y="197"/>
                </a:lnTo>
                <a:lnTo>
                  <a:pt x="24" y="195"/>
                </a:lnTo>
                <a:lnTo>
                  <a:pt x="24" y="194"/>
                </a:lnTo>
                <a:lnTo>
                  <a:pt x="22" y="194"/>
                </a:lnTo>
                <a:lnTo>
                  <a:pt x="24" y="194"/>
                </a:lnTo>
                <a:lnTo>
                  <a:pt x="24" y="192"/>
                </a:lnTo>
                <a:lnTo>
                  <a:pt x="24" y="190"/>
                </a:lnTo>
                <a:lnTo>
                  <a:pt x="24" y="189"/>
                </a:lnTo>
                <a:lnTo>
                  <a:pt x="24" y="187"/>
                </a:lnTo>
                <a:lnTo>
                  <a:pt x="22" y="187"/>
                </a:lnTo>
                <a:lnTo>
                  <a:pt x="20" y="187"/>
                </a:lnTo>
                <a:lnTo>
                  <a:pt x="20" y="186"/>
                </a:lnTo>
                <a:lnTo>
                  <a:pt x="19" y="187"/>
                </a:lnTo>
                <a:lnTo>
                  <a:pt x="19" y="186"/>
                </a:lnTo>
                <a:lnTo>
                  <a:pt x="17" y="186"/>
                </a:lnTo>
                <a:lnTo>
                  <a:pt x="17" y="184"/>
                </a:lnTo>
                <a:lnTo>
                  <a:pt x="16" y="184"/>
                </a:lnTo>
                <a:lnTo>
                  <a:pt x="16" y="182"/>
                </a:lnTo>
                <a:lnTo>
                  <a:pt x="16" y="181"/>
                </a:lnTo>
                <a:lnTo>
                  <a:pt x="14" y="182"/>
                </a:lnTo>
                <a:lnTo>
                  <a:pt x="14" y="181"/>
                </a:lnTo>
                <a:lnTo>
                  <a:pt x="12" y="181"/>
                </a:lnTo>
                <a:lnTo>
                  <a:pt x="11" y="181"/>
                </a:lnTo>
                <a:lnTo>
                  <a:pt x="11" y="179"/>
                </a:lnTo>
                <a:lnTo>
                  <a:pt x="12" y="179"/>
                </a:lnTo>
                <a:lnTo>
                  <a:pt x="14" y="179"/>
                </a:lnTo>
                <a:lnTo>
                  <a:pt x="12" y="179"/>
                </a:lnTo>
                <a:lnTo>
                  <a:pt x="12" y="178"/>
                </a:lnTo>
                <a:lnTo>
                  <a:pt x="12" y="176"/>
                </a:lnTo>
                <a:lnTo>
                  <a:pt x="11" y="176"/>
                </a:lnTo>
                <a:lnTo>
                  <a:pt x="11" y="174"/>
                </a:lnTo>
                <a:lnTo>
                  <a:pt x="9" y="174"/>
                </a:lnTo>
                <a:lnTo>
                  <a:pt x="9" y="173"/>
                </a:lnTo>
                <a:lnTo>
                  <a:pt x="9" y="171"/>
                </a:lnTo>
                <a:lnTo>
                  <a:pt x="8" y="171"/>
                </a:lnTo>
                <a:lnTo>
                  <a:pt x="8" y="170"/>
                </a:lnTo>
                <a:lnTo>
                  <a:pt x="8" y="168"/>
                </a:lnTo>
                <a:lnTo>
                  <a:pt x="6" y="168"/>
                </a:lnTo>
                <a:lnTo>
                  <a:pt x="6" y="166"/>
                </a:lnTo>
                <a:lnTo>
                  <a:pt x="6" y="165"/>
                </a:lnTo>
                <a:lnTo>
                  <a:pt x="6" y="163"/>
                </a:lnTo>
                <a:lnTo>
                  <a:pt x="4" y="163"/>
                </a:lnTo>
                <a:lnTo>
                  <a:pt x="4" y="162"/>
                </a:lnTo>
                <a:lnTo>
                  <a:pt x="6" y="162"/>
                </a:lnTo>
                <a:lnTo>
                  <a:pt x="8" y="162"/>
                </a:lnTo>
                <a:lnTo>
                  <a:pt x="6" y="160"/>
                </a:lnTo>
                <a:lnTo>
                  <a:pt x="4" y="160"/>
                </a:lnTo>
                <a:lnTo>
                  <a:pt x="4" y="158"/>
                </a:lnTo>
                <a:lnTo>
                  <a:pt x="6" y="158"/>
                </a:lnTo>
                <a:lnTo>
                  <a:pt x="6" y="157"/>
                </a:lnTo>
                <a:lnTo>
                  <a:pt x="6" y="155"/>
                </a:lnTo>
                <a:lnTo>
                  <a:pt x="6" y="154"/>
                </a:lnTo>
                <a:lnTo>
                  <a:pt x="4" y="154"/>
                </a:lnTo>
                <a:lnTo>
                  <a:pt x="4" y="152"/>
                </a:lnTo>
                <a:lnTo>
                  <a:pt x="4" y="150"/>
                </a:lnTo>
                <a:lnTo>
                  <a:pt x="3" y="150"/>
                </a:lnTo>
                <a:lnTo>
                  <a:pt x="3" y="149"/>
                </a:lnTo>
                <a:lnTo>
                  <a:pt x="3" y="147"/>
                </a:lnTo>
                <a:lnTo>
                  <a:pt x="3" y="146"/>
                </a:lnTo>
                <a:lnTo>
                  <a:pt x="1" y="146"/>
                </a:lnTo>
                <a:lnTo>
                  <a:pt x="0" y="146"/>
                </a:lnTo>
                <a:lnTo>
                  <a:pt x="0" y="144"/>
                </a:lnTo>
                <a:lnTo>
                  <a:pt x="0" y="136"/>
                </a:lnTo>
                <a:lnTo>
                  <a:pt x="0" y="131"/>
                </a:lnTo>
                <a:lnTo>
                  <a:pt x="0" y="130"/>
                </a:lnTo>
                <a:lnTo>
                  <a:pt x="0" y="126"/>
                </a:lnTo>
                <a:lnTo>
                  <a:pt x="0" y="123"/>
                </a:lnTo>
                <a:lnTo>
                  <a:pt x="0" y="118"/>
                </a:lnTo>
                <a:lnTo>
                  <a:pt x="0" y="115"/>
                </a:lnTo>
                <a:lnTo>
                  <a:pt x="0" y="110"/>
                </a:lnTo>
                <a:lnTo>
                  <a:pt x="1" y="110"/>
                </a:lnTo>
                <a:lnTo>
                  <a:pt x="3" y="110"/>
                </a:lnTo>
                <a:lnTo>
                  <a:pt x="6" y="110"/>
                </a:lnTo>
                <a:lnTo>
                  <a:pt x="8" y="110"/>
                </a:lnTo>
                <a:lnTo>
                  <a:pt x="9" y="110"/>
                </a:lnTo>
                <a:lnTo>
                  <a:pt x="11" y="110"/>
                </a:lnTo>
                <a:lnTo>
                  <a:pt x="12" y="110"/>
                </a:lnTo>
                <a:lnTo>
                  <a:pt x="14" y="110"/>
                </a:lnTo>
                <a:lnTo>
                  <a:pt x="16" y="110"/>
                </a:lnTo>
                <a:lnTo>
                  <a:pt x="17" y="110"/>
                </a:lnTo>
                <a:lnTo>
                  <a:pt x="19" y="110"/>
                </a:lnTo>
                <a:lnTo>
                  <a:pt x="19" y="102"/>
                </a:lnTo>
                <a:lnTo>
                  <a:pt x="19" y="93"/>
                </a:lnTo>
                <a:lnTo>
                  <a:pt x="19" y="90"/>
                </a:lnTo>
                <a:lnTo>
                  <a:pt x="19" y="85"/>
                </a:lnTo>
                <a:lnTo>
                  <a:pt x="19" y="80"/>
                </a:lnTo>
                <a:lnTo>
                  <a:pt x="19" y="77"/>
                </a:lnTo>
                <a:lnTo>
                  <a:pt x="19" y="72"/>
                </a:lnTo>
                <a:lnTo>
                  <a:pt x="19" y="69"/>
                </a:lnTo>
                <a:lnTo>
                  <a:pt x="19" y="67"/>
                </a:lnTo>
                <a:lnTo>
                  <a:pt x="19" y="66"/>
                </a:lnTo>
                <a:lnTo>
                  <a:pt x="19" y="63"/>
                </a:lnTo>
                <a:lnTo>
                  <a:pt x="19" y="61"/>
                </a:lnTo>
                <a:lnTo>
                  <a:pt x="19" y="59"/>
                </a:lnTo>
                <a:lnTo>
                  <a:pt x="19" y="53"/>
                </a:lnTo>
                <a:lnTo>
                  <a:pt x="19" y="51"/>
                </a:lnTo>
                <a:lnTo>
                  <a:pt x="19" y="45"/>
                </a:lnTo>
                <a:lnTo>
                  <a:pt x="20" y="45"/>
                </a:lnTo>
                <a:lnTo>
                  <a:pt x="20" y="43"/>
                </a:lnTo>
                <a:lnTo>
                  <a:pt x="22" y="42"/>
                </a:lnTo>
                <a:lnTo>
                  <a:pt x="24" y="42"/>
                </a:lnTo>
                <a:lnTo>
                  <a:pt x="25" y="40"/>
                </a:lnTo>
                <a:lnTo>
                  <a:pt x="25" y="39"/>
                </a:lnTo>
                <a:lnTo>
                  <a:pt x="27" y="39"/>
                </a:lnTo>
                <a:lnTo>
                  <a:pt x="27" y="37"/>
                </a:lnTo>
                <a:lnTo>
                  <a:pt x="28" y="35"/>
                </a:lnTo>
                <a:lnTo>
                  <a:pt x="30" y="35"/>
                </a:lnTo>
                <a:lnTo>
                  <a:pt x="32" y="35"/>
                </a:lnTo>
                <a:lnTo>
                  <a:pt x="33" y="35"/>
                </a:lnTo>
                <a:lnTo>
                  <a:pt x="33" y="37"/>
                </a:lnTo>
                <a:lnTo>
                  <a:pt x="35" y="37"/>
                </a:lnTo>
                <a:lnTo>
                  <a:pt x="36" y="37"/>
                </a:lnTo>
                <a:lnTo>
                  <a:pt x="38" y="39"/>
                </a:lnTo>
                <a:lnTo>
                  <a:pt x="40" y="39"/>
                </a:lnTo>
                <a:lnTo>
                  <a:pt x="41" y="39"/>
                </a:lnTo>
                <a:lnTo>
                  <a:pt x="43" y="37"/>
                </a:lnTo>
                <a:lnTo>
                  <a:pt x="41" y="37"/>
                </a:lnTo>
                <a:lnTo>
                  <a:pt x="43" y="37"/>
                </a:lnTo>
                <a:lnTo>
                  <a:pt x="43" y="35"/>
                </a:lnTo>
                <a:lnTo>
                  <a:pt x="44" y="37"/>
                </a:lnTo>
                <a:lnTo>
                  <a:pt x="46" y="37"/>
                </a:lnTo>
                <a:lnTo>
                  <a:pt x="46" y="35"/>
                </a:lnTo>
                <a:lnTo>
                  <a:pt x="44" y="34"/>
                </a:lnTo>
                <a:lnTo>
                  <a:pt x="44" y="32"/>
                </a:lnTo>
                <a:lnTo>
                  <a:pt x="46" y="31"/>
                </a:lnTo>
                <a:lnTo>
                  <a:pt x="46" y="29"/>
                </a:lnTo>
                <a:lnTo>
                  <a:pt x="48" y="29"/>
                </a:lnTo>
                <a:lnTo>
                  <a:pt x="49" y="29"/>
                </a:lnTo>
                <a:lnTo>
                  <a:pt x="49" y="31"/>
                </a:lnTo>
                <a:lnTo>
                  <a:pt x="51" y="31"/>
                </a:lnTo>
                <a:lnTo>
                  <a:pt x="52" y="31"/>
                </a:lnTo>
                <a:lnTo>
                  <a:pt x="52" y="29"/>
                </a:lnTo>
                <a:lnTo>
                  <a:pt x="56" y="19"/>
                </a:lnTo>
                <a:lnTo>
                  <a:pt x="56" y="18"/>
                </a:lnTo>
                <a:lnTo>
                  <a:pt x="57" y="10"/>
                </a:lnTo>
                <a:lnTo>
                  <a:pt x="57" y="8"/>
                </a:lnTo>
                <a:lnTo>
                  <a:pt x="59" y="5"/>
                </a:lnTo>
                <a:lnTo>
                  <a:pt x="59" y="2"/>
                </a:lnTo>
                <a:lnTo>
                  <a:pt x="59" y="0"/>
                </a:lnTo>
                <a:lnTo>
                  <a:pt x="65" y="7"/>
                </a:lnTo>
                <a:lnTo>
                  <a:pt x="68" y="7"/>
                </a:lnTo>
                <a:lnTo>
                  <a:pt x="70" y="7"/>
                </a:lnTo>
                <a:lnTo>
                  <a:pt x="72" y="8"/>
                </a:lnTo>
                <a:lnTo>
                  <a:pt x="73" y="8"/>
                </a:lnTo>
                <a:lnTo>
                  <a:pt x="76" y="8"/>
                </a:lnTo>
                <a:lnTo>
                  <a:pt x="78" y="10"/>
                </a:lnTo>
                <a:lnTo>
                  <a:pt x="80" y="11"/>
                </a:lnTo>
                <a:lnTo>
                  <a:pt x="83" y="16"/>
                </a:lnTo>
                <a:lnTo>
                  <a:pt x="84" y="16"/>
                </a:lnTo>
                <a:lnTo>
                  <a:pt x="88" y="19"/>
                </a:lnTo>
                <a:lnTo>
                  <a:pt x="89" y="21"/>
                </a:lnTo>
                <a:lnTo>
                  <a:pt x="92" y="21"/>
                </a:lnTo>
                <a:lnTo>
                  <a:pt x="94" y="21"/>
                </a:lnTo>
                <a:lnTo>
                  <a:pt x="96" y="23"/>
                </a:lnTo>
                <a:lnTo>
                  <a:pt x="97" y="24"/>
                </a:lnTo>
                <a:lnTo>
                  <a:pt x="99" y="26"/>
                </a:lnTo>
                <a:lnTo>
                  <a:pt x="100" y="26"/>
                </a:lnTo>
                <a:lnTo>
                  <a:pt x="102" y="27"/>
                </a:lnTo>
                <a:lnTo>
                  <a:pt x="107" y="29"/>
                </a:lnTo>
                <a:lnTo>
                  <a:pt x="108" y="29"/>
                </a:lnTo>
                <a:lnTo>
                  <a:pt x="110" y="29"/>
                </a:lnTo>
                <a:lnTo>
                  <a:pt x="112" y="29"/>
                </a:lnTo>
                <a:lnTo>
                  <a:pt x="118" y="29"/>
                </a:lnTo>
                <a:lnTo>
                  <a:pt x="120" y="29"/>
                </a:lnTo>
                <a:lnTo>
                  <a:pt x="123" y="29"/>
                </a:lnTo>
                <a:lnTo>
                  <a:pt x="123" y="31"/>
                </a:lnTo>
                <a:lnTo>
                  <a:pt x="124" y="31"/>
                </a:lnTo>
                <a:lnTo>
                  <a:pt x="126" y="31"/>
                </a:lnTo>
                <a:lnTo>
                  <a:pt x="128" y="31"/>
                </a:lnTo>
                <a:lnTo>
                  <a:pt x="129" y="31"/>
                </a:lnTo>
                <a:lnTo>
                  <a:pt x="131" y="32"/>
                </a:lnTo>
                <a:lnTo>
                  <a:pt x="134" y="34"/>
                </a:lnTo>
                <a:lnTo>
                  <a:pt x="139" y="39"/>
                </a:lnTo>
                <a:lnTo>
                  <a:pt x="140" y="40"/>
                </a:lnTo>
                <a:lnTo>
                  <a:pt x="145" y="40"/>
                </a:lnTo>
                <a:lnTo>
                  <a:pt x="147" y="42"/>
                </a:lnTo>
                <a:lnTo>
                  <a:pt x="148" y="42"/>
                </a:lnTo>
                <a:lnTo>
                  <a:pt x="150" y="42"/>
                </a:lnTo>
                <a:lnTo>
                  <a:pt x="152" y="43"/>
                </a:lnTo>
                <a:lnTo>
                  <a:pt x="156" y="43"/>
                </a:lnTo>
                <a:lnTo>
                  <a:pt x="158" y="43"/>
                </a:lnTo>
                <a:lnTo>
                  <a:pt x="160" y="43"/>
                </a:lnTo>
                <a:lnTo>
                  <a:pt x="160" y="42"/>
                </a:lnTo>
                <a:lnTo>
                  <a:pt x="163" y="40"/>
                </a:lnTo>
                <a:lnTo>
                  <a:pt x="164" y="40"/>
                </a:lnTo>
                <a:lnTo>
                  <a:pt x="172" y="40"/>
                </a:lnTo>
                <a:lnTo>
                  <a:pt x="174" y="40"/>
                </a:lnTo>
                <a:lnTo>
                  <a:pt x="176" y="40"/>
                </a:lnTo>
                <a:lnTo>
                  <a:pt x="177" y="39"/>
                </a:lnTo>
                <a:lnTo>
                  <a:pt x="177" y="40"/>
                </a:lnTo>
                <a:lnTo>
                  <a:pt x="180" y="40"/>
                </a:lnTo>
                <a:close/>
              </a:path>
            </a:pathLst>
          </a:custGeom>
          <a:solidFill>
            <a:srgbClr val="B56B7F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54" name="Freeform 6"/>
          <p:cNvSpPr>
            <a:spLocks/>
          </p:cNvSpPr>
          <p:nvPr/>
        </p:nvSpPr>
        <p:spPr bwMode="auto">
          <a:xfrm>
            <a:off x="4673600" y="5805488"/>
            <a:ext cx="314325" cy="393700"/>
          </a:xfrm>
          <a:custGeom>
            <a:avLst/>
            <a:gdLst/>
            <a:ahLst/>
            <a:cxnLst>
              <a:cxn ang="0">
                <a:pos x="118" y="52"/>
              </a:cxn>
              <a:cxn ang="0">
                <a:pos x="150" y="50"/>
              </a:cxn>
              <a:cxn ang="0">
                <a:pos x="178" y="52"/>
              </a:cxn>
              <a:cxn ang="0">
                <a:pos x="198" y="68"/>
              </a:cxn>
              <a:cxn ang="0">
                <a:pos x="198" y="95"/>
              </a:cxn>
              <a:cxn ang="0">
                <a:pos x="192" y="112"/>
              </a:cxn>
              <a:cxn ang="0">
                <a:pos x="187" y="135"/>
              </a:cxn>
              <a:cxn ang="0">
                <a:pos x="181" y="140"/>
              </a:cxn>
              <a:cxn ang="0">
                <a:pos x="174" y="143"/>
              </a:cxn>
              <a:cxn ang="0">
                <a:pos x="174" y="151"/>
              </a:cxn>
              <a:cxn ang="0">
                <a:pos x="173" y="162"/>
              </a:cxn>
              <a:cxn ang="0">
                <a:pos x="171" y="167"/>
              </a:cxn>
              <a:cxn ang="0">
                <a:pos x="170" y="175"/>
              </a:cxn>
              <a:cxn ang="0">
                <a:pos x="158" y="178"/>
              </a:cxn>
              <a:cxn ang="0">
                <a:pos x="155" y="181"/>
              </a:cxn>
              <a:cxn ang="0">
                <a:pos x="155" y="191"/>
              </a:cxn>
              <a:cxn ang="0">
                <a:pos x="154" y="197"/>
              </a:cxn>
              <a:cxn ang="0">
                <a:pos x="149" y="207"/>
              </a:cxn>
              <a:cxn ang="0">
                <a:pos x="146" y="212"/>
              </a:cxn>
              <a:cxn ang="0">
                <a:pos x="163" y="228"/>
              </a:cxn>
              <a:cxn ang="0">
                <a:pos x="173" y="248"/>
              </a:cxn>
              <a:cxn ang="0">
                <a:pos x="112" y="248"/>
              </a:cxn>
              <a:cxn ang="0">
                <a:pos x="99" y="245"/>
              </a:cxn>
              <a:cxn ang="0">
                <a:pos x="98" y="232"/>
              </a:cxn>
              <a:cxn ang="0">
                <a:pos x="90" y="228"/>
              </a:cxn>
              <a:cxn ang="0">
                <a:pos x="83" y="218"/>
              </a:cxn>
              <a:cxn ang="0">
                <a:pos x="82" y="208"/>
              </a:cxn>
              <a:cxn ang="0">
                <a:pos x="75" y="200"/>
              </a:cxn>
              <a:cxn ang="0">
                <a:pos x="67" y="196"/>
              </a:cxn>
              <a:cxn ang="0">
                <a:pos x="59" y="197"/>
              </a:cxn>
              <a:cxn ang="0">
                <a:pos x="53" y="194"/>
              </a:cxn>
              <a:cxn ang="0">
                <a:pos x="45" y="191"/>
              </a:cxn>
              <a:cxn ang="0">
                <a:pos x="38" y="188"/>
              </a:cxn>
              <a:cxn ang="0">
                <a:pos x="40" y="180"/>
              </a:cxn>
              <a:cxn ang="0">
                <a:pos x="32" y="175"/>
              </a:cxn>
              <a:cxn ang="0">
                <a:pos x="27" y="165"/>
              </a:cxn>
              <a:cxn ang="0">
                <a:pos x="22" y="157"/>
              </a:cxn>
              <a:cxn ang="0">
                <a:pos x="14" y="148"/>
              </a:cxn>
              <a:cxn ang="0">
                <a:pos x="8" y="143"/>
              </a:cxn>
              <a:cxn ang="0">
                <a:pos x="2" y="136"/>
              </a:cxn>
              <a:cxn ang="0">
                <a:pos x="0" y="122"/>
              </a:cxn>
              <a:cxn ang="0">
                <a:pos x="2" y="112"/>
              </a:cxn>
              <a:cxn ang="0">
                <a:pos x="5" y="101"/>
              </a:cxn>
              <a:cxn ang="0">
                <a:pos x="5" y="92"/>
              </a:cxn>
              <a:cxn ang="0">
                <a:pos x="16" y="87"/>
              </a:cxn>
              <a:cxn ang="0">
                <a:pos x="21" y="98"/>
              </a:cxn>
              <a:cxn ang="0">
                <a:pos x="29" y="101"/>
              </a:cxn>
              <a:cxn ang="0">
                <a:pos x="38" y="108"/>
              </a:cxn>
              <a:cxn ang="0">
                <a:pos x="48" y="101"/>
              </a:cxn>
              <a:cxn ang="0">
                <a:pos x="54" y="93"/>
              </a:cxn>
              <a:cxn ang="0">
                <a:pos x="53" y="84"/>
              </a:cxn>
              <a:cxn ang="0">
                <a:pos x="53" y="44"/>
              </a:cxn>
              <a:cxn ang="0">
                <a:pos x="53" y="26"/>
              </a:cxn>
              <a:cxn ang="0">
                <a:pos x="48" y="0"/>
              </a:cxn>
              <a:cxn ang="0">
                <a:pos x="58" y="7"/>
              </a:cxn>
              <a:cxn ang="0">
                <a:pos x="67" y="7"/>
              </a:cxn>
              <a:cxn ang="0">
                <a:pos x="78" y="10"/>
              </a:cxn>
              <a:cxn ang="0">
                <a:pos x="98" y="10"/>
              </a:cxn>
            </a:cxnLst>
            <a:rect l="0" t="0" r="r" b="b"/>
            <a:pathLst>
              <a:path w="198" h="248">
                <a:moveTo>
                  <a:pt x="110" y="10"/>
                </a:moveTo>
                <a:lnTo>
                  <a:pt x="110" y="12"/>
                </a:lnTo>
                <a:lnTo>
                  <a:pt x="110" y="32"/>
                </a:lnTo>
                <a:lnTo>
                  <a:pt x="110" y="34"/>
                </a:lnTo>
                <a:lnTo>
                  <a:pt x="110" y="36"/>
                </a:lnTo>
                <a:lnTo>
                  <a:pt x="110" y="45"/>
                </a:lnTo>
                <a:lnTo>
                  <a:pt x="110" y="52"/>
                </a:lnTo>
                <a:lnTo>
                  <a:pt x="118" y="52"/>
                </a:lnTo>
                <a:lnTo>
                  <a:pt x="122" y="52"/>
                </a:lnTo>
                <a:lnTo>
                  <a:pt x="123" y="52"/>
                </a:lnTo>
                <a:lnTo>
                  <a:pt x="126" y="52"/>
                </a:lnTo>
                <a:lnTo>
                  <a:pt x="136" y="50"/>
                </a:lnTo>
                <a:lnTo>
                  <a:pt x="144" y="50"/>
                </a:lnTo>
                <a:lnTo>
                  <a:pt x="146" y="50"/>
                </a:lnTo>
                <a:lnTo>
                  <a:pt x="149" y="50"/>
                </a:lnTo>
                <a:lnTo>
                  <a:pt x="150" y="50"/>
                </a:lnTo>
                <a:lnTo>
                  <a:pt x="152" y="50"/>
                </a:lnTo>
                <a:lnTo>
                  <a:pt x="154" y="50"/>
                </a:lnTo>
                <a:lnTo>
                  <a:pt x="154" y="52"/>
                </a:lnTo>
                <a:lnTo>
                  <a:pt x="163" y="52"/>
                </a:lnTo>
                <a:lnTo>
                  <a:pt x="168" y="52"/>
                </a:lnTo>
                <a:lnTo>
                  <a:pt x="170" y="52"/>
                </a:lnTo>
                <a:lnTo>
                  <a:pt x="174" y="52"/>
                </a:lnTo>
                <a:lnTo>
                  <a:pt x="178" y="52"/>
                </a:lnTo>
                <a:lnTo>
                  <a:pt x="187" y="52"/>
                </a:lnTo>
                <a:lnTo>
                  <a:pt x="189" y="52"/>
                </a:lnTo>
                <a:lnTo>
                  <a:pt x="197" y="52"/>
                </a:lnTo>
                <a:lnTo>
                  <a:pt x="198" y="52"/>
                </a:lnTo>
                <a:lnTo>
                  <a:pt x="198" y="55"/>
                </a:lnTo>
                <a:lnTo>
                  <a:pt x="198" y="58"/>
                </a:lnTo>
                <a:lnTo>
                  <a:pt x="198" y="60"/>
                </a:lnTo>
                <a:lnTo>
                  <a:pt x="198" y="68"/>
                </a:lnTo>
                <a:lnTo>
                  <a:pt x="198" y="76"/>
                </a:lnTo>
                <a:lnTo>
                  <a:pt x="198" y="84"/>
                </a:lnTo>
                <a:lnTo>
                  <a:pt x="198" y="87"/>
                </a:lnTo>
                <a:lnTo>
                  <a:pt x="198" y="88"/>
                </a:lnTo>
                <a:lnTo>
                  <a:pt x="198" y="90"/>
                </a:lnTo>
                <a:lnTo>
                  <a:pt x="198" y="92"/>
                </a:lnTo>
                <a:lnTo>
                  <a:pt x="198" y="93"/>
                </a:lnTo>
                <a:lnTo>
                  <a:pt x="198" y="95"/>
                </a:lnTo>
                <a:lnTo>
                  <a:pt x="198" y="96"/>
                </a:lnTo>
                <a:lnTo>
                  <a:pt x="198" y="98"/>
                </a:lnTo>
                <a:lnTo>
                  <a:pt x="198" y="100"/>
                </a:lnTo>
                <a:lnTo>
                  <a:pt x="198" y="103"/>
                </a:lnTo>
                <a:lnTo>
                  <a:pt x="198" y="108"/>
                </a:lnTo>
                <a:lnTo>
                  <a:pt x="198" y="112"/>
                </a:lnTo>
                <a:lnTo>
                  <a:pt x="195" y="112"/>
                </a:lnTo>
                <a:lnTo>
                  <a:pt x="192" y="112"/>
                </a:lnTo>
                <a:lnTo>
                  <a:pt x="189" y="112"/>
                </a:lnTo>
                <a:lnTo>
                  <a:pt x="189" y="120"/>
                </a:lnTo>
                <a:lnTo>
                  <a:pt x="189" y="122"/>
                </a:lnTo>
                <a:lnTo>
                  <a:pt x="189" y="125"/>
                </a:lnTo>
                <a:lnTo>
                  <a:pt x="189" y="127"/>
                </a:lnTo>
                <a:lnTo>
                  <a:pt x="189" y="133"/>
                </a:lnTo>
                <a:lnTo>
                  <a:pt x="187" y="133"/>
                </a:lnTo>
                <a:lnTo>
                  <a:pt x="187" y="135"/>
                </a:lnTo>
                <a:lnTo>
                  <a:pt x="186" y="135"/>
                </a:lnTo>
                <a:lnTo>
                  <a:pt x="184" y="133"/>
                </a:lnTo>
                <a:lnTo>
                  <a:pt x="182" y="133"/>
                </a:lnTo>
                <a:lnTo>
                  <a:pt x="181" y="133"/>
                </a:lnTo>
                <a:lnTo>
                  <a:pt x="181" y="135"/>
                </a:lnTo>
                <a:lnTo>
                  <a:pt x="181" y="136"/>
                </a:lnTo>
                <a:lnTo>
                  <a:pt x="181" y="138"/>
                </a:lnTo>
                <a:lnTo>
                  <a:pt x="181" y="140"/>
                </a:lnTo>
                <a:lnTo>
                  <a:pt x="179" y="140"/>
                </a:lnTo>
                <a:lnTo>
                  <a:pt x="178" y="140"/>
                </a:lnTo>
                <a:lnTo>
                  <a:pt x="178" y="141"/>
                </a:lnTo>
                <a:lnTo>
                  <a:pt x="178" y="140"/>
                </a:lnTo>
                <a:lnTo>
                  <a:pt x="178" y="141"/>
                </a:lnTo>
                <a:lnTo>
                  <a:pt x="176" y="141"/>
                </a:lnTo>
                <a:lnTo>
                  <a:pt x="174" y="141"/>
                </a:lnTo>
                <a:lnTo>
                  <a:pt x="174" y="143"/>
                </a:lnTo>
                <a:lnTo>
                  <a:pt x="174" y="144"/>
                </a:lnTo>
                <a:lnTo>
                  <a:pt x="176" y="144"/>
                </a:lnTo>
                <a:lnTo>
                  <a:pt x="174" y="146"/>
                </a:lnTo>
                <a:lnTo>
                  <a:pt x="174" y="148"/>
                </a:lnTo>
                <a:lnTo>
                  <a:pt x="176" y="148"/>
                </a:lnTo>
                <a:lnTo>
                  <a:pt x="176" y="149"/>
                </a:lnTo>
                <a:lnTo>
                  <a:pt x="176" y="151"/>
                </a:lnTo>
                <a:lnTo>
                  <a:pt x="174" y="151"/>
                </a:lnTo>
                <a:lnTo>
                  <a:pt x="174" y="152"/>
                </a:lnTo>
                <a:lnTo>
                  <a:pt x="174" y="154"/>
                </a:lnTo>
                <a:lnTo>
                  <a:pt x="173" y="154"/>
                </a:lnTo>
                <a:lnTo>
                  <a:pt x="173" y="156"/>
                </a:lnTo>
                <a:lnTo>
                  <a:pt x="173" y="157"/>
                </a:lnTo>
                <a:lnTo>
                  <a:pt x="173" y="159"/>
                </a:lnTo>
                <a:lnTo>
                  <a:pt x="173" y="160"/>
                </a:lnTo>
                <a:lnTo>
                  <a:pt x="173" y="162"/>
                </a:lnTo>
                <a:lnTo>
                  <a:pt x="174" y="162"/>
                </a:lnTo>
                <a:lnTo>
                  <a:pt x="174" y="164"/>
                </a:lnTo>
                <a:lnTo>
                  <a:pt x="173" y="164"/>
                </a:lnTo>
                <a:lnTo>
                  <a:pt x="171" y="164"/>
                </a:lnTo>
                <a:lnTo>
                  <a:pt x="171" y="165"/>
                </a:lnTo>
                <a:lnTo>
                  <a:pt x="173" y="165"/>
                </a:lnTo>
                <a:lnTo>
                  <a:pt x="171" y="165"/>
                </a:lnTo>
                <a:lnTo>
                  <a:pt x="171" y="167"/>
                </a:lnTo>
                <a:lnTo>
                  <a:pt x="171" y="168"/>
                </a:lnTo>
                <a:lnTo>
                  <a:pt x="170" y="170"/>
                </a:lnTo>
                <a:lnTo>
                  <a:pt x="171" y="170"/>
                </a:lnTo>
                <a:lnTo>
                  <a:pt x="171" y="172"/>
                </a:lnTo>
                <a:lnTo>
                  <a:pt x="171" y="173"/>
                </a:lnTo>
                <a:lnTo>
                  <a:pt x="173" y="173"/>
                </a:lnTo>
                <a:lnTo>
                  <a:pt x="171" y="175"/>
                </a:lnTo>
                <a:lnTo>
                  <a:pt x="170" y="175"/>
                </a:lnTo>
                <a:lnTo>
                  <a:pt x="168" y="175"/>
                </a:lnTo>
                <a:lnTo>
                  <a:pt x="166" y="175"/>
                </a:lnTo>
                <a:lnTo>
                  <a:pt x="166" y="176"/>
                </a:lnTo>
                <a:lnTo>
                  <a:pt x="165" y="176"/>
                </a:lnTo>
                <a:lnTo>
                  <a:pt x="163" y="178"/>
                </a:lnTo>
                <a:lnTo>
                  <a:pt x="162" y="178"/>
                </a:lnTo>
                <a:lnTo>
                  <a:pt x="160" y="178"/>
                </a:lnTo>
                <a:lnTo>
                  <a:pt x="158" y="178"/>
                </a:lnTo>
                <a:lnTo>
                  <a:pt x="158" y="180"/>
                </a:lnTo>
                <a:lnTo>
                  <a:pt x="157" y="180"/>
                </a:lnTo>
                <a:lnTo>
                  <a:pt x="157" y="181"/>
                </a:lnTo>
                <a:lnTo>
                  <a:pt x="158" y="181"/>
                </a:lnTo>
                <a:lnTo>
                  <a:pt x="158" y="183"/>
                </a:lnTo>
                <a:lnTo>
                  <a:pt x="157" y="183"/>
                </a:lnTo>
                <a:lnTo>
                  <a:pt x="157" y="181"/>
                </a:lnTo>
                <a:lnTo>
                  <a:pt x="155" y="181"/>
                </a:lnTo>
                <a:lnTo>
                  <a:pt x="154" y="181"/>
                </a:lnTo>
                <a:lnTo>
                  <a:pt x="154" y="183"/>
                </a:lnTo>
                <a:lnTo>
                  <a:pt x="155" y="183"/>
                </a:lnTo>
                <a:lnTo>
                  <a:pt x="155" y="184"/>
                </a:lnTo>
                <a:lnTo>
                  <a:pt x="155" y="186"/>
                </a:lnTo>
                <a:lnTo>
                  <a:pt x="155" y="188"/>
                </a:lnTo>
                <a:lnTo>
                  <a:pt x="155" y="189"/>
                </a:lnTo>
                <a:lnTo>
                  <a:pt x="155" y="191"/>
                </a:lnTo>
                <a:lnTo>
                  <a:pt x="155" y="189"/>
                </a:lnTo>
                <a:lnTo>
                  <a:pt x="154" y="189"/>
                </a:lnTo>
                <a:lnTo>
                  <a:pt x="154" y="191"/>
                </a:lnTo>
                <a:lnTo>
                  <a:pt x="155" y="192"/>
                </a:lnTo>
                <a:lnTo>
                  <a:pt x="154" y="192"/>
                </a:lnTo>
                <a:lnTo>
                  <a:pt x="154" y="194"/>
                </a:lnTo>
                <a:lnTo>
                  <a:pt x="154" y="196"/>
                </a:lnTo>
                <a:lnTo>
                  <a:pt x="154" y="197"/>
                </a:lnTo>
                <a:lnTo>
                  <a:pt x="152" y="199"/>
                </a:lnTo>
                <a:lnTo>
                  <a:pt x="150" y="200"/>
                </a:lnTo>
                <a:lnTo>
                  <a:pt x="150" y="202"/>
                </a:lnTo>
                <a:lnTo>
                  <a:pt x="149" y="202"/>
                </a:lnTo>
                <a:lnTo>
                  <a:pt x="149" y="204"/>
                </a:lnTo>
                <a:lnTo>
                  <a:pt x="150" y="204"/>
                </a:lnTo>
                <a:lnTo>
                  <a:pt x="150" y="205"/>
                </a:lnTo>
                <a:lnTo>
                  <a:pt x="149" y="207"/>
                </a:lnTo>
                <a:lnTo>
                  <a:pt x="147" y="207"/>
                </a:lnTo>
                <a:lnTo>
                  <a:pt x="147" y="208"/>
                </a:lnTo>
                <a:lnTo>
                  <a:pt x="146" y="208"/>
                </a:lnTo>
                <a:lnTo>
                  <a:pt x="146" y="210"/>
                </a:lnTo>
                <a:lnTo>
                  <a:pt x="144" y="210"/>
                </a:lnTo>
                <a:lnTo>
                  <a:pt x="142" y="210"/>
                </a:lnTo>
                <a:lnTo>
                  <a:pt x="142" y="212"/>
                </a:lnTo>
                <a:lnTo>
                  <a:pt x="146" y="212"/>
                </a:lnTo>
                <a:lnTo>
                  <a:pt x="147" y="212"/>
                </a:lnTo>
                <a:lnTo>
                  <a:pt x="147" y="216"/>
                </a:lnTo>
                <a:lnTo>
                  <a:pt x="147" y="223"/>
                </a:lnTo>
                <a:lnTo>
                  <a:pt x="150" y="223"/>
                </a:lnTo>
                <a:lnTo>
                  <a:pt x="150" y="228"/>
                </a:lnTo>
                <a:lnTo>
                  <a:pt x="158" y="228"/>
                </a:lnTo>
                <a:lnTo>
                  <a:pt x="160" y="228"/>
                </a:lnTo>
                <a:lnTo>
                  <a:pt x="163" y="228"/>
                </a:lnTo>
                <a:lnTo>
                  <a:pt x="165" y="228"/>
                </a:lnTo>
                <a:lnTo>
                  <a:pt x="168" y="228"/>
                </a:lnTo>
                <a:lnTo>
                  <a:pt x="174" y="228"/>
                </a:lnTo>
                <a:lnTo>
                  <a:pt x="174" y="234"/>
                </a:lnTo>
                <a:lnTo>
                  <a:pt x="174" y="242"/>
                </a:lnTo>
                <a:lnTo>
                  <a:pt x="174" y="244"/>
                </a:lnTo>
                <a:lnTo>
                  <a:pt x="174" y="248"/>
                </a:lnTo>
                <a:lnTo>
                  <a:pt x="173" y="248"/>
                </a:lnTo>
                <a:lnTo>
                  <a:pt x="170" y="248"/>
                </a:lnTo>
                <a:lnTo>
                  <a:pt x="163" y="248"/>
                </a:lnTo>
                <a:lnTo>
                  <a:pt x="146" y="248"/>
                </a:lnTo>
                <a:lnTo>
                  <a:pt x="141" y="248"/>
                </a:lnTo>
                <a:lnTo>
                  <a:pt x="131" y="248"/>
                </a:lnTo>
                <a:lnTo>
                  <a:pt x="128" y="248"/>
                </a:lnTo>
                <a:lnTo>
                  <a:pt x="118" y="248"/>
                </a:lnTo>
                <a:lnTo>
                  <a:pt x="112" y="248"/>
                </a:lnTo>
                <a:lnTo>
                  <a:pt x="110" y="248"/>
                </a:lnTo>
                <a:lnTo>
                  <a:pt x="109" y="248"/>
                </a:lnTo>
                <a:lnTo>
                  <a:pt x="107" y="248"/>
                </a:lnTo>
                <a:lnTo>
                  <a:pt x="102" y="248"/>
                </a:lnTo>
                <a:lnTo>
                  <a:pt x="101" y="248"/>
                </a:lnTo>
                <a:lnTo>
                  <a:pt x="98" y="248"/>
                </a:lnTo>
                <a:lnTo>
                  <a:pt x="98" y="247"/>
                </a:lnTo>
                <a:lnTo>
                  <a:pt x="99" y="245"/>
                </a:lnTo>
                <a:lnTo>
                  <a:pt x="101" y="244"/>
                </a:lnTo>
                <a:lnTo>
                  <a:pt x="101" y="242"/>
                </a:lnTo>
                <a:lnTo>
                  <a:pt x="101" y="240"/>
                </a:lnTo>
                <a:lnTo>
                  <a:pt x="99" y="237"/>
                </a:lnTo>
                <a:lnTo>
                  <a:pt x="99" y="236"/>
                </a:lnTo>
                <a:lnTo>
                  <a:pt x="99" y="234"/>
                </a:lnTo>
                <a:lnTo>
                  <a:pt x="98" y="234"/>
                </a:lnTo>
                <a:lnTo>
                  <a:pt x="98" y="232"/>
                </a:lnTo>
                <a:lnTo>
                  <a:pt x="96" y="232"/>
                </a:lnTo>
                <a:lnTo>
                  <a:pt x="96" y="231"/>
                </a:lnTo>
                <a:lnTo>
                  <a:pt x="96" y="232"/>
                </a:lnTo>
                <a:lnTo>
                  <a:pt x="94" y="232"/>
                </a:lnTo>
                <a:lnTo>
                  <a:pt x="93" y="231"/>
                </a:lnTo>
                <a:lnTo>
                  <a:pt x="91" y="231"/>
                </a:lnTo>
                <a:lnTo>
                  <a:pt x="91" y="229"/>
                </a:lnTo>
                <a:lnTo>
                  <a:pt x="90" y="228"/>
                </a:lnTo>
                <a:lnTo>
                  <a:pt x="88" y="226"/>
                </a:lnTo>
                <a:lnTo>
                  <a:pt x="86" y="226"/>
                </a:lnTo>
                <a:lnTo>
                  <a:pt x="86" y="224"/>
                </a:lnTo>
                <a:lnTo>
                  <a:pt x="85" y="224"/>
                </a:lnTo>
                <a:lnTo>
                  <a:pt x="85" y="223"/>
                </a:lnTo>
                <a:lnTo>
                  <a:pt x="83" y="221"/>
                </a:lnTo>
                <a:lnTo>
                  <a:pt x="83" y="220"/>
                </a:lnTo>
                <a:lnTo>
                  <a:pt x="83" y="218"/>
                </a:lnTo>
                <a:lnTo>
                  <a:pt x="83" y="216"/>
                </a:lnTo>
                <a:lnTo>
                  <a:pt x="83" y="215"/>
                </a:lnTo>
                <a:lnTo>
                  <a:pt x="82" y="213"/>
                </a:lnTo>
                <a:lnTo>
                  <a:pt x="82" y="212"/>
                </a:lnTo>
                <a:lnTo>
                  <a:pt x="82" y="210"/>
                </a:lnTo>
                <a:lnTo>
                  <a:pt x="80" y="210"/>
                </a:lnTo>
                <a:lnTo>
                  <a:pt x="82" y="210"/>
                </a:lnTo>
                <a:lnTo>
                  <a:pt x="82" y="208"/>
                </a:lnTo>
                <a:lnTo>
                  <a:pt x="83" y="208"/>
                </a:lnTo>
                <a:lnTo>
                  <a:pt x="83" y="207"/>
                </a:lnTo>
                <a:lnTo>
                  <a:pt x="82" y="207"/>
                </a:lnTo>
                <a:lnTo>
                  <a:pt x="82" y="205"/>
                </a:lnTo>
                <a:lnTo>
                  <a:pt x="80" y="204"/>
                </a:lnTo>
                <a:lnTo>
                  <a:pt x="80" y="202"/>
                </a:lnTo>
                <a:lnTo>
                  <a:pt x="78" y="202"/>
                </a:lnTo>
                <a:lnTo>
                  <a:pt x="75" y="200"/>
                </a:lnTo>
                <a:lnTo>
                  <a:pt x="74" y="200"/>
                </a:lnTo>
                <a:lnTo>
                  <a:pt x="72" y="200"/>
                </a:lnTo>
                <a:lnTo>
                  <a:pt x="72" y="199"/>
                </a:lnTo>
                <a:lnTo>
                  <a:pt x="72" y="197"/>
                </a:lnTo>
                <a:lnTo>
                  <a:pt x="70" y="197"/>
                </a:lnTo>
                <a:lnTo>
                  <a:pt x="70" y="196"/>
                </a:lnTo>
                <a:lnTo>
                  <a:pt x="69" y="196"/>
                </a:lnTo>
                <a:lnTo>
                  <a:pt x="67" y="196"/>
                </a:lnTo>
                <a:lnTo>
                  <a:pt x="66" y="196"/>
                </a:lnTo>
                <a:lnTo>
                  <a:pt x="66" y="197"/>
                </a:lnTo>
                <a:lnTo>
                  <a:pt x="64" y="197"/>
                </a:lnTo>
                <a:lnTo>
                  <a:pt x="64" y="199"/>
                </a:lnTo>
                <a:lnTo>
                  <a:pt x="62" y="199"/>
                </a:lnTo>
                <a:lnTo>
                  <a:pt x="62" y="197"/>
                </a:lnTo>
                <a:lnTo>
                  <a:pt x="61" y="197"/>
                </a:lnTo>
                <a:lnTo>
                  <a:pt x="59" y="197"/>
                </a:lnTo>
                <a:lnTo>
                  <a:pt x="59" y="199"/>
                </a:lnTo>
                <a:lnTo>
                  <a:pt x="58" y="199"/>
                </a:lnTo>
                <a:lnTo>
                  <a:pt x="58" y="197"/>
                </a:lnTo>
                <a:lnTo>
                  <a:pt x="58" y="196"/>
                </a:lnTo>
                <a:lnTo>
                  <a:pt x="56" y="196"/>
                </a:lnTo>
                <a:lnTo>
                  <a:pt x="56" y="194"/>
                </a:lnTo>
                <a:lnTo>
                  <a:pt x="54" y="194"/>
                </a:lnTo>
                <a:lnTo>
                  <a:pt x="53" y="194"/>
                </a:lnTo>
                <a:lnTo>
                  <a:pt x="53" y="192"/>
                </a:lnTo>
                <a:lnTo>
                  <a:pt x="51" y="192"/>
                </a:lnTo>
                <a:lnTo>
                  <a:pt x="50" y="192"/>
                </a:lnTo>
                <a:lnTo>
                  <a:pt x="48" y="192"/>
                </a:lnTo>
                <a:lnTo>
                  <a:pt x="48" y="194"/>
                </a:lnTo>
                <a:lnTo>
                  <a:pt x="46" y="194"/>
                </a:lnTo>
                <a:lnTo>
                  <a:pt x="45" y="192"/>
                </a:lnTo>
                <a:lnTo>
                  <a:pt x="45" y="191"/>
                </a:lnTo>
                <a:lnTo>
                  <a:pt x="43" y="191"/>
                </a:lnTo>
                <a:lnTo>
                  <a:pt x="42" y="191"/>
                </a:lnTo>
                <a:lnTo>
                  <a:pt x="40" y="191"/>
                </a:lnTo>
                <a:lnTo>
                  <a:pt x="40" y="189"/>
                </a:lnTo>
                <a:lnTo>
                  <a:pt x="38" y="191"/>
                </a:lnTo>
                <a:lnTo>
                  <a:pt x="37" y="189"/>
                </a:lnTo>
                <a:lnTo>
                  <a:pt x="37" y="188"/>
                </a:lnTo>
                <a:lnTo>
                  <a:pt x="38" y="188"/>
                </a:lnTo>
                <a:lnTo>
                  <a:pt x="38" y="186"/>
                </a:lnTo>
                <a:lnTo>
                  <a:pt x="37" y="186"/>
                </a:lnTo>
                <a:lnTo>
                  <a:pt x="37" y="184"/>
                </a:lnTo>
                <a:lnTo>
                  <a:pt x="37" y="183"/>
                </a:lnTo>
                <a:lnTo>
                  <a:pt x="37" y="181"/>
                </a:lnTo>
                <a:lnTo>
                  <a:pt x="37" y="180"/>
                </a:lnTo>
                <a:lnTo>
                  <a:pt x="38" y="180"/>
                </a:lnTo>
                <a:lnTo>
                  <a:pt x="40" y="180"/>
                </a:lnTo>
                <a:lnTo>
                  <a:pt x="42" y="178"/>
                </a:lnTo>
                <a:lnTo>
                  <a:pt x="40" y="178"/>
                </a:lnTo>
                <a:lnTo>
                  <a:pt x="38" y="176"/>
                </a:lnTo>
                <a:lnTo>
                  <a:pt x="37" y="176"/>
                </a:lnTo>
                <a:lnTo>
                  <a:pt x="37" y="175"/>
                </a:lnTo>
                <a:lnTo>
                  <a:pt x="35" y="175"/>
                </a:lnTo>
                <a:lnTo>
                  <a:pt x="34" y="175"/>
                </a:lnTo>
                <a:lnTo>
                  <a:pt x="32" y="175"/>
                </a:lnTo>
                <a:lnTo>
                  <a:pt x="30" y="175"/>
                </a:lnTo>
                <a:lnTo>
                  <a:pt x="30" y="173"/>
                </a:lnTo>
                <a:lnTo>
                  <a:pt x="29" y="173"/>
                </a:lnTo>
                <a:lnTo>
                  <a:pt x="29" y="170"/>
                </a:lnTo>
                <a:lnTo>
                  <a:pt x="27" y="170"/>
                </a:lnTo>
                <a:lnTo>
                  <a:pt x="29" y="168"/>
                </a:lnTo>
                <a:lnTo>
                  <a:pt x="29" y="167"/>
                </a:lnTo>
                <a:lnTo>
                  <a:pt x="27" y="165"/>
                </a:lnTo>
                <a:lnTo>
                  <a:pt x="27" y="164"/>
                </a:lnTo>
                <a:lnTo>
                  <a:pt x="26" y="162"/>
                </a:lnTo>
                <a:lnTo>
                  <a:pt x="24" y="162"/>
                </a:lnTo>
                <a:lnTo>
                  <a:pt x="22" y="160"/>
                </a:lnTo>
                <a:lnTo>
                  <a:pt x="21" y="160"/>
                </a:lnTo>
                <a:lnTo>
                  <a:pt x="21" y="159"/>
                </a:lnTo>
                <a:lnTo>
                  <a:pt x="21" y="157"/>
                </a:lnTo>
                <a:lnTo>
                  <a:pt x="22" y="157"/>
                </a:lnTo>
                <a:lnTo>
                  <a:pt x="22" y="156"/>
                </a:lnTo>
                <a:lnTo>
                  <a:pt x="22" y="152"/>
                </a:lnTo>
                <a:lnTo>
                  <a:pt x="21" y="151"/>
                </a:lnTo>
                <a:lnTo>
                  <a:pt x="19" y="149"/>
                </a:lnTo>
                <a:lnTo>
                  <a:pt x="18" y="148"/>
                </a:lnTo>
                <a:lnTo>
                  <a:pt x="16" y="148"/>
                </a:lnTo>
                <a:lnTo>
                  <a:pt x="16" y="149"/>
                </a:lnTo>
                <a:lnTo>
                  <a:pt x="14" y="148"/>
                </a:lnTo>
                <a:lnTo>
                  <a:pt x="14" y="146"/>
                </a:lnTo>
                <a:lnTo>
                  <a:pt x="13" y="144"/>
                </a:lnTo>
                <a:lnTo>
                  <a:pt x="13" y="143"/>
                </a:lnTo>
                <a:lnTo>
                  <a:pt x="14" y="143"/>
                </a:lnTo>
                <a:lnTo>
                  <a:pt x="13" y="141"/>
                </a:lnTo>
                <a:lnTo>
                  <a:pt x="11" y="141"/>
                </a:lnTo>
                <a:lnTo>
                  <a:pt x="10" y="141"/>
                </a:lnTo>
                <a:lnTo>
                  <a:pt x="8" y="143"/>
                </a:lnTo>
                <a:lnTo>
                  <a:pt x="8" y="141"/>
                </a:lnTo>
                <a:lnTo>
                  <a:pt x="6" y="143"/>
                </a:lnTo>
                <a:lnTo>
                  <a:pt x="6" y="141"/>
                </a:lnTo>
                <a:lnTo>
                  <a:pt x="5" y="140"/>
                </a:lnTo>
                <a:lnTo>
                  <a:pt x="5" y="138"/>
                </a:lnTo>
                <a:lnTo>
                  <a:pt x="3" y="138"/>
                </a:lnTo>
                <a:lnTo>
                  <a:pt x="3" y="136"/>
                </a:lnTo>
                <a:lnTo>
                  <a:pt x="2" y="136"/>
                </a:lnTo>
                <a:lnTo>
                  <a:pt x="2" y="135"/>
                </a:lnTo>
                <a:lnTo>
                  <a:pt x="0" y="132"/>
                </a:lnTo>
                <a:lnTo>
                  <a:pt x="2" y="130"/>
                </a:lnTo>
                <a:lnTo>
                  <a:pt x="0" y="128"/>
                </a:lnTo>
                <a:lnTo>
                  <a:pt x="0" y="127"/>
                </a:lnTo>
                <a:lnTo>
                  <a:pt x="0" y="125"/>
                </a:lnTo>
                <a:lnTo>
                  <a:pt x="0" y="124"/>
                </a:lnTo>
                <a:lnTo>
                  <a:pt x="0" y="122"/>
                </a:lnTo>
                <a:lnTo>
                  <a:pt x="0" y="120"/>
                </a:lnTo>
                <a:lnTo>
                  <a:pt x="2" y="120"/>
                </a:lnTo>
                <a:lnTo>
                  <a:pt x="2" y="119"/>
                </a:lnTo>
                <a:lnTo>
                  <a:pt x="0" y="119"/>
                </a:lnTo>
                <a:lnTo>
                  <a:pt x="0" y="117"/>
                </a:lnTo>
                <a:lnTo>
                  <a:pt x="2" y="116"/>
                </a:lnTo>
                <a:lnTo>
                  <a:pt x="2" y="114"/>
                </a:lnTo>
                <a:lnTo>
                  <a:pt x="2" y="112"/>
                </a:lnTo>
                <a:lnTo>
                  <a:pt x="2" y="111"/>
                </a:lnTo>
                <a:lnTo>
                  <a:pt x="2" y="109"/>
                </a:lnTo>
                <a:lnTo>
                  <a:pt x="2" y="108"/>
                </a:lnTo>
                <a:lnTo>
                  <a:pt x="2" y="106"/>
                </a:lnTo>
                <a:lnTo>
                  <a:pt x="3" y="104"/>
                </a:lnTo>
                <a:lnTo>
                  <a:pt x="3" y="103"/>
                </a:lnTo>
                <a:lnTo>
                  <a:pt x="3" y="101"/>
                </a:lnTo>
                <a:lnTo>
                  <a:pt x="5" y="101"/>
                </a:lnTo>
                <a:lnTo>
                  <a:pt x="5" y="100"/>
                </a:lnTo>
                <a:lnTo>
                  <a:pt x="5" y="98"/>
                </a:lnTo>
                <a:lnTo>
                  <a:pt x="6" y="96"/>
                </a:lnTo>
                <a:lnTo>
                  <a:pt x="6" y="95"/>
                </a:lnTo>
                <a:lnTo>
                  <a:pt x="5" y="95"/>
                </a:lnTo>
                <a:lnTo>
                  <a:pt x="6" y="93"/>
                </a:lnTo>
                <a:lnTo>
                  <a:pt x="5" y="93"/>
                </a:lnTo>
                <a:lnTo>
                  <a:pt x="5" y="92"/>
                </a:lnTo>
                <a:lnTo>
                  <a:pt x="6" y="90"/>
                </a:lnTo>
                <a:lnTo>
                  <a:pt x="8" y="92"/>
                </a:lnTo>
                <a:lnTo>
                  <a:pt x="10" y="92"/>
                </a:lnTo>
                <a:lnTo>
                  <a:pt x="11" y="90"/>
                </a:lnTo>
                <a:lnTo>
                  <a:pt x="13" y="90"/>
                </a:lnTo>
                <a:lnTo>
                  <a:pt x="14" y="88"/>
                </a:lnTo>
                <a:lnTo>
                  <a:pt x="14" y="87"/>
                </a:lnTo>
                <a:lnTo>
                  <a:pt x="16" y="87"/>
                </a:lnTo>
                <a:lnTo>
                  <a:pt x="18" y="87"/>
                </a:lnTo>
                <a:lnTo>
                  <a:pt x="19" y="88"/>
                </a:lnTo>
                <a:lnTo>
                  <a:pt x="18" y="90"/>
                </a:lnTo>
                <a:lnTo>
                  <a:pt x="18" y="92"/>
                </a:lnTo>
                <a:lnTo>
                  <a:pt x="19" y="93"/>
                </a:lnTo>
                <a:lnTo>
                  <a:pt x="19" y="95"/>
                </a:lnTo>
                <a:lnTo>
                  <a:pt x="21" y="96"/>
                </a:lnTo>
                <a:lnTo>
                  <a:pt x="21" y="98"/>
                </a:lnTo>
                <a:lnTo>
                  <a:pt x="22" y="98"/>
                </a:lnTo>
                <a:lnTo>
                  <a:pt x="22" y="100"/>
                </a:lnTo>
                <a:lnTo>
                  <a:pt x="22" y="101"/>
                </a:lnTo>
                <a:lnTo>
                  <a:pt x="24" y="103"/>
                </a:lnTo>
                <a:lnTo>
                  <a:pt x="26" y="103"/>
                </a:lnTo>
                <a:lnTo>
                  <a:pt x="26" y="101"/>
                </a:lnTo>
                <a:lnTo>
                  <a:pt x="27" y="101"/>
                </a:lnTo>
                <a:lnTo>
                  <a:pt x="29" y="101"/>
                </a:lnTo>
                <a:lnTo>
                  <a:pt x="30" y="98"/>
                </a:lnTo>
                <a:lnTo>
                  <a:pt x="32" y="101"/>
                </a:lnTo>
                <a:lnTo>
                  <a:pt x="34" y="103"/>
                </a:lnTo>
                <a:lnTo>
                  <a:pt x="35" y="104"/>
                </a:lnTo>
                <a:lnTo>
                  <a:pt x="35" y="106"/>
                </a:lnTo>
                <a:lnTo>
                  <a:pt x="35" y="108"/>
                </a:lnTo>
                <a:lnTo>
                  <a:pt x="37" y="108"/>
                </a:lnTo>
                <a:lnTo>
                  <a:pt x="38" y="108"/>
                </a:lnTo>
                <a:lnTo>
                  <a:pt x="40" y="104"/>
                </a:lnTo>
                <a:lnTo>
                  <a:pt x="42" y="104"/>
                </a:lnTo>
                <a:lnTo>
                  <a:pt x="43" y="104"/>
                </a:lnTo>
                <a:lnTo>
                  <a:pt x="43" y="103"/>
                </a:lnTo>
                <a:lnTo>
                  <a:pt x="45" y="103"/>
                </a:lnTo>
                <a:lnTo>
                  <a:pt x="46" y="103"/>
                </a:lnTo>
                <a:lnTo>
                  <a:pt x="48" y="103"/>
                </a:lnTo>
                <a:lnTo>
                  <a:pt x="48" y="101"/>
                </a:lnTo>
                <a:lnTo>
                  <a:pt x="46" y="96"/>
                </a:lnTo>
                <a:lnTo>
                  <a:pt x="48" y="96"/>
                </a:lnTo>
                <a:lnTo>
                  <a:pt x="56" y="96"/>
                </a:lnTo>
                <a:lnTo>
                  <a:pt x="56" y="95"/>
                </a:lnTo>
                <a:lnTo>
                  <a:pt x="56" y="93"/>
                </a:lnTo>
                <a:lnTo>
                  <a:pt x="56" y="92"/>
                </a:lnTo>
                <a:lnTo>
                  <a:pt x="54" y="92"/>
                </a:lnTo>
                <a:lnTo>
                  <a:pt x="54" y="93"/>
                </a:lnTo>
                <a:lnTo>
                  <a:pt x="53" y="93"/>
                </a:lnTo>
                <a:lnTo>
                  <a:pt x="53" y="92"/>
                </a:lnTo>
                <a:lnTo>
                  <a:pt x="53" y="88"/>
                </a:lnTo>
                <a:lnTo>
                  <a:pt x="54" y="88"/>
                </a:lnTo>
                <a:lnTo>
                  <a:pt x="56" y="88"/>
                </a:lnTo>
                <a:lnTo>
                  <a:pt x="56" y="84"/>
                </a:lnTo>
                <a:lnTo>
                  <a:pt x="54" y="84"/>
                </a:lnTo>
                <a:lnTo>
                  <a:pt x="53" y="84"/>
                </a:lnTo>
                <a:lnTo>
                  <a:pt x="53" y="71"/>
                </a:lnTo>
                <a:lnTo>
                  <a:pt x="53" y="64"/>
                </a:lnTo>
                <a:lnTo>
                  <a:pt x="53" y="63"/>
                </a:lnTo>
                <a:lnTo>
                  <a:pt x="53" y="61"/>
                </a:lnTo>
                <a:lnTo>
                  <a:pt x="53" y="58"/>
                </a:lnTo>
                <a:lnTo>
                  <a:pt x="53" y="53"/>
                </a:lnTo>
                <a:lnTo>
                  <a:pt x="53" y="52"/>
                </a:lnTo>
                <a:lnTo>
                  <a:pt x="53" y="44"/>
                </a:lnTo>
                <a:lnTo>
                  <a:pt x="53" y="40"/>
                </a:lnTo>
                <a:lnTo>
                  <a:pt x="53" y="39"/>
                </a:lnTo>
                <a:lnTo>
                  <a:pt x="53" y="37"/>
                </a:lnTo>
                <a:lnTo>
                  <a:pt x="53" y="36"/>
                </a:lnTo>
                <a:lnTo>
                  <a:pt x="53" y="34"/>
                </a:lnTo>
                <a:lnTo>
                  <a:pt x="53" y="31"/>
                </a:lnTo>
                <a:lnTo>
                  <a:pt x="53" y="28"/>
                </a:lnTo>
                <a:lnTo>
                  <a:pt x="53" y="26"/>
                </a:lnTo>
                <a:lnTo>
                  <a:pt x="53" y="23"/>
                </a:lnTo>
                <a:lnTo>
                  <a:pt x="53" y="21"/>
                </a:lnTo>
                <a:lnTo>
                  <a:pt x="48" y="21"/>
                </a:lnTo>
                <a:lnTo>
                  <a:pt x="48" y="18"/>
                </a:lnTo>
                <a:lnTo>
                  <a:pt x="48" y="15"/>
                </a:lnTo>
                <a:lnTo>
                  <a:pt x="48" y="8"/>
                </a:lnTo>
                <a:lnTo>
                  <a:pt x="48" y="4"/>
                </a:lnTo>
                <a:lnTo>
                  <a:pt x="48" y="0"/>
                </a:lnTo>
                <a:lnTo>
                  <a:pt x="51" y="0"/>
                </a:lnTo>
                <a:lnTo>
                  <a:pt x="51" y="2"/>
                </a:lnTo>
                <a:lnTo>
                  <a:pt x="51" y="4"/>
                </a:lnTo>
                <a:lnTo>
                  <a:pt x="53" y="4"/>
                </a:lnTo>
                <a:lnTo>
                  <a:pt x="54" y="5"/>
                </a:lnTo>
                <a:lnTo>
                  <a:pt x="56" y="5"/>
                </a:lnTo>
                <a:lnTo>
                  <a:pt x="56" y="7"/>
                </a:lnTo>
                <a:lnTo>
                  <a:pt x="58" y="7"/>
                </a:lnTo>
                <a:lnTo>
                  <a:pt x="58" y="5"/>
                </a:lnTo>
                <a:lnTo>
                  <a:pt x="58" y="7"/>
                </a:lnTo>
                <a:lnTo>
                  <a:pt x="59" y="5"/>
                </a:lnTo>
                <a:lnTo>
                  <a:pt x="61" y="5"/>
                </a:lnTo>
                <a:lnTo>
                  <a:pt x="62" y="5"/>
                </a:lnTo>
                <a:lnTo>
                  <a:pt x="64" y="5"/>
                </a:lnTo>
                <a:lnTo>
                  <a:pt x="66" y="7"/>
                </a:lnTo>
                <a:lnTo>
                  <a:pt x="67" y="7"/>
                </a:lnTo>
                <a:lnTo>
                  <a:pt x="67" y="8"/>
                </a:lnTo>
                <a:lnTo>
                  <a:pt x="69" y="8"/>
                </a:lnTo>
                <a:lnTo>
                  <a:pt x="69" y="10"/>
                </a:lnTo>
                <a:lnTo>
                  <a:pt x="70" y="10"/>
                </a:lnTo>
                <a:lnTo>
                  <a:pt x="72" y="10"/>
                </a:lnTo>
                <a:lnTo>
                  <a:pt x="75" y="10"/>
                </a:lnTo>
                <a:lnTo>
                  <a:pt x="77" y="10"/>
                </a:lnTo>
                <a:lnTo>
                  <a:pt x="78" y="10"/>
                </a:lnTo>
                <a:lnTo>
                  <a:pt x="80" y="10"/>
                </a:lnTo>
                <a:lnTo>
                  <a:pt x="85" y="10"/>
                </a:lnTo>
                <a:lnTo>
                  <a:pt x="88" y="10"/>
                </a:lnTo>
                <a:lnTo>
                  <a:pt x="90" y="10"/>
                </a:lnTo>
                <a:lnTo>
                  <a:pt x="93" y="10"/>
                </a:lnTo>
                <a:lnTo>
                  <a:pt x="94" y="10"/>
                </a:lnTo>
                <a:lnTo>
                  <a:pt x="96" y="10"/>
                </a:lnTo>
                <a:lnTo>
                  <a:pt x="98" y="10"/>
                </a:lnTo>
                <a:lnTo>
                  <a:pt x="106" y="10"/>
                </a:lnTo>
                <a:lnTo>
                  <a:pt x="110" y="10"/>
                </a:lnTo>
                <a:close/>
              </a:path>
            </a:pathLst>
          </a:custGeom>
          <a:solidFill>
            <a:srgbClr val="4A75C7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55" name="Freeform 7"/>
          <p:cNvSpPr>
            <a:spLocks/>
          </p:cNvSpPr>
          <p:nvPr/>
        </p:nvSpPr>
        <p:spPr bwMode="auto">
          <a:xfrm>
            <a:off x="5248275" y="5608638"/>
            <a:ext cx="311150" cy="352425"/>
          </a:xfrm>
          <a:custGeom>
            <a:avLst/>
            <a:gdLst/>
            <a:ahLst/>
            <a:cxnLst>
              <a:cxn ang="0">
                <a:pos x="94" y="6"/>
              </a:cxn>
              <a:cxn ang="0">
                <a:pos x="102" y="11"/>
              </a:cxn>
              <a:cxn ang="0">
                <a:pos x="104" y="22"/>
              </a:cxn>
              <a:cxn ang="0">
                <a:pos x="104" y="32"/>
              </a:cxn>
              <a:cxn ang="0">
                <a:pos x="116" y="28"/>
              </a:cxn>
              <a:cxn ang="0">
                <a:pos x="126" y="33"/>
              </a:cxn>
              <a:cxn ang="0">
                <a:pos x="134" y="33"/>
              </a:cxn>
              <a:cxn ang="0">
                <a:pos x="142" y="35"/>
              </a:cxn>
              <a:cxn ang="0">
                <a:pos x="145" y="44"/>
              </a:cxn>
              <a:cxn ang="0">
                <a:pos x="153" y="46"/>
              </a:cxn>
              <a:cxn ang="0">
                <a:pos x="163" y="52"/>
              </a:cxn>
              <a:cxn ang="0">
                <a:pos x="171" y="51"/>
              </a:cxn>
              <a:cxn ang="0">
                <a:pos x="179" y="52"/>
              </a:cxn>
              <a:cxn ang="0">
                <a:pos x="187" y="60"/>
              </a:cxn>
              <a:cxn ang="0">
                <a:pos x="187" y="68"/>
              </a:cxn>
              <a:cxn ang="0">
                <a:pos x="193" y="75"/>
              </a:cxn>
              <a:cxn ang="0">
                <a:pos x="193" y="81"/>
              </a:cxn>
              <a:cxn ang="0">
                <a:pos x="193" y="91"/>
              </a:cxn>
              <a:cxn ang="0">
                <a:pos x="185" y="96"/>
              </a:cxn>
              <a:cxn ang="0">
                <a:pos x="177" y="102"/>
              </a:cxn>
              <a:cxn ang="0">
                <a:pos x="174" y="110"/>
              </a:cxn>
              <a:cxn ang="0">
                <a:pos x="180" y="118"/>
              </a:cxn>
              <a:cxn ang="0">
                <a:pos x="187" y="128"/>
              </a:cxn>
              <a:cxn ang="0">
                <a:pos x="187" y="139"/>
              </a:cxn>
              <a:cxn ang="0">
                <a:pos x="187" y="161"/>
              </a:cxn>
              <a:cxn ang="0">
                <a:pos x="187" y="172"/>
              </a:cxn>
              <a:cxn ang="0">
                <a:pos x="187" y="184"/>
              </a:cxn>
              <a:cxn ang="0">
                <a:pos x="187" y="200"/>
              </a:cxn>
              <a:cxn ang="0">
                <a:pos x="187" y="222"/>
              </a:cxn>
              <a:cxn ang="0">
                <a:pos x="164" y="219"/>
              </a:cxn>
              <a:cxn ang="0">
                <a:pos x="156" y="214"/>
              </a:cxn>
              <a:cxn ang="0">
                <a:pos x="145" y="212"/>
              </a:cxn>
              <a:cxn ang="0">
                <a:pos x="120" y="209"/>
              </a:cxn>
              <a:cxn ang="0">
                <a:pos x="104" y="204"/>
              </a:cxn>
              <a:cxn ang="0">
                <a:pos x="84" y="203"/>
              </a:cxn>
              <a:cxn ang="0">
                <a:pos x="76" y="198"/>
              </a:cxn>
              <a:cxn ang="0">
                <a:pos x="70" y="190"/>
              </a:cxn>
              <a:cxn ang="0">
                <a:pos x="57" y="184"/>
              </a:cxn>
              <a:cxn ang="0">
                <a:pos x="51" y="177"/>
              </a:cxn>
              <a:cxn ang="0">
                <a:pos x="41" y="172"/>
              </a:cxn>
              <a:cxn ang="0">
                <a:pos x="36" y="166"/>
              </a:cxn>
              <a:cxn ang="0">
                <a:pos x="36" y="155"/>
              </a:cxn>
              <a:cxn ang="0">
                <a:pos x="36" y="144"/>
              </a:cxn>
              <a:cxn ang="0">
                <a:pos x="36" y="132"/>
              </a:cxn>
              <a:cxn ang="0">
                <a:pos x="33" y="124"/>
              </a:cxn>
              <a:cxn ang="0">
                <a:pos x="33" y="100"/>
              </a:cxn>
              <a:cxn ang="0">
                <a:pos x="33" y="89"/>
              </a:cxn>
              <a:cxn ang="0">
                <a:pos x="33" y="72"/>
              </a:cxn>
              <a:cxn ang="0">
                <a:pos x="25" y="51"/>
              </a:cxn>
              <a:cxn ang="0">
                <a:pos x="4" y="51"/>
              </a:cxn>
              <a:cxn ang="0">
                <a:pos x="3" y="33"/>
              </a:cxn>
              <a:cxn ang="0">
                <a:pos x="16" y="30"/>
              </a:cxn>
              <a:cxn ang="0">
                <a:pos x="25" y="12"/>
              </a:cxn>
              <a:cxn ang="0">
                <a:pos x="41" y="0"/>
              </a:cxn>
              <a:cxn ang="0">
                <a:pos x="52" y="0"/>
              </a:cxn>
              <a:cxn ang="0">
                <a:pos x="88" y="0"/>
              </a:cxn>
            </a:cxnLst>
            <a:rect l="0" t="0" r="r" b="b"/>
            <a:pathLst>
              <a:path w="196" h="222">
                <a:moveTo>
                  <a:pt x="88" y="0"/>
                </a:moveTo>
                <a:lnTo>
                  <a:pt x="88" y="1"/>
                </a:lnTo>
                <a:lnTo>
                  <a:pt x="88" y="3"/>
                </a:lnTo>
                <a:lnTo>
                  <a:pt x="89" y="4"/>
                </a:lnTo>
                <a:lnTo>
                  <a:pt x="91" y="4"/>
                </a:lnTo>
                <a:lnTo>
                  <a:pt x="92" y="4"/>
                </a:lnTo>
                <a:lnTo>
                  <a:pt x="94" y="6"/>
                </a:lnTo>
                <a:lnTo>
                  <a:pt x="96" y="8"/>
                </a:lnTo>
                <a:lnTo>
                  <a:pt x="97" y="8"/>
                </a:lnTo>
                <a:lnTo>
                  <a:pt x="97" y="9"/>
                </a:lnTo>
                <a:lnTo>
                  <a:pt x="99" y="9"/>
                </a:lnTo>
                <a:lnTo>
                  <a:pt x="100" y="9"/>
                </a:lnTo>
                <a:lnTo>
                  <a:pt x="102" y="9"/>
                </a:lnTo>
                <a:lnTo>
                  <a:pt x="102" y="11"/>
                </a:lnTo>
                <a:lnTo>
                  <a:pt x="102" y="14"/>
                </a:lnTo>
                <a:lnTo>
                  <a:pt x="102" y="16"/>
                </a:lnTo>
                <a:lnTo>
                  <a:pt x="102" y="17"/>
                </a:lnTo>
                <a:lnTo>
                  <a:pt x="104" y="17"/>
                </a:lnTo>
                <a:lnTo>
                  <a:pt x="104" y="19"/>
                </a:lnTo>
                <a:lnTo>
                  <a:pt x="104" y="20"/>
                </a:lnTo>
                <a:lnTo>
                  <a:pt x="104" y="22"/>
                </a:lnTo>
                <a:lnTo>
                  <a:pt x="104" y="24"/>
                </a:lnTo>
                <a:lnTo>
                  <a:pt x="104" y="25"/>
                </a:lnTo>
                <a:lnTo>
                  <a:pt x="104" y="27"/>
                </a:lnTo>
                <a:lnTo>
                  <a:pt x="102" y="28"/>
                </a:lnTo>
                <a:lnTo>
                  <a:pt x="102" y="30"/>
                </a:lnTo>
                <a:lnTo>
                  <a:pt x="102" y="32"/>
                </a:lnTo>
                <a:lnTo>
                  <a:pt x="104" y="32"/>
                </a:lnTo>
                <a:lnTo>
                  <a:pt x="105" y="32"/>
                </a:lnTo>
                <a:lnTo>
                  <a:pt x="107" y="32"/>
                </a:lnTo>
                <a:lnTo>
                  <a:pt x="108" y="32"/>
                </a:lnTo>
                <a:lnTo>
                  <a:pt x="112" y="30"/>
                </a:lnTo>
                <a:lnTo>
                  <a:pt x="113" y="28"/>
                </a:lnTo>
                <a:lnTo>
                  <a:pt x="115" y="28"/>
                </a:lnTo>
                <a:lnTo>
                  <a:pt x="116" y="28"/>
                </a:lnTo>
                <a:lnTo>
                  <a:pt x="118" y="28"/>
                </a:lnTo>
                <a:lnTo>
                  <a:pt x="120" y="28"/>
                </a:lnTo>
                <a:lnTo>
                  <a:pt x="121" y="28"/>
                </a:lnTo>
                <a:lnTo>
                  <a:pt x="121" y="30"/>
                </a:lnTo>
                <a:lnTo>
                  <a:pt x="123" y="30"/>
                </a:lnTo>
                <a:lnTo>
                  <a:pt x="124" y="32"/>
                </a:lnTo>
                <a:lnTo>
                  <a:pt x="126" y="33"/>
                </a:lnTo>
                <a:lnTo>
                  <a:pt x="128" y="35"/>
                </a:lnTo>
                <a:lnTo>
                  <a:pt x="129" y="36"/>
                </a:lnTo>
                <a:lnTo>
                  <a:pt x="131" y="36"/>
                </a:lnTo>
                <a:lnTo>
                  <a:pt x="132" y="36"/>
                </a:lnTo>
                <a:lnTo>
                  <a:pt x="132" y="35"/>
                </a:lnTo>
                <a:lnTo>
                  <a:pt x="134" y="35"/>
                </a:lnTo>
                <a:lnTo>
                  <a:pt x="134" y="33"/>
                </a:lnTo>
                <a:lnTo>
                  <a:pt x="136" y="32"/>
                </a:lnTo>
                <a:lnTo>
                  <a:pt x="136" y="30"/>
                </a:lnTo>
                <a:lnTo>
                  <a:pt x="137" y="30"/>
                </a:lnTo>
                <a:lnTo>
                  <a:pt x="139" y="30"/>
                </a:lnTo>
                <a:lnTo>
                  <a:pt x="140" y="32"/>
                </a:lnTo>
                <a:lnTo>
                  <a:pt x="140" y="33"/>
                </a:lnTo>
                <a:lnTo>
                  <a:pt x="142" y="35"/>
                </a:lnTo>
                <a:lnTo>
                  <a:pt x="144" y="36"/>
                </a:lnTo>
                <a:lnTo>
                  <a:pt x="144" y="38"/>
                </a:lnTo>
                <a:lnTo>
                  <a:pt x="145" y="38"/>
                </a:lnTo>
                <a:lnTo>
                  <a:pt x="145" y="40"/>
                </a:lnTo>
                <a:lnTo>
                  <a:pt x="145" y="41"/>
                </a:lnTo>
                <a:lnTo>
                  <a:pt x="145" y="43"/>
                </a:lnTo>
                <a:lnTo>
                  <a:pt x="145" y="44"/>
                </a:lnTo>
                <a:lnTo>
                  <a:pt x="145" y="46"/>
                </a:lnTo>
                <a:lnTo>
                  <a:pt x="147" y="48"/>
                </a:lnTo>
                <a:lnTo>
                  <a:pt x="148" y="48"/>
                </a:lnTo>
                <a:lnTo>
                  <a:pt x="150" y="48"/>
                </a:lnTo>
                <a:lnTo>
                  <a:pt x="152" y="48"/>
                </a:lnTo>
                <a:lnTo>
                  <a:pt x="152" y="46"/>
                </a:lnTo>
                <a:lnTo>
                  <a:pt x="153" y="46"/>
                </a:lnTo>
                <a:lnTo>
                  <a:pt x="155" y="46"/>
                </a:lnTo>
                <a:lnTo>
                  <a:pt x="156" y="48"/>
                </a:lnTo>
                <a:lnTo>
                  <a:pt x="158" y="49"/>
                </a:lnTo>
                <a:lnTo>
                  <a:pt x="158" y="51"/>
                </a:lnTo>
                <a:lnTo>
                  <a:pt x="160" y="52"/>
                </a:lnTo>
                <a:lnTo>
                  <a:pt x="161" y="52"/>
                </a:lnTo>
                <a:lnTo>
                  <a:pt x="163" y="52"/>
                </a:lnTo>
                <a:lnTo>
                  <a:pt x="164" y="52"/>
                </a:lnTo>
                <a:lnTo>
                  <a:pt x="164" y="51"/>
                </a:lnTo>
                <a:lnTo>
                  <a:pt x="166" y="51"/>
                </a:lnTo>
                <a:lnTo>
                  <a:pt x="168" y="51"/>
                </a:lnTo>
                <a:lnTo>
                  <a:pt x="169" y="49"/>
                </a:lnTo>
                <a:lnTo>
                  <a:pt x="171" y="49"/>
                </a:lnTo>
                <a:lnTo>
                  <a:pt x="171" y="51"/>
                </a:lnTo>
                <a:lnTo>
                  <a:pt x="172" y="51"/>
                </a:lnTo>
                <a:lnTo>
                  <a:pt x="174" y="51"/>
                </a:lnTo>
                <a:lnTo>
                  <a:pt x="176" y="49"/>
                </a:lnTo>
                <a:lnTo>
                  <a:pt x="177" y="49"/>
                </a:lnTo>
                <a:lnTo>
                  <a:pt x="179" y="49"/>
                </a:lnTo>
                <a:lnTo>
                  <a:pt x="179" y="51"/>
                </a:lnTo>
                <a:lnTo>
                  <a:pt x="179" y="52"/>
                </a:lnTo>
                <a:lnTo>
                  <a:pt x="180" y="52"/>
                </a:lnTo>
                <a:lnTo>
                  <a:pt x="180" y="54"/>
                </a:lnTo>
                <a:lnTo>
                  <a:pt x="182" y="54"/>
                </a:lnTo>
                <a:lnTo>
                  <a:pt x="184" y="56"/>
                </a:lnTo>
                <a:lnTo>
                  <a:pt x="185" y="57"/>
                </a:lnTo>
                <a:lnTo>
                  <a:pt x="185" y="59"/>
                </a:lnTo>
                <a:lnTo>
                  <a:pt x="187" y="60"/>
                </a:lnTo>
                <a:lnTo>
                  <a:pt x="188" y="60"/>
                </a:lnTo>
                <a:lnTo>
                  <a:pt x="188" y="62"/>
                </a:lnTo>
                <a:lnTo>
                  <a:pt x="190" y="62"/>
                </a:lnTo>
                <a:lnTo>
                  <a:pt x="190" y="64"/>
                </a:lnTo>
                <a:lnTo>
                  <a:pt x="190" y="65"/>
                </a:lnTo>
                <a:lnTo>
                  <a:pt x="188" y="67"/>
                </a:lnTo>
                <a:lnTo>
                  <a:pt x="187" y="68"/>
                </a:lnTo>
                <a:lnTo>
                  <a:pt x="187" y="70"/>
                </a:lnTo>
                <a:lnTo>
                  <a:pt x="187" y="72"/>
                </a:lnTo>
                <a:lnTo>
                  <a:pt x="188" y="72"/>
                </a:lnTo>
                <a:lnTo>
                  <a:pt x="188" y="73"/>
                </a:lnTo>
                <a:lnTo>
                  <a:pt x="190" y="73"/>
                </a:lnTo>
                <a:lnTo>
                  <a:pt x="192" y="75"/>
                </a:lnTo>
                <a:lnTo>
                  <a:pt x="193" y="75"/>
                </a:lnTo>
                <a:lnTo>
                  <a:pt x="195" y="76"/>
                </a:lnTo>
                <a:lnTo>
                  <a:pt x="196" y="76"/>
                </a:lnTo>
                <a:lnTo>
                  <a:pt x="196" y="78"/>
                </a:lnTo>
                <a:lnTo>
                  <a:pt x="196" y="80"/>
                </a:lnTo>
                <a:lnTo>
                  <a:pt x="195" y="80"/>
                </a:lnTo>
                <a:lnTo>
                  <a:pt x="193" y="80"/>
                </a:lnTo>
                <a:lnTo>
                  <a:pt x="193" y="81"/>
                </a:lnTo>
                <a:lnTo>
                  <a:pt x="193" y="83"/>
                </a:lnTo>
                <a:lnTo>
                  <a:pt x="193" y="84"/>
                </a:lnTo>
                <a:lnTo>
                  <a:pt x="193" y="86"/>
                </a:lnTo>
                <a:lnTo>
                  <a:pt x="193" y="88"/>
                </a:lnTo>
                <a:lnTo>
                  <a:pt x="195" y="89"/>
                </a:lnTo>
                <a:lnTo>
                  <a:pt x="193" y="89"/>
                </a:lnTo>
                <a:lnTo>
                  <a:pt x="193" y="91"/>
                </a:lnTo>
                <a:lnTo>
                  <a:pt x="193" y="92"/>
                </a:lnTo>
                <a:lnTo>
                  <a:pt x="192" y="92"/>
                </a:lnTo>
                <a:lnTo>
                  <a:pt x="192" y="94"/>
                </a:lnTo>
                <a:lnTo>
                  <a:pt x="190" y="94"/>
                </a:lnTo>
                <a:lnTo>
                  <a:pt x="188" y="96"/>
                </a:lnTo>
                <a:lnTo>
                  <a:pt x="187" y="96"/>
                </a:lnTo>
                <a:lnTo>
                  <a:pt x="185" y="96"/>
                </a:lnTo>
                <a:lnTo>
                  <a:pt x="182" y="96"/>
                </a:lnTo>
                <a:lnTo>
                  <a:pt x="180" y="96"/>
                </a:lnTo>
                <a:lnTo>
                  <a:pt x="180" y="97"/>
                </a:lnTo>
                <a:lnTo>
                  <a:pt x="179" y="99"/>
                </a:lnTo>
                <a:lnTo>
                  <a:pt x="179" y="100"/>
                </a:lnTo>
                <a:lnTo>
                  <a:pt x="179" y="102"/>
                </a:lnTo>
                <a:lnTo>
                  <a:pt x="177" y="102"/>
                </a:lnTo>
                <a:lnTo>
                  <a:pt x="176" y="102"/>
                </a:lnTo>
                <a:lnTo>
                  <a:pt x="174" y="104"/>
                </a:lnTo>
                <a:lnTo>
                  <a:pt x="174" y="105"/>
                </a:lnTo>
                <a:lnTo>
                  <a:pt x="174" y="107"/>
                </a:lnTo>
                <a:lnTo>
                  <a:pt x="176" y="107"/>
                </a:lnTo>
                <a:lnTo>
                  <a:pt x="174" y="108"/>
                </a:lnTo>
                <a:lnTo>
                  <a:pt x="174" y="110"/>
                </a:lnTo>
                <a:lnTo>
                  <a:pt x="174" y="112"/>
                </a:lnTo>
                <a:lnTo>
                  <a:pt x="176" y="112"/>
                </a:lnTo>
                <a:lnTo>
                  <a:pt x="176" y="113"/>
                </a:lnTo>
                <a:lnTo>
                  <a:pt x="177" y="115"/>
                </a:lnTo>
                <a:lnTo>
                  <a:pt x="177" y="116"/>
                </a:lnTo>
                <a:lnTo>
                  <a:pt x="179" y="116"/>
                </a:lnTo>
                <a:lnTo>
                  <a:pt x="180" y="118"/>
                </a:lnTo>
                <a:lnTo>
                  <a:pt x="182" y="118"/>
                </a:lnTo>
                <a:lnTo>
                  <a:pt x="184" y="118"/>
                </a:lnTo>
                <a:lnTo>
                  <a:pt x="184" y="124"/>
                </a:lnTo>
                <a:lnTo>
                  <a:pt x="185" y="124"/>
                </a:lnTo>
                <a:lnTo>
                  <a:pt x="187" y="124"/>
                </a:lnTo>
                <a:lnTo>
                  <a:pt x="187" y="126"/>
                </a:lnTo>
                <a:lnTo>
                  <a:pt x="187" y="128"/>
                </a:lnTo>
                <a:lnTo>
                  <a:pt x="187" y="129"/>
                </a:lnTo>
                <a:lnTo>
                  <a:pt x="187" y="131"/>
                </a:lnTo>
                <a:lnTo>
                  <a:pt x="187" y="132"/>
                </a:lnTo>
                <a:lnTo>
                  <a:pt x="187" y="134"/>
                </a:lnTo>
                <a:lnTo>
                  <a:pt x="187" y="136"/>
                </a:lnTo>
                <a:lnTo>
                  <a:pt x="187" y="137"/>
                </a:lnTo>
                <a:lnTo>
                  <a:pt x="187" y="139"/>
                </a:lnTo>
                <a:lnTo>
                  <a:pt x="187" y="140"/>
                </a:lnTo>
                <a:lnTo>
                  <a:pt x="187" y="142"/>
                </a:lnTo>
                <a:lnTo>
                  <a:pt x="187" y="145"/>
                </a:lnTo>
                <a:lnTo>
                  <a:pt x="187" y="150"/>
                </a:lnTo>
                <a:lnTo>
                  <a:pt x="187" y="158"/>
                </a:lnTo>
                <a:lnTo>
                  <a:pt x="187" y="160"/>
                </a:lnTo>
                <a:lnTo>
                  <a:pt x="187" y="161"/>
                </a:lnTo>
                <a:lnTo>
                  <a:pt x="187" y="163"/>
                </a:lnTo>
                <a:lnTo>
                  <a:pt x="187" y="164"/>
                </a:lnTo>
                <a:lnTo>
                  <a:pt x="187" y="166"/>
                </a:lnTo>
                <a:lnTo>
                  <a:pt x="187" y="168"/>
                </a:lnTo>
                <a:lnTo>
                  <a:pt x="187" y="169"/>
                </a:lnTo>
                <a:lnTo>
                  <a:pt x="187" y="171"/>
                </a:lnTo>
                <a:lnTo>
                  <a:pt x="187" y="172"/>
                </a:lnTo>
                <a:lnTo>
                  <a:pt x="187" y="174"/>
                </a:lnTo>
                <a:lnTo>
                  <a:pt x="187" y="176"/>
                </a:lnTo>
                <a:lnTo>
                  <a:pt x="187" y="177"/>
                </a:lnTo>
                <a:lnTo>
                  <a:pt x="187" y="179"/>
                </a:lnTo>
                <a:lnTo>
                  <a:pt x="187" y="180"/>
                </a:lnTo>
                <a:lnTo>
                  <a:pt x="187" y="182"/>
                </a:lnTo>
                <a:lnTo>
                  <a:pt x="187" y="184"/>
                </a:lnTo>
                <a:lnTo>
                  <a:pt x="187" y="185"/>
                </a:lnTo>
                <a:lnTo>
                  <a:pt x="187" y="187"/>
                </a:lnTo>
                <a:lnTo>
                  <a:pt x="187" y="188"/>
                </a:lnTo>
                <a:lnTo>
                  <a:pt x="187" y="190"/>
                </a:lnTo>
                <a:lnTo>
                  <a:pt x="187" y="192"/>
                </a:lnTo>
                <a:lnTo>
                  <a:pt x="187" y="195"/>
                </a:lnTo>
                <a:lnTo>
                  <a:pt x="187" y="200"/>
                </a:lnTo>
                <a:lnTo>
                  <a:pt x="187" y="203"/>
                </a:lnTo>
                <a:lnTo>
                  <a:pt x="187" y="204"/>
                </a:lnTo>
                <a:lnTo>
                  <a:pt x="187" y="208"/>
                </a:lnTo>
                <a:lnTo>
                  <a:pt x="187" y="212"/>
                </a:lnTo>
                <a:lnTo>
                  <a:pt x="187" y="216"/>
                </a:lnTo>
                <a:lnTo>
                  <a:pt x="187" y="219"/>
                </a:lnTo>
                <a:lnTo>
                  <a:pt x="187" y="222"/>
                </a:lnTo>
                <a:lnTo>
                  <a:pt x="184" y="222"/>
                </a:lnTo>
                <a:lnTo>
                  <a:pt x="177" y="222"/>
                </a:lnTo>
                <a:lnTo>
                  <a:pt x="177" y="220"/>
                </a:lnTo>
                <a:lnTo>
                  <a:pt x="174" y="220"/>
                </a:lnTo>
                <a:lnTo>
                  <a:pt x="174" y="219"/>
                </a:lnTo>
                <a:lnTo>
                  <a:pt x="169" y="219"/>
                </a:lnTo>
                <a:lnTo>
                  <a:pt x="164" y="219"/>
                </a:lnTo>
                <a:lnTo>
                  <a:pt x="161" y="219"/>
                </a:lnTo>
                <a:lnTo>
                  <a:pt x="161" y="217"/>
                </a:lnTo>
                <a:lnTo>
                  <a:pt x="161" y="216"/>
                </a:lnTo>
                <a:lnTo>
                  <a:pt x="160" y="216"/>
                </a:lnTo>
                <a:lnTo>
                  <a:pt x="158" y="216"/>
                </a:lnTo>
                <a:lnTo>
                  <a:pt x="156" y="216"/>
                </a:lnTo>
                <a:lnTo>
                  <a:pt x="156" y="214"/>
                </a:lnTo>
                <a:lnTo>
                  <a:pt x="155" y="214"/>
                </a:lnTo>
                <a:lnTo>
                  <a:pt x="153" y="214"/>
                </a:lnTo>
                <a:lnTo>
                  <a:pt x="152" y="214"/>
                </a:lnTo>
                <a:lnTo>
                  <a:pt x="150" y="214"/>
                </a:lnTo>
                <a:lnTo>
                  <a:pt x="148" y="214"/>
                </a:lnTo>
                <a:lnTo>
                  <a:pt x="148" y="212"/>
                </a:lnTo>
                <a:lnTo>
                  <a:pt x="145" y="212"/>
                </a:lnTo>
                <a:lnTo>
                  <a:pt x="144" y="212"/>
                </a:lnTo>
                <a:lnTo>
                  <a:pt x="142" y="212"/>
                </a:lnTo>
                <a:lnTo>
                  <a:pt x="140" y="212"/>
                </a:lnTo>
                <a:lnTo>
                  <a:pt x="136" y="212"/>
                </a:lnTo>
                <a:lnTo>
                  <a:pt x="124" y="212"/>
                </a:lnTo>
                <a:lnTo>
                  <a:pt x="124" y="211"/>
                </a:lnTo>
                <a:lnTo>
                  <a:pt x="120" y="209"/>
                </a:lnTo>
                <a:lnTo>
                  <a:pt x="118" y="209"/>
                </a:lnTo>
                <a:lnTo>
                  <a:pt x="112" y="209"/>
                </a:lnTo>
                <a:lnTo>
                  <a:pt x="112" y="208"/>
                </a:lnTo>
                <a:lnTo>
                  <a:pt x="105" y="208"/>
                </a:lnTo>
                <a:lnTo>
                  <a:pt x="105" y="206"/>
                </a:lnTo>
                <a:lnTo>
                  <a:pt x="104" y="206"/>
                </a:lnTo>
                <a:lnTo>
                  <a:pt x="104" y="204"/>
                </a:lnTo>
                <a:lnTo>
                  <a:pt x="102" y="204"/>
                </a:lnTo>
                <a:lnTo>
                  <a:pt x="97" y="204"/>
                </a:lnTo>
                <a:lnTo>
                  <a:pt x="94" y="204"/>
                </a:lnTo>
                <a:lnTo>
                  <a:pt x="91" y="204"/>
                </a:lnTo>
                <a:lnTo>
                  <a:pt x="86" y="204"/>
                </a:lnTo>
                <a:lnTo>
                  <a:pt x="84" y="204"/>
                </a:lnTo>
                <a:lnTo>
                  <a:pt x="84" y="203"/>
                </a:lnTo>
                <a:lnTo>
                  <a:pt x="84" y="201"/>
                </a:lnTo>
                <a:lnTo>
                  <a:pt x="83" y="201"/>
                </a:lnTo>
                <a:lnTo>
                  <a:pt x="81" y="201"/>
                </a:lnTo>
                <a:lnTo>
                  <a:pt x="78" y="201"/>
                </a:lnTo>
                <a:lnTo>
                  <a:pt x="78" y="200"/>
                </a:lnTo>
                <a:lnTo>
                  <a:pt x="78" y="198"/>
                </a:lnTo>
                <a:lnTo>
                  <a:pt x="76" y="198"/>
                </a:lnTo>
                <a:lnTo>
                  <a:pt x="73" y="198"/>
                </a:lnTo>
                <a:lnTo>
                  <a:pt x="73" y="196"/>
                </a:lnTo>
                <a:lnTo>
                  <a:pt x="72" y="196"/>
                </a:lnTo>
                <a:lnTo>
                  <a:pt x="72" y="195"/>
                </a:lnTo>
                <a:lnTo>
                  <a:pt x="72" y="193"/>
                </a:lnTo>
                <a:lnTo>
                  <a:pt x="72" y="190"/>
                </a:lnTo>
                <a:lnTo>
                  <a:pt x="70" y="190"/>
                </a:lnTo>
                <a:lnTo>
                  <a:pt x="70" y="187"/>
                </a:lnTo>
                <a:lnTo>
                  <a:pt x="67" y="187"/>
                </a:lnTo>
                <a:lnTo>
                  <a:pt x="67" y="185"/>
                </a:lnTo>
                <a:lnTo>
                  <a:pt x="64" y="185"/>
                </a:lnTo>
                <a:lnTo>
                  <a:pt x="62" y="185"/>
                </a:lnTo>
                <a:lnTo>
                  <a:pt x="62" y="184"/>
                </a:lnTo>
                <a:lnTo>
                  <a:pt x="57" y="184"/>
                </a:lnTo>
                <a:lnTo>
                  <a:pt x="57" y="182"/>
                </a:lnTo>
                <a:lnTo>
                  <a:pt x="56" y="182"/>
                </a:lnTo>
                <a:lnTo>
                  <a:pt x="56" y="180"/>
                </a:lnTo>
                <a:lnTo>
                  <a:pt x="56" y="179"/>
                </a:lnTo>
                <a:lnTo>
                  <a:pt x="52" y="179"/>
                </a:lnTo>
                <a:lnTo>
                  <a:pt x="51" y="179"/>
                </a:lnTo>
                <a:lnTo>
                  <a:pt x="51" y="177"/>
                </a:lnTo>
                <a:lnTo>
                  <a:pt x="48" y="177"/>
                </a:lnTo>
                <a:lnTo>
                  <a:pt x="44" y="177"/>
                </a:lnTo>
                <a:lnTo>
                  <a:pt x="44" y="176"/>
                </a:lnTo>
                <a:lnTo>
                  <a:pt x="43" y="176"/>
                </a:lnTo>
                <a:lnTo>
                  <a:pt x="41" y="176"/>
                </a:lnTo>
                <a:lnTo>
                  <a:pt x="41" y="174"/>
                </a:lnTo>
                <a:lnTo>
                  <a:pt x="41" y="172"/>
                </a:lnTo>
                <a:lnTo>
                  <a:pt x="40" y="172"/>
                </a:lnTo>
                <a:lnTo>
                  <a:pt x="38" y="172"/>
                </a:lnTo>
                <a:lnTo>
                  <a:pt x="38" y="171"/>
                </a:lnTo>
                <a:lnTo>
                  <a:pt x="38" y="169"/>
                </a:lnTo>
                <a:lnTo>
                  <a:pt x="36" y="169"/>
                </a:lnTo>
                <a:lnTo>
                  <a:pt x="36" y="168"/>
                </a:lnTo>
                <a:lnTo>
                  <a:pt x="36" y="166"/>
                </a:lnTo>
                <a:lnTo>
                  <a:pt x="36" y="164"/>
                </a:lnTo>
                <a:lnTo>
                  <a:pt x="36" y="163"/>
                </a:lnTo>
                <a:lnTo>
                  <a:pt x="36" y="161"/>
                </a:lnTo>
                <a:lnTo>
                  <a:pt x="36" y="160"/>
                </a:lnTo>
                <a:lnTo>
                  <a:pt x="36" y="158"/>
                </a:lnTo>
                <a:lnTo>
                  <a:pt x="36" y="156"/>
                </a:lnTo>
                <a:lnTo>
                  <a:pt x="36" y="155"/>
                </a:lnTo>
                <a:lnTo>
                  <a:pt x="36" y="153"/>
                </a:lnTo>
                <a:lnTo>
                  <a:pt x="36" y="152"/>
                </a:lnTo>
                <a:lnTo>
                  <a:pt x="36" y="150"/>
                </a:lnTo>
                <a:lnTo>
                  <a:pt x="36" y="148"/>
                </a:lnTo>
                <a:lnTo>
                  <a:pt x="36" y="147"/>
                </a:lnTo>
                <a:lnTo>
                  <a:pt x="36" y="145"/>
                </a:lnTo>
                <a:lnTo>
                  <a:pt x="36" y="144"/>
                </a:lnTo>
                <a:lnTo>
                  <a:pt x="36" y="142"/>
                </a:lnTo>
                <a:lnTo>
                  <a:pt x="36" y="140"/>
                </a:lnTo>
                <a:lnTo>
                  <a:pt x="36" y="139"/>
                </a:lnTo>
                <a:lnTo>
                  <a:pt x="36" y="137"/>
                </a:lnTo>
                <a:lnTo>
                  <a:pt x="36" y="136"/>
                </a:lnTo>
                <a:lnTo>
                  <a:pt x="36" y="134"/>
                </a:lnTo>
                <a:lnTo>
                  <a:pt x="36" y="132"/>
                </a:lnTo>
                <a:lnTo>
                  <a:pt x="36" y="131"/>
                </a:lnTo>
                <a:lnTo>
                  <a:pt x="36" y="129"/>
                </a:lnTo>
                <a:lnTo>
                  <a:pt x="36" y="128"/>
                </a:lnTo>
                <a:lnTo>
                  <a:pt x="35" y="128"/>
                </a:lnTo>
                <a:lnTo>
                  <a:pt x="33" y="128"/>
                </a:lnTo>
                <a:lnTo>
                  <a:pt x="33" y="126"/>
                </a:lnTo>
                <a:lnTo>
                  <a:pt x="33" y="124"/>
                </a:lnTo>
                <a:lnTo>
                  <a:pt x="33" y="123"/>
                </a:lnTo>
                <a:lnTo>
                  <a:pt x="33" y="121"/>
                </a:lnTo>
                <a:lnTo>
                  <a:pt x="33" y="118"/>
                </a:lnTo>
                <a:lnTo>
                  <a:pt x="33" y="116"/>
                </a:lnTo>
                <a:lnTo>
                  <a:pt x="33" y="115"/>
                </a:lnTo>
                <a:lnTo>
                  <a:pt x="33" y="108"/>
                </a:lnTo>
                <a:lnTo>
                  <a:pt x="33" y="100"/>
                </a:lnTo>
                <a:lnTo>
                  <a:pt x="33" y="99"/>
                </a:lnTo>
                <a:lnTo>
                  <a:pt x="33" y="97"/>
                </a:lnTo>
                <a:lnTo>
                  <a:pt x="33" y="96"/>
                </a:lnTo>
                <a:lnTo>
                  <a:pt x="33" y="94"/>
                </a:lnTo>
                <a:lnTo>
                  <a:pt x="33" y="92"/>
                </a:lnTo>
                <a:lnTo>
                  <a:pt x="33" y="91"/>
                </a:lnTo>
                <a:lnTo>
                  <a:pt x="33" y="89"/>
                </a:lnTo>
                <a:lnTo>
                  <a:pt x="33" y="88"/>
                </a:lnTo>
                <a:lnTo>
                  <a:pt x="33" y="86"/>
                </a:lnTo>
                <a:lnTo>
                  <a:pt x="33" y="84"/>
                </a:lnTo>
                <a:lnTo>
                  <a:pt x="33" y="83"/>
                </a:lnTo>
                <a:lnTo>
                  <a:pt x="33" y="75"/>
                </a:lnTo>
                <a:lnTo>
                  <a:pt x="33" y="73"/>
                </a:lnTo>
                <a:lnTo>
                  <a:pt x="33" y="72"/>
                </a:lnTo>
                <a:lnTo>
                  <a:pt x="33" y="70"/>
                </a:lnTo>
                <a:lnTo>
                  <a:pt x="33" y="68"/>
                </a:lnTo>
                <a:lnTo>
                  <a:pt x="33" y="67"/>
                </a:lnTo>
                <a:lnTo>
                  <a:pt x="28" y="67"/>
                </a:lnTo>
                <a:lnTo>
                  <a:pt x="25" y="67"/>
                </a:lnTo>
                <a:lnTo>
                  <a:pt x="25" y="59"/>
                </a:lnTo>
                <a:lnTo>
                  <a:pt x="25" y="51"/>
                </a:lnTo>
                <a:lnTo>
                  <a:pt x="24" y="51"/>
                </a:lnTo>
                <a:lnTo>
                  <a:pt x="20" y="51"/>
                </a:lnTo>
                <a:lnTo>
                  <a:pt x="19" y="51"/>
                </a:lnTo>
                <a:lnTo>
                  <a:pt x="16" y="51"/>
                </a:lnTo>
                <a:lnTo>
                  <a:pt x="12" y="51"/>
                </a:lnTo>
                <a:lnTo>
                  <a:pt x="8" y="51"/>
                </a:lnTo>
                <a:lnTo>
                  <a:pt x="4" y="51"/>
                </a:lnTo>
                <a:lnTo>
                  <a:pt x="3" y="51"/>
                </a:lnTo>
                <a:lnTo>
                  <a:pt x="1" y="51"/>
                </a:lnTo>
                <a:lnTo>
                  <a:pt x="0" y="51"/>
                </a:lnTo>
                <a:lnTo>
                  <a:pt x="0" y="41"/>
                </a:lnTo>
                <a:lnTo>
                  <a:pt x="0" y="36"/>
                </a:lnTo>
                <a:lnTo>
                  <a:pt x="0" y="33"/>
                </a:lnTo>
                <a:lnTo>
                  <a:pt x="3" y="33"/>
                </a:lnTo>
                <a:lnTo>
                  <a:pt x="8" y="33"/>
                </a:lnTo>
                <a:lnTo>
                  <a:pt x="9" y="33"/>
                </a:lnTo>
                <a:lnTo>
                  <a:pt x="11" y="33"/>
                </a:lnTo>
                <a:lnTo>
                  <a:pt x="12" y="33"/>
                </a:lnTo>
                <a:lnTo>
                  <a:pt x="16" y="33"/>
                </a:lnTo>
                <a:lnTo>
                  <a:pt x="16" y="32"/>
                </a:lnTo>
                <a:lnTo>
                  <a:pt x="16" y="30"/>
                </a:lnTo>
                <a:lnTo>
                  <a:pt x="20" y="30"/>
                </a:lnTo>
                <a:lnTo>
                  <a:pt x="20" y="27"/>
                </a:lnTo>
                <a:lnTo>
                  <a:pt x="20" y="25"/>
                </a:lnTo>
                <a:lnTo>
                  <a:pt x="20" y="17"/>
                </a:lnTo>
                <a:lnTo>
                  <a:pt x="22" y="17"/>
                </a:lnTo>
                <a:lnTo>
                  <a:pt x="22" y="12"/>
                </a:lnTo>
                <a:lnTo>
                  <a:pt x="25" y="12"/>
                </a:lnTo>
                <a:lnTo>
                  <a:pt x="30" y="12"/>
                </a:lnTo>
                <a:lnTo>
                  <a:pt x="33" y="12"/>
                </a:lnTo>
                <a:lnTo>
                  <a:pt x="38" y="12"/>
                </a:lnTo>
                <a:lnTo>
                  <a:pt x="38" y="8"/>
                </a:lnTo>
                <a:lnTo>
                  <a:pt x="38" y="0"/>
                </a:lnTo>
                <a:lnTo>
                  <a:pt x="40" y="0"/>
                </a:lnTo>
                <a:lnTo>
                  <a:pt x="41" y="0"/>
                </a:lnTo>
                <a:lnTo>
                  <a:pt x="43" y="0"/>
                </a:lnTo>
                <a:lnTo>
                  <a:pt x="44" y="0"/>
                </a:lnTo>
                <a:lnTo>
                  <a:pt x="46" y="0"/>
                </a:lnTo>
                <a:lnTo>
                  <a:pt x="48" y="0"/>
                </a:lnTo>
                <a:lnTo>
                  <a:pt x="49" y="0"/>
                </a:lnTo>
                <a:lnTo>
                  <a:pt x="51" y="0"/>
                </a:lnTo>
                <a:lnTo>
                  <a:pt x="52" y="0"/>
                </a:lnTo>
                <a:lnTo>
                  <a:pt x="54" y="0"/>
                </a:lnTo>
                <a:lnTo>
                  <a:pt x="56" y="0"/>
                </a:lnTo>
                <a:lnTo>
                  <a:pt x="57" y="0"/>
                </a:lnTo>
                <a:lnTo>
                  <a:pt x="59" y="0"/>
                </a:lnTo>
                <a:lnTo>
                  <a:pt x="70" y="0"/>
                </a:lnTo>
                <a:lnTo>
                  <a:pt x="80" y="0"/>
                </a:lnTo>
                <a:lnTo>
                  <a:pt x="88" y="0"/>
                </a:lnTo>
                <a:close/>
              </a:path>
            </a:pathLst>
          </a:custGeom>
          <a:solidFill>
            <a:srgbClr val="F5627F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56" name="Freeform 8"/>
          <p:cNvSpPr>
            <a:spLocks/>
          </p:cNvSpPr>
          <p:nvPr/>
        </p:nvSpPr>
        <p:spPr bwMode="auto">
          <a:xfrm>
            <a:off x="4664075" y="5326063"/>
            <a:ext cx="334963" cy="282575"/>
          </a:xfrm>
          <a:custGeom>
            <a:avLst/>
            <a:gdLst/>
            <a:ahLst/>
            <a:cxnLst>
              <a:cxn ang="0">
                <a:pos x="78" y="10"/>
              </a:cxn>
              <a:cxn ang="0">
                <a:pos x="89" y="10"/>
              </a:cxn>
              <a:cxn ang="0">
                <a:pos x="97" y="10"/>
              </a:cxn>
              <a:cxn ang="0">
                <a:pos x="100" y="18"/>
              </a:cxn>
              <a:cxn ang="0">
                <a:pos x="108" y="23"/>
              </a:cxn>
              <a:cxn ang="0">
                <a:pos x="124" y="21"/>
              </a:cxn>
              <a:cxn ang="0">
                <a:pos x="128" y="21"/>
              </a:cxn>
              <a:cxn ang="0">
                <a:pos x="134" y="21"/>
              </a:cxn>
              <a:cxn ang="0">
                <a:pos x="139" y="19"/>
              </a:cxn>
              <a:cxn ang="0">
                <a:pos x="145" y="23"/>
              </a:cxn>
              <a:cxn ang="0">
                <a:pos x="152" y="23"/>
              </a:cxn>
              <a:cxn ang="0">
                <a:pos x="153" y="31"/>
              </a:cxn>
              <a:cxn ang="0">
                <a:pos x="163" y="31"/>
              </a:cxn>
              <a:cxn ang="0">
                <a:pos x="169" y="34"/>
              </a:cxn>
              <a:cxn ang="0">
                <a:pos x="176" y="34"/>
              </a:cxn>
              <a:cxn ang="0">
                <a:pos x="184" y="35"/>
              </a:cxn>
              <a:cxn ang="0">
                <a:pos x="188" y="37"/>
              </a:cxn>
              <a:cxn ang="0">
                <a:pos x="195" y="37"/>
              </a:cxn>
              <a:cxn ang="0">
                <a:pos x="201" y="34"/>
              </a:cxn>
              <a:cxn ang="0">
                <a:pos x="209" y="37"/>
              </a:cxn>
              <a:cxn ang="0">
                <a:pos x="211" y="55"/>
              </a:cxn>
              <a:cxn ang="0">
                <a:pos x="211" y="72"/>
              </a:cxn>
              <a:cxn ang="0">
                <a:pos x="209" y="102"/>
              </a:cxn>
              <a:cxn ang="0">
                <a:pos x="200" y="102"/>
              </a:cxn>
              <a:cxn ang="0">
                <a:pos x="192" y="110"/>
              </a:cxn>
              <a:cxn ang="0">
                <a:pos x="192" y="136"/>
              </a:cxn>
              <a:cxn ang="0">
                <a:pos x="195" y="142"/>
              </a:cxn>
              <a:cxn ang="0">
                <a:pos x="198" y="149"/>
              </a:cxn>
              <a:cxn ang="0">
                <a:pos x="171" y="149"/>
              </a:cxn>
              <a:cxn ang="0">
                <a:pos x="153" y="149"/>
              </a:cxn>
              <a:cxn ang="0">
                <a:pos x="144" y="152"/>
              </a:cxn>
              <a:cxn ang="0">
                <a:pos x="134" y="152"/>
              </a:cxn>
              <a:cxn ang="0">
                <a:pos x="124" y="152"/>
              </a:cxn>
              <a:cxn ang="0">
                <a:pos x="116" y="154"/>
              </a:cxn>
              <a:cxn ang="0">
                <a:pos x="81" y="154"/>
              </a:cxn>
              <a:cxn ang="0">
                <a:pos x="68" y="178"/>
              </a:cxn>
              <a:cxn ang="0">
                <a:pos x="44" y="178"/>
              </a:cxn>
              <a:cxn ang="0">
                <a:pos x="32" y="173"/>
              </a:cxn>
              <a:cxn ang="0">
                <a:pos x="24" y="154"/>
              </a:cxn>
              <a:cxn ang="0">
                <a:pos x="22" y="149"/>
              </a:cxn>
              <a:cxn ang="0">
                <a:pos x="20" y="136"/>
              </a:cxn>
              <a:cxn ang="0">
                <a:pos x="19" y="118"/>
              </a:cxn>
              <a:cxn ang="0">
                <a:pos x="28" y="104"/>
              </a:cxn>
              <a:cxn ang="0">
                <a:pos x="32" y="94"/>
              </a:cxn>
              <a:cxn ang="0">
                <a:pos x="25" y="64"/>
              </a:cxn>
              <a:cxn ang="0">
                <a:pos x="19" y="51"/>
              </a:cxn>
              <a:cxn ang="0">
                <a:pos x="17" y="35"/>
              </a:cxn>
              <a:cxn ang="0">
                <a:pos x="14" y="31"/>
              </a:cxn>
              <a:cxn ang="0">
                <a:pos x="1" y="10"/>
              </a:cxn>
              <a:cxn ang="0">
                <a:pos x="3" y="5"/>
              </a:cxn>
              <a:cxn ang="0">
                <a:pos x="9" y="0"/>
              </a:cxn>
              <a:cxn ang="0">
                <a:pos x="32" y="0"/>
              </a:cxn>
              <a:cxn ang="0">
                <a:pos x="56" y="0"/>
              </a:cxn>
              <a:cxn ang="0">
                <a:pos x="65" y="2"/>
              </a:cxn>
              <a:cxn ang="0">
                <a:pos x="78" y="0"/>
              </a:cxn>
            </a:cxnLst>
            <a:rect l="0" t="0" r="r" b="b"/>
            <a:pathLst>
              <a:path w="211" h="178">
                <a:moveTo>
                  <a:pt x="78" y="0"/>
                </a:moveTo>
                <a:lnTo>
                  <a:pt x="78" y="2"/>
                </a:lnTo>
                <a:lnTo>
                  <a:pt x="78" y="5"/>
                </a:lnTo>
                <a:lnTo>
                  <a:pt x="78" y="7"/>
                </a:lnTo>
                <a:lnTo>
                  <a:pt x="78" y="8"/>
                </a:lnTo>
                <a:lnTo>
                  <a:pt x="78" y="10"/>
                </a:lnTo>
                <a:lnTo>
                  <a:pt x="81" y="10"/>
                </a:lnTo>
                <a:lnTo>
                  <a:pt x="83" y="10"/>
                </a:lnTo>
                <a:lnTo>
                  <a:pt x="84" y="10"/>
                </a:lnTo>
                <a:lnTo>
                  <a:pt x="86" y="10"/>
                </a:lnTo>
                <a:lnTo>
                  <a:pt x="88" y="10"/>
                </a:lnTo>
                <a:lnTo>
                  <a:pt x="89" y="10"/>
                </a:lnTo>
                <a:lnTo>
                  <a:pt x="91" y="10"/>
                </a:lnTo>
                <a:lnTo>
                  <a:pt x="94" y="10"/>
                </a:lnTo>
                <a:lnTo>
                  <a:pt x="94" y="11"/>
                </a:lnTo>
                <a:lnTo>
                  <a:pt x="96" y="11"/>
                </a:lnTo>
                <a:lnTo>
                  <a:pt x="97" y="11"/>
                </a:lnTo>
                <a:lnTo>
                  <a:pt x="97" y="10"/>
                </a:lnTo>
                <a:lnTo>
                  <a:pt x="99" y="10"/>
                </a:lnTo>
                <a:lnTo>
                  <a:pt x="100" y="10"/>
                </a:lnTo>
                <a:lnTo>
                  <a:pt x="100" y="11"/>
                </a:lnTo>
                <a:lnTo>
                  <a:pt x="100" y="15"/>
                </a:lnTo>
                <a:lnTo>
                  <a:pt x="100" y="16"/>
                </a:lnTo>
                <a:lnTo>
                  <a:pt x="100" y="18"/>
                </a:lnTo>
                <a:lnTo>
                  <a:pt x="102" y="18"/>
                </a:lnTo>
                <a:lnTo>
                  <a:pt x="104" y="18"/>
                </a:lnTo>
                <a:lnTo>
                  <a:pt x="104" y="21"/>
                </a:lnTo>
                <a:lnTo>
                  <a:pt x="104" y="23"/>
                </a:lnTo>
                <a:lnTo>
                  <a:pt x="107" y="23"/>
                </a:lnTo>
                <a:lnTo>
                  <a:pt x="108" y="23"/>
                </a:lnTo>
                <a:lnTo>
                  <a:pt x="110" y="23"/>
                </a:lnTo>
                <a:lnTo>
                  <a:pt x="113" y="23"/>
                </a:lnTo>
                <a:lnTo>
                  <a:pt x="116" y="23"/>
                </a:lnTo>
                <a:lnTo>
                  <a:pt x="123" y="23"/>
                </a:lnTo>
                <a:lnTo>
                  <a:pt x="123" y="21"/>
                </a:lnTo>
                <a:lnTo>
                  <a:pt x="124" y="21"/>
                </a:lnTo>
                <a:lnTo>
                  <a:pt x="124" y="23"/>
                </a:lnTo>
                <a:lnTo>
                  <a:pt x="126" y="23"/>
                </a:lnTo>
                <a:lnTo>
                  <a:pt x="126" y="24"/>
                </a:lnTo>
                <a:lnTo>
                  <a:pt x="126" y="23"/>
                </a:lnTo>
                <a:lnTo>
                  <a:pt x="128" y="23"/>
                </a:lnTo>
                <a:lnTo>
                  <a:pt x="128" y="21"/>
                </a:lnTo>
                <a:lnTo>
                  <a:pt x="129" y="21"/>
                </a:lnTo>
                <a:lnTo>
                  <a:pt x="131" y="21"/>
                </a:lnTo>
                <a:lnTo>
                  <a:pt x="132" y="21"/>
                </a:lnTo>
                <a:lnTo>
                  <a:pt x="131" y="21"/>
                </a:lnTo>
                <a:lnTo>
                  <a:pt x="132" y="21"/>
                </a:lnTo>
                <a:lnTo>
                  <a:pt x="134" y="21"/>
                </a:lnTo>
                <a:lnTo>
                  <a:pt x="134" y="19"/>
                </a:lnTo>
                <a:lnTo>
                  <a:pt x="134" y="21"/>
                </a:lnTo>
                <a:lnTo>
                  <a:pt x="134" y="19"/>
                </a:lnTo>
                <a:lnTo>
                  <a:pt x="136" y="19"/>
                </a:lnTo>
                <a:lnTo>
                  <a:pt x="137" y="19"/>
                </a:lnTo>
                <a:lnTo>
                  <a:pt x="139" y="19"/>
                </a:lnTo>
                <a:lnTo>
                  <a:pt x="140" y="19"/>
                </a:lnTo>
                <a:lnTo>
                  <a:pt x="142" y="19"/>
                </a:lnTo>
                <a:lnTo>
                  <a:pt x="144" y="19"/>
                </a:lnTo>
                <a:lnTo>
                  <a:pt x="144" y="21"/>
                </a:lnTo>
                <a:lnTo>
                  <a:pt x="145" y="21"/>
                </a:lnTo>
                <a:lnTo>
                  <a:pt x="145" y="23"/>
                </a:lnTo>
                <a:lnTo>
                  <a:pt x="145" y="24"/>
                </a:lnTo>
                <a:lnTo>
                  <a:pt x="147" y="24"/>
                </a:lnTo>
                <a:lnTo>
                  <a:pt x="148" y="24"/>
                </a:lnTo>
                <a:lnTo>
                  <a:pt x="148" y="23"/>
                </a:lnTo>
                <a:lnTo>
                  <a:pt x="150" y="23"/>
                </a:lnTo>
                <a:lnTo>
                  <a:pt x="152" y="23"/>
                </a:lnTo>
                <a:lnTo>
                  <a:pt x="152" y="24"/>
                </a:lnTo>
                <a:lnTo>
                  <a:pt x="152" y="26"/>
                </a:lnTo>
                <a:lnTo>
                  <a:pt x="152" y="27"/>
                </a:lnTo>
                <a:lnTo>
                  <a:pt x="152" y="29"/>
                </a:lnTo>
                <a:lnTo>
                  <a:pt x="153" y="29"/>
                </a:lnTo>
                <a:lnTo>
                  <a:pt x="153" y="31"/>
                </a:lnTo>
                <a:lnTo>
                  <a:pt x="155" y="31"/>
                </a:lnTo>
                <a:lnTo>
                  <a:pt x="156" y="31"/>
                </a:lnTo>
                <a:lnTo>
                  <a:pt x="158" y="31"/>
                </a:lnTo>
                <a:lnTo>
                  <a:pt x="160" y="31"/>
                </a:lnTo>
                <a:lnTo>
                  <a:pt x="161" y="31"/>
                </a:lnTo>
                <a:lnTo>
                  <a:pt x="163" y="31"/>
                </a:lnTo>
                <a:lnTo>
                  <a:pt x="163" y="32"/>
                </a:lnTo>
                <a:lnTo>
                  <a:pt x="164" y="32"/>
                </a:lnTo>
                <a:lnTo>
                  <a:pt x="166" y="32"/>
                </a:lnTo>
                <a:lnTo>
                  <a:pt x="168" y="32"/>
                </a:lnTo>
                <a:lnTo>
                  <a:pt x="168" y="34"/>
                </a:lnTo>
                <a:lnTo>
                  <a:pt x="169" y="34"/>
                </a:lnTo>
                <a:lnTo>
                  <a:pt x="171" y="34"/>
                </a:lnTo>
                <a:lnTo>
                  <a:pt x="171" y="35"/>
                </a:lnTo>
                <a:lnTo>
                  <a:pt x="172" y="35"/>
                </a:lnTo>
                <a:lnTo>
                  <a:pt x="174" y="35"/>
                </a:lnTo>
                <a:lnTo>
                  <a:pt x="174" y="34"/>
                </a:lnTo>
                <a:lnTo>
                  <a:pt x="176" y="34"/>
                </a:lnTo>
                <a:lnTo>
                  <a:pt x="177" y="34"/>
                </a:lnTo>
                <a:lnTo>
                  <a:pt x="179" y="34"/>
                </a:lnTo>
                <a:lnTo>
                  <a:pt x="179" y="35"/>
                </a:lnTo>
                <a:lnTo>
                  <a:pt x="180" y="35"/>
                </a:lnTo>
                <a:lnTo>
                  <a:pt x="182" y="35"/>
                </a:lnTo>
                <a:lnTo>
                  <a:pt x="184" y="35"/>
                </a:lnTo>
                <a:lnTo>
                  <a:pt x="185" y="35"/>
                </a:lnTo>
                <a:lnTo>
                  <a:pt x="185" y="37"/>
                </a:lnTo>
                <a:lnTo>
                  <a:pt x="187" y="37"/>
                </a:lnTo>
                <a:lnTo>
                  <a:pt x="188" y="37"/>
                </a:lnTo>
                <a:lnTo>
                  <a:pt x="188" y="39"/>
                </a:lnTo>
                <a:lnTo>
                  <a:pt x="188" y="37"/>
                </a:lnTo>
                <a:lnTo>
                  <a:pt x="190" y="37"/>
                </a:lnTo>
                <a:lnTo>
                  <a:pt x="190" y="39"/>
                </a:lnTo>
                <a:lnTo>
                  <a:pt x="192" y="39"/>
                </a:lnTo>
                <a:lnTo>
                  <a:pt x="192" y="37"/>
                </a:lnTo>
                <a:lnTo>
                  <a:pt x="193" y="37"/>
                </a:lnTo>
                <a:lnTo>
                  <a:pt x="195" y="37"/>
                </a:lnTo>
                <a:lnTo>
                  <a:pt x="196" y="37"/>
                </a:lnTo>
                <a:lnTo>
                  <a:pt x="198" y="37"/>
                </a:lnTo>
                <a:lnTo>
                  <a:pt x="200" y="37"/>
                </a:lnTo>
                <a:lnTo>
                  <a:pt x="200" y="35"/>
                </a:lnTo>
                <a:lnTo>
                  <a:pt x="201" y="35"/>
                </a:lnTo>
                <a:lnTo>
                  <a:pt x="201" y="34"/>
                </a:lnTo>
                <a:lnTo>
                  <a:pt x="203" y="34"/>
                </a:lnTo>
                <a:lnTo>
                  <a:pt x="204" y="34"/>
                </a:lnTo>
                <a:lnTo>
                  <a:pt x="206" y="34"/>
                </a:lnTo>
                <a:lnTo>
                  <a:pt x="206" y="35"/>
                </a:lnTo>
                <a:lnTo>
                  <a:pt x="208" y="37"/>
                </a:lnTo>
                <a:lnTo>
                  <a:pt x="209" y="37"/>
                </a:lnTo>
                <a:lnTo>
                  <a:pt x="211" y="37"/>
                </a:lnTo>
                <a:lnTo>
                  <a:pt x="211" y="43"/>
                </a:lnTo>
                <a:lnTo>
                  <a:pt x="211" y="45"/>
                </a:lnTo>
                <a:lnTo>
                  <a:pt x="211" y="51"/>
                </a:lnTo>
                <a:lnTo>
                  <a:pt x="211" y="53"/>
                </a:lnTo>
                <a:lnTo>
                  <a:pt x="211" y="55"/>
                </a:lnTo>
                <a:lnTo>
                  <a:pt x="211" y="58"/>
                </a:lnTo>
                <a:lnTo>
                  <a:pt x="211" y="59"/>
                </a:lnTo>
                <a:lnTo>
                  <a:pt x="211" y="61"/>
                </a:lnTo>
                <a:lnTo>
                  <a:pt x="211" y="64"/>
                </a:lnTo>
                <a:lnTo>
                  <a:pt x="211" y="69"/>
                </a:lnTo>
                <a:lnTo>
                  <a:pt x="211" y="72"/>
                </a:lnTo>
                <a:lnTo>
                  <a:pt x="211" y="77"/>
                </a:lnTo>
                <a:lnTo>
                  <a:pt x="211" y="82"/>
                </a:lnTo>
                <a:lnTo>
                  <a:pt x="211" y="85"/>
                </a:lnTo>
                <a:lnTo>
                  <a:pt x="211" y="94"/>
                </a:lnTo>
                <a:lnTo>
                  <a:pt x="211" y="102"/>
                </a:lnTo>
                <a:lnTo>
                  <a:pt x="209" y="102"/>
                </a:lnTo>
                <a:lnTo>
                  <a:pt x="208" y="102"/>
                </a:lnTo>
                <a:lnTo>
                  <a:pt x="206" y="102"/>
                </a:lnTo>
                <a:lnTo>
                  <a:pt x="204" y="102"/>
                </a:lnTo>
                <a:lnTo>
                  <a:pt x="203" y="102"/>
                </a:lnTo>
                <a:lnTo>
                  <a:pt x="201" y="102"/>
                </a:lnTo>
                <a:lnTo>
                  <a:pt x="200" y="102"/>
                </a:lnTo>
                <a:lnTo>
                  <a:pt x="198" y="102"/>
                </a:lnTo>
                <a:lnTo>
                  <a:pt x="195" y="102"/>
                </a:lnTo>
                <a:lnTo>
                  <a:pt x="193" y="102"/>
                </a:lnTo>
                <a:lnTo>
                  <a:pt x="192" y="102"/>
                </a:lnTo>
                <a:lnTo>
                  <a:pt x="192" y="107"/>
                </a:lnTo>
                <a:lnTo>
                  <a:pt x="192" y="110"/>
                </a:lnTo>
                <a:lnTo>
                  <a:pt x="192" y="115"/>
                </a:lnTo>
                <a:lnTo>
                  <a:pt x="192" y="118"/>
                </a:lnTo>
                <a:lnTo>
                  <a:pt x="192" y="122"/>
                </a:lnTo>
                <a:lnTo>
                  <a:pt x="192" y="123"/>
                </a:lnTo>
                <a:lnTo>
                  <a:pt x="192" y="128"/>
                </a:lnTo>
                <a:lnTo>
                  <a:pt x="192" y="136"/>
                </a:lnTo>
                <a:lnTo>
                  <a:pt x="192" y="138"/>
                </a:lnTo>
                <a:lnTo>
                  <a:pt x="193" y="138"/>
                </a:lnTo>
                <a:lnTo>
                  <a:pt x="195" y="138"/>
                </a:lnTo>
                <a:lnTo>
                  <a:pt x="195" y="139"/>
                </a:lnTo>
                <a:lnTo>
                  <a:pt x="195" y="141"/>
                </a:lnTo>
                <a:lnTo>
                  <a:pt x="195" y="142"/>
                </a:lnTo>
                <a:lnTo>
                  <a:pt x="196" y="142"/>
                </a:lnTo>
                <a:lnTo>
                  <a:pt x="196" y="144"/>
                </a:lnTo>
                <a:lnTo>
                  <a:pt x="196" y="146"/>
                </a:lnTo>
                <a:lnTo>
                  <a:pt x="198" y="146"/>
                </a:lnTo>
                <a:lnTo>
                  <a:pt x="198" y="147"/>
                </a:lnTo>
                <a:lnTo>
                  <a:pt x="198" y="149"/>
                </a:lnTo>
                <a:lnTo>
                  <a:pt x="195" y="149"/>
                </a:lnTo>
                <a:lnTo>
                  <a:pt x="192" y="149"/>
                </a:lnTo>
                <a:lnTo>
                  <a:pt x="185" y="149"/>
                </a:lnTo>
                <a:lnTo>
                  <a:pt x="182" y="149"/>
                </a:lnTo>
                <a:lnTo>
                  <a:pt x="179" y="149"/>
                </a:lnTo>
                <a:lnTo>
                  <a:pt x="171" y="149"/>
                </a:lnTo>
                <a:lnTo>
                  <a:pt x="164" y="149"/>
                </a:lnTo>
                <a:lnTo>
                  <a:pt x="161" y="149"/>
                </a:lnTo>
                <a:lnTo>
                  <a:pt x="160" y="149"/>
                </a:lnTo>
                <a:lnTo>
                  <a:pt x="156" y="149"/>
                </a:lnTo>
                <a:lnTo>
                  <a:pt x="155" y="149"/>
                </a:lnTo>
                <a:lnTo>
                  <a:pt x="153" y="149"/>
                </a:lnTo>
                <a:lnTo>
                  <a:pt x="148" y="149"/>
                </a:lnTo>
                <a:lnTo>
                  <a:pt x="148" y="150"/>
                </a:lnTo>
                <a:lnTo>
                  <a:pt x="148" y="152"/>
                </a:lnTo>
                <a:lnTo>
                  <a:pt x="147" y="152"/>
                </a:lnTo>
                <a:lnTo>
                  <a:pt x="145" y="152"/>
                </a:lnTo>
                <a:lnTo>
                  <a:pt x="144" y="152"/>
                </a:lnTo>
                <a:lnTo>
                  <a:pt x="142" y="152"/>
                </a:lnTo>
                <a:lnTo>
                  <a:pt x="140" y="152"/>
                </a:lnTo>
                <a:lnTo>
                  <a:pt x="139" y="152"/>
                </a:lnTo>
                <a:lnTo>
                  <a:pt x="137" y="152"/>
                </a:lnTo>
                <a:lnTo>
                  <a:pt x="136" y="152"/>
                </a:lnTo>
                <a:lnTo>
                  <a:pt x="134" y="152"/>
                </a:lnTo>
                <a:lnTo>
                  <a:pt x="132" y="152"/>
                </a:lnTo>
                <a:lnTo>
                  <a:pt x="131" y="152"/>
                </a:lnTo>
                <a:lnTo>
                  <a:pt x="129" y="152"/>
                </a:lnTo>
                <a:lnTo>
                  <a:pt x="128" y="152"/>
                </a:lnTo>
                <a:lnTo>
                  <a:pt x="126" y="152"/>
                </a:lnTo>
                <a:lnTo>
                  <a:pt x="124" y="152"/>
                </a:lnTo>
                <a:lnTo>
                  <a:pt x="123" y="152"/>
                </a:lnTo>
                <a:lnTo>
                  <a:pt x="121" y="152"/>
                </a:lnTo>
                <a:lnTo>
                  <a:pt x="120" y="152"/>
                </a:lnTo>
                <a:lnTo>
                  <a:pt x="118" y="152"/>
                </a:lnTo>
                <a:lnTo>
                  <a:pt x="116" y="152"/>
                </a:lnTo>
                <a:lnTo>
                  <a:pt x="116" y="154"/>
                </a:lnTo>
                <a:lnTo>
                  <a:pt x="115" y="154"/>
                </a:lnTo>
                <a:lnTo>
                  <a:pt x="113" y="154"/>
                </a:lnTo>
                <a:lnTo>
                  <a:pt x="104" y="154"/>
                </a:lnTo>
                <a:lnTo>
                  <a:pt x="92" y="154"/>
                </a:lnTo>
                <a:lnTo>
                  <a:pt x="91" y="154"/>
                </a:lnTo>
                <a:lnTo>
                  <a:pt x="81" y="154"/>
                </a:lnTo>
                <a:lnTo>
                  <a:pt x="78" y="152"/>
                </a:lnTo>
                <a:lnTo>
                  <a:pt x="80" y="170"/>
                </a:lnTo>
                <a:lnTo>
                  <a:pt x="80" y="174"/>
                </a:lnTo>
                <a:lnTo>
                  <a:pt x="80" y="178"/>
                </a:lnTo>
                <a:lnTo>
                  <a:pt x="75" y="178"/>
                </a:lnTo>
                <a:lnTo>
                  <a:pt x="68" y="178"/>
                </a:lnTo>
                <a:lnTo>
                  <a:pt x="64" y="178"/>
                </a:lnTo>
                <a:lnTo>
                  <a:pt x="62" y="178"/>
                </a:lnTo>
                <a:lnTo>
                  <a:pt x="57" y="178"/>
                </a:lnTo>
                <a:lnTo>
                  <a:pt x="56" y="178"/>
                </a:lnTo>
                <a:lnTo>
                  <a:pt x="54" y="178"/>
                </a:lnTo>
                <a:lnTo>
                  <a:pt x="44" y="178"/>
                </a:lnTo>
                <a:lnTo>
                  <a:pt x="44" y="174"/>
                </a:lnTo>
                <a:lnTo>
                  <a:pt x="41" y="174"/>
                </a:lnTo>
                <a:lnTo>
                  <a:pt x="35" y="174"/>
                </a:lnTo>
                <a:lnTo>
                  <a:pt x="33" y="174"/>
                </a:lnTo>
                <a:lnTo>
                  <a:pt x="32" y="174"/>
                </a:lnTo>
                <a:lnTo>
                  <a:pt x="32" y="173"/>
                </a:lnTo>
                <a:lnTo>
                  <a:pt x="32" y="166"/>
                </a:lnTo>
                <a:lnTo>
                  <a:pt x="32" y="162"/>
                </a:lnTo>
                <a:lnTo>
                  <a:pt x="25" y="162"/>
                </a:lnTo>
                <a:lnTo>
                  <a:pt x="24" y="162"/>
                </a:lnTo>
                <a:lnTo>
                  <a:pt x="24" y="160"/>
                </a:lnTo>
                <a:lnTo>
                  <a:pt x="24" y="154"/>
                </a:lnTo>
                <a:lnTo>
                  <a:pt x="22" y="154"/>
                </a:lnTo>
                <a:lnTo>
                  <a:pt x="20" y="154"/>
                </a:lnTo>
                <a:lnTo>
                  <a:pt x="20" y="152"/>
                </a:lnTo>
                <a:lnTo>
                  <a:pt x="20" y="150"/>
                </a:lnTo>
                <a:lnTo>
                  <a:pt x="20" y="149"/>
                </a:lnTo>
                <a:lnTo>
                  <a:pt x="22" y="149"/>
                </a:lnTo>
                <a:lnTo>
                  <a:pt x="24" y="149"/>
                </a:lnTo>
                <a:lnTo>
                  <a:pt x="24" y="144"/>
                </a:lnTo>
                <a:lnTo>
                  <a:pt x="24" y="142"/>
                </a:lnTo>
                <a:lnTo>
                  <a:pt x="24" y="138"/>
                </a:lnTo>
                <a:lnTo>
                  <a:pt x="24" y="136"/>
                </a:lnTo>
                <a:lnTo>
                  <a:pt x="20" y="136"/>
                </a:lnTo>
                <a:lnTo>
                  <a:pt x="19" y="136"/>
                </a:lnTo>
                <a:lnTo>
                  <a:pt x="19" y="131"/>
                </a:lnTo>
                <a:lnTo>
                  <a:pt x="19" y="130"/>
                </a:lnTo>
                <a:lnTo>
                  <a:pt x="19" y="125"/>
                </a:lnTo>
                <a:lnTo>
                  <a:pt x="19" y="123"/>
                </a:lnTo>
                <a:lnTo>
                  <a:pt x="19" y="118"/>
                </a:lnTo>
                <a:lnTo>
                  <a:pt x="19" y="112"/>
                </a:lnTo>
                <a:lnTo>
                  <a:pt x="19" y="110"/>
                </a:lnTo>
                <a:lnTo>
                  <a:pt x="25" y="110"/>
                </a:lnTo>
                <a:lnTo>
                  <a:pt x="28" y="110"/>
                </a:lnTo>
                <a:lnTo>
                  <a:pt x="28" y="107"/>
                </a:lnTo>
                <a:lnTo>
                  <a:pt x="28" y="104"/>
                </a:lnTo>
                <a:lnTo>
                  <a:pt x="28" y="102"/>
                </a:lnTo>
                <a:lnTo>
                  <a:pt x="30" y="102"/>
                </a:lnTo>
                <a:lnTo>
                  <a:pt x="36" y="102"/>
                </a:lnTo>
                <a:lnTo>
                  <a:pt x="36" y="99"/>
                </a:lnTo>
                <a:lnTo>
                  <a:pt x="36" y="94"/>
                </a:lnTo>
                <a:lnTo>
                  <a:pt x="32" y="94"/>
                </a:lnTo>
                <a:lnTo>
                  <a:pt x="32" y="86"/>
                </a:lnTo>
                <a:lnTo>
                  <a:pt x="32" y="82"/>
                </a:lnTo>
                <a:lnTo>
                  <a:pt x="32" y="74"/>
                </a:lnTo>
                <a:lnTo>
                  <a:pt x="32" y="64"/>
                </a:lnTo>
                <a:lnTo>
                  <a:pt x="27" y="64"/>
                </a:lnTo>
                <a:lnTo>
                  <a:pt x="25" y="64"/>
                </a:lnTo>
                <a:lnTo>
                  <a:pt x="22" y="64"/>
                </a:lnTo>
                <a:lnTo>
                  <a:pt x="20" y="64"/>
                </a:lnTo>
                <a:lnTo>
                  <a:pt x="19" y="64"/>
                </a:lnTo>
                <a:lnTo>
                  <a:pt x="19" y="63"/>
                </a:lnTo>
                <a:lnTo>
                  <a:pt x="19" y="59"/>
                </a:lnTo>
                <a:lnTo>
                  <a:pt x="19" y="51"/>
                </a:lnTo>
                <a:lnTo>
                  <a:pt x="19" y="50"/>
                </a:lnTo>
                <a:lnTo>
                  <a:pt x="19" y="47"/>
                </a:lnTo>
                <a:lnTo>
                  <a:pt x="19" y="45"/>
                </a:lnTo>
                <a:lnTo>
                  <a:pt x="19" y="37"/>
                </a:lnTo>
                <a:lnTo>
                  <a:pt x="19" y="35"/>
                </a:lnTo>
                <a:lnTo>
                  <a:pt x="17" y="35"/>
                </a:lnTo>
                <a:lnTo>
                  <a:pt x="17" y="34"/>
                </a:lnTo>
                <a:lnTo>
                  <a:pt x="17" y="32"/>
                </a:lnTo>
                <a:lnTo>
                  <a:pt x="19" y="32"/>
                </a:lnTo>
                <a:lnTo>
                  <a:pt x="19" y="31"/>
                </a:lnTo>
                <a:lnTo>
                  <a:pt x="17" y="31"/>
                </a:lnTo>
                <a:lnTo>
                  <a:pt x="14" y="31"/>
                </a:lnTo>
                <a:lnTo>
                  <a:pt x="14" y="26"/>
                </a:lnTo>
                <a:lnTo>
                  <a:pt x="14" y="19"/>
                </a:lnTo>
                <a:lnTo>
                  <a:pt x="14" y="15"/>
                </a:lnTo>
                <a:lnTo>
                  <a:pt x="14" y="10"/>
                </a:lnTo>
                <a:lnTo>
                  <a:pt x="6" y="10"/>
                </a:lnTo>
                <a:lnTo>
                  <a:pt x="1" y="10"/>
                </a:lnTo>
                <a:lnTo>
                  <a:pt x="1" y="8"/>
                </a:lnTo>
                <a:lnTo>
                  <a:pt x="1" y="7"/>
                </a:lnTo>
                <a:lnTo>
                  <a:pt x="0" y="7"/>
                </a:lnTo>
                <a:lnTo>
                  <a:pt x="0" y="5"/>
                </a:lnTo>
                <a:lnTo>
                  <a:pt x="1" y="5"/>
                </a:lnTo>
                <a:lnTo>
                  <a:pt x="3" y="5"/>
                </a:lnTo>
                <a:lnTo>
                  <a:pt x="3" y="3"/>
                </a:lnTo>
                <a:lnTo>
                  <a:pt x="3" y="2"/>
                </a:lnTo>
                <a:lnTo>
                  <a:pt x="3" y="0"/>
                </a:lnTo>
                <a:lnTo>
                  <a:pt x="4" y="0"/>
                </a:lnTo>
                <a:lnTo>
                  <a:pt x="6" y="0"/>
                </a:lnTo>
                <a:lnTo>
                  <a:pt x="9" y="0"/>
                </a:lnTo>
                <a:lnTo>
                  <a:pt x="11" y="0"/>
                </a:lnTo>
                <a:lnTo>
                  <a:pt x="14" y="0"/>
                </a:lnTo>
                <a:lnTo>
                  <a:pt x="17" y="0"/>
                </a:lnTo>
                <a:lnTo>
                  <a:pt x="25" y="0"/>
                </a:lnTo>
                <a:lnTo>
                  <a:pt x="27" y="0"/>
                </a:lnTo>
                <a:lnTo>
                  <a:pt x="32" y="0"/>
                </a:lnTo>
                <a:lnTo>
                  <a:pt x="36" y="0"/>
                </a:lnTo>
                <a:lnTo>
                  <a:pt x="40" y="0"/>
                </a:lnTo>
                <a:lnTo>
                  <a:pt x="44" y="0"/>
                </a:lnTo>
                <a:lnTo>
                  <a:pt x="48" y="0"/>
                </a:lnTo>
                <a:lnTo>
                  <a:pt x="51" y="0"/>
                </a:lnTo>
                <a:lnTo>
                  <a:pt x="56" y="0"/>
                </a:lnTo>
                <a:lnTo>
                  <a:pt x="57" y="0"/>
                </a:lnTo>
                <a:lnTo>
                  <a:pt x="60" y="0"/>
                </a:lnTo>
                <a:lnTo>
                  <a:pt x="62" y="0"/>
                </a:lnTo>
                <a:lnTo>
                  <a:pt x="62" y="2"/>
                </a:lnTo>
                <a:lnTo>
                  <a:pt x="64" y="2"/>
                </a:lnTo>
                <a:lnTo>
                  <a:pt x="65" y="2"/>
                </a:lnTo>
                <a:lnTo>
                  <a:pt x="68" y="2"/>
                </a:lnTo>
                <a:lnTo>
                  <a:pt x="70" y="2"/>
                </a:lnTo>
                <a:lnTo>
                  <a:pt x="73" y="0"/>
                </a:lnTo>
                <a:lnTo>
                  <a:pt x="75" y="0"/>
                </a:lnTo>
                <a:lnTo>
                  <a:pt x="76" y="0"/>
                </a:lnTo>
                <a:lnTo>
                  <a:pt x="78" y="0"/>
                </a:lnTo>
                <a:close/>
              </a:path>
            </a:pathLst>
          </a:custGeom>
          <a:solidFill>
            <a:srgbClr val="9167A3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57" name="Freeform 9"/>
          <p:cNvSpPr>
            <a:spLocks/>
          </p:cNvSpPr>
          <p:nvPr/>
        </p:nvSpPr>
        <p:spPr bwMode="auto">
          <a:xfrm>
            <a:off x="5062538" y="5686425"/>
            <a:ext cx="309563" cy="279400"/>
          </a:xfrm>
          <a:custGeom>
            <a:avLst/>
            <a:gdLst/>
            <a:ahLst/>
            <a:cxnLst>
              <a:cxn ang="0">
                <a:pos x="129" y="2"/>
              </a:cxn>
              <a:cxn ang="0">
                <a:pos x="142" y="10"/>
              </a:cxn>
              <a:cxn ang="0">
                <a:pos x="150" y="23"/>
              </a:cxn>
              <a:cxn ang="0">
                <a:pos x="150" y="39"/>
              </a:cxn>
              <a:cxn ang="0">
                <a:pos x="150" y="48"/>
              </a:cxn>
              <a:cxn ang="0">
                <a:pos x="150" y="69"/>
              </a:cxn>
              <a:cxn ang="0">
                <a:pos x="152" y="79"/>
              </a:cxn>
              <a:cxn ang="0">
                <a:pos x="153" y="87"/>
              </a:cxn>
              <a:cxn ang="0">
                <a:pos x="153" y="96"/>
              </a:cxn>
              <a:cxn ang="0">
                <a:pos x="153" y="106"/>
              </a:cxn>
              <a:cxn ang="0">
                <a:pos x="153" y="115"/>
              </a:cxn>
              <a:cxn ang="0">
                <a:pos x="155" y="123"/>
              </a:cxn>
              <a:cxn ang="0">
                <a:pos x="161" y="127"/>
              </a:cxn>
              <a:cxn ang="0">
                <a:pos x="173" y="130"/>
              </a:cxn>
              <a:cxn ang="0">
                <a:pos x="179" y="136"/>
              </a:cxn>
              <a:cxn ang="0">
                <a:pos x="189" y="141"/>
              </a:cxn>
              <a:cxn ang="0">
                <a:pos x="193" y="149"/>
              </a:cxn>
              <a:cxn ang="0">
                <a:pos x="179" y="151"/>
              </a:cxn>
              <a:cxn ang="0">
                <a:pos x="161" y="163"/>
              </a:cxn>
              <a:cxn ang="0">
                <a:pos x="141" y="163"/>
              </a:cxn>
              <a:cxn ang="0">
                <a:pos x="133" y="171"/>
              </a:cxn>
              <a:cxn ang="0">
                <a:pos x="128" y="171"/>
              </a:cxn>
              <a:cxn ang="0">
                <a:pos x="104" y="171"/>
              </a:cxn>
              <a:cxn ang="0">
                <a:pos x="96" y="168"/>
              </a:cxn>
              <a:cxn ang="0">
                <a:pos x="86" y="167"/>
              </a:cxn>
              <a:cxn ang="0">
                <a:pos x="83" y="163"/>
              </a:cxn>
              <a:cxn ang="0">
                <a:pos x="78" y="159"/>
              </a:cxn>
              <a:cxn ang="0">
                <a:pos x="70" y="157"/>
              </a:cxn>
              <a:cxn ang="0">
                <a:pos x="67" y="151"/>
              </a:cxn>
              <a:cxn ang="0">
                <a:pos x="72" y="147"/>
              </a:cxn>
              <a:cxn ang="0">
                <a:pos x="67" y="149"/>
              </a:cxn>
              <a:cxn ang="0">
                <a:pos x="65" y="147"/>
              </a:cxn>
              <a:cxn ang="0">
                <a:pos x="64" y="143"/>
              </a:cxn>
              <a:cxn ang="0">
                <a:pos x="62" y="138"/>
              </a:cxn>
              <a:cxn ang="0">
                <a:pos x="57" y="133"/>
              </a:cxn>
              <a:cxn ang="0">
                <a:pos x="53" y="131"/>
              </a:cxn>
              <a:cxn ang="0">
                <a:pos x="54" y="127"/>
              </a:cxn>
              <a:cxn ang="0">
                <a:pos x="53" y="122"/>
              </a:cxn>
              <a:cxn ang="0">
                <a:pos x="57" y="117"/>
              </a:cxn>
              <a:cxn ang="0">
                <a:pos x="53" y="112"/>
              </a:cxn>
              <a:cxn ang="0">
                <a:pos x="46" y="111"/>
              </a:cxn>
              <a:cxn ang="0">
                <a:pos x="48" y="106"/>
              </a:cxn>
              <a:cxn ang="0">
                <a:pos x="40" y="103"/>
              </a:cxn>
              <a:cxn ang="0">
                <a:pos x="30" y="103"/>
              </a:cxn>
              <a:cxn ang="0">
                <a:pos x="24" y="98"/>
              </a:cxn>
              <a:cxn ang="0">
                <a:pos x="16" y="99"/>
              </a:cxn>
              <a:cxn ang="0">
                <a:pos x="13" y="91"/>
              </a:cxn>
              <a:cxn ang="0">
                <a:pos x="8" y="82"/>
              </a:cxn>
              <a:cxn ang="0">
                <a:pos x="8" y="67"/>
              </a:cxn>
              <a:cxn ang="0">
                <a:pos x="0" y="61"/>
              </a:cxn>
              <a:cxn ang="0">
                <a:pos x="0" y="45"/>
              </a:cxn>
              <a:cxn ang="0">
                <a:pos x="0" y="35"/>
              </a:cxn>
              <a:cxn ang="0">
                <a:pos x="0" y="26"/>
              </a:cxn>
              <a:cxn ang="0">
                <a:pos x="11" y="26"/>
              </a:cxn>
              <a:cxn ang="0">
                <a:pos x="19" y="23"/>
              </a:cxn>
              <a:cxn ang="0">
                <a:pos x="32" y="23"/>
              </a:cxn>
              <a:cxn ang="0">
                <a:pos x="46" y="23"/>
              </a:cxn>
              <a:cxn ang="0">
                <a:pos x="62" y="23"/>
              </a:cxn>
              <a:cxn ang="0">
                <a:pos x="78" y="18"/>
              </a:cxn>
              <a:cxn ang="0">
                <a:pos x="85" y="0"/>
              </a:cxn>
              <a:cxn ang="0">
                <a:pos x="99" y="0"/>
              </a:cxn>
              <a:cxn ang="0">
                <a:pos x="117" y="2"/>
              </a:cxn>
            </a:cxnLst>
            <a:rect l="0" t="0" r="r" b="b"/>
            <a:pathLst>
              <a:path w="195" h="176">
                <a:moveTo>
                  <a:pt x="117" y="2"/>
                </a:moveTo>
                <a:lnTo>
                  <a:pt x="118" y="2"/>
                </a:lnTo>
                <a:lnTo>
                  <a:pt x="120" y="2"/>
                </a:lnTo>
                <a:lnTo>
                  <a:pt x="121" y="2"/>
                </a:lnTo>
                <a:lnTo>
                  <a:pt x="125" y="2"/>
                </a:lnTo>
                <a:lnTo>
                  <a:pt x="129" y="2"/>
                </a:lnTo>
                <a:lnTo>
                  <a:pt x="133" y="2"/>
                </a:lnTo>
                <a:lnTo>
                  <a:pt x="136" y="2"/>
                </a:lnTo>
                <a:lnTo>
                  <a:pt x="137" y="2"/>
                </a:lnTo>
                <a:lnTo>
                  <a:pt x="141" y="2"/>
                </a:lnTo>
                <a:lnTo>
                  <a:pt x="142" y="2"/>
                </a:lnTo>
                <a:lnTo>
                  <a:pt x="142" y="10"/>
                </a:lnTo>
                <a:lnTo>
                  <a:pt x="142" y="18"/>
                </a:lnTo>
                <a:lnTo>
                  <a:pt x="145" y="18"/>
                </a:lnTo>
                <a:lnTo>
                  <a:pt x="150" y="18"/>
                </a:lnTo>
                <a:lnTo>
                  <a:pt x="150" y="19"/>
                </a:lnTo>
                <a:lnTo>
                  <a:pt x="150" y="21"/>
                </a:lnTo>
                <a:lnTo>
                  <a:pt x="150" y="23"/>
                </a:lnTo>
                <a:lnTo>
                  <a:pt x="150" y="24"/>
                </a:lnTo>
                <a:lnTo>
                  <a:pt x="150" y="26"/>
                </a:lnTo>
                <a:lnTo>
                  <a:pt x="150" y="34"/>
                </a:lnTo>
                <a:lnTo>
                  <a:pt x="150" y="35"/>
                </a:lnTo>
                <a:lnTo>
                  <a:pt x="150" y="37"/>
                </a:lnTo>
                <a:lnTo>
                  <a:pt x="150" y="39"/>
                </a:lnTo>
                <a:lnTo>
                  <a:pt x="150" y="40"/>
                </a:lnTo>
                <a:lnTo>
                  <a:pt x="150" y="42"/>
                </a:lnTo>
                <a:lnTo>
                  <a:pt x="150" y="43"/>
                </a:lnTo>
                <a:lnTo>
                  <a:pt x="150" y="45"/>
                </a:lnTo>
                <a:lnTo>
                  <a:pt x="150" y="47"/>
                </a:lnTo>
                <a:lnTo>
                  <a:pt x="150" y="48"/>
                </a:lnTo>
                <a:lnTo>
                  <a:pt x="150" y="50"/>
                </a:lnTo>
                <a:lnTo>
                  <a:pt x="150" y="51"/>
                </a:lnTo>
                <a:lnTo>
                  <a:pt x="150" y="59"/>
                </a:lnTo>
                <a:lnTo>
                  <a:pt x="150" y="66"/>
                </a:lnTo>
                <a:lnTo>
                  <a:pt x="150" y="67"/>
                </a:lnTo>
                <a:lnTo>
                  <a:pt x="150" y="69"/>
                </a:lnTo>
                <a:lnTo>
                  <a:pt x="150" y="72"/>
                </a:lnTo>
                <a:lnTo>
                  <a:pt x="150" y="74"/>
                </a:lnTo>
                <a:lnTo>
                  <a:pt x="150" y="75"/>
                </a:lnTo>
                <a:lnTo>
                  <a:pt x="150" y="77"/>
                </a:lnTo>
                <a:lnTo>
                  <a:pt x="150" y="79"/>
                </a:lnTo>
                <a:lnTo>
                  <a:pt x="152" y="79"/>
                </a:lnTo>
                <a:lnTo>
                  <a:pt x="153" y="79"/>
                </a:lnTo>
                <a:lnTo>
                  <a:pt x="153" y="80"/>
                </a:lnTo>
                <a:lnTo>
                  <a:pt x="153" y="82"/>
                </a:lnTo>
                <a:lnTo>
                  <a:pt x="153" y="83"/>
                </a:lnTo>
                <a:lnTo>
                  <a:pt x="153" y="85"/>
                </a:lnTo>
                <a:lnTo>
                  <a:pt x="153" y="87"/>
                </a:lnTo>
                <a:lnTo>
                  <a:pt x="153" y="88"/>
                </a:lnTo>
                <a:lnTo>
                  <a:pt x="153" y="90"/>
                </a:lnTo>
                <a:lnTo>
                  <a:pt x="153" y="91"/>
                </a:lnTo>
                <a:lnTo>
                  <a:pt x="153" y="93"/>
                </a:lnTo>
                <a:lnTo>
                  <a:pt x="153" y="95"/>
                </a:lnTo>
                <a:lnTo>
                  <a:pt x="153" y="96"/>
                </a:lnTo>
                <a:lnTo>
                  <a:pt x="153" y="98"/>
                </a:lnTo>
                <a:lnTo>
                  <a:pt x="153" y="99"/>
                </a:lnTo>
                <a:lnTo>
                  <a:pt x="153" y="101"/>
                </a:lnTo>
                <a:lnTo>
                  <a:pt x="153" y="103"/>
                </a:lnTo>
                <a:lnTo>
                  <a:pt x="153" y="104"/>
                </a:lnTo>
                <a:lnTo>
                  <a:pt x="153" y="106"/>
                </a:lnTo>
                <a:lnTo>
                  <a:pt x="153" y="107"/>
                </a:lnTo>
                <a:lnTo>
                  <a:pt x="153" y="109"/>
                </a:lnTo>
                <a:lnTo>
                  <a:pt x="153" y="111"/>
                </a:lnTo>
                <a:lnTo>
                  <a:pt x="153" y="112"/>
                </a:lnTo>
                <a:lnTo>
                  <a:pt x="153" y="114"/>
                </a:lnTo>
                <a:lnTo>
                  <a:pt x="153" y="115"/>
                </a:lnTo>
                <a:lnTo>
                  <a:pt x="153" y="117"/>
                </a:lnTo>
                <a:lnTo>
                  <a:pt x="153" y="119"/>
                </a:lnTo>
                <a:lnTo>
                  <a:pt x="153" y="120"/>
                </a:lnTo>
                <a:lnTo>
                  <a:pt x="155" y="120"/>
                </a:lnTo>
                <a:lnTo>
                  <a:pt x="155" y="122"/>
                </a:lnTo>
                <a:lnTo>
                  <a:pt x="155" y="123"/>
                </a:lnTo>
                <a:lnTo>
                  <a:pt x="157" y="123"/>
                </a:lnTo>
                <a:lnTo>
                  <a:pt x="158" y="123"/>
                </a:lnTo>
                <a:lnTo>
                  <a:pt x="158" y="125"/>
                </a:lnTo>
                <a:lnTo>
                  <a:pt x="158" y="127"/>
                </a:lnTo>
                <a:lnTo>
                  <a:pt x="160" y="127"/>
                </a:lnTo>
                <a:lnTo>
                  <a:pt x="161" y="127"/>
                </a:lnTo>
                <a:lnTo>
                  <a:pt x="161" y="128"/>
                </a:lnTo>
                <a:lnTo>
                  <a:pt x="165" y="128"/>
                </a:lnTo>
                <a:lnTo>
                  <a:pt x="168" y="128"/>
                </a:lnTo>
                <a:lnTo>
                  <a:pt x="168" y="130"/>
                </a:lnTo>
                <a:lnTo>
                  <a:pt x="169" y="130"/>
                </a:lnTo>
                <a:lnTo>
                  <a:pt x="173" y="130"/>
                </a:lnTo>
                <a:lnTo>
                  <a:pt x="173" y="131"/>
                </a:lnTo>
                <a:lnTo>
                  <a:pt x="173" y="133"/>
                </a:lnTo>
                <a:lnTo>
                  <a:pt x="174" y="133"/>
                </a:lnTo>
                <a:lnTo>
                  <a:pt x="174" y="135"/>
                </a:lnTo>
                <a:lnTo>
                  <a:pt x="179" y="135"/>
                </a:lnTo>
                <a:lnTo>
                  <a:pt x="179" y="136"/>
                </a:lnTo>
                <a:lnTo>
                  <a:pt x="181" y="136"/>
                </a:lnTo>
                <a:lnTo>
                  <a:pt x="184" y="136"/>
                </a:lnTo>
                <a:lnTo>
                  <a:pt x="184" y="138"/>
                </a:lnTo>
                <a:lnTo>
                  <a:pt x="187" y="138"/>
                </a:lnTo>
                <a:lnTo>
                  <a:pt x="187" y="141"/>
                </a:lnTo>
                <a:lnTo>
                  <a:pt x="189" y="141"/>
                </a:lnTo>
                <a:lnTo>
                  <a:pt x="189" y="144"/>
                </a:lnTo>
                <a:lnTo>
                  <a:pt x="189" y="146"/>
                </a:lnTo>
                <a:lnTo>
                  <a:pt x="189" y="147"/>
                </a:lnTo>
                <a:lnTo>
                  <a:pt x="190" y="147"/>
                </a:lnTo>
                <a:lnTo>
                  <a:pt x="190" y="149"/>
                </a:lnTo>
                <a:lnTo>
                  <a:pt x="193" y="149"/>
                </a:lnTo>
                <a:lnTo>
                  <a:pt x="195" y="149"/>
                </a:lnTo>
                <a:lnTo>
                  <a:pt x="195" y="151"/>
                </a:lnTo>
                <a:lnTo>
                  <a:pt x="187" y="151"/>
                </a:lnTo>
                <a:lnTo>
                  <a:pt x="182" y="151"/>
                </a:lnTo>
                <a:lnTo>
                  <a:pt x="181" y="151"/>
                </a:lnTo>
                <a:lnTo>
                  <a:pt x="179" y="151"/>
                </a:lnTo>
                <a:lnTo>
                  <a:pt x="179" y="159"/>
                </a:lnTo>
                <a:lnTo>
                  <a:pt x="179" y="163"/>
                </a:lnTo>
                <a:lnTo>
                  <a:pt x="174" y="163"/>
                </a:lnTo>
                <a:lnTo>
                  <a:pt x="169" y="163"/>
                </a:lnTo>
                <a:lnTo>
                  <a:pt x="166" y="163"/>
                </a:lnTo>
                <a:lnTo>
                  <a:pt x="161" y="163"/>
                </a:lnTo>
                <a:lnTo>
                  <a:pt x="153" y="163"/>
                </a:lnTo>
                <a:lnTo>
                  <a:pt x="149" y="163"/>
                </a:lnTo>
                <a:lnTo>
                  <a:pt x="145" y="163"/>
                </a:lnTo>
                <a:lnTo>
                  <a:pt x="144" y="163"/>
                </a:lnTo>
                <a:lnTo>
                  <a:pt x="142" y="163"/>
                </a:lnTo>
                <a:lnTo>
                  <a:pt x="141" y="163"/>
                </a:lnTo>
                <a:lnTo>
                  <a:pt x="137" y="163"/>
                </a:lnTo>
                <a:lnTo>
                  <a:pt x="133" y="163"/>
                </a:lnTo>
                <a:lnTo>
                  <a:pt x="133" y="165"/>
                </a:lnTo>
                <a:lnTo>
                  <a:pt x="133" y="168"/>
                </a:lnTo>
                <a:lnTo>
                  <a:pt x="133" y="170"/>
                </a:lnTo>
                <a:lnTo>
                  <a:pt x="133" y="171"/>
                </a:lnTo>
                <a:lnTo>
                  <a:pt x="133" y="173"/>
                </a:lnTo>
                <a:lnTo>
                  <a:pt x="133" y="176"/>
                </a:lnTo>
                <a:lnTo>
                  <a:pt x="131" y="176"/>
                </a:lnTo>
                <a:lnTo>
                  <a:pt x="128" y="176"/>
                </a:lnTo>
                <a:lnTo>
                  <a:pt x="128" y="173"/>
                </a:lnTo>
                <a:lnTo>
                  <a:pt x="128" y="171"/>
                </a:lnTo>
                <a:lnTo>
                  <a:pt x="125" y="171"/>
                </a:lnTo>
                <a:lnTo>
                  <a:pt x="120" y="171"/>
                </a:lnTo>
                <a:lnTo>
                  <a:pt x="117" y="171"/>
                </a:lnTo>
                <a:lnTo>
                  <a:pt x="112" y="171"/>
                </a:lnTo>
                <a:lnTo>
                  <a:pt x="107" y="171"/>
                </a:lnTo>
                <a:lnTo>
                  <a:pt x="104" y="171"/>
                </a:lnTo>
                <a:lnTo>
                  <a:pt x="102" y="171"/>
                </a:lnTo>
                <a:lnTo>
                  <a:pt x="101" y="171"/>
                </a:lnTo>
                <a:lnTo>
                  <a:pt x="99" y="171"/>
                </a:lnTo>
                <a:lnTo>
                  <a:pt x="99" y="170"/>
                </a:lnTo>
                <a:lnTo>
                  <a:pt x="99" y="168"/>
                </a:lnTo>
                <a:lnTo>
                  <a:pt x="96" y="168"/>
                </a:lnTo>
                <a:lnTo>
                  <a:pt x="94" y="167"/>
                </a:lnTo>
                <a:lnTo>
                  <a:pt x="93" y="168"/>
                </a:lnTo>
                <a:lnTo>
                  <a:pt x="91" y="168"/>
                </a:lnTo>
                <a:lnTo>
                  <a:pt x="89" y="168"/>
                </a:lnTo>
                <a:lnTo>
                  <a:pt x="86" y="168"/>
                </a:lnTo>
                <a:lnTo>
                  <a:pt x="86" y="167"/>
                </a:lnTo>
                <a:lnTo>
                  <a:pt x="86" y="165"/>
                </a:lnTo>
                <a:lnTo>
                  <a:pt x="85" y="165"/>
                </a:lnTo>
                <a:lnTo>
                  <a:pt x="85" y="163"/>
                </a:lnTo>
                <a:lnTo>
                  <a:pt x="85" y="165"/>
                </a:lnTo>
                <a:lnTo>
                  <a:pt x="83" y="165"/>
                </a:lnTo>
                <a:lnTo>
                  <a:pt x="83" y="163"/>
                </a:lnTo>
                <a:lnTo>
                  <a:pt x="81" y="163"/>
                </a:lnTo>
                <a:lnTo>
                  <a:pt x="81" y="162"/>
                </a:lnTo>
                <a:lnTo>
                  <a:pt x="80" y="162"/>
                </a:lnTo>
                <a:lnTo>
                  <a:pt x="78" y="162"/>
                </a:lnTo>
                <a:lnTo>
                  <a:pt x="78" y="160"/>
                </a:lnTo>
                <a:lnTo>
                  <a:pt x="78" y="159"/>
                </a:lnTo>
                <a:lnTo>
                  <a:pt x="77" y="159"/>
                </a:lnTo>
                <a:lnTo>
                  <a:pt x="75" y="159"/>
                </a:lnTo>
                <a:lnTo>
                  <a:pt x="73" y="159"/>
                </a:lnTo>
                <a:lnTo>
                  <a:pt x="73" y="157"/>
                </a:lnTo>
                <a:lnTo>
                  <a:pt x="72" y="157"/>
                </a:lnTo>
                <a:lnTo>
                  <a:pt x="70" y="157"/>
                </a:lnTo>
                <a:lnTo>
                  <a:pt x="70" y="155"/>
                </a:lnTo>
                <a:lnTo>
                  <a:pt x="70" y="154"/>
                </a:lnTo>
                <a:lnTo>
                  <a:pt x="69" y="154"/>
                </a:lnTo>
                <a:lnTo>
                  <a:pt x="69" y="152"/>
                </a:lnTo>
                <a:lnTo>
                  <a:pt x="67" y="152"/>
                </a:lnTo>
                <a:lnTo>
                  <a:pt x="67" y="151"/>
                </a:lnTo>
                <a:lnTo>
                  <a:pt x="69" y="149"/>
                </a:lnTo>
                <a:lnTo>
                  <a:pt x="69" y="151"/>
                </a:lnTo>
                <a:lnTo>
                  <a:pt x="70" y="151"/>
                </a:lnTo>
                <a:lnTo>
                  <a:pt x="70" y="149"/>
                </a:lnTo>
                <a:lnTo>
                  <a:pt x="70" y="147"/>
                </a:lnTo>
                <a:lnTo>
                  <a:pt x="72" y="147"/>
                </a:lnTo>
                <a:lnTo>
                  <a:pt x="72" y="146"/>
                </a:lnTo>
                <a:lnTo>
                  <a:pt x="70" y="146"/>
                </a:lnTo>
                <a:lnTo>
                  <a:pt x="70" y="147"/>
                </a:lnTo>
                <a:lnTo>
                  <a:pt x="69" y="147"/>
                </a:lnTo>
                <a:lnTo>
                  <a:pt x="69" y="149"/>
                </a:lnTo>
                <a:lnTo>
                  <a:pt x="67" y="149"/>
                </a:lnTo>
                <a:lnTo>
                  <a:pt x="67" y="147"/>
                </a:lnTo>
                <a:lnTo>
                  <a:pt x="67" y="146"/>
                </a:lnTo>
                <a:lnTo>
                  <a:pt x="69" y="146"/>
                </a:lnTo>
                <a:lnTo>
                  <a:pt x="67" y="146"/>
                </a:lnTo>
                <a:lnTo>
                  <a:pt x="67" y="147"/>
                </a:lnTo>
                <a:lnTo>
                  <a:pt x="65" y="147"/>
                </a:lnTo>
                <a:lnTo>
                  <a:pt x="65" y="146"/>
                </a:lnTo>
                <a:lnTo>
                  <a:pt x="64" y="146"/>
                </a:lnTo>
                <a:lnTo>
                  <a:pt x="64" y="144"/>
                </a:lnTo>
                <a:lnTo>
                  <a:pt x="65" y="144"/>
                </a:lnTo>
                <a:lnTo>
                  <a:pt x="65" y="143"/>
                </a:lnTo>
                <a:lnTo>
                  <a:pt x="64" y="143"/>
                </a:lnTo>
                <a:lnTo>
                  <a:pt x="64" y="141"/>
                </a:lnTo>
                <a:lnTo>
                  <a:pt x="62" y="141"/>
                </a:lnTo>
                <a:lnTo>
                  <a:pt x="62" y="139"/>
                </a:lnTo>
                <a:lnTo>
                  <a:pt x="64" y="139"/>
                </a:lnTo>
                <a:lnTo>
                  <a:pt x="64" y="138"/>
                </a:lnTo>
                <a:lnTo>
                  <a:pt x="62" y="138"/>
                </a:lnTo>
                <a:lnTo>
                  <a:pt x="61" y="138"/>
                </a:lnTo>
                <a:lnTo>
                  <a:pt x="61" y="136"/>
                </a:lnTo>
                <a:lnTo>
                  <a:pt x="61" y="135"/>
                </a:lnTo>
                <a:lnTo>
                  <a:pt x="59" y="135"/>
                </a:lnTo>
                <a:lnTo>
                  <a:pt x="59" y="133"/>
                </a:lnTo>
                <a:lnTo>
                  <a:pt x="57" y="133"/>
                </a:lnTo>
                <a:lnTo>
                  <a:pt x="57" y="135"/>
                </a:lnTo>
                <a:lnTo>
                  <a:pt x="56" y="135"/>
                </a:lnTo>
                <a:lnTo>
                  <a:pt x="56" y="133"/>
                </a:lnTo>
                <a:lnTo>
                  <a:pt x="54" y="133"/>
                </a:lnTo>
                <a:lnTo>
                  <a:pt x="53" y="133"/>
                </a:lnTo>
                <a:lnTo>
                  <a:pt x="53" y="131"/>
                </a:lnTo>
                <a:lnTo>
                  <a:pt x="53" y="130"/>
                </a:lnTo>
                <a:lnTo>
                  <a:pt x="54" y="130"/>
                </a:lnTo>
                <a:lnTo>
                  <a:pt x="54" y="128"/>
                </a:lnTo>
                <a:lnTo>
                  <a:pt x="54" y="127"/>
                </a:lnTo>
                <a:lnTo>
                  <a:pt x="53" y="127"/>
                </a:lnTo>
                <a:lnTo>
                  <a:pt x="54" y="127"/>
                </a:lnTo>
                <a:lnTo>
                  <a:pt x="54" y="125"/>
                </a:lnTo>
                <a:lnTo>
                  <a:pt x="56" y="125"/>
                </a:lnTo>
                <a:lnTo>
                  <a:pt x="56" y="123"/>
                </a:lnTo>
                <a:lnTo>
                  <a:pt x="54" y="123"/>
                </a:lnTo>
                <a:lnTo>
                  <a:pt x="53" y="123"/>
                </a:lnTo>
                <a:lnTo>
                  <a:pt x="53" y="122"/>
                </a:lnTo>
                <a:lnTo>
                  <a:pt x="53" y="120"/>
                </a:lnTo>
                <a:lnTo>
                  <a:pt x="53" y="119"/>
                </a:lnTo>
                <a:lnTo>
                  <a:pt x="54" y="119"/>
                </a:lnTo>
                <a:lnTo>
                  <a:pt x="56" y="119"/>
                </a:lnTo>
                <a:lnTo>
                  <a:pt x="56" y="117"/>
                </a:lnTo>
                <a:lnTo>
                  <a:pt x="57" y="117"/>
                </a:lnTo>
                <a:lnTo>
                  <a:pt x="57" y="115"/>
                </a:lnTo>
                <a:lnTo>
                  <a:pt x="56" y="115"/>
                </a:lnTo>
                <a:lnTo>
                  <a:pt x="54" y="115"/>
                </a:lnTo>
                <a:lnTo>
                  <a:pt x="54" y="114"/>
                </a:lnTo>
                <a:lnTo>
                  <a:pt x="53" y="114"/>
                </a:lnTo>
                <a:lnTo>
                  <a:pt x="53" y="112"/>
                </a:lnTo>
                <a:lnTo>
                  <a:pt x="51" y="112"/>
                </a:lnTo>
                <a:lnTo>
                  <a:pt x="51" y="111"/>
                </a:lnTo>
                <a:lnTo>
                  <a:pt x="49" y="111"/>
                </a:lnTo>
                <a:lnTo>
                  <a:pt x="49" y="112"/>
                </a:lnTo>
                <a:lnTo>
                  <a:pt x="48" y="112"/>
                </a:lnTo>
                <a:lnTo>
                  <a:pt x="46" y="111"/>
                </a:lnTo>
                <a:lnTo>
                  <a:pt x="45" y="111"/>
                </a:lnTo>
                <a:lnTo>
                  <a:pt x="45" y="109"/>
                </a:lnTo>
                <a:lnTo>
                  <a:pt x="46" y="109"/>
                </a:lnTo>
                <a:lnTo>
                  <a:pt x="46" y="107"/>
                </a:lnTo>
                <a:lnTo>
                  <a:pt x="46" y="106"/>
                </a:lnTo>
                <a:lnTo>
                  <a:pt x="48" y="106"/>
                </a:lnTo>
                <a:lnTo>
                  <a:pt x="46" y="106"/>
                </a:lnTo>
                <a:lnTo>
                  <a:pt x="45" y="106"/>
                </a:lnTo>
                <a:lnTo>
                  <a:pt x="43" y="106"/>
                </a:lnTo>
                <a:lnTo>
                  <a:pt x="41" y="104"/>
                </a:lnTo>
                <a:lnTo>
                  <a:pt x="41" y="103"/>
                </a:lnTo>
                <a:lnTo>
                  <a:pt x="40" y="103"/>
                </a:lnTo>
                <a:lnTo>
                  <a:pt x="38" y="103"/>
                </a:lnTo>
                <a:lnTo>
                  <a:pt x="37" y="103"/>
                </a:lnTo>
                <a:lnTo>
                  <a:pt x="35" y="103"/>
                </a:lnTo>
                <a:lnTo>
                  <a:pt x="33" y="103"/>
                </a:lnTo>
                <a:lnTo>
                  <a:pt x="32" y="103"/>
                </a:lnTo>
                <a:lnTo>
                  <a:pt x="30" y="103"/>
                </a:lnTo>
                <a:lnTo>
                  <a:pt x="30" y="101"/>
                </a:lnTo>
                <a:lnTo>
                  <a:pt x="29" y="99"/>
                </a:lnTo>
                <a:lnTo>
                  <a:pt x="27" y="99"/>
                </a:lnTo>
                <a:lnTo>
                  <a:pt x="25" y="99"/>
                </a:lnTo>
                <a:lnTo>
                  <a:pt x="25" y="98"/>
                </a:lnTo>
                <a:lnTo>
                  <a:pt x="24" y="98"/>
                </a:lnTo>
                <a:lnTo>
                  <a:pt x="22" y="98"/>
                </a:lnTo>
                <a:lnTo>
                  <a:pt x="21" y="99"/>
                </a:lnTo>
                <a:lnTo>
                  <a:pt x="19" y="101"/>
                </a:lnTo>
                <a:lnTo>
                  <a:pt x="17" y="101"/>
                </a:lnTo>
                <a:lnTo>
                  <a:pt x="17" y="99"/>
                </a:lnTo>
                <a:lnTo>
                  <a:pt x="16" y="99"/>
                </a:lnTo>
                <a:lnTo>
                  <a:pt x="16" y="98"/>
                </a:lnTo>
                <a:lnTo>
                  <a:pt x="16" y="96"/>
                </a:lnTo>
                <a:lnTo>
                  <a:pt x="14" y="95"/>
                </a:lnTo>
                <a:lnTo>
                  <a:pt x="14" y="93"/>
                </a:lnTo>
                <a:lnTo>
                  <a:pt x="13" y="93"/>
                </a:lnTo>
                <a:lnTo>
                  <a:pt x="13" y="91"/>
                </a:lnTo>
                <a:lnTo>
                  <a:pt x="11" y="90"/>
                </a:lnTo>
                <a:lnTo>
                  <a:pt x="9" y="87"/>
                </a:lnTo>
                <a:lnTo>
                  <a:pt x="9" y="85"/>
                </a:lnTo>
                <a:lnTo>
                  <a:pt x="9" y="83"/>
                </a:lnTo>
                <a:lnTo>
                  <a:pt x="8" y="83"/>
                </a:lnTo>
                <a:lnTo>
                  <a:pt x="8" y="82"/>
                </a:lnTo>
                <a:lnTo>
                  <a:pt x="8" y="79"/>
                </a:lnTo>
                <a:lnTo>
                  <a:pt x="8" y="75"/>
                </a:lnTo>
                <a:lnTo>
                  <a:pt x="8" y="74"/>
                </a:lnTo>
                <a:lnTo>
                  <a:pt x="8" y="72"/>
                </a:lnTo>
                <a:lnTo>
                  <a:pt x="8" y="71"/>
                </a:lnTo>
                <a:lnTo>
                  <a:pt x="8" y="67"/>
                </a:lnTo>
                <a:lnTo>
                  <a:pt x="8" y="66"/>
                </a:lnTo>
                <a:lnTo>
                  <a:pt x="3" y="66"/>
                </a:lnTo>
                <a:lnTo>
                  <a:pt x="0" y="66"/>
                </a:lnTo>
                <a:lnTo>
                  <a:pt x="0" y="64"/>
                </a:lnTo>
                <a:lnTo>
                  <a:pt x="0" y="63"/>
                </a:lnTo>
                <a:lnTo>
                  <a:pt x="0" y="61"/>
                </a:lnTo>
                <a:lnTo>
                  <a:pt x="0" y="59"/>
                </a:lnTo>
                <a:lnTo>
                  <a:pt x="0" y="51"/>
                </a:lnTo>
                <a:lnTo>
                  <a:pt x="0" y="50"/>
                </a:lnTo>
                <a:lnTo>
                  <a:pt x="0" y="48"/>
                </a:lnTo>
                <a:lnTo>
                  <a:pt x="0" y="47"/>
                </a:lnTo>
                <a:lnTo>
                  <a:pt x="0" y="45"/>
                </a:lnTo>
                <a:lnTo>
                  <a:pt x="0" y="43"/>
                </a:lnTo>
                <a:lnTo>
                  <a:pt x="0" y="42"/>
                </a:lnTo>
                <a:lnTo>
                  <a:pt x="0" y="40"/>
                </a:lnTo>
                <a:lnTo>
                  <a:pt x="0" y="39"/>
                </a:lnTo>
                <a:lnTo>
                  <a:pt x="0" y="37"/>
                </a:lnTo>
                <a:lnTo>
                  <a:pt x="0" y="35"/>
                </a:lnTo>
                <a:lnTo>
                  <a:pt x="0" y="34"/>
                </a:lnTo>
                <a:lnTo>
                  <a:pt x="0" y="32"/>
                </a:lnTo>
                <a:lnTo>
                  <a:pt x="0" y="31"/>
                </a:lnTo>
                <a:lnTo>
                  <a:pt x="0" y="29"/>
                </a:lnTo>
                <a:lnTo>
                  <a:pt x="0" y="27"/>
                </a:lnTo>
                <a:lnTo>
                  <a:pt x="0" y="26"/>
                </a:lnTo>
                <a:lnTo>
                  <a:pt x="3" y="26"/>
                </a:lnTo>
                <a:lnTo>
                  <a:pt x="5" y="26"/>
                </a:lnTo>
                <a:lnTo>
                  <a:pt x="6" y="26"/>
                </a:lnTo>
                <a:lnTo>
                  <a:pt x="8" y="26"/>
                </a:lnTo>
                <a:lnTo>
                  <a:pt x="9" y="26"/>
                </a:lnTo>
                <a:lnTo>
                  <a:pt x="11" y="26"/>
                </a:lnTo>
                <a:lnTo>
                  <a:pt x="13" y="26"/>
                </a:lnTo>
                <a:lnTo>
                  <a:pt x="14" y="26"/>
                </a:lnTo>
                <a:lnTo>
                  <a:pt x="16" y="26"/>
                </a:lnTo>
                <a:lnTo>
                  <a:pt x="16" y="24"/>
                </a:lnTo>
                <a:lnTo>
                  <a:pt x="16" y="23"/>
                </a:lnTo>
                <a:lnTo>
                  <a:pt x="19" y="23"/>
                </a:lnTo>
                <a:lnTo>
                  <a:pt x="21" y="23"/>
                </a:lnTo>
                <a:lnTo>
                  <a:pt x="24" y="23"/>
                </a:lnTo>
                <a:lnTo>
                  <a:pt x="27" y="23"/>
                </a:lnTo>
                <a:lnTo>
                  <a:pt x="29" y="23"/>
                </a:lnTo>
                <a:lnTo>
                  <a:pt x="30" y="23"/>
                </a:lnTo>
                <a:lnTo>
                  <a:pt x="32" y="23"/>
                </a:lnTo>
                <a:lnTo>
                  <a:pt x="33" y="23"/>
                </a:lnTo>
                <a:lnTo>
                  <a:pt x="35" y="23"/>
                </a:lnTo>
                <a:lnTo>
                  <a:pt x="38" y="23"/>
                </a:lnTo>
                <a:lnTo>
                  <a:pt x="41" y="23"/>
                </a:lnTo>
                <a:lnTo>
                  <a:pt x="43" y="23"/>
                </a:lnTo>
                <a:lnTo>
                  <a:pt x="46" y="23"/>
                </a:lnTo>
                <a:lnTo>
                  <a:pt x="48" y="23"/>
                </a:lnTo>
                <a:lnTo>
                  <a:pt x="49" y="23"/>
                </a:lnTo>
                <a:lnTo>
                  <a:pt x="51" y="23"/>
                </a:lnTo>
                <a:lnTo>
                  <a:pt x="54" y="23"/>
                </a:lnTo>
                <a:lnTo>
                  <a:pt x="57" y="23"/>
                </a:lnTo>
                <a:lnTo>
                  <a:pt x="62" y="23"/>
                </a:lnTo>
                <a:lnTo>
                  <a:pt x="65" y="23"/>
                </a:lnTo>
                <a:lnTo>
                  <a:pt x="65" y="19"/>
                </a:lnTo>
                <a:lnTo>
                  <a:pt x="65" y="18"/>
                </a:lnTo>
                <a:lnTo>
                  <a:pt x="70" y="18"/>
                </a:lnTo>
                <a:lnTo>
                  <a:pt x="75" y="18"/>
                </a:lnTo>
                <a:lnTo>
                  <a:pt x="78" y="18"/>
                </a:lnTo>
                <a:lnTo>
                  <a:pt x="80" y="18"/>
                </a:lnTo>
                <a:lnTo>
                  <a:pt x="83" y="18"/>
                </a:lnTo>
                <a:lnTo>
                  <a:pt x="85" y="18"/>
                </a:lnTo>
                <a:lnTo>
                  <a:pt x="85" y="16"/>
                </a:lnTo>
                <a:lnTo>
                  <a:pt x="85" y="10"/>
                </a:lnTo>
                <a:lnTo>
                  <a:pt x="85" y="0"/>
                </a:lnTo>
                <a:lnTo>
                  <a:pt x="86" y="0"/>
                </a:lnTo>
                <a:lnTo>
                  <a:pt x="88" y="0"/>
                </a:lnTo>
                <a:lnTo>
                  <a:pt x="89" y="2"/>
                </a:lnTo>
                <a:lnTo>
                  <a:pt x="91" y="2"/>
                </a:lnTo>
                <a:lnTo>
                  <a:pt x="93" y="0"/>
                </a:lnTo>
                <a:lnTo>
                  <a:pt x="99" y="0"/>
                </a:lnTo>
                <a:lnTo>
                  <a:pt x="102" y="2"/>
                </a:lnTo>
                <a:lnTo>
                  <a:pt x="109" y="2"/>
                </a:lnTo>
                <a:lnTo>
                  <a:pt x="110" y="0"/>
                </a:lnTo>
                <a:lnTo>
                  <a:pt x="110" y="2"/>
                </a:lnTo>
                <a:lnTo>
                  <a:pt x="112" y="2"/>
                </a:lnTo>
                <a:lnTo>
                  <a:pt x="117" y="2"/>
                </a:lnTo>
                <a:close/>
              </a:path>
            </a:pathLst>
          </a:custGeom>
          <a:solidFill>
            <a:srgbClr val="83C9A9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58" name="Freeform 10"/>
          <p:cNvSpPr>
            <a:spLocks/>
          </p:cNvSpPr>
          <p:nvPr/>
        </p:nvSpPr>
        <p:spPr bwMode="auto">
          <a:xfrm>
            <a:off x="5524500" y="5367338"/>
            <a:ext cx="495300" cy="831850"/>
          </a:xfrm>
          <a:custGeom>
            <a:avLst/>
            <a:gdLst/>
            <a:ahLst/>
            <a:cxnLst>
              <a:cxn ang="0">
                <a:pos x="312" y="92"/>
              </a:cxn>
              <a:cxn ang="0">
                <a:pos x="312" y="108"/>
              </a:cxn>
              <a:cxn ang="0">
                <a:pos x="312" y="140"/>
              </a:cxn>
              <a:cxn ang="0">
                <a:pos x="312" y="163"/>
              </a:cxn>
              <a:cxn ang="0">
                <a:pos x="312" y="188"/>
              </a:cxn>
              <a:cxn ang="0">
                <a:pos x="312" y="254"/>
              </a:cxn>
              <a:cxn ang="0">
                <a:pos x="312" y="315"/>
              </a:cxn>
              <a:cxn ang="0">
                <a:pos x="312" y="364"/>
              </a:cxn>
              <a:cxn ang="0">
                <a:pos x="312" y="424"/>
              </a:cxn>
              <a:cxn ang="0">
                <a:pos x="312" y="492"/>
              </a:cxn>
              <a:cxn ang="0">
                <a:pos x="237" y="524"/>
              </a:cxn>
              <a:cxn ang="0">
                <a:pos x="189" y="518"/>
              </a:cxn>
              <a:cxn ang="0">
                <a:pos x="187" y="472"/>
              </a:cxn>
              <a:cxn ang="0">
                <a:pos x="213" y="449"/>
              </a:cxn>
              <a:cxn ang="0">
                <a:pos x="213" y="411"/>
              </a:cxn>
              <a:cxn ang="0">
                <a:pos x="213" y="377"/>
              </a:cxn>
              <a:cxn ang="0">
                <a:pos x="200" y="348"/>
              </a:cxn>
              <a:cxn ang="0">
                <a:pos x="171" y="332"/>
              </a:cxn>
              <a:cxn ang="0">
                <a:pos x="162" y="305"/>
              </a:cxn>
              <a:cxn ang="0">
                <a:pos x="144" y="302"/>
              </a:cxn>
              <a:cxn ang="0">
                <a:pos x="131" y="286"/>
              </a:cxn>
              <a:cxn ang="0">
                <a:pos x="130" y="265"/>
              </a:cxn>
              <a:cxn ang="0">
                <a:pos x="130" y="244"/>
              </a:cxn>
              <a:cxn ang="0">
                <a:pos x="122" y="236"/>
              </a:cxn>
              <a:cxn ang="0">
                <a:pos x="114" y="228"/>
              </a:cxn>
              <a:cxn ang="0">
                <a:pos x="102" y="222"/>
              </a:cxn>
              <a:cxn ang="0">
                <a:pos x="86" y="225"/>
              </a:cxn>
              <a:cxn ang="0">
                <a:pos x="75" y="230"/>
              </a:cxn>
              <a:cxn ang="0">
                <a:pos x="66" y="240"/>
              </a:cxn>
              <a:cxn ang="0">
                <a:pos x="61" y="248"/>
              </a:cxn>
              <a:cxn ang="0">
                <a:pos x="53" y="249"/>
              </a:cxn>
              <a:cxn ang="0">
                <a:pos x="51" y="265"/>
              </a:cxn>
              <a:cxn ang="0">
                <a:pos x="37" y="267"/>
              </a:cxn>
              <a:cxn ang="0">
                <a:pos x="22" y="267"/>
              </a:cxn>
              <a:cxn ang="0">
                <a:pos x="3" y="267"/>
              </a:cxn>
              <a:cxn ang="0">
                <a:pos x="2" y="254"/>
              </a:cxn>
              <a:cxn ang="0">
                <a:pos x="14" y="248"/>
              </a:cxn>
              <a:cxn ang="0">
                <a:pos x="19" y="236"/>
              </a:cxn>
              <a:cxn ang="0">
                <a:pos x="18" y="227"/>
              </a:cxn>
              <a:cxn ang="0">
                <a:pos x="16" y="214"/>
              </a:cxn>
              <a:cxn ang="0">
                <a:pos x="5" y="204"/>
              </a:cxn>
              <a:cxn ang="0">
                <a:pos x="40" y="203"/>
              </a:cxn>
              <a:cxn ang="0">
                <a:pos x="61" y="182"/>
              </a:cxn>
              <a:cxn ang="0">
                <a:pos x="59" y="160"/>
              </a:cxn>
              <a:cxn ang="0">
                <a:pos x="59" y="124"/>
              </a:cxn>
              <a:cxn ang="0">
                <a:pos x="59" y="76"/>
              </a:cxn>
              <a:cxn ang="0">
                <a:pos x="58" y="57"/>
              </a:cxn>
              <a:cxn ang="0">
                <a:pos x="64" y="38"/>
              </a:cxn>
              <a:cxn ang="0">
                <a:pos x="107" y="38"/>
              </a:cxn>
              <a:cxn ang="0">
                <a:pos x="173" y="38"/>
              </a:cxn>
              <a:cxn ang="0">
                <a:pos x="261" y="64"/>
              </a:cxn>
              <a:cxn ang="0">
                <a:pos x="270" y="60"/>
              </a:cxn>
              <a:cxn ang="0">
                <a:pos x="282" y="54"/>
              </a:cxn>
              <a:cxn ang="0">
                <a:pos x="290" y="45"/>
              </a:cxn>
              <a:cxn ang="0">
                <a:pos x="291" y="32"/>
              </a:cxn>
              <a:cxn ang="0">
                <a:pos x="302" y="30"/>
              </a:cxn>
              <a:cxn ang="0">
                <a:pos x="301" y="16"/>
              </a:cxn>
              <a:cxn ang="0">
                <a:pos x="306" y="3"/>
              </a:cxn>
              <a:cxn ang="0">
                <a:pos x="312" y="16"/>
              </a:cxn>
              <a:cxn ang="0">
                <a:pos x="312" y="46"/>
              </a:cxn>
              <a:cxn ang="0">
                <a:pos x="312" y="62"/>
              </a:cxn>
            </a:cxnLst>
            <a:rect l="0" t="0" r="r" b="b"/>
            <a:pathLst>
              <a:path w="312" h="524">
                <a:moveTo>
                  <a:pt x="312" y="76"/>
                </a:moveTo>
                <a:lnTo>
                  <a:pt x="312" y="78"/>
                </a:lnTo>
                <a:lnTo>
                  <a:pt x="312" y="81"/>
                </a:lnTo>
                <a:lnTo>
                  <a:pt x="312" y="83"/>
                </a:lnTo>
                <a:lnTo>
                  <a:pt x="312" y="84"/>
                </a:lnTo>
                <a:lnTo>
                  <a:pt x="312" y="86"/>
                </a:lnTo>
                <a:lnTo>
                  <a:pt x="312" y="88"/>
                </a:lnTo>
                <a:lnTo>
                  <a:pt x="312" y="89"/>
                </a:lnTo>
                <a:lnTo>
                  <a:pt x="312" y="91"/>
                </a:lnTo>
                <a:lnTo>
                  <a:pt x="312" y="92"/>
                </a:lnTo>
                <a:lnTo>
                  <a:pt x="312" y="94"/>
                </a:lnTo>
                <a:lnTo>
                  <a:pt x="312" y="96"/>
                </a:lnTo>
                <a:lnTo>
                  <a:pt x="312" y="97"/>
                </a:lnTo>
                <a:lnTo>
                  <a:pt x="312" y="99"/>
                </a:lnTo>
                <a:lnTo>
                  <a:pt x="312" y="100"/>
                </a:lnTo>
                <a:lnTo>
                  <a:pt x="312" y="102"/>
                </a:lnTo>
                <a:lnTo>
                  <a:pt x="312" y="104"/>
                </a:lnTo>
                <a:lnTo>
                  <a:pt x="312" y="105"/>
                </a:lnTo>
                <a:lnTo>
                  <a:pt x="312" y="107"/>
                </a:lnTo>
                <a:lnTo>
                  <a:pt x="312" y="108"/>
                </a:lnTo>
                <a:lnTo>
                  <a:pt x="312" y="110"/>
                </a:lnTo>
                <a:lnTo>
                  <a:pt x="312" y="118"/>
                </a:lnTo>
                <a:lnTo>
                  <a:pt x="312" y="120"/>
                </a:lnTo>
                <a:lnTo>
                  <a:pt x="312" y="121"/>
                </a:lnTo>
                <a:lnTo>
                  <a:pt x="312" y="123"/>
                </a:lnTo>
                <a:lnTo>
                  <a:pt x="312" y="124"/>
                </a:lnTo>
                <a:lnTo>
                  <a:pt x="312" y="126"/>
                </a:lnTo>
                <a:lnTo>
                  <a:pt x="312" y="128"/>
                </a:lnTo>
                <a:lnTo>
                  <a:pt x="312" y="136"/>
                </a:lnTo>
                <a:lnTo>
                  <a:pt x="312" y="140"/>
                </a:lnTo>
                <a:lnTo>
                  <a:pt x="312" y="142"/>
                </a:lnTo>
                <a:lnTo>
                  <a:pt x="312" y="144"/>
                </a:lnTo>
                <a:lnTo>
                  <a:pt x="312" y="145"/>
                </a:lnTo>
                <a:lnTo>
                  <a:pt x="312" y="147"/>
                </a:lnTo>
                <a:lnTo>
                  <a:pt x="312" y="148"/>
                </a:lnTo>
                <a:lnTo>
                  <a:pt x="312" y="150"/>
                </a:lnTo>
                <a:lnTo>
                  <a:pt x="312" y="152"/>
                </a:lnTo>
                <a:lnTo>
                  <a:pt x="312" y="160"/>
                </a:lnTo>
                <a:lnTo>
                  <a:pt x="312" y="161"/>
                </a:lnTo>
                <a:lnTo>
                  <a:pt x="312" y="163"/>
                </a:lnTo>
                <a:lnTo>
                  <a:pt x="312" y="164"/>
                </a:lnTo>
                <a:lnTo>
                  <a:pt x="312" y="166"/>
                </a:lnTo>
                <a:lnTo>
                  <a:pt x="312" y="168"/>
                </a:lnTo>
                <a:lnTo>
                  <a:pt x="312" y="169"/>
                </a:lnTo>
                <a:lnTo>
                  <a:pt x="312" y="171"/>
                </a:lnTo>
                <a:lnTo>
                  <a:pt x="312" y="172"/>
                </a:lnTo>
                <a:lnTo>
                  <a:pt x="312" y="174"/>
                </a:lnTo>
                <a:lnTo>
                  <a:pt x="312" y="176"/>
                </a:lnTo>
                <a:lnTo>
                  <a:pt x="312" y="177"/>
                </a:lnTo>
                <a:lnTo>
                  <a:pt x="312" y="188"/>
                </a:lnTo>
                <a:lnTo>
                  <a:pt x="312" y="193"/>
                </a:lnTo>
                <a:lnTo>
                  <a:pt x="312" y="203"/>
                </a:lnTo>
                <a:lnTo>
                  <a:pt x="312" y="206"/>
                </a:lnTo>
                <a:lnTo>
                  <a:pt x="312" y="214"/>
                </a:lnTo>
                <a:lnTo>
                  <a:pt x="312" y="219"/>
                </a:lnTo>
                <a:lnTo>
                  <a:pt x="312" y="227"/>
                </a:lnTo>
                <a:lnTo>
                  <a:pt x="312" y="233"/>
                </a:lnTo>
                <a:lnTo>
                  <a:pt x="312" y="241"/>
                </a:lnTo>
                <a:lnTo>
                  <a:pt x="312" y="252"/>
                </a:lnTo>
                <a:lnTo>
                  <a:pt x="312" y="254"/>
                </a:lnTo>
                <a:lnTo>
                  <a:pt x="312" y="260"/>
                </a:lnTo>
                <a:lnTo>
                  <a:pt x="312" y="278"/>
                </a:lnTo>
                <a:lnTo>
                  <a:pt x="312" y="291"/>
                </a:lnTo>
                <a:lnTo>
                  <a:pt x="312" y="294"/>
                </a:lnTo>
                <a:lnTo>
                  <a:pt x="312" y="297"/>
                </a:lnTo>
                <a:lnTo>
                  <a:pt x="312" y="302"/>
                </a:lnTo>
                <a:lnTo>
                  <a:pt x="312" y="304"/>
                </a:lnTo>
                <a:lnTo>
                  <a:pt x="312" y="305"/>
                </a:lnTo>
                <a:lnTo>
                  <a:pt x="312" y="312"/>
                </a:lnTo>
                <a:lnTo>
                  <a:pt x="312" y="315"/>
                </a:lnTo>
                <a:lnTo>
                  <a:pt x="312" y="328"/>
                </a:lnTo>
                <a:lnTo>
                  <a:pt x="312" y="332"/>
                </a:lnTo>
                <a:lnTo>
                  <a:pt x="312" y="334"/>
                </a:lnTo>
                <a:lnTo>
                  <a:pt x="312" y="336"/>
                </a:lnTo>
                <a:lnTo>
                  <a:pt x="312" y="340"/>
                </a:lnTo>
                <a:lnTo>
                  <a:pt x="312" y="342"/>
                </a:lnTo>
                <a:lnTo>
                  <a:pt x="312" y="348"/>
                </a:lnTo>
                <a:lnTo>
                  <a:pt x="312" y="358"/>
                </a:lnTo>
                <a:lnTo>
                  <a:pt x="312" y="361"/>
                </a:lnTo>
                <a:lnTo>
                  <a:pt x="312" y="364"/>
                </a:lnTo>
                <a:lnTo>
                  <a:pt x="312" y="371"/>
                </a:lnTo>
                <a:lnTo>
                  <a:pt x="312" y="374"/>
                </a:lnTo>
                <a:lnTo>
                  <a:pt x="312" y="376"/>
                </a:lnTo>
                <a:lnTo>
                  <a:pt x="312" y="377"/>
                </a:lnTo>
                <a:lnTo>
                  <a:pt x="312" y="380"/>
                </a:lnTo>
                <a:lnTo>
                  <a:pt x="312" y="384"/>
                </a:lnTo>
                <a:lnTo>
                  <a:pt x="312" y="411"/>
                </a:lnTo>
                <a:lnTo>
                  <a:pt x="312" y="417"/>
                </a:lnTo>
                <a:lnTo>
                  <a:pt x="312" y="422"/>
                </a:lnTo>
                <a:lnTo>
                  <a:pt x="312" y="424"/>
                </a:lnTo>
                <a:lnTo>
                  <a:pt x="312" y="433"/>
                </a:lnTo>
                <a:lnTo>
                  <a:pt x="312" y="452"/>
                </a:lnTo>
                <a:lnTo>
                  <a:pt x="312" y="454"/>
                </a:lnTo>
                <a:lnTo>
                  <a:pt x="312" y="456"/>
                </a:lnTo>
                <a:lnTo>
                  <a:pt x="312" y="457"/>
                </a:lnTo>
                <a:lnTo>
                  <a:pt x="312" y="459"/>
                </a:lnTo>
                <a:lnTo>
                  <a:pt x="312" y="462"/>
                </a:lnTo>
                <a:lnTo>
                  <a:pt x="312" y="470"/>
                </a:lnTo>
                <a:lnTo>
                  <a:pt x="312" y="476"/>
                </a:lnTo>
                <a:lnTo>
                  <a:pt x="312" y="492"/>
                </a:lnTo>
                <a:lnTo>
                  <a:pt x="312" y="512"/>
                </a:lnTo>
                <a:lnTo>
                  <a:pt x="312" y="513"/>
                </a:lnTo>
                <a:lnTo>
                  <a:pt x="312" y="523"/>
                </a:lnTo>
                <a:lnTo>
                  <a:pt x="312" y="524"/>
                </a:lnTo>
                <a:lnTo>
                  <a:pt x="299" y="524"/>
                </a:lnTo>
                <a:lnTo>
                  <a:pt x="277" y="524"/>
                </a:lnTo>
                <a:lnTo>
                  <a:pt x="275" y="524"/>
                </a:lnTo>
                <a:lnTo>
                  <a:pt x="272" y="524"/>
                </a:lnTo>
                <a:lnTo>
                  <a:pt x="262" y="524"/>
                </a:lnTo>
                <a:lnTo>
                  <a:pt x="237" y="524"/>
                </a:lnTo>
                <a:lnTo>
                  <a:pt x="232" y="524"/>
                </a:lnTo>
                <a:lnTo>
                  <a:pt x="226" y="524"/>
                </a:lnTo>
                <a:lnTo>
                  <a:pt x="221" y="524"/>
                </a:lnTo>
                <a:lnTo>
                  <a:pt x="211" y="524"/>
                </a:lnTo>
                <a:lnTo>
                  <a:pt x="205" y="524"/>
                </a:lnTo>
                <a:lnTo>
                  <a:pt x="203" y="524"/>
                </a:lnTo>
                <a:lnTo>
                  <a:pt x="195" y="524"/>
                </a:lnTo>
                <a:lnTo>
                  <a:pt x="189" y="524"/>
                </a:lnTo>
                <a:lnTo>
                  <a:pt x="189" y="523"/>
                </a:lnTo>
                <a:lnTo>
                  <a:pt x="189" y="518"/>
                </a:lnTo>
                <a:lnTo>
                  <a:pt x="189" y="513"/>
                </a:lnTo>
                <a:lnTo>
                  <a:pt x="189" y="508"/>
                </a:lnTo>
                <a:lnTo>
                  <a:pt x="189" y="494"/>
                </a:lnTo>
                <a:lnTo>
                  <a:pt x="189" y="492"/>
                </a:lnTo>
                <a:lnTo>
                  <a:pt x="189" y="483"/>
                </a:lnTo>
                <a:lnTo>
                  <a:pt x="189" y="481"/>
                </a:lnTo>
                <a:lnTo>
                  <a:pt x="189" y="475"/>
                </a:lnTo>
                <a:lnTo>
                  <a:pt x="187" y="475"/>
                </a:lnTo>
                <a:lnTo>
                  <a:pt x="187" y="473"/>
                </a:lnTo>
                <a:lnTo>
                  <a:pt x="187" y="472"/>
                </a:lnTo>
                <a:lnTo>
                  <a:pt x="187" y="462"/>
                </a:lnTo>
                <a:lnTo>
                  <a:pt x="187" y="459"/>
                </a:lnTo>
                <a:lnTo>
                  <a:pt x="190" y="459"/>
                </a:lnTo>
                <a:lnTo>
                  <a:pt x="205" y="459"/>
                </a:lnTo>
                <a:lnTo>
                  <a:pt x="208" y="459"/>
                </a:lnTo>
                <a:lnTo>
                  <a:pt x="213" y="459"/>
                </a:lnTo>
                <a:lnTo>
                  <a:pt x="213" y="456"/>
                </a:lnTo>
                <a:lnTo>
                  <a:pt x="213" y="454"/>
                </a:lnTo>
                <a:lnTo>
                  <a:pt x="213" y="451"/>
                </a:lnTo>
                <a:lnTo>
                  <a:pt x="213" y="449"/>
                </a:lnTo>
                <a:lnTo>
                  <a:pt x="213" y="446"/>
                </a:lnTo>
                <a:lnTo>
                  <a:pt x="213" y="441"/>
                </a:lnTo>
                <a:lnTo>
                  <a:pt x="213" y="428"/>
                </a:lnTo>
                <a:lnTo>
                  <a:pt x="213" y="427"/>
                </a:lnTo>
                <a:lnTo>
                  <a:pt x="213" y="425"/>
                </a:lnTo>
                <a:lnTo>
                  <a:pt x="213" y="424"/>
                </a:lnTo>
                <a:lnTo>
                  <a:pt x="213" y="422"/>
                </a:lnTo>
                <a:lnTo>
                  <a:pt x="213" y="414"/>
                </a:lnTo>
                <a:lnTo>
                  <a:pt x="213" y="412"/>
                </a:lnTo>
                <a:lnTo>
                  <a:pt x="213" y="411"/>
                </a:lnTo>
                <a:lnTo>
                  <a:pt x="213" y="406"/>
                </a:lnTo>
                <a:lnTo>
                  <a:pt x="213" y="404"/>
                </a:lnTo>
                <a:lnTo>
                  <a:pt x="213" y="401"/>
                </a:lnTo>
                <a:lnTo>
                  <a:pt x="213" y="400"/>
                </a:lnTo>
                <a:lnTo>
                  <a:pt x="213" y="396"/>
                </a:lnTo>
                <a:lnTo>
                  <a:pt x="213" y="395"/>
                </a:lnTo>
                <a:lnTo>
                  <a:pt x="213" y="390"/>
                </a:lnTo>
                <a:lnTo>
                  <a:pt x="213" y="387"/>
                </a:lnTo>
                <a:lnTo>
                  <a:pt x="213" y="384"/>
                </a:lnTo>
                <a:lnTo>
                  <a:pt x="213" y="377"/>
                </a:lnTo>
                <a:lnTo>
                  <a:pt x="211" y="377"/>
                </a:lnTo>
                <a:lnTo>
                  <a:pt x="208" y="377"/>
                </a:lnTo>
                <a:lnTo>
                  <a:pt x="208" y="374"/>
                </a:lnTo>
                <a:lnTo>
                  <a:pt x="208" y="371"/>
                </a:lnTo>
                <a:lnTo>
                  <a:pt x="208" y="366"/>
                </a:lnTo>
                <a:lnTo>
                  <a:pt x="208" y="360"/>
                </a:lnTo>
                <a:lnTo>
                  <a:pt x="208" y="352"/>
                </a:lnTo>
                <a:lnTo>
                  <a:pt x="200" y="352"/>
                </a:lnTo>
                <a:lnTo>
                  <a:pt x="200" y="350"/>
                </a:lnTo>
                <a:lnTo>
                  <a:pt x="200" y="348"/>
                </a:lnTo>
                <a:lnTo>
                  <a:pt x="200" y="347"/>
                </a:lnTo>
                <a:lnTo>
                  <a:pt x="200" y="345"/>
                </a:lnTo>
                <a:lnTo>
                  <a:pt x="200" y="344"/>
                </a:lnTo>
                <a:lnTo>
                  <a:pt x="200" y="342"/>
                </a:lnTo>
                <a:lnTo>
                  <a:pt x="200" y="336"/>
                </a:lnTo>
                <a:lnTo>
                  <a:pt x="197" y="336"/>
                </a:lnTo>
                <a:lnTo>
                  <a:pt x="187" y="336"/>
                </a:lnTo>
                <a:lnTo>
                  <a:pt x="174" y="334"/>
                </a:lnTo>
                <a:lnTo>
                  <a:pt x="171" y="334"/>
                </a:lnTo>
                <a:lnTo>
                  <a:pt x="171" y="332"/>
                </a:lnTo>
                <a:lnTo>
                  <a:pt x="173" y="332"/>
                </a:lnTo>
                <a:lnTo>
                  <a:pt x="173" y="331"/>
                </a:lnTo>
                <a:lnTo>
                  <a:pt x="171" y="331"/>
                </a:lnTo>
                <a:lnTo>
                  <a:pt x="171" y="320"/>
                </a:lnTo>
                <a:lnTo>
                  <a:pt x="171" y="318"/>
                </a:lnTo>
                <a:lnTo>
                  <a:pt x="162" y="318"/>
                </a:lnTo>
                <a:lnTo>
                  <a:pt x="162" y="313"/>
                </a:lnTo>
                <a:lnTo>
                  <a:pt x="162" y="312"/>
                </a:lnTo>
                <a:lnTo>
                  <a:pt x="162" y="307"/>
                </a:lnTo>
                <a:lnTo>
                  <a:pt x="162" y="305"/>
                </a:lnTo>
                <a:lnTo>
                  <a:pt x="162" y="304"/>
                </a:lnTo>
                <a:lnTo>
                  <a:pt x="162" y="302"/>
                </a:lnTo>
                <a:lnTo>
                  <a:pt x="158" y="302"/>
                </a:lnTo>
                <a:lnTo>
                  <a:pt x="155" y="302"/>
                </a:lnTo>
                <a:lnTo>
                  <a:pt x="154" y="302"/>
                </a:lnTo>
                <a:lnTo>
                  <a:pt x="150" y="302"/>
                </a:lnTo>
                <a:lnTo>
                  <a:pt x="149" y="302"/>
                </a:lnTo>
                <a:lnTo>
                  <a:pt x="147" y="302"/>
                </a:lnTo>
                <a:lnTo>
                  <a:pt x="146" y="302"/>
                </a:lnTo>
                <a:lnTo>
                  <a:pt x="144" y="302"/>
                </a:lnTo>
                <a:lnTo>
                  <a:pt x="141" y="302"/>
                </a:lnTo>
                <a:lnTo>
                  <a:pt x="138" y="302"/>
                </a:lnTo>
                <a:lnTo>
                  <a:pt x="136" y="302"/>
                </a:lnTo>
                <a:lnTo>
                  <a:pt x="134" y="302"/>
                </a:lnTo>
                <a:lnTo>
                  <a:pt x="133" y="302"/>
                </a:lnTo>
                <a:lnTo>
                  <a:pt x="131" y="302"/>
                </a:lnTo>
                <a:lnTo>
                  <a:pt x="131" y="299"/>
                </a:lnTo>
                <a:lnTo>
                  <a:pt x="131" y="294"/>
                </a:lnTo>
                <a:lnTo>
                  <a:pt x="131" y="291"/>
                </a:lnTo>
                <a:lnTo>
                  <a:pt x="131" y="286"/>
                </a:lnTo>
                <a:lnTo>
                  <a:pt x="131" y="284"/>
                </a:lnTo>
                <a:lnTo>
                  <a:pt x="131" y="280"/>
                </a:lnTo>
                <a:lnTo>
                  <a:pt x="131" y="278"/>
                </a:lnTo>
                <a:lnTo>
                  <a:pt x="131" y="276"/>
                </a:lnTo>
                <a:lnTo>
                  <a:pt x="130" y="276"/>
                </a:lnTo>
                <a:lnTo>
                  <a:pt x="130" y="275"/>
                </a:lnTo>
                <a:lnTo>
                  <a:pt x="130" y="273"/>
                </a:lnTo>
                <a:lnTo>
                  <a:pt x="130" y="270"/>
                </a:lnTo>
                <a:lnTo>
                  <a:pt x="130" y="267"/>
                </a:lnTo>
                <a:lnTo>
                  <a:pt x="130" y="265"/>
                </a:lnTo>
                <a:lnTo>
                  <a:pt x="130" y="262"/>
                </a:lnTo>
                <a:lnTo>
                  <a:pt x="130" y="260"/>
                </a:lnTo>
                <a:lnTo>
                  <a:pt x="130" y="259"/>
                </a:lnTo>
                <a:lnTo>
                  <a:pt x="130" y="256"/>
                </a:lnTo>
                <a:lnTo>
                  <a:pt x="130" y="252"/>
                </a:lnTo>
                <a:lnTo>
                  <a:pt x="130" y="251"/>
                </a:lnTo>
                <a:lnTo>
                  <a:pt x="130" y="249"/>
                </a:lnTo>
                <a:lnTo>
                  <a:pt x="130" y="248"/>
                </a:lnTo>
                <a:lnTo>
                  <a:pt x="130" y="246"/>
                </a:lnTo>
                <a:lnTo>
                  <a:pt x="130" y="244"/>
                </a:lnTo>
                <a:lnTo>
                  <a:pt x="130" y="241"/>
                </a:lnTo>
                <a:lnTo>
                  <a:pt x="130" y="238"/>
                </a:lnTo>
                <a:lnTo>
                  <a:pt x="130" y="236"/>
                </a:lnTo>
                <a:lnTo>
                  <a:pt x="128" y="236"/>
                </a:lnTo>
                <a:lnTo>
                  <a:pt x="126" y="236"/>
                </a:lnTo>
                <a:lnTo>
                  <a:pt x="125" y="236"/>
                </a:lnTo>
                <a:lnTo>
                  <a:pt x="125" y="238"/>
                </a:lnTo>
                <a:lnTo>
                  <a:pt x="123" y="238"/>
                </a:lnTo>
                <a:lnTo>
                  <a:pt x="122" y="238"/>
                </a:lnTo>
                <a:lnTo>
                  <a:pt x="122" y="236"/>
                </a:lnTo>
                <a:lnTo>
                  <a:pt x="120" y="236"/>
                </a:lnTo>
                <a:lnTo>
                  <a:pt x="120" y="235"/>
                </a:lnTo>
                <a:lnTo>
                  <a:pt x="120" y="233"/>
                </a:lnTo>
                <a:lnTo>
                  <a:pt x="120" y="232"/>
                </a:lnTo>
                <a:lnTo>
                  <a:pt x="118" y="232"/>
                </a:lnTo>
                <a:lnTo>
                  <a:pt x="117" y="232"/>
                </a:lnTo>
                <a:lnTo>
                  <a:pt x="115" y="232"/>
                </a:lnTo>
                <a:lnTo>
                  <a:pt x="115" y="230"/>
                </a:lnTo>
                <a:lnTo>
                  <a:pt x="114" y="230"/>
                </a:lnTo>
                <a:lnTo>
                  <a:pt x="114" y="228"/>
                </a:lnTo>
                <a:lnTo>
                  <a:pt x="114" y="227"/>
                </a:lnTo>
                <a:lnTo>
                  <a:pt x="112" y="227"/>
                </a:lnTo>
                <a:lnTo>
                  <a:pt x="110" y="225"/>
                </a:lnTo>
                <a:lnTo>
                  <a:pt x="109" y="225"/>
                </a:lnTo>
                <a:lnTo>
                  <a:pt x="107" y="224"/>
                </a:lnTo>
                <a:lnTo>
                  <a:pt x="106" y="222"/>
                </a:lnTo>
                <a:lnTo>
                  <a:pt x="106" y="220"/>
                </a:lnTo>
                <a:lnTo>
                  <a:pt x="104" y="220"/>
                </a:lnTo>
                <a:lnTo>
                  <a:pt x="104" y="222"/>
                </a:lnTo>
                <a:lnTo>
                  <a:pt x="102" y="222"/>
                </a:lnTo>
                <a:lnTo>
                  <a:pt x="101" y="224"/>
                </a:lnTo>
                <a:lnTo>
                  <a:pt x="99" y="224"/>
                </a:lnTo>
                <a:lnTo>
                  <a:pt x="98" y="225"/>
                </a:lnTo>
                <a:lnTo>
                  <a:pt x="96" y="225"/>
                </a:lnTo>
                <a:lnTo>
                  <a:pt x="94" y="225"/>
                </a:lnTo>
                <a:lnTo>
                  <a:pt x="93" y="227"/>
                </a:lnTo>
                <a:lnTo>
                  <a:pt x="91" y="227"/>
                </a:lnTo>
                <a:lnTo>
                  <a:pt x="90" y="227"/>
                </a:lnTo>
                <a:lnTo>
                  <a:pt x="88" y="225"/>
                </a:lnTo>
                <a:lnTo>
                  <a:pt x="86" y="225"/>
                </a:lnTo>
                <a:lnTo>
                  <a:pt x="86" y="227"/>
                </a:lnTo>
                <a:lnTo>
                  <a:pt x="85" y="227"/>
                </a:lnTo>
                <a:lnTo>
                  <a:pt x="83" y="227"/>
                </a:lnTo>
                <a:lnTo>
                  <a:pt x="82" y="227"/>
                </a:lnTo>
                <a:lnTo>
                  <a:pt x="80" y="227"/>
                </a:lnTo>
                <a:lnTo>
                  <a:pt x="78" y="227"/>
                </a:lnTo>
                <a:lnTo>
                  <a:pt x="77" y="227"/>
                </a:lnTo>
                <a:lnTo>
                  <a:pt x="75" y="227"/>
                </a:lnTo>
                <a:lnTo>
                  <a:pt x="75" y="228"/>
                </a:lnTo>
                <a:lnTo>
                  <a:pt x="75" y="230"/>
                </a:lnTo>
                <a:lnTo>
                  <a:pt x="75" y="232"/>
                </a:lnTo>
                <a:lnTo>
                  <a:pt x="75" y="233"/>
                </a:lnTo>
                <a:lnTo>
                  <a:pt x="74" y="235"/>
                </a:lnTo>
                <a:lnTo>
                  <a:pt x="74" y="236"/>
                </a:lnTo>
                <a:lnTo>
                  <a:pt x="72" y="236"/>
                </a:lnTo>
                <a:lnTo>
                  <a:pt x="70" y="236"/>
                </a:lnTo>
                <a:lnTo>
                  <a:pt x="69" y="236"/>
                </a:lnTo>
                <a:lnTo>
                  <a:pt x="67" y="236"/>
                </a:lnTo>
                <a:lnTo>
                  <a:pt x="67" y="238"/>
                </a:lnTo>
                <a:lnTo>
                  <a:pt x="66" y="240"/>
                </a:lnTo>
                <a:lnTo>
                  <a:pt x="66" y="241"/>
                </a:lnTo>
                <a:lnTo>
                  <a:pt x="64" y="241"/>
                </a:lnTo>
                <a:lnTo>
                  <a:pt x="64" y="243"/>
                </a:lnTo>
                <a:lnTo>
                  <a:pt x="62" y="243"/>
                </a:lnTo>
                <a:lnTo>
                  <a:pt x="62" y="244"/>
                </a:lnTo>
                <a:lnTo>
                  <a:pt x="62" y="246"/>
                </a:lnTo>
                <a:lnTo>
                  <a:pt x="61" y="246"/>
                </a:lnTo>
                <a:lnTo>
                  <a:pt x="61" y="248"/>
                </a:lnTo>
                <a:lnTo>
                  <a:pt x="62" y="248"/>
                </a:lnTo>
                <a:lnTo>
                  <a:pt x="61" y="248"/>
                </a:lnTo>
                <a:lnTo>
                  <a:pt x="61" y="249"/>
                </a:lnTo>
                <a:lnTo>
                  <a:pt x="61" y="251"/>
                </a:lnTo>
                <a:lnTo>
                  <a:pt x="59" y="251"/>
                </a:lnTo>
                <a:lnTo>
                  <a:pt x="58" y="251"/>
                </a:lnTo>
                <a:lnTo>
                  <a:pt x="56" y="251"/>
                </a:lnTo>
                <a:lnTo>
                  <a:pt x="56" y="249"/>
                </a:lnTo>
                <a:lnTo>
                  <a:pt x="54" y="248"/>
                </a:lnTo>
                <a:lnTo>
                  <a:pt x="53" y="246"/>
                </a:lnTo>
                <a:lnTo>
                  <a:pt x="53" y="248"/>
                </a:lnTo>
                <a:lnTo>
                  <a:pt x="53" y="249"/>
                </a:lnTo>
                <a:lnTo>
                  <a:pt x="53" y="251"/>
                </a:lnTo>
                <a:lnTo>
                  <a:pt x="53" y="252"/>
                </a:lnTo>
                <a:lnTo>
                  <a:pt x="53" y="254"/>
                </a:lnTo>
                <a:lnTo>
                  <a:pt x="51" y="256"/>
                </a:lnTo>
                <a:lnTo>
                  <a:pt x="50" y="257"/>
                </a:lnTo>
                <a:lnTo>
                  <a:pt x="51" y="259"/>
                </a:lnTo>
                <a:lnTo>
                  <a:pt x="51" y="260"/>
                </a:lnTo>
                <a:lnTo>
                  <a:pt x="51" y="262"/>
                </a:lnTo>
                <a:lnTo>
                  <a:pt x="51" y="264"/>
                </a:lnTo>
                <a:lnTo>
                  <a:pt x="51" y="265"/>
                </a:lnTo>
                <a:lnTo>
                  <a:pt x="50" y="265"/>
                </a:lnTo>
                <a:lnTo>
                  <a:pt x="50" y="267"/>
                </a:lnTo>
                <a:lnTo>
                  <a:pt x="48" y="267"/>
                </a:lnTo>
                <a:lnTo>
                  <a:pt x="46" y="268"/>
                </a:lnTo>
                <a:lnTo>
                  <a:pt x="45" y="268"/>
                </a:lnTo>
                <a:lnTo>
                  <a:pt x="43" y="268"/>
                </a:lnTo>
                <a:lnTo>
                  <a:pt x="42" y="268"/>
                </a:lnTo>
                <a:lnTo>
                  <a:pt x="40" y="268"/>
                </a:lnTo>
                <a:lnTo>
                  <a:pt x="38" y="267"/>
                </a:lnTo>
                <a:lnTo>
                  <a:pt x="37" y="267"/>
                </a:lnTo>
                <a:lnTo>
                  <a:pt x="37" y="265"/>
                </a:lnTo>
                <a:lnTo>
                  <a:pt x="35" y="265"/>
                </a:lnTo>
                <a:lnTo>
                  <a:pt x="34" y="264"/>
                </a:lnTo>
                <a:lnTo>
                  <a:pt x="30" y="264"/>
                </a:lnTo>
                <a:lnTo>
                  <a:pt x="29" y="262"/>
                </a:lnTo>
                <a:lnTo>
                  <a:pt x="27" y="262"/>
                </a:lnTo>
                <a:lnTo>
                  <a:pt x="26" y="264"/>
                </a:lnTo>
                <a:lnTo>
                  <a:pt x="24" y="264"/>
                </a:lnTo>
                <a:lnTo>
                  <a:pt x="22" y="265"/>
                </a:lnTo>
                <a:lnTo>
                  <a:pt x="22" y="267"/>
                </a:lnTo>
                <a:lnTo>
                  <a:pt x="19" y="268"/>
                </a:lnTo>
                <a:lnTo>
                  <a:pt x="18" y="270"/>
                </a:lnTo>
                <a:lnTo>
                  <a:pt x="16" y="270"/>
                </a:lnTo>
                <a:lnTo>
                  <a:pt x="14" y="270"/>
                </a:lnTo>
                <a:lnTo>
                  <a:pt x="10" y="270"/>
                </a:lnTo>
                <a:lnTo>
                  <a:pt x="8" y="270"/>
                </a:lnTo>
                <a:lnTo>
                  <a:pt x="6" y="270"/>
                </a:lnTo>
                <a:lnTo>
                  <a:pt x="5" y="268"/>
                </a:lnTo>
                <a:lnTo>
                  <a:pt x="3" y="268"/>
                </a:lnTo>
                <a:lnTo>
                  <a:pt x="3" y="267"/>
                </a:lnTo>
                <a:lnTo>
                  <a:pt x="2" y="265"/>
                </a:lnTo>
                <a:lnTo>
                  <a:pt x="2" y="264"/>
                </a:lnTo>
                <a:lnTo>
                  <a:pt x="0" y="264"/>
                </a:lnTo>
                <a:lnTo>
                  <a:pt x="0" y="262"/>
                </a:lnTo>
                <a:lnTo>
                  <a:pt x="0" y="260"/>
                </a:lnTo>
                <a:lnTo>
                  <a:pt x="2" y="259"/>
                </a:lnTo>
                <a:lnTo>
                  <a:pt x="0" y="259"/>
                </a:lnTo>
                <a:lnTo>
                  <a:pt x="0" y="257"/>
                </a:lnTo>
                <a:lnTo>
                  <a:pt x="0" y="256"/>
                </a:lnTo>
                <a:lnTo>
                  <a:pt x="2" y="254"/>
                </a:lnTo>
                <a:lnTo>
                  <a:pt x="3" y="254"/>
                </a:lnTo>
                <a:lnTo>
                  <a:pt x="5" y="254"/>
                </a:lnTo>
                <a:lnTo>
                  <a:pt x="5" y="252"/>
                </a:lnTo>
                <a:lnTo>
                  <a:pt x="5" y="251"/>
                </a:lnTo>
                <a:lnTo>
                  <a:pt x="6" y="249"/>
                </a:lnTo>
                <a:lnTo>
                  <a:pt x="6" y="248"/>
                </a:lnTo>
                <a:lnTo>
                  <a:pt x="8" y="248"/>
                </a:lnTo>
                <a:lnTo>
                  <a:pt x="11" y="248"/>
                </a:lnTo>
                <a:lnTo>
                  <a:pt x="13" y="248"/>
                </a:lnTo>
                <a:lnTo>
                  <a:pt x="14" y="248"/>
                </a:lnTo>
                <a:lnTo>
                  <a:pt x="16" y="246"/>
                </a:lnTo>
                <a:lnTo>
                  <a:pt x="18" y="246"/>
                </a:lnTo>
                <a:lnTo>
                  <a:pt x="18" y="244"/>
                </a:lnTo>
                <a:lnTo>
                  <a:pt x="19" y="244"/>
                </a:lnTo>
                <a:lnTo>
                  <a:pt x="19" y="243"/>
                </a:lnTo>
                <a:lnTo>
                  <a:pt x="19" y="241"/>
                </a:lnTo>
                <a:lnTo>
                  <a:pt x="21" y="241"/>
                </a:lnTo>
                <a:lnTo>
                  <a:pt x="19" y="240"/>
                </a:lnTo>
                <a:lnTo>
                  <a:pt x="19" y="238"/>
                </a:lnTo>
                <a:lnTo>
                  <a:pt x="19" y="236"/>
                </a:lnTo>
                <a:lnTo>
                  <a:pt x="19" y="235"/>
                </a:lnTo>
                <a:lnTo>
                  <a:pt x="19" y="233"/>
                </a:lnTo>
                <a:lnTo>
                  <a:pt x="19" y="232"/>
                </a:lnTo>
                <a:lnTo>
                  <a:pt x="21" y="232"/>
                </a:lnTo>
                <a:lnTo>
                  <a:pt x="22" y="232"/>
                </a:lnTo>
                <a:lnTo>
                  <a:pt x="22" y="230"/>
                </a:lnTo>
                <a:lnTo>
                  <a:pt x="22" y="228"/>
                </a:lnTo>
                <a:lnTo>
                  <a:pt x="21" y="228"/>
                </a:lnTo>
                <a:lnTo>
                  <a:pt x="19" y="227"/>
                </a:lnTo>
                <a:lnTo>
                  <a:pt x="18" y="227"/>
                </a:lnTo>
                <a:lnTo>
                  <a:pt x="16" y="225"/>
                </a:lnTo>
                <a:lnTo>
                  <a:pt x="14" y="225"/>
                </a:lnTo>
                <a:lnTo>
                  <a:pt x="14" y="224"/>
                </a:lnTo>
                <a:lnTo>
                  <a:pt x="13" y="224"/>
                </a:lnTo>
                <a:lnTo>
                  <a:pt x="13" y="222"/>
                </a:lnTo>
                <a:lnTo>
                  <a:pt x="13" y="220"/>
                </a:lnTo>
                <a:lnTo>
                  <a:pt x="14" y="219"/>
                </a:lnTo>
                <a:lnTo>
                  <a:pt x="16" y="217"/>
                </a:lnTo>
                <a:lnTo>
                  <a:pt x="16" y="216"/>
                </a:lnTo>
                <a:lnTo>
                  <a:pt x="16" y="214"/>
                </a:lnTo>
                <a:lnTo>
                  <a:pt x="14" y="214"/>
                </a:lnTo>
                <a:lnTo>
                  <a:pt x="14" y="212"/>
                </a:lnTo>
                <a:lnTo>
                  <a:pt x="13" y="212"/>
                </a:lnTo>
                <a:lnTo>
                  <a:pt x="11" y="211"/>
                </a:lnTo>
                <a:lnTo>
                  <a:pt x="11" y="209"/>
                </a:lnTo>
                <a:lnTo>
                  <a:pt x="10" y="208"/>
                </a:lnTo>
                <a:lnTo>
                  <a:pt x="8" y="206"/>
                </a:lnTo>
                <a:lnTo>
                  <a:pt x="6" y="206"/>
                </a:lnTo>
                <a:lnTo>
                  <a:pt x="6" y="204"/>
                </a:lnTo>
                <a:lnTo>
                  <a:pt x="5" y="204"/>
                </a:lnTo>
                <a:lnTo>
                  <a:pt x="5" y="203"/>
                </a:lnTo>
                <a:lnTo>
                  <a:pt x="6" y="203"/>
                </a:lnTo>
                <a:lnTo>
                  <a:pt x="10" y="203"/>
                </a:lnTo>
                <a:lnTo>
                  <a:pt x="11" y="203"/>
                </a:lnTo>
                <a:lnTo>
                  <a:pt x="14" y="203"/>
                </a:lnTo>
                <a:lnTo>
                  <a:pt x="18" y="203"/>
                </a:lnTo>
                <a:lnTo>
                  <a:pt x="19" y="203"/>
                </a:lnTo>
                <a:lnTo>
                  <a:pt x="26" y="203"/>
                </a:lnTo>
                <a:lnTo>
                  <a:pt x="37" y="203"/>
                </a:lnTo>
                <a:lnTo>
                  <a:pt x="40" y="203"/>
                </a:lnTo>
                <a:lnTo>
                  <a:pt x="45" y="201"/>
                </a:lnTo>
                <a:lnTo>
                  <a:pt x="48" y="201"/>
                </a:lnTo>
                <a:lnTo>
                  <a:pt x="50" y="201"/>
                </a:lnTo>
                <a:lnTo>
                  <a:pt x="54" y="201"/>
                </a:lnTo>
                <a:lnTo>
                  <a:pt x="61" y="203"/>
                </a:lnTo>
                <a:lnTo>
                  <a:pt x="61" y="200"/>
                </a:lnTo>
                <a:lnTo>
                  <a:pt x="61" y="193"/>
                </a:lnTo>
                <a:lnTo>
                  <a:pt x="61" y="185"/>
                </a:lnTo>
                <a:lnTo>
                  <a:pt x="61" y="184"/>
                </a:lnTo>
                <a:lnTo>
                  <a:pt x="61" y="182"/>
                </a:lnTo>
                <a:lnTo>
                  <a:pt x="61" y="180"/>
                </a:lnTo>
                <a:lnTo>
                  <a:pt x="61" y="179"/>
                </a:lnTo>
                <a:lnTo>
                  <a:pt x="61" y="177"/>
                </a:lnTo>
                <a:lnTo>
                  <a:pt x="59" y="177"/>
                </a:lnTo>
                <a:lnTo>
                  <a:pt x="59" y="176"/>
                </a:lnTo>
                <a:lnTo>
                  <a:pt x="59" y="172"/>
                </a:lnTo>
                <a:lnTo>
                  <a:pt x="59" y="171"/>
                </a:lnTo>
                <a:lnTo>
                  <a:pt x="59" y="169"/>
                </a:lnTo>
                <a:lnTo>
                  <a:pt x="59" y="161"/>
                </a:lnTo>
                <a:lnTo>
                  <a:pt x="59" y="160"/>
                </a:lnTo>
                <a:lnTo>
                  <a:pt x="59" y="155"/>
                </a:lnTo>
                <a:lnTo>
                  <a:pt x="59" y="152"/>
                </a:lnTo>
                <a:lnTo>
                  <a:pt x="59" y="144"/>
                </a:lnTo>
                <a:lnTo>
                  <a:pt x="59" y="139"/>
                </a:lnTo>
                <a:lnTo>
                  <a:pt x="59" y="137"/>
                </a:lnTo>
                <a:lnTo>
                  <a:pt x="59" y="136"/>
                </a:lnTo>
                <a:lnTo>
                  <a:pt x="59" y="134"/>
                </a:lnTo>
                <a:lnTo>
                  <a:pt x="59" y="128"/>
                </a:lnTo>
                <a:lnTo>
                  <a:pt x="59" y="126"/>
                </a:lnTo>
                <a:lnTo>
                  <a:pt x="59" y="124"/>
                </a:lnTo>
                <a:lnTo>
                  <a:pt x="59" y="123"/>
                </a:lnTo>
                <a:lnTo>
                  <a:pt x="59" y="121"/>
                </a:lnTo>
                <a:lnTo>
                  <a:pt x="59" y="113"/>
                </a:lnTo>
                <a:lnTo>
                  <a:pt x="59" y="100"/>
                </a:lnTo>
                <a:lnTo>
                  <a:pt x="59" y="99"/>
                </a:lnTo>
                <a:lnTo>
                  <a:pt x="59" y="97"/>
                </a:lnTo>
                <a:lnTo>
                  <a:pt x="59" y="92"/>
                </a:lnTo>
                <a:lnTo>
                  <a:pt x="59" y="80"/>
                </a:lnTo>
                <a:lnTo>
                  <a:pt x="59" y="78"/>
                </a:lnTo>
                <a:lnTo>
                  <a:pt x="59" y="76"/>
                </a:lnTo>
                <a:lnTo>
                  <a:pt x="56" y="76"/>
                </a:lnTo>
                <a:lnTo>
                  <a:pt x="56" y="73"/>
                </a:lnTo>
                <a:lnTo>
                  <a:pt x="56" y="68"/>
                </a:lnTo>
                <a:lnTo>
                  <a:pt x="56" y="67"/>
                </a:lnTo>
                <a:lnTo>
                  <a:pt x="56" y="64"/>
                </a:lnTo>
                <a:lnTo>
                  <a:pt x="56" y="62"/>
                </a:lnTo>
                <a:lnTo>
                  <a:pt x="56" y="60"/>
                </a:lnTo>
                <a:lnTo>
                  <a:pt x="58" y="60"/>
                </a:lnTo>
                <a:lnTo>
                  <a:pt x="58" y="59"/>
                </a:lnTo>
                <a:lnTo>
                  <a:pt x="58" y="57"/>
                </a:lnTo>
                <a:lnTo>
                  <a:pt x="58" y="56"/>
                </a:lnTo>
                <a:lnTo>
                  <a:pt x="58" y="54"/>
                </a:lnTo>
                <a:lnTo>
                  <a:pt x="58" y="52"/>
                </a:lnTo>
                <a:lnTo>
                  <a:pt x="58" y="51"/>
                </a:lnTo>
                <a:lnTo>
                  <a:pt x="58" y="45"/>
                </a:lnTo>
                <a:lnTo>
                  <a:pt x="58" y="43"/>
                </a:lnTo>
                <a:lnTo>
                  <a:pt x="58" y="40"/>
                </a:lnTo>
                <a:lnTo>
                  <a:pt x="58" y="38"/>
                </a:lnTo>
                <a:lnTo>
                  <a:pt x="61" y="38"/>
                </a:lnTo>
                <a:lnTo>
                  <a:pt x="64" y="38"/>
                </a:lnTo>
                <a:lnTo>
                  <a:pt x="66" y="38"/>
                </a:lnTo>
                <a:lnTo>
                  <a:pt x="69" y="38"/>
                </a:lnTo>
                <a:lnTo>
                  <a:pt x="74" y="38"/>
                </a:lnTo>
                <a:lnTo>
                  <a:pt x="78" y="38"/>
                </a:lnTo>
                <a:lnTo>
                  <a:pt x="82" y="38"/>
                </a:lnTo>
                <a:lnTo>
                  <a:pt x="91" y="38"/>
                </a:lnTo>
                <a:lnTo>
                  <a:pt x="94" y="38"/>
                </a:lnTo>
                <a:lnTo>
                  <a:pt x="99" y="38"/>
                </a:lnTo>
                <a:lnTo>
                  <a:pt x="104" y="38"/>
                </a:lnTo>
                <a:lnTo>
                  <a:pt x="107" y="38"/>
                </a:lnTo>
                <a:lnTo>
                  <a:pt x="112" y="38"/>
                </a:lnTo>
                <a:lnTo>
                  <a:pt x="122" y="38"/>
                </a:lnTo>
                <a:lnTo>
                  <a:pt x="123" y="38"/>
                </a:lnTo>
                <a:lnTo>
                  <a:pt x="126" y="38"/>
                </a:lnTo>
                <a:lnTo>
                  <a:pt x="128" y="38"/>
                </a:lnTo>
                <a:lnTo>
                  <a:pt x="146" y="38"/>
                </a:lnTo>
                <a:lnTo>
                  <a:pt x="158" y="38"/>
                </a:lnTo>
                <a:lnTo>
                  <a:pt x="163" y="38"/>
                </a:lnTo>
                <a:lnTo>
                  <a:pt x="171" y="38"/>
                </a:lnTo>
                <a:lnTo>
                  <a:pt x="173" y="38"/>
                </a:lnTo>
                <a:lnTo>
                  <a:pt x="178" y="38"/>
                </a:lnTo>
                <a:lnTo>
                  <a:pt x="179" y="38"/>
                </a:lnTo>
                <a:lnTo>
                  <a:pt x="181" y="38"/>
                </a:lnTo>
                <a:lnTo>
                  <a:pt x="200" y="38"/>
                </a:lnTo>
                <a:lnTo>
                  <a:pt x="210" y="38"/>
                </a:lnTo>
                <a:lnTo>
                  <a:pt x="221" y="38"/>
                </a:lnTo>
                <a:lnTo>
                  <a:pt x="232" y="38"/>
                </a:lnTo>
                <a:lnTo>
                  <a:pt x="235" y="38"/>
                </a:lnTo>
                <a:lnTo>
                  <a:pt x="261" y="38"/>
                </a:lnTo>
                <a:lnTo>
                  <a:pt x="261" y="64"/>
                </a:lnTo>
                <a:lnTo>
                  <a:pt x="261" y="65"/>
                </a:lnTo>
                <a:lnTo>
                  <a:pt x="261" y="64"/>
                </a:lnTo>
                <a:lnTo>
                  <a:pt x="262" y="64"/>
                </a:lnTo>
                <a:lnTo>
                  <a:pt x="262" y="62"/>
                </a:lnTo>
                <a:lnTo>
                  <a:pt x="264" y="62"/>
                </a:lnTo>
                <a:lnTo>
                  <a:pt x="266" y="62"/>
                </a:lnTo>
                <a:lnTo>
                  <a:pt x="267" y="62"/>
                </a:lnTo>
                <a:lnTo>
                  <a:pt x="267" y="60"/>
                </a:lnTo>
                <a:lnTo>
                  <a:pt x="269" y="60"/>
                </a:lnTo>
                <a:lnTo>
                  <a:pt x="270" y="60"/>
                </a:lnTo>
                <a:lnTo>
                  <a:pt x="272" y="60"/>
                </a:lnTo>
                <a:lnTo>
                  <a:pt x="274" y="60"/>
                </a:lnTo>
                <a:lnTo>
                  <a:pt x="274" y="59"/>
                </a:lnTo>
                <a:lnTo>
                  <a:pt x="275" y="59"/>
                </a:lnTo>
                <a:lnTo>
                  <a:pt x="277" y="59"/>
                </a:lnTo>
                <a:lnTo>
                  <a:pt x="278" y="59"/>
                </a:lnTo>
                <a:lnTo>
                  <a:pt x="278" y="57"/>
                </a:lnTo>
                <a:lnTo>
                  <a:pt x="278" y="56"/>
                </a:lnTo>
                <a:lnTo>
                  <a:pt x="280" y="56"/>
                </a:lnTo>
                <a:lnTo>
                  <a:pt x="282" y="54"/>
                </a:lnTo>
                <a:lnTo>
                  <a:pt x="283" y="54"/>
                </a:lnTo>
                <a:lnTo>
                  <a:pt x="283" y="52"/>
                </a:lnTo>
                <a:lnTo>
                  <a:pt x="285" y="51"/>
                </a:lnTo>
                <a:lnTo>
                  <a:pt x="285" y="49"/>
                </a:lnTo>
                <a:lnTo>
                  <a:pt x="286" y="49"/>
                </a:lnTo>
                <a:lnTo>
                  <a:pt x="288" y="49"/>
                </a:lnTo>
                <a:lnTo>
                  <a:pt x="288" y="48"/>
                </a:lnTo>
                <a:lnTo>
                  <a:pt x="288" y="46"/>
                </a:lnTo>
                <a:lnTo>
                  <a:pt x="290" y="46"/>
                </a:lnTo>
                <a:lnTo>
                  <a:pt x="290" y="45"/>
                </a:lnTo>
                <a:lnTo>
                  <a:pt x="288" y="43"/>
                </a:lnTo>
                <a:lnTo>
                  <a:pt x="290" y="41"/>
                </a:lnTo>
                <a:lnTo>
                  <a:pt x="290" y="40"/>
                </a:lnTo>
                <a:lnTo>
                  <a:pt x="288" y="38"/>
                </a:lnTo>
                <a:lnTo>
                  <a:pt x="288" y="37"/>
                </a:lnTo>
                <a:lnTo>
                  <a:pt x="288" y="35"/>
                </a:lnTo>
                <a:lnTo>
                  <a:pt x="288" y="33"/>
                </a:lnTo>
                <a:lnTo>
                  <a:pt x="288" y="32"/>
                </a:lnTo>
                <a:lnTo>
                  <a:pt x="290" y="32"/>
                </a:lnTo>
                <a:lnTo>
                  <a:pt x="291" y="32"/>
                </a:lnTo>
                <a:lnTo>
                  <a:pt x="291" y="30"/>
                </a:lnTo>
                <a:lnTo>
                  <a:pt x="293" y="30"/>
                </a:lnTo>
                <a:lnTo>
                  <a:pt x="293" y="29"/>
                </a:lnTo>
                <a:lnTo>
                  <a:pt x="294" y="29"/>
                </a:lnTo>
                <a:lnTo>
                  <a:pt x="296" y="29"/>
                </a:lnTo>
                <a:lnTo>
                  <a:pt x="296" y="30"/>
                </a:lnTo>
                <a:lnTo>
                  <a:pt x="298" y="30"/>
                </a:lnTo>
                <a:lnTo>
                  <a:pt x="299" y="30"/>
                </a:lnTo>
                <a:lnTo>
                  <a:pt x="301" y="32"/>
                </a:lnTo>
                <a:lnTo>
                  <a:pt x="302" y="30"/>
                </a:lnTo>
                <a:lnTo>
                  <a:pt x="304" y="30"/>
                </a:lnTo>
                <a:lnTo>
                  <a:pt x="304" y="29"/>
                </a:lnTo>
                <a:lnTo>
                  <a:pt x="304" y="27"/>
                </a:lnTo>
                <a:lnTo>
                  <a:pt x="304" y="25"/>
                </a:lnTo>
                <a:lnTo>
                  <a:pt x="304" y="24"/>
                </a:lnTo>
                <a:lnTo>
                  <a:pt x="302" y="24"/>
                </a:lnTo>
                <a:lnTo>
                  <a:pt x="302" y="22"/>
                </a:lnTo>
                <a:lnTo>
                  <a:pt x="302" y="21"/>
                </a:lnTo>
                <a:lnTo>
                  <a:pt x="301" y="17"/>
                </a:lnTo>
                <a:lnTo>
                  <a:pt x="301" y="16"/>
                </a:lnTo>
                <a:lnTo>
                  <a:pt x="299" y="14"/>
                </a:lnTo>
                <a:lnTo>
                  <a:pt x="298" y="13"/>
                </a:lnTo>
                <a:lnTo>
                  <a:pt x="298" y="11"/>
                </a:lnTo>
                <a:lnTo>
                  <a:pt x="299" y="11"/>
                </a:lnTo>
                <a:lnTo>
                  <a:pt x="299" y="9"/>
                </a:lnTo>
                <a:lnTo>
                  <a:pt x="301" y="9"/>
                </a:lnTo>
                <a:lnTo>
                  <a:pt x="301" y="8"/>
                </a:lnTo>
                <a:lnTo>
                  <a:pt x="302" y="6"/>
                </a:lnTo>
                <a:lnTo>
                  <a:pt x="304" y="5"/>
                </a:lnTo>
                <a:lnTo>
                  <a:pt x="306" y="3"/>
                </a:lnTo>
                <a:lnTo>
                  <a:pt x="307" y="3"/>
                </a:lnTo>
                <a:lnTo>
                  <a:pt x="309" y="3"/>
                </a:lnTo>
                <a:lnTo>
                  <a:pt x="310" y="1"/>
                </a:lnTo>
                <a:lnTo>
                  <a:pt x="312" y="1"/>
                </a:lnTo>
                <a:lnTo>
                  <a:pt x="312" y="0"/>
                </a:lnTo>
                <a:lnTo>
                  <a:pt x="312" y="9"/>
                </a:lnTo>
                <a:lnTo>
                  <a:pt x="312" y="11"/>
                </a:lnTo>
                <a:lnTo>
                  <a:pt x="312" y="13"/>
                </a:lnTo>
                <a:lnTo>
                  <a:pt x="312" y="14"/>
                </a:lnTo>
                <a:lnTo>
                  <a:pt x="312" y="16"/>
                </a:lnTo>
                <a:lnTo>
                  <a:pt x="312" y="25"/>
                </a:lnTo>
                <a:lnTo>
                  <a:pt x="312" y="29"/>
                </a:lnTo>
                <a:lnTo>
                  <a:pt x="312" y="35"/>
                </a:lnTo>
                <a:lnTo>
                  <a:pt x="312" y="37"/>
                </a:lnTo>
                <a:lnTo>
                  <a:pt x="312" y="38"/>
                </a:lnTo>
                <a:lnTo>
                  <a:pt x="312" y="40"/>
                </a:lnTo>
                <a:lnTo>
                  <a:pt x="312" y="41"/>
                </a:lnTo>
                <a:lnTo>
                  <a:pt x="312" y="43"/>
                </a:lnTo>
                <a:lnTo>
                  <a:pt x="312" y="45"/>
                </a:lnTo>
                <a:lnTo>
                  <a:pt x="312" y="46"/>
                </a:lnTo>
                <a:lnTo>
                  <a:pt x="312" y="48"/>
                </a:lnTo>
                <a:lnTo>
                  <a:pt x="312" y="49"/>
                </a:lnTo>
                <a:lnTo>
                  <a:pt x="312" y="51"/>
                </a:lnTo>
                <a:lnTo>
                  <a:pt x="312" y="52"/>
                </a:lnTo>
                <a:lnTo>
                  <a:pt x="312" y="54"/>
                </a:lnTo>
                <a:lnTo>
                  <a:pt x="312" y="56"/>
                </a:lnTo>
                <a:lnTo>
                  <a:pt x="312" y="57"/>
                </a:lnTo>
                <a:lnTo>
                  <a:pt x="312" y="59"/>
                </a:lnTo>
                <a:lnTo>
                  <a:pt x="312" y="60"/>
                </a:lnTo>
                <a:lnTo>
                  <a:pt x="312" y="62"/>
                </a:lnTo>
                <a:lnTo>
                  <a:pt x="312" y="64"/>
                </a:lnTo>
                <a:lnTo>
                  <a:pt x="312" y="65"/>
                </a:lnTo>
                <a:lnTo>
                  <a:pt x="312" y="67"/>
                </a:lnTo>
                <a:lnTo>
                  <a:pt x="312" y="68"/>
                </a:lnTo>
                <a:lnTo>
                  <a:pt x="312" y="76"/>
                </a:lnTo>
                <a:close/>
              </a:path>
            </a:pathLst>
          </a:custGeom>
          <a:solidFill>
            <a:srgbClr val="F79572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59" name="Freeform 11"/>
          <p:cNvSpPr>
            <a:spLocks/>
          </p:cNvSpPr>
          <p:nvPr/>
        </p:nvSpPr>
        <p:spPr bwMode="auto">
          <a:xfrm>
            <a:off x="5464175" y="5716588"/>
            <a:ext cx="398463" cy="482600"/>
          </a:xfrm>
          <a:custGeom>
            <a:avLst/>
            <a:gdLst/>
            <a:ahLst/>
            <a:cxnLst>
              <a:cxn ang="0">
                <a:pos x="104" y="304"/>
              </a:cxn>
              <a:cxn ang="0">
                <a:pos x="104" y="276"/>
              </a:cxn>
              <a:cxn ang="0">
                <a:pos x="99" y="268"/>
              </a:cxn>
              <a:cxn ang="0">
                <a:pos x="92" y="268"/>
              </a:cxn>
              <a:cxn ang="0">
                <a:pos x="88" y="261"/>
              </a:cxn>
              <a:cxn ang="0">
                <a:pos x="84" y="242"/>
              </a:cxn>
              <a:cxn ang="0">
                <a:pos x="75" y="231"/>
              </a:cxn>
              <a:cxn ang="0">
                <a:pos x="64" y="231"/>
              </a:cxn>
              <a:cxn ang="0">
                <a:pos x="52" y="231"/>
              </a:cxn>
              <a:cxn ang="0">
                <a:pos x="41" y="231"/>
              </a:cxn>
              <a:cxn ang="0">
                <a:pos x="30" y="231"/>
              </a:cxn>
              <a:cxn ang="0">
                <a:pos x="20" y="205"/>
              </a:cxn>
              <a:cxn ang="0">
                <a:pos x="3" y="181"/>
              </a:cxn>
              <a:cxn ang="0">
                <a:pos x="3" y="164"/>
              </a:cxn>
              <a:cxn ang="0">
                <a:pos x="0" y="148"/>
              </a:cxn>
              <a:cxn ang="0">
                <a:pos x="12" y="146"/>
              </a:cxn>
              <a:cxn ang="0">
                <a:pos x="22" y="148"/>
              </a:cxn>
              <a:cxn ang="0">
                <a:pos x="38" y="151"/>
              </a:cxn>
              <a:cxn ang="0">
                <a:pos x="51" y="148"/>
              </a:cxn>
              <a:cxn ang="0">
                <a:pos x="51" y="124"/>
              </a:cxn>
              <a:cxn ang="0">
                <a:pos x="51" y="112"/>
              </a:cxn>
              <a:cxn ang="0">
                <a:pos x="51" y="101"/>
              </a:cxn>
              <a:cxn ang="0">
                <a:pos x="51" y="90"/>
              </a:cxn>
              <a:cxn ang="0">
                <a:pos x="51" y="68"/>
              </a:cxn>
              <a:cxn ang="0">
                <a:pos x="51" y="56"/>
              </a:cxn>
              <a:cxn ang="0">
                <a:pos x="57" y="48"/>
              </a:cxn>
              <a:cxn ang="0">
                <a:pos x="68" y="44"/>
              </a:cxn>
              <a:cxn ang="0">
                <a:pos x="80" y="48"/>
              </a:cxn>
              <a:cxn ang="0">
                <a:pos x="89" y="45"/>
              </a:cxn>
              <a:cxn ang="0">
                <a:pos x="91" y="34"/>
              </a:cxn>
              <a:cxn ang="0">
                <a:pos x="94" y="29"/>
              </a:cxn>
              <a:cxn ang="0">
                <a:pos x="100" y="28"/>
              </a:cxn>
              <a:cxn ang="0">
                <a:pos x="102" y="21"/>
              </a:cxn>
              <a:cxn ang="0">
                <a:pos x="110" y="16"/>
              </a:cxn>
              <a:cxn ang="0">
                <a:pos x="113" y="7"/>
              </a:cxn>
              <a:cxn ang="0">
                <a:pos x="124" y="7"/>
              </a:cxn>
              <a:cxn ang="0">
                <a:pos x="134" y="5"/>
              </a:cxn>
              <a:cxn ang="0">
                <a:pos x="144" y="0"/>
              </a:cxn>
              <a:cxn ang="0">
                <a:pos x="152" y="8"/>
              </a:cxn>
              <a:cxn ang="0">
                <a:pos x="158" y="13"/>
              </a:cxn>
              <a:cxn ang="0">
                <a:pos x="163" y="16"/>
              </a:cxn>
              <a:cxn ang="0">
                <a:pos x="168" y="26"/>
              </a:cxn>
              <a:cxn ang="0">
                <a:pos x="168" y="40"/>
              </a:cxn>
              <a:cxn ang="0">
                <a:pos x="168" y="56"/>
              </a:cxn>
              <a:cxn ang="0">
                <a:pos x="169" y="74"/>
              </a:cxn>
              <a:cxn ang="0">
                <a:pos x="179" y="82"/>
              </a:cxn>
              <a:cxn ang="0">
                <a:pos x="193" y="82"/>
              </a:cxn>
              <a:cxn ang="0">
                <a:pos x="200" y="93"/>
              </a:cxn>
              <a:cxn ang="0">
                <a:pos x="209" y="112"/>
              </a:cxn>
              <a:cxn ang="0">
                <a:pos x="238" y="124"/>
              </a:cxn>
              <a:cxn ang="0">
                <a:pos x="246" y="140"/>
              </a:cxn>
              <a:cxn ang="0">
                <a:pos x="251" y="164"/>
              </a:cxn>
              <a:cxn ang="0">
                <a:pos x="251" y="184"/>
              </a:cxn>
              <a:cxn ang="0">
                <a:pos x="251" y="205"/>
              </a:cxn>
              <a:cxn ang="0">
                <a:pos x="251" y="234"/>
              </a:cxn>
              <a:cxn ang="0">
                <a:pos x="225" y="242"/>
              </a:cxn>
              <a:cxn ang="0">
                <a:pos x="227" y="272"/>
              </a:cxn>
            </a:cxnLst>
            <a:rect l="0" t="0" r="r" b="b"/>
            <a:pathLst>
              <a:path w="251" h="304">
                <a:moveTo>
                  <a:pt x="227" y="304"/>
                </a:moveTo>
                <a:lnTo>
                  <a:pt x="212" y="304"/>
                </a:lnTo>
                <a:lnTo>
                  <a:pt x="168" y="304"/>
                </a:lnTo>
                <a:lnTo>
                  <a:pt x="166" y="304"/>
                </a:lnTo>
                <a:lnTo>
                  <a:pt x="153" y="304"/>
                </a:lnTo>
                <a:lnTo>
                  <a:pt x="120" y="304"/>
                </a:lnTo>
                <a:lnTo>
                  <a:pt x="104" y="304"/>
                </a:lnTo>
                <a:lnTo>
                  <a:pt x="104" y="300"/>
                </a:lnTo>
                <a:lnTo>
                  <a:pt x="104" y="292"/>
                </a:lnTo>
                <a:lnTo>
                  <a:pt x="104" y="290"/>
                </a:lnTo>
                <a:lnTo>
                  <a:pt x="104" y="284"/>
                </a:lnTo>
                <a:lnTo>
                  <a:pt x="104" y="279"/>
                </a:lnTo>
                <a:lnTo>
                  <a:pt x="104" y="277"/>
                </a:lnTo>
                <a:lnTo>
                  <a:pt x="104" y="276"/>
                </a:lnTo>
                <a:lnTo>
                  <a:pt x="104" y="271"/>
                </a:lnTo>
                <a:lnTo>
                  <a:pt x="104" y="268"/>
                </a:lnTo>
                <a:lnTo>
                  <a:pt x="104" y="266"/>
                </a:lnTo>
                <a:lnTo>
                  <a:pt x="102" y="266"/>
                </a:lnTo>
                <a:lnTo>
                  <a:pt x="102" y="268"/>
                </a:lnTo>
                <a:lnTo>
                  <a:pt x="100" y="268"/>
                </a:lnTo>
                <a:lnTo>
                  <a:pt x="99" y="268"/>
                </a:lnTo>
                <a:lnTo>
                  <a:pt x="99" y="269"/>
                </a:lnTo>
                <a:lnTo>
                  <a:pt x="99" y="271"/>
                </a:lnTo>
                <a:lnTo>
                  <a:pt x="97" y="271"/>
                </a:lnTo>
                <a:lnTo>
                  <a:pt x="96" y="269"/>
                </a:lnTo>
                <a:lnTo>
                  <a:pt x="96" y="268"/>
                </a:lnTo>
                <a:lnTo>
                  <a:pt x="94" y="268"/>
                </a:lnTo>
                <a:lnTo>
                  <a:pt x="92" y="268"/>
                </a:lnTo>
                <a:lnTo>
                  <a:pt x="92" y="269"/>
                </a:lnTo>
                <a:lnTo>
                  <a:pt x="92" y="268"/>
                </a:lnTo>
                <a:lnTo>
                  <a:pt x="91" y="268"/>
                </a:lnTo>
                <a:lnTo>
                  <a:pt x="91" y="266"/>
                </a:lnTo>
                <a:lnTo>
                  <a:pt x="89" y="266"/>
                </a:lnTo>
                <a:lnTo>
                  <a:pt x="88" y="266"/>
                </a:lnTo>
                <a:lnTo>
                  <a:pt x="88" y="261"/>
                </a:lnTo>
                <a:lnTo>
                  <a:pt x="88" y="258"/>
                </a:lnTo>
                <a:lnTo>
                  <a:pt x="88" y="255"/>
                </a:lnTo>
                <a:lnTo>
                  <a:pt x="84" y="255"/>
                </a:lnTo>
                <a:lnTo>
                  <a:pt x="84" y="252"/>
                </a:lnTo>
                <a:lnTo>
                  <a:pt x="84" y="247"/>
                </a:lnTo>
                <a:lnTo>
                  <a:pt x="84" y="244"/>
                </a:lnTo>
                <a:lnTo>
                  <a:pt x="84" y="242"/>
                </a:lnTo>
                <a:lnTo>
                  <a:pt x="84" y="239"/>
                </a:lnTo>
                <a:lnTo>
                  <a:pt x="84" y="237"/>
                </a:lnTo>
                <a:lnTo>
                  <a:pt x="84" y="234"/>
                </a:lnTo>
                <a:lnTo>
                  <a:pt x="84" y="231"/>
                </a:lnTo>
                <a:lnTo>
                  <a:pt x="81" y="231"/>
                </a:lnTo>
                <a:lnTo>
                  <a:pt x="76" y="231"/>
                </a:lnTo>
                <a:lnTo>
                  <a:pt x="75" y="231"/>
                </a:lnTo>
                <a:lnTo>
                  <a:pt x="73" y="231"/>
                </a:lnTo>
                <a:lnTo>
                  <a:pt x="72" y="231"/>
                </a:lnTo>
                <a:lnTo>
                  <a:pt x="70" y="231"/>
                </a:lnTo>
                <a:lnTo>
                  <a:pt x="68" y="231"/>
                </a:lnTo>
                <a:lnTo>
                  <a:pt x="67" y="231"/>
                </a:lnTo>
                <a:lnTo>
                  <a:pt x="65" y="231"/>
                </a:lnTo>
                <a:lnTo>
                  <a:pt x="64" y="231"/>
                </a:lnTo>
                <a:lnTo>
                  <a:pt x="62" y="231"/>
                </a:lnTo>
                <a:lnTo>
                  <a:pt x="60" y="231"/>
                </a:lnTo>
                <a:lnTo>
                  <a:pt x="59" y="231"/>
                </a:lnTo>
                <a:lnTo>
                  <a:pt x="57" y="231"/>
                </a:lnTo>
                <a:lnTo>
                  <a:pt x="56" y="231"/>
                </a:lnTo>
                <a:lnTo>
                  <a:pt x="54" y="231"/>
                </a:lnTo>
                <a:lnTo>
                  <a:pt x="52" y="231"/>
                </a:lnTo>
                <a:lnTo>
                  <a:pt x="51" y="231"/>
                </a:lnTo>
                <a:lnTo>
                  <a:pt x="49" y="231"/>
                </a:lnTo>
                <a:lnTo>
                  <a:pt x="48" y="231"/>
                </a:lnTo>
                <a:lnTo>
                  <a:pt x="46" y="231"/>
                </a:lnTo>
                <a:lnTo>
                  <a:pt x="44" y="231"/>
                </a:lnTo>
                <a:lnTo>
                  <a:pt x="43" y="231"/>
                </a:lnTo>
                <a:lnTo>
                  <a:pt x="41" y="231"/>
                </a:lnTo>
                <a:lnTo>
                  <a:pt x="40" y="231"/>
                </a:lnTo>
                <a:lnTo>
                  <a:pt x="38" y="231"/>
                </a:lnTo>
                <a:lnTo>
                  <a:pt x="36" y="231"/>
                </a:lnTo>
                <a:lnTo>
                  <a:pt x="35" y="231"/>
                </a:lnTo>
                <a:lnTo>
                  <a:pt x="33" y="231"/>
                </a:lnTo>
                <a:lnTo>
                  <a:pt x="32" y="231"/>
                </a:lnTo>
                <a:lnTo>
                  <a:pt x="30" y="231"/>
                </a:lnTo>
                <a:lnTo>
                  <a:pt x="28" y="231"/>
                </a:lnTo>
                <a:lnTo>
                  <a:pt x="27" y="231"/>
                </a:lnTo>
                <a:lnTo>
                  <a:pt x="27" y="223"/>
                </a:lnTo>
                <a:lnTo>
                  <a:pt x="27" y="215"/>
                </a:lnTo>
                <a:lnTo>
                  <a:pt x="27" y="213"/>
                </a:lnTo>
                <a:lnTo>
                  <a:pt x="27" y="205"/>
                </a:lnTo>
                <a:lnTo>
                  <a:pt x="20" y="205"/>
                </a:lnTo>
                <a:lnTo>
                  <a:pt x="19" y="205"/>
                </a:lnTo>
                <a:lnTo>
                  <a:pt x="3" y="205"/>
                </a:lnTo>
                <a:lnTo>
                  <a:pt x="3" y="204"/>
                </a:lnTo>
                <a:lnTo>
                  <a:pt x="3" y="200"/>
                </a:lnTo>
                <a:lnTo>
                  <a:pt x="3" y="199"/>
                </a:lnTo>
                <a:lnTo>
                  <a:pt x="3" y="197"/>
                </a:lnTo>
                <a:lnTo>
                  <a:pt x="3" y="181"/>
                </a:lnTo>
                <a:lnTo>
                  <a:pt x="3" y="173"/>
                </a:lnTo>
                <a:lnTo>
                  <a:pt x="3" y="172"/>
                </a:lnTo>
                <a:lnTo>
                  <a:pt x="3" y="170"/>
                </a:lnTo>
                <a:lnTo>
                  <a:pt x="3" y="168"/>
                </a:lnTo>
                <a:lnTo>
                  <a:pt x="3" y="167"/>
                </a:lnTo>
                <a:lnTo>
                  <a:pt x="3" y="165"/>
                </a:lnTo>
                <a:lnTo>
                  <a:pt x="3" y="164"/>
                </a:lnTo>
                <a:lnTo>
                  <a:pt x="3" y="162"/>
                </a:lnTo>
                <a:lnTo>
                  <a:pt x="3" y="160"/>
                </a:lnTo>
                <a:lnTo>
                  <a:pt x="3" y="159"/>
                </a:lnTo>
                <a:lnTo>
                  <a:pt x="3" y="157"/>
                </a:lnTo>
                <a:lnTo>
                  <a:pt x="1" y="157"/>
                </a:lnTo>
                <a:lnTo>
                  <a:pt x="0" y="157"/>
                </a:lnTo>
                <a:lnTo>
                  <a:pt x="0" y="148"/>
                </a:lnTo>
                <a:lnTo>
                  <a:pt x="0" y="144"/>
                </a:lnTo>
                <a:lnTo>
                  <a:pt x="4" y="144"/>
                </a:lnTo>
                <a:lnTo>
                  <a:pt x="6" y="144"/>
                </a:lnTo>
                <a:lnTo>
                  <a:pt x="8" y="144"/>
                </a:lnTo>
                <a:lnTo>
                  <a:pt x="9" y="144"/>
                </a:lnTo>
                <a:lnTo>
                  <a:pt x="12" y="144"/>
                </a:lnTo>
                <a:lnTo>
                  <a:pt x="12" y="146"/>
                </a:lnTo>
                <a:lnTo>
                  <a:pt x="14" y="146"/>
                </a:lnTo>
                <a:lnTo>
                  <a:pt x="16" y="146"/>
                </a:lnTo>
                <a:lnTo>
                  <a:pt x="17" y="146"/>
                </a:lnTo>
                <a:lnTo>
                  <a:pt x="19" y="146"/>
                </a:lnTo>
                <a:lnTo>
                  <a:pt x="20" y="146"/>
                </a:lnTo>
                <a:lnTo>
                  <a:pt x="20" y="148"/>
                </a:lnTo>
                <a:lnTo>
                  <a:pt x="22" y="148"/>
                </a:lnTo>
                <a:lnTo>
                  <a:pt x="24" y="148"/>
                </a:lnTo>
                <a:lnTo>
                  <a:pt x="25" y="148"/>
                </a:lnTo>
                <a:lnTo>
                  <a:pt x="25" y="149"/>
                </a:lnTo>
                <a:lnTo>
                  <a:pt x="25" y="151"/>
                </a:lnTo>
                <a:lnTo>
                  <a:pt x="28" y="151"/>
                </a:lnTo>
                <a:lnTo>
                  <a:pt x="33" y="151"/>
                </a:lnTo>
                <a:lnTo>
                  <a:pt x="38" y="151"/>
                </a:lnTo>
                <a:lnTo>
                  <a:pt x="38" y="152"/>
                </a:lnTo>
                <a:lnTo>
                  <a:pt x="41" y="152"/>
                </a:lnTo>
                <a:lnTo>
                  <a:pt x="41" y="154"/>
                </a:lnTo>
                <a:lnTo>
                  <a:pt x="48" y="154"/>
                </a:lnTo>
                <a:lnTo>
                  <a:pt x="51" y="154"/>
                </a:lnTo>
                <a:lnTo>
                  <a:pt x="51" y="151"/>
                </a:lnTo>
                <a:lnTo>
                  <a:pt x="51" y="148"/>
                </a:lnTo>
                <a:lnTo>
                  <a:pt x="51" y="144"/>
                </a:lnTo>
                <a:lnTo>
                  <a:pt x="51" y="140"/>
                </a:lnTo>
                <a:lnTo>
                  <a:pt x="51" y="136"/>
                </a:lnTo>
                <a:lnTo>
                  <a:pt x="51" y="135"/>
                </a:lnTo>
                <a:lnTo>
                  <a:pt x="51" y="132"/>
                </a:lnTo>
                <a:lnTo>
                  <a:pt x="51" y="127"/>
                </a:lnTo>
                <a:lnTo>
                  <a:pt x="51" y="124"/>
                </a:lnTo>
                <a:lnTo>
                  <a:pt x="51" y="122"/>
                </a:lnTo>
                <a:lnTo>
                  <a:pt x="51" y="120"/>
                </a:lnTo>
                <a:lnTo>
                  <a:pt x="51" y="119"/>
                </a:lnTo>
                <a:lnTo>
                  <a:pt x="51" y="117"/>
                </a:lnTo>
                <a:lnTo>
                  <a:pt x="51" y="116"/>
                </a:lnTo>
                <a:lnTo>
                  <a:pt x="51" y="114"/>
                </a:lnTo>
                <a:lnTo>
                  <a:pt x="51" y="112"/>
                </a:lnTo>
                <a:lnTo>
                  <a:pt x="51" y="111"/>
                </a:lnTo>
                <a:lnTo>
                  <a:pt x="51" y="109"/>
                </a:lnTo>
                <a:lnTo>
                  <a:pt x="51" y="108"/>
                </a:lnTo>
                <a:lnTo>
                  <a:pt x="51" y="106"/>
                </a:lnTo>
                <a:lnTo>
                  <a:pt x="51" y="104"/>
                </a:lnTo>
                <a:lnTo>
                  <a:pt x="51" y="103"/>
                </a:lnTo>
                <a:lnTo>
                  <a:pt x="51" y="101"/>
                </a:lnTo>
                <a:lnTo>
                  <a:pt x="51" y="100"/>
                </a:lnTo>
                <a:lnTo>
                  <a:pt x="51" y="98"/>
                </a:lnTo>
                <a:lnTo>
                  <a:pt x="51" y="96"/>
                </a:lnTo>
                <a:lnTo>
                  <a:pt x="51" y="95"/>
                </a:lnTo>
                <a:lnTo>
                  <a:pt x="51" y="93"/>
                </a:lnTo>
                <a:lnTo>
                  <a:pt x="51" y="92"/>
                </a:lnTo>
                <a:lnTo>
                  <a:pt x="51" y="90"/>
                </a:lnTo>
                <a:lnTo>
                  <a:pt x="51" y="82"/>
                </a:lnTo>
                <a:lnTo>
                  <a:pt x="51" y="77"/>
                </a:lnTo>
                <a:lnTo>
                  <a:pt x="51" y="74"/>
                </a:lnTo>
                <a:lnTo>
                  <a:pt x="51" y="72"/>
                </a:lnTo>
                <a:lnTo>
                  <a:pt x="51" y="71"/>
                </a:lnTo>
                <a:lnTo>
                  <a:pt x="51" y="69"/>
                </a:lnTo>
                <a:lnTo>
                  <a:pt x="51" y="68"/>
                </a:lnTo>
                <a:lnTo>
                  <a:pt x="51" y="66"/>
                </a:lnTo>
                <a:lnTo>
                  <a:pt x="51" y="64"/>
                </a:lnTo>
                <a:lnTo>
                  <a:pt x="51" y="63"/>
                </a:lnTo>
                <a:lnTo>
                  <a:pt x="51" y="61"/>
                </a:lnTo>
                <a:lnTo>
                  <a:pt x="51" y="60"/>
                </a:lnTo>
                <a:lnTo>
                  <a:pt x="51" y="58"/>
                </a:lnTo>
                <a:lnTo>
                  <a:pt x="51" y="56"/>
                </a:lnTo>
                <a:lnTo>
                  <a:pt x="49" y="56"/>
                </a:lnTo>
                <a:lnTo>
                  <a:pt x="48" y="56"/>
                </a:lnTo>
                <a:lnTo>
                  <a:pt x="48" y="50"/>
                </a:lnTo>
                <a:lnTo>
                  <a:pt x="52" y="50"/>
                </a:lnTo>
                <a:lnTo>
                  <a:pt x="54" y="50"/>
                </a:lnTo>
                <a:lnTo>
                  <a:pt x="56" y="50"/>
                </a:lnTo>
                <a:lnTo>
                  <a:pt x="57" y="48"/>
                </a:lnTo>
                <a:lnTo>
                  <a:pt x="60" y="47"/>
                </a:lnTo>
                <a:lnTo>
                  <a:pt x="60" y="45"/>
                </a:lnTo>
                <a:lnTo>
                  <a:pt x="62" y="44"/>
                </a:lnTo>
                <a:lnTo>
                  <a:pt x="64" y="44"/>
                </a:lnTo>
                <a:lnTo>
                  <a:pt x="65" y="42"/>
                </a:lnTo>
                <a:lnTo>
                  <a:pt x="67" y="42"/>
                </a:lnTo>
                <a:lnTo>
                  <a:pt x="68" y="44"/>
                </a:lnTo>
                <a:lnTo>
                  <a:pt x="72" y="44"/>
                </a:lnTo>
                <a:lnTo>
                  <a:pt x="73" y="45"/>
                </a:lnTo>
                <a:lnTo>
                  <a:pt x="75" y="45"/>
                </a:lnTo>
                <a:lnTo>
                  <a:pt x="75" y="47"/>
                </a:lnTo>
                <a:lnTo>
                  <a:pt x="76" y="47"/>
                </a:lnTo>
                <a:lnTo>
                  <a:pt x="78" y="48"/>
                </a:lnTo>
                <a:lnTo>
                  <a:pt x="80" y="48"/>
                </a:lnTo>
                <a:lnTo>
                  <a:pt x="81" y="48"/>
                </a:lnTo>
                <a:lnTo>
                  <a:pt x="83" y="48"/>
                </a:lnTo>
                <a:lnTo>
                  <a:pt x="84" y="48"/>
                </a:lnTo>
                <a:lnTo>
                  <a:pt x="86" y="47"/>
                </a:lnTo>
                <a:lnTo>
                  <a:pt x="88" y="47"/>
                </a:lnTo>
                <a:lnTo>
                  <a:pt x="88" y="45"/>
                </a:lnTo>
                <a:lnTo>
                  <a:pt x="89" y="45"/>
                </a:lnTo>
                <a:lnTo>
                  <a:pt x="89" y="44"/>
                </a:lnTo>
                <a:lnTo>
                  <a:pt x="89" y="42"/>
                </a:lnTo>
                <a:lnTo>
                  <a:pt x="89" y="40"/>
                </a:lnTo>
                <a:lnTo>
                  <a:pt x="89" y="39"/>
                </a:lnTo>
                <a:lnTo>
                  <a:pt x="88" y="37"/>
                </a:lnTo>
                <a:lnTo>
                  <a:pt x="89" y="36"/>
                </a:lnTo>
                <a:lnTo>
                  <a:pt x="91" y="34"/>
                </a:lnTo>
                <a:lnTo>
                  <a:pt x="91" y="32"/>
                </a:lnTo>
                <a:lnTo>
                  <a:pt x="91" y="31"/>
                </a:lnTo>
                <a:lnTo>
                  <a:pt x="91" y="29"/>
                </a:lnTo>
                <a:lnTo>
                  <a:pt x="91" y="28"/>
                </a:lnTo>
                <a:lnTo>
                  <a:pt x="91" y="26"/>
                </a:lnTo>
                <a:lnTo>
                  <a:pt x="92" y="28"/>
                </a:lnTo>
                <a:lnTo>
                  <a:pt x="94" y="29"/>
                </a:lnTo>
                <a:lnTo>
                  <a:pt x="94" y="31"/>
                </a:lnTo>
                <a:lnTo>
                  <a:pt x="96" y="31"/>
                </a:lnTo>
                <a:lnTo>
                  <a:pt x="97" y="31"/>
                </a:lnTo>
                <a:lnTo>
                  <a:pt x="99" y="31"/>
                </a:lnTo>
                <a:lnTo>
                  <a:pt x="99" y="29"/>
                </a:lnTo>
                <a:lnTo>
                  <a:pt x="99" y="28"/>
                </a:lnTo>
                <a:lnTo>
                  <a:pt x="100" y="28"/>
                </a:lnTo>
                <a:lnTo>
                  <a:pt x="99" y="28"/>
                </a:lnTo>
                <a:lnTo>
                  <a:pt x="99" y="26"/>
                </a:lnTo>
                <a:lnTo>
                  <a:pt x="100" y="26"/>
                </a:lnTo>
                <a:lnTo>
                  <a:pt x="100" y="24"/>
                </a:lnTo>
                <a:lnTo>
                  <a:pt x="100" y="23"/>
                </a:lnTo>
                <a:lnTo>
                  <a:pt x="102" y="23"/>
                </a:lnTo>
                <a:lnTo>
                  <a:pt x="102" y="21"/>
                </a:lnTo>
                <a:lnTo>
                  <a:pt x="104" y="21"/>
                </a:lnTo>
                <a:lnTo>
                  <a:pt x="104" y="20"/>
                </a:lnTo>
                <a:lnTo>
                  <a:pt x="105" y="18"/>
                </a:lnTo>
                <a:lnTo>
                  <a:pt x="105" y="16"/>
                </a:lnTo>
                <a:lnTo>
                  <a:pt x="107" y="16"/>
                </a:lnTo>
                <a:lnTo>
                  <a:pt x="108" y="16"/>
                </a:lnTo>
                <a:lnTo>
                  <a:pt x="110" y="16"/>
                </a:lnTo>
                <a:lnTo>
                  <a:pt x="112" y="16"/>
                </a:lnTo>
                <a:lnTo>
                  <a:pt x="112" y="15"/>
                </a:lnTo>
                <a:lnTo>
                  <a:pt x="113" y="13"/>
                </a:lnTo>
                <a:lnTo>
                  <a:pt x="113" y="12"/>
                </a:lnTo>
                <a:lnTo>
                  <a:pt x="113" y="10"/>
                </a:lnTo>
                <a:lnTo>
                  <a:pt x="113" y="8"/>
                </a:lnTo>
                <a:lnTo>
                  <a:pt x="113" y="7"/>
                </a:lnTo>
                <a:lnTo>
                  <a:pt x="115" y="7"/>
                </a:lnTo>
                <a:lnTo>
                  <a:pt x="116" y="7"/>
                </a:lnTo>
                <a:lnTo>
                  <a:pt x="118" y="7"/>
                </a:lnTo>
                <a:lnTo>
                  <a:pt x="120" y="7"/>
                </a:lnTo>
                <a:lnTo>
                  <a:pt x="121" y="7"/>
                </a:lnTo>
                <a:lnTo>
                  <a:pt x="123" y="7"/>
                </a:lnTo>
                <a:lnTo>
                  <a:pt x="124" y="7"/>
                </a:lnTo>
                <a:lnTo>
                  <a:pt x="124" y="5"/>
                </a:lnTo>
                <a:lnTo>
                  <a:pt x="126" y="5"/>
                </a:lnTo>
                <a:lnTo>
                  <a:pt x="128" y="7"/>
                </a:lnTo>
                <a:lnTo>
                  <a:pt x="129" y="7"/>
                </a:lnTo>
                <a:lnTo>
                  <a:pt x="131" y="7"/>
                </a:lnTo>
                <a:lnTo>
                  <a:pt x="132" y="5"/>
                </a:lnTo>
                <a:lnTo>
                  <a:pt x="134" y="5"/>
                </a:lnTo>
                <a:lnTo>
                  <a:pt x="136" y="5"/>
                </a:lnTo>
                <a:lnTo>
                  <a:pt x="137" y="4"/>
                </a:lnTo>
                <a:lnTo>
                  <a:pt x="139" y="4"/>
                </a:lnTo>
                <a:lnTo>
                  <a:pt x="140" y="2"/>
                </a:lnTo>
                <a:lnTo>
                  <a:pt x="142" y="2"/>
                </a:lnTo>
                <a:lnTo>
                  <a:pt x="142" y="0"/>
                </a:lnTo>
                <a:lnTo>
                  <a:pt x="144" y="0"/>
                </a:lnTo>
                <a:lnTo>
                  <a:pt x="144" y="2"/>
                </a:lnTo>
                <a:lnTo>
                  <a:pt x="145" y="4"/>
                </a:lnTo>
                <a:lnTo>
                  <a:pt x="147" y="5"/>
                </a:lnTo>
                <a:lnTo>
                  <a:pt x="148" y="5"/>
                </a:lnTo>
                <a:lnTo>
                  <a:pt x="150" y="7"/>
                </a:lnTo>
                <a:lnTo>
                  <a:pt x="152" y="7"/>
                </a:lnTo>
                <a:lnTo>
                  <a:pt x="152" y="8"/>
                </a:lnTo>
                <a:lnTo>
                  <a:pt x="152" y="10"/>
                </a:lnTo>
                <a:lnTo>
                  <a:pt x="153" y="10"/>
                </a:lnTo>
                <a:lnTo>
                  <a:pt x="153" y="12"/>
                </a:lnTo>
                <a:lnTo>
                  <a:pt x="155" y="12"/>
                </a:lnTo>
                <a:lnTo>
                  <a:pt x="156" y="12"/>
                </a:lnTo>
                <a:lnTo>
                  <a:pt x="158" y="12"/>
                </a:lnTo>
                <a:lnTo>
                  <a:pt x="158" y="13"/>
                </a:lnTo>
                <a:lnTo>
                  <a:pt x="158" y="15"/>
                </a:lnTo>
                <a:lnTo>
                  <a:pt x="158" y="16"/>
                </a:lnTo>
                <a:lnTo>
                  <a:pt x="160" y="16"/>
                </a:lnTo>
                <a:lnTo>
                  <a:pt x="160" y="18"/>
                </a:lnTo>
                <a:lnTo>
                  <a:pt x="161" y="18"/>
                </a:lnTo>
                <a:lnTo>
                  <a:pt x="163" y="18"/>
                </a:lnTo>
                <a:lnTo>
                  <a:pt x="163" y="16"/>
                </a:lnTo>
                <a:lnTo>
                  <a:pt x="164" y="16"/>
                </a:lnTo>
                <a:lnTo>
                  <a:pt x="166" y="16"/>
                </a:lnTo>
                <a:lnTo>
                  <a:pt x="168" y="16"/>
                </a:lnTo>
                <a:lnTo>
                  <a:pt x="168" y="18"/>
                </a:lnTo>
                <a:lnTo>
                  <a:pt x="168" y="21"/>
                </a:lnTo>
                <a:lnTo>
                  <a:pt x="168" y="24"/>
                </a:lnTo>
                <a:lnTo>
                  <a:pt x="168" y="26"/>
                </a:lnTo>
                <a:lnTo>
                  <a:pt x="168" y="28"/>
                </a:lnTo>
                <a:lnTo>
                  <a:pt x="168" y="29"/>
                </a:lnTo>
                <a:lnTo>
                  <a:pt x="168" y="31"/>
                </a:lnTo>
                <a:lnTo>
                  <a:pt x="168" y="32"/>
                </a:lnTo>
                <a:lnTo>
                  <a:pt x="168" y="36"/>
                </a:lnTo>
                <a:lnTo>
                  <a:pt x="168" y="39"/>
                </a:lnTo>
                <a:lnTo>
                  <a:pt x="168" y="40"/>
                </a:lnTo>
                <a:lnTo>
                  <a:pt x="168" y="42"/>
                </a:lnTo>
                <a:lnTo>
                  <a:pt x="168" y="45"/>
                </a:lnTo>
                <a:lnTo>
                  <a:pt x="168" y="47"/>
                </a:lnTo>
                <a:lnTo>
                  <a:pt x="168" y="50"/>
                </a:lnTo>
                <a:lnTo>
                  <a:pt x="168" y="53"/>
                </a:lnTo>
                <a:lnTo>
                  <a:pt x="168" y="55"/>
                </a:lnTo>
                <a:lnTo>
                  <a:pt x="168" y="56"/>
                </a:lnTo>
                <a:lnTo>
                  <a:pt x="169" y="56"/>
                </a:lnTo>
                <a:lnTo>
                  <a:pt x="169" y="58"/>
                </a:lnTo>
                <a:lnTo>
                  <a:pt x="169" y="60"/>
                </a:lnTo>
                <a:lnTo>
                  <a:pt x="169" y="64"/>
                </a:lnTo>
                <a:lnTo>
                  <a:pt x="169" y="66"/>
                </a:lnTo>
                <a:lnTo>
                  <a:pt x="169" y="71"/>
                </a:lnTo>
                <a:lnTo>
                  <a:pt x="169" y="74"/>
                </a:lnTo>
                <a:lnTo>
                  <a:pt x="169" y="79"/>
                </a:lnTo>
                <a:lnTo>
                  <a:pt x="169" y="82"/>
                </a:lnTo>
                <a:lnTo>
                  <a:pt x="171" y="82"/>
                </a:lnTo>
                <a:lnTo>
                  <a:pt x="172" y="82"/>
                </a:lnTo>
                <a:lnTo>
                  <a:pt x="174" y="82"/>
                </a:lnTo>
                <a:lnTo>
                  <a:pt x="176" y="82"/>
                </a:lnTo>
                <a:lnTo>
                  <a:pt x="179" y="82"/>
                </a:lnTo>
                <a:lnTo>
                  <a:pt x="182" y="82"/>
                </a:lnTo>
                <a:lnTo>
                  <a:pt x="184" y="82"/>
                </a:lnTo>
                <a:lnTo>
                  <a:pt x="185" y="82"/>
                </a:lnTo>
                <a:lnTo>
                  <a:pt x="187" y="82"/>
                </a:lnTo>
                <a:lnTo>
                  <a:pt x="188" y="82"/>
                </a:lnTo>
                <a:lnTo>
                  <a:pt x="192" y="82"/>
                </a:lnTo>
                <a:lnTo>
                  <a:pt x="193" y="82"/>
                </a:lnTo>
                <a:lnTo>
                  <a:pt x="196" y="82"/>
                </a:lnTo>
                <a:lnTo>
                  <a:pt x="200" y="82"/>
                </a:lnTo>
                <a:lnTo>
                  <a:pt x="200" y="84"/>
                </a:lnTo>
                <a:lnTo>
                  <a:pt x="200" y="85"/>
                </a:lnTo>
                <a:lnTo>
                  <a:pt x="200" y="87"/>
                </a:lnTo>
                <a:lnTo>
                  <a:pt x="200" y="92"/>
                </a:lnTo>
                <a:lnTo>
                  <a:pt x="200" y="93"/>
                </a:lnTo>
                <a:lnTo>
                  <a:pt x="200" y="98"/>
                </a:lnTo>
                <a:lnTo>
                  <a:pt x="209" y="98"/>
                </a:lnTo>
                <a:lnTo>
                  <a:pt x="209" y="100"/>
                </a:lnTo>
                <a:lnTo>
                  <a:pt x="209" y="111"/>
                </a:lnTo>
                <a:lnTo>
                  <a:pt x="211" y="111"/>
                </a:lnTo>
                <a:lnTo>
                  <a:pt x="211" y="112"/>
                </a:lnTo>
                <a:lnTo>
                  <a:pt x="209" y="112"/>
                </a:lnTo>
                <a:lnTo>
                  <a:pt x="209" y="114"/>
                </a:lnTo>
                <a:lnTo>
                  <a:pt x="212" y="114"/>
                </a:lnTo>
                <a:lnTo>
                  <a:pt x="225" y="116"/>
                </a:lnTo>
                <a:lnTo>
                  <a:pt x="235" y="116"/>
                </a:lnTo>
                <a:lnTo>
                  <a:pt x="238" y="116"/>
                </a:lnTo>
                <a:lnTo>
                  <a:pt x="238" y="122"/>
                </a:lnTo>
                <a:lnTo>
                  <a:pt x="238" y="124"/>
                </a:lnTo>
                <a:lnTo>
                  <a:pt x="238" y="125"/>
                </a:lnTo>
                <a:lnTo>
                  <a:pt x="238" y="127"/>
                </a:lnTo>
                <a:lnTo>
                  <a:pt x="238" y="128"/>
                </a:lnTo>
                <a:lnTo>
                  <a:pt x="238" y="130"/>
                </a:lnTo>
                <a:lnTo>
                  <a:pt x="238" y="132"/>
                </a:lnTo>
                <a:lnTo>
                  <a:pt x="246" y="132"/>
                </a:lnTo>
                <a:lnTo>
                  <a:pt x="246" y="140"/>
                </a:lnTo>
                <a:lnTo>
                  <a:pt x="246" y="146"/>
                </a:lnTo>
                <a:lnTo>
                  <a:pt x="246" y="151"/>
                </a:lnTo>
                <a:lnTo>
                  <a:pt x="246" y="154"/>
                </a:lnTo>
                <a:lnTo>
                  <a:pt x="246" y="157"/>
                </a:lnTo>
                <a:lnTo>
                  <a:pt x="249" y="157"/>
                </a:lnTo>
                <a:lnTo>
                  <a:pt x="251" y="157"/>
                </a:lnTo>
                <a:lnTo>
                  <a:pt x="251" y="164"/>
                </a:lnTo>
                <a:lnTo>
                  <a:pt x="251" y="167"/>
                </a:lnTo>
                <a:lnTo>
                  <a:pt x="251" y="170"/>
                </a:lnTo>
                <a:lnTo>
                  <a:pt x="251" y="175"/>
                </a:lnTo>
                <a:lnTo>
                  <a:pt x="251" y="176"/>
                </a:lnTo>
                <a:lnTo>
                  <a:pt x="251" y="180"/>
                </a:lnTo>
                <a:lnTo>
                  <a:pt x="251" y="181"/>
                </a:lnTo>
                <a:lnTo>
                  <a:pt x="251" y="184"/>
                </a:lnTo>
                <a:lnTo>
                  <a:pt x="251" y="186"/>
                </a:lnTo>
                <a:lnTo>
                  <a:pt x="251" y="191"/>
                </a:lnTo>
                <a:lnTo>
                  <a:pt x="251" y="192"/>
                </a:lnTo>
                <a:lnTo>
                  <a:pt x="251" y="194"/>
                </a:lnTo>
                <a:lnTo>
                  <a:pt x="251" y="202"/>
                </a:lnTo>
                <a:lnTo>
                  <a:pt x="251" y="204"/>
                </a:lnTo>
                <a:lnTo>
                  <a:pt x="251" y="205"/>
                </a:lnTo>
                <a:lnTo>
                  <a:pt x="251" y="207"/>
                </a:lnTo>
                <a:lnTo>
                  <a:pt x="251" y="208"/>
                </a:lnTo>
                <a:lnTo>
                  <a:pt x="251" y="221"/>
                </a:lnTo>
                <a:lnTo>
                  <a:pt x="251" y="226"/>
                </a:lnTo>
                <a:lnTo>
                  <a:pt x="251" y="229"/>
                </a:lnTo>
                <a:lnTo>
                  <a:pt x="251" y="231"/>
                </a:lnTo>
                <a:lnTo>
                  <a:pt x="251" y="234"/>
                </a:lnTo>
                <a:lnTo>
                  <a:pt x="251" y="236"/>
                </a:lnTo>
                <a:lnTo>
                  <a:pt x="251" y="239"/>
                </a:lnTo>
                <a:lnTo>
                  <a:pt x="246" y="239"/>
                </a:lnTo>
                <a:lnTo>
                  <a:pt x="243" y="239"/>
                </a:lnTo>
                <a:lnTo>
                  <a:pt x="228" y="239"/>
                </a:lnTo>
                <a:lnTo>
                  <a:pt x="225" y="239"/>
                </a:lnTo>
                <a:lnTo>
                  <a:pt x="225" y="242"/>
                </a:lnTo>
                <a:lnTo>
                  <a:pt x="225" y="252"/>
                </a:lnTo>
                <a:lnTo>
                  <a:pt x="225" y="253"/>
                </a:lnTo>
                <a:lnTo>
                  <a:pt x="225" y="255"/>
                </a:lnTo>
                <a:lnTo>
                  <a:pt x="227" y="255"/>
                </a:lnTo>
                <a:lnTo>
                  <a:pt x="227" y="261"/>
                </a:lnTo>
                <a:lnTo>
                  <a:pt x="227" y="263"/>
                </a:lnTo>
                <a:lnTo>
                  <a:pt x="227" y="272"/>
                </a:lnTo>
                <a:lnTo>
                  <a:pt x="227" y="274"/>
                </a:lnTo>
                <a:lnTo>
                  <a:pt x="227" y="288"/>
                </a:lnTo>
                <a:lnTo>
                  <a:pt x="227" y="293"/>
                </a:lnTo>
                <a:lnTo>
                  <a:pt x="227" y="298"/>
                </a:lnTo>
                <a:lnTo>
                  <a:pt x="227" y="303"/>
                </a:lnTo>
                <a:lnTo>
                  <a:pt x="227" y="304"/>
                </a:lnTo>
                <a:close/>
              </a:path>
            </a:pathLst>
          </a:custGeom>
          <a:solidFill>
            <a:srgbClr val="F55F99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60" name="Freeform 12"/>
          <p:cNvSpPr>
            <a:spLocks/>
          </p:cNvSpPr>
          <p:nvPr/>
        </p:nvSpPr>
        <p:spPr bwMode="auto">
          <a:xfrm>
            <a:off x="4635500" y="5608638"/>
            <a:ext cx="212725" cy="311150"/>
          </a:xfrm>
          <a:custGeom>
            <a:avLst/>
            <a:gdLst/>
            <a:ahLst/>
            <a:cxnLst>
              <a:cxn ang="0">
                <a:pos x="117" y="134"/>
              </a:cxn>
              <a:cxn ang="0">
                <a:pos x="101" y="134"/>
              </a:cxn>
              <a:cxn ang="0">
                <a:pos x="91" y="132"/>
              </a:cxn>
              <a:cxn ang="0">
                <a:pos x="83" y="129"/>
              </a:cxn>
              <a:cxn ang="0">
                <a:pos x="78" y="129"/>
              </a:cxn>
              <a:cxn ang="0">
                <a:pos x="72" y="128"/>
              </a:cxn>
              <a:cxn ang="0">
                <a:pos x="77" y="147"/>
              </a:cxn>
              <a:cxn ang="0">
                <a:pos x="77" y="161"/>
              </a:cxn>
              <a:cxn ang="0">
                <a:pos x="77" y="182"/>
              </a:cxn>
              <a:cxn ang="0">
                <a:pos x="69" y="195"/>
              </a:cxn>
              <a:cxn ang="0">
                <a:pos x="61" y="192"/>
              </a:cxn>
              <a:cxn ang="0">
                <a:pos x="51" y="187"/>
              </a:cxn>
              <a:cxn ang="0">
                <a:pos x="42" y="184"/>
              </a:cxn>
              <a:cxn ang="0">
                <a:pos x="27" y="184"/>
              </a:cxn>
              <a:cxn ang="0">
                <a:pos x="22" y="184"/>
              </a:cxn>
              <a:cxn ang="0">
                <a:pos x="11" y="182"/>
              </a:cxn>
              <a:cxn ang="0">
                <a:pos x="10" y="176"/>
              </a:cxn>
              <a:cxn ang="0">
                <a:pos x="18" y="168"/>
              </a:cxn>
              <a:cxn ang="0">
                <a:pos x="16" y="160"/>
              </a:cxn>
              <a:cxn ang="0">
                <a:pos x="16" y="152"/>
              </a:cxn>
              <a:cxn ang="0">
                <a:pos x="18" y="145"/>
              </a:cxn>
              <a:cxn ang="0">
                <a:pos x="16" y="137"/>
              </a:cxn>
              <a:cxn ang="0">
                <a:pos x="13" y="128"/>
              </a:cxn>
              <a:cxn ang="0">
                <a:pos x="8" y="121"/>
              </a:cxn>
              <a:cxn ang="0">
                <a:pos x="8" y="112"/>
              </a:cxn>
              <a:cxn ang="0">
                <a:pos x="8" y="102"/>
              </a:cxn>
              <a:cxn ang="0">
                <a:pos x="14" y="97"/>
              </a:cxn>
              <a:cxn ang="0">
                <a:pos x="14" y="91"/>
              </a:cxn>
              <a:cxn ang="0">
                <a:pos x="14" y="83"/>
              </a:cxn>
              <a:cxn ang="0">
                <a:pos x="11" y="76"/>
              </a:cxn>
              <a:cxn ang="0">
                <a:pos x="11" y="70"/>
              </a:cxn>
              <a:cxn ang="0">
                <a:pos x="6" y="64"/>
              </a:cxn>
              <a:cxn ang="0">
                <a:pos x="2" y="57"/>
              </a:cxn>
              <a:cxn ang="0">
                <a:pos x="2" y="49"/>
              </a:cxn>
              <a:cxn ang="0">
                <a:pos x="3" y="41"/>
              </a:cxn>
              <a:cxn ang="0">
                <a:pos x="13" y="38"/>
              </a:cxn>
              <a:cxn ang="0">
                <a:pos x="22" y="36"/>
              </a:cxn>
              <a:cxn ang="0">
                <a:pos x="24" y="41"/>
              </a:cxn>
              <a:cxn ang="0">
                <a:pos x="30" y="41"/>
              </a:cxn>
              <a:cxn ang="0">
                <a:pos x="32" y="35"/>
              </a:cxn>
              <a:cxn ang="0">
                <a:pos x="38" y="35"/>
              </a:cxn>
              <a:cxn ang="0">
                <a:pos x="50" y="38"/>
              </a:cxn>
              <a:cxn ang="0">
                <a:pos x="53" y="30"/>
              </a:cxn>
              <a:cxn ang="0">
                <a:pos x="61" y="25"/>
              </a:cxn>
              <a:cxn ang="0">
                <a:pos x="69" y="20"/>
              </a:cxn>
              <a:cxn ang="0">
                <a:pos x="74" y="16"/>
              </a:cxn>
              <a:cxn ang="0">
                <a:pos x="75" y="8"/>
              </a:cxn>
              <a:cxn ang="0">
                <a:pos x="75" y="0"/>
              </a:cxn>
              <a:cxn ang="0">
                <a:pos x="99" y="0"/>
              </a:cxn>
              <a:cxn ang="0">
                <a:pos x="117" y="0"/>
              </a:cxn>
              <a:cxn ang="0">
                <a:pos x="122" y="14"/>
              </a:cxn>
              <a:cxn ang="0">
                <a:pos x="123" y="33"/>
              </a:cxn>
              <a:cxn ang="0">
                <a:pos x="134" y="44"/>
              </a:cxn>
              <a:cxn ang="0">
                <a:pos x="134" y="67"/>
              </a:cxn>
              <a:cxn ang="0">
                <a:pos x="134" y="83"/>
              </a:cxn>
              <a:cxn ang="0">
                <a:pos x="134" y="100"/>
              </a:cxn>
              <a:cxn ang="0">
                <a:pos x="134" y="120"/>
              </a:cxn>
            </a:cxnLst>
            <a:rect l="0" t="0" r="r" b="b"/>
            <a:pathLst>
              <a:path w="134" h="196">
                <a:moveTo>
                  <a:pt x="134" y="134"/>
                </a:moveTo>
                <a:lnTo>
                  <a:pt x="130" y="134"/>
                </a:lnTo>
                <a:lnTo>
                  <a:pt x="122" y="134"/>
                </a:lnTo>
                <a:lnTo>
                  <a:pt x="120" y="134"/>
                </a:lnTo>
                <a:lnTo>
                  <a:pt x="118" y="134"/>
                </a:lnTo>
                <a:lnTo>
                  <a:pt x="117" y="134"/>
                </a:lnTo>
                <a:lnTo>
                  <a:pt x="114" y="134"/>
                </a:lnTo>
                <a:lnTo>
                  <a:pt x="112" y="134"/>
                </a:lnTo>
                <a:lnTo>
                  <a:pt x="109" y="134"/>
                </a:lnTo>
                <a:lnTo>
                  <a:pt x="104" y="134"/>
                </a:lnTo>
                <a:lnTo>
                  <a:pt x="102" y="134"/>
                </a:lnTo>
                <a:lnTo>
                  <a:pt x="101" y="134"/>
                </a:lnTo>
                <a:lnTo>
                  <a:pt x="99" y="134"/>
                </a:lnTo>
                <a:lnTo>
                  <a:pt x="96" y="134"/>
                </a:lnTo>
                <a:lnTo>
                  <a:pt x="94" y="134"/>
                </a:lnTo>
                <a:lnTo>
                  <a:pt x="93" y="134"/>
                </a:lnTo>
                <a:lnTo>
                  <a:pt x="93" y="132"/>
                </a:lnTo>
                <a:lnTo>
                  <a:pt x="91" y="132"/>
                </a:lnTo>
                <a:lnTo>
                  <a:pt x="91" y="131"/>
                </a:lnTo>
                <a:lnTo>
                  <a:pt x="90" y="131"/>
                </a:lnTo>
                <a:lnTo>
                  <a:pt x="88" y="129"/>
                </a:lnTo>
                <a:lnTo>
                  <a:pt x="86" y="129"/>
                </a:lnTo>
                <a:lnTo>
                  <a:pt x="85" y="129"/>
                </a:lnTo>
                <a:lnTo>
                  <a:pt x="83" y="129"/>
                </a:lnTo>
                <a:lnTo>
                  <a:pt x="82" y="131"/>
                </a:lnTo>
                <a:lnTo>
                  <a:pt x="82" y="129"/>
                </a:lnTo>
                <a:lnTo>
                  <a:pt x="82" y="131"/>
                </a:lnTo>
                <a:lnTo>
                  <a:pt x="80" y="131"/>
                </a:lnTo>
                <a:lnTo>
                  <a:pt x="80" y="129"/>
                </a:lnTo>
                <a:lnTo>
                  <a:pt x="78" y="129"/>
                </a:lnTo>
                <a:lnTo>
                  <a:pt x="77" y="128"/>
                </a:lnTo>
                <a:lnTo>
                  <a:pt x="75" y="128"/>
                </a:lnTo>
                <a:lnTo>
                  <a:pt x="75" y="126"/>
                </a:lnTo>
                <a:lnTo>
                  <a:pt x="75" y="124"/>
                </a:lnTo>
                <a:lnTo>
                  <a:pt x="72" y="124"/>
                </a:lnTo>
                <a:lnTo>
                  <a:pt x="72" y="128"/>
                </a:lnTo>
                <a:lnTo>
                  <a:pt x="72" y="132"/>
                </a:lnTo>
                <a:lnTo>
                  <a:pt x="72" y="139"/>
                </a:lnTo>
                <a:lnTo>
                  <a:pt x="72" y="142"/>
                </a:lnTo>
                <a:lnTo>
                  <a:pt x="72" y="145"/>
                </a:lnTo>
                <a:lnTo>
                  <a:pt x="77" y="145"/>
                </a:lnTo>
                <a:lnTo>
                  <a:pt x="77" y="147"/>
                </a:lnTo>
                <a:lnTo>
                  <a:pt x="77" y="150"/>
                </a:lnTo>
                <a:lnTo>
                  <a:pt x="77" y="152"/>
                </a:lnTo>
                <a:lnTo>
                  <a:pt x="77" y="155"/>
                </a:lnTo>
                <a:lnTo>
                  <a:pt x="77" y="158"/>
                </a:lnTo>
                <a:lnTo>
                  <a:pt x="77" y="160"/>
                </a:lnTo>
                <a:lnTo>
                  <a:pt x="77" y="161"/>
                </a:lnTo>
                <a:lnTo>
                  <a:pt x="77" y="163"/>
                </a:lnTo>
                <a:lnTo>
                  <a:pt x="77" y="164"/>
                </a:lnTo>
                <a:lnTo>
                  <a:pt x="77" y="168"/>
                </a:lnTo>
                <a:lnTo>
                  <a:pt x="77" y="176"/>
                </a:lnTo>
                <a:lnTo>
                  <a:pt x="77" y="177"/>
                </a:lnTo>
                <a:lnTo>
                  <a:pt x="77" y="182"/>
                </a:lnTo>
                <a:lnTo>
                  <a:pt x="77" y="185"/>
                </a:lnTo>
                <a:lnTo>
                  <a:pt x="77" y="187"/>
                </a:lnTo>
                <a:lnTo>
                  <a:pt x="77" y="188"/>
                </a:lnTo>
                <a:lnTo>
                  <a:pt x="77" y="195"/>
                </a:lnTo>
                <a:lnTo>
                  <a:pt x="75" y="196"/>
                </a:lnTo>
                <a:lnTo>
                  <a:pt x="69" y="195"/>
                </a:lnTo>
                <a:lnTo>
                  <a:pt x="69" y="193"/>
                </a:lnTo>
                <a:lnTo>
                  <a:pt x="69" y="192"/>
                </a:lnTo>
                <a:lnTo>
                  <a:pt x="67" y="192"/>
                </a:lnTo>
                <a:lnTo>
                  <a:pt x="66" y="192"/>
                </a:lnTo>
                <a:lnTo>
                  <a:pt x="64" y="192"/>
                </a:lnTo>
                <a:lnTo>
                  <a:pt x="61" y="192"/>
                </a:lnTo>
                <a:lnTo>
                  <a:pt x="59" y="192"/>
                </a:lnTo>
                <a:lnTo>
                  <a:pt x="56" y="192"/>
                </a:lnTo>
                <a:lnTo>
                  <a:pt x="53" y="192"/>
                </a:lnTo>
                <a:lnTo>
                  <a:pt x="51" y="192"/>
                </a:lnTo>
                <a:lnTo>
                  <a:pt x="51" y="190"/>
                </a:lnTo>
                <a:lnTo>
                  <a:pt x="51" y="187"/>
                </a:lnTo>
                <a:lnTo>
                  <a:pt x="50" y="187"/>
                </a:lnTo>
                <a:lnTo>
                  <a:pt x="48" y="187"/>
                </a:lnTo>
                <a:lnTo>
                  <a:pt x="46" y="187"/>
                </a:lnTo>
                <a:lnTo>
                  <a:pt x="43" y="187"/>
                </a:lnTo>
                <a:lnTo>
                  <a:pt x="42" y="187"/>
                </a:lnTo>
                <a:lnTo>
                  <a:pt x="42" y="184"/>
                </a:lnTo>
                <a:lnTo>
                  <a:pt x="38" y="184"/>
                </a:lnTo>
                <a:lnTo>
                  <a:pt x="37" y="184"/>
                </a:lnTo>
                <a:lnTo>
                  <a:pt x="35" y="184"/>
                </a:lnTo>
                <a:lnTo>
                  <a:pt x="34" y="184"/>
                </a:lnTo>
                <a:lnTo>
                  <a:pt x="29" y="184"/>
                </a:lnTo>
                <a:lnTo>
                  <a:pt x="27" y="184"/>
                </a:lnTo>
                <a:lnTo>
                  <a:pt x="26" y="184"/>
                </a:lnTo>
                <a:lnTo>
                  <a:pt x="26" y="179"/>
                </a:lnTo>
                <a:lnTo>
                  <a:pt x="24" y="179"/>
                </a:lnTo>
                <a:lnTo>
                  <a:pt x="22" y="179"/>
                </a:lnTo>
                <a:lnTo>
                  <a:pt x="22" y="180"/>
                </a:lnTo>
                <a:lnTo>
                  <a:pt x="22" y="184"/>
                </a:lnTo>
                <a:lnTo>
                  <a:pt x="21" y="184"/>
                </a:lnTo>
                <a:lnTo>
                  <a:pt x="19" y="184"/>
                </a:lnTo>
                <a:lnTo>
                  <a:pt x="16" y="184"/>
                </a:lnTo>
                <a:lnTo>
                  <a:pt x="13" y="184"/>
                </a:lnTo>
                <a:lnTo>
                  <a:pt x="11" y="184"/>
                </a:lnTo>
                <a:lnTo>
                  <a:pt x="11" y="182"/>
                </a:lnTo>
                <a:lnTo>
                  <a:pt x="13" y="180"/>
                </a:lnTo>
                <a:lnTo>
                  <a:pt x="11" y="180"/>
                </a:lnTo>
                <a:lnTo>
                  <a:pt x="11" y="179"/>
                </a:lnTo>
                <a:lnTo>
                  <a:pt x="11" y="177"/>
                </a:lnTo>
                <a:lnTo>
                  <a:pt x="11" y="176"/>
                </a:lnTo>
                <a:lnTo>
                  <a:pt x="10" y="176"/>
                </a:lnTo>
                <a:lnTo>
                  <a:pt x="11" y="174"/>
                </a:lnTo>
                <a:lnTo>
                  <a:pt x="13" y="172"/>
                </a:lnTo>
                <a:lnTo>
                  <a:pt x="16" y="171"/>
                </a:lnTo>
                <a:lnTo>
                  <a:pt x="16" y="169"/>
                </a:lnTo>
                <a:lnTo>
                  <a:pt x="18" y="169"/>
                </a:lnTo>
                <a:lnTo>
                  <a:pt x="18" y="168"/>
                </a:lnTo>
                <a:lnTo>
                  <a:pt x="18" y="166"/>
                </a:lnTo>
                <a:lnTo>
                  <a:pt x="18" y="164"/>
                </a:lnTo>
                <a:lnTo>
                  <a:pt x="18" y="163"/>
                </a:lnTo>
                <a:lnTo>
                  <a:pt x="16" y="163"/>
                </a:lnTo>
                <a:lnTo>
                  <a:pt x="16" y="161"/>
                </a:lnTo>
                <a:lnTo>
                  <a:pt x="16" y="160"/>
                </a:lnTo>
                <a:lnTo>
                  <a:pt x="14" y="160"/>
                </a:lnTo>
                <a:lnTo>
                  <a:pt x="14" y="158"/>
                </a:lnTo>
                <a:lnTo>
                  <a:pt x="13" y="156"/>
                </a:lnTo>
                <a:lnTo>
                  <a:pt x="14" y="155"/>
                </a:lnTo>
                <a:lnTo>
                  <a:pt x="16" y="153"/>
                </a:lnTo>
                <a:lnTo>
                  <a:pt x="16" y="152"/>
                </a:lnTo>
                <a:lnTo>
                  <a:pt x="18" y="152"/>
                </a:lnTo>
                <a:lnTo>
                  <a:pt x="18" y="150"/>
                </a:lnTo>
                <a:lnTo>
                  <a:pt x="18" y="148"/>
                </a:lnTo>
                <a:lnTo>
                  <a:pt x="18" y="147"/>
                </a:lnTo>
                <a:lnTo>
                  <a:pt x="16" y="147"/>
                </a:lnTo>
                <a:lnTo>
                  <a:pt x="18" y="145"/>
                </a:lnTo>
                <a:lnTo>
                  <a:pt x="16" y="145"/>
                </a:lnTo>
                <a:lnTo>
                  <a:pt x="16" y="144"/>
                </a:lnTo>
                <a:lnTo>
                  <a:pt x="16" y="142"/>
                </a:lnTo>
                <a:lnTo>
                  <a:pt x="16" y="140"/>
                </a:lnTo>
                <a:lnTo>
                  <a:pt x="18" y="139"/>
                </a:lnTo>
                <a:lnTo>
                  <a:pt x="16" y="137"/>
                </a:lnTo>
                <a:lnTo>
                  <a:pt x="14" y="136"/>
                </a:lnTo>
                <a:lnTo>
                  <a:pt x="14" y="134"/>
                </a:lnTo>
                <a:lnTo>
                  <a:pt x="14" y="132"/>
                </a:lnTo>
                <a:lnTo>
                  <a:pt x="13" y="131"/>
                </a:lnTo>
                <a:lnTo>
                  <a:pt x="13" y="129"/>
                </a:lnTo>
                <a:lnTo>
                  <a:pt x="13" y="128"/>
                </a:lnTo>
                <a:lnTo>
                  <a:pt x="11" y="128"/>
                </a:lnTo>
                <a:lnTo>
                  <a:pt x="11" y="126"/>
                </a:lnTo>
                <a:lnTo>
                  <a:pt x="11" y="124"/>
                </a:lnTo>
                <a:lnTo>
                  <a:pt x="11" y="123"/>
                </a:lnTo>
                <a:lnTo>
                  <a:pt x="10" y="121"/>
                </a:lnTo>
                <a:lnTo>
                  <a:pt x="8" y="121"/>
                </a:lnTo>
                <a:lnTo>
                  <a:pt x="10" y="121"/>
                </a:lnTo>
                <a:lnTo>
                  <a:pt x="8" y="120"/>
                </a:lnTo>
                <a:lnTo>
                  <a:pt x="8" y="118"/>
                </a:lnTo>
                <a:lnTo>
                  <a:pt x="8" y="116"/>
                </a:lnTo>
                <a:lnTo>
                  <a:pt x="8" y="113"/>
                </a:lnTo>
                <a:lnTo>
                  <a:pt x="8" y="112"/>
                </a:lnTo>
                <a:lnTo>
                  <a:pt x="8" y="108"/>
                </a:lnTo>
                <a:lnTo>
                  <a:pt x="8" y="107"/>
                </a:lnTo>
                <a:lnTo>
                  <a:pt x="8" y="105"/>
                </a:lnTo>
                <a:lnTo>
                  <a:pt x="6" y="105"/>
                </a:lnTo>
                <a:lnTo>
                  <a:pt x="8" y="105"/>
                </a:lnTo>
                <a:lnTo>
                  <a:pt x="8" y="102"/>
                </a:lnTo>
                <a:lnTo>
                  <a:pt x="10" y="100"/>
                </a:lnTo>
                <a:lnTo>
                  <a:pt x="10" y="99"/>
                </a:lnTo>
                <a:lnTo>
                  <a:pt x="11" y="99"/>
                </a:lnTo>
                <a:lnTo>
                  <a:pt x="13" y="99"/>
                </a:lnTo>
                <a:lnTo>
                  <a:pt x="14" y="99"/>
                </a:lnTo>
                <a:lnTo>
                  <a:pt x="14" y="97"/>
                </a:lnTo>
                <a:lnTo>
                  <a:pt x="14" y="99"/>
                </a:lnTo>
                <a:lnTo>
                  <a:pt x="14" y="97"/>
                </a:lnTo>
                <a:lnTo>
                  <a:pt x="14" y="96"/>
                </a:lnTo>
                <a:lnTo>
                  <a:pt x="14" y="94"/>
                </a:lnTo>
                <a:lnTo>
                  <a:pt x="14" y="92"/>
                </a:lnTo>
                <a:lnTo>
                  <a:pt x="14" y="91"/>
                </a:lnTo>
                <a:lnTo>
                  <a:pt x="14" y="89"/>
                </a:lnTo>
                <a:lnTo>
                  <a:pt x="13" y="89"/>
                </a:lnTo>
                <a:lnTo>
                  <a:pt x="13" y="88"/>
                </a:lnTo>
                <a:lnTo>
                  <a:pt x="13" y="86"/>
                </a:lnTo>
                <a:lnTo>
                  <a:pt x="13" y="84"/>
                </a:lnTo>
                <a:lnTo>
                  <a:pt x="14" y="83"/>
                </a:lnTo>
                <a:lnTo>
                  <a:pt x="13" y="81"/>
                </a:lnTo>
                <a:lnTo>
                  <a:pt x="14" y="81"/>
                </a:lnTo>
                <a:lnTo>
                  <a:pt x="13" y="80"/>
                </a:lnTo>
                <a:lnTo>
                  <a:pt x="13" y="78"/>
                </a:lnTo>
                <a:lnTo>
                  <a:pt x="13" y="76"/>
                </a:lnTo>
                <a:lnTo>
                  <a:pt x="11" y="76"/>
                </a:lnTo>
                <a:lnTo>
                  <a:pt x="11" y="75"/>
                </a:lnTo>
                <a:lnTo>
                  <a:pt x="13" y="75"/>
                </a:lnTo>
                <a:lnTo>
                  <a:pt x="13" y="73"/>
                </a:lnTo>
                <a:lnTo>
                  <a:pt x="13" y="72"/>
                </a:lnTo>
                <a:lnTo>
                  <a:pt x="13" y="70"/>
                </a:lnTo>
                <a:lnTo>
                  <a:pt x="11" y="70"/>
                </a:lnTo>
                <a:lnTo>
                  <a:pt x="10" y="70"/>
                </a:lnTo>
                <a:lnTo>
                  <a:pt x="8" y="68"/>
                </a:lnTo>
                <a:lnTo>
                  <a:pt x="8" y="67"/>
                </a:lnTo>
                <a:lnTo>
                  <a:pt x="6" y="67"/>
                </a:lnTo>
                <a:lnTo>
                  <a:pt x="6" y="65"/>
                </a:lnTo>
                <a:lnTo>
                  <a:pt x="6" y="64"/>
                </a:lnTo>
                <a:lnTo>
                  <a:pt x="5" y="64"/>
                </a:lnTo>
                <a:lnTo>
                  <a:pt x="5" y="62"/>
                </a:lnTo>
                <a:lnTo>
                  <a:pt x="5" y="60"/>
                </a:lnTo>
                <a:lnTo>
                  <a:pt x="3" y="59"/>
                </a:lnTo>
                <a:lnTo>
                  <a:pt x="2" y="59"/>
                </a:lnTo>
                <a:lnTo>
                  <a:pt x="2" y="57"/>
                </a:lnTo>
                <a:lnTo>
                  <a:pt x="0" y="56"/>
                </a:lnTo>
                <a:lnTo>
                  <a:pt x="0" y="54"/>
                </a:lnTo>
                <a:lnTo>
                  <a:pt x="0" y="52"/>
                </a:lnTo>
                <a:lnTo>
                  <a:pt x="0" y="51"/>
                </a:lnTo>
                <a:lnTo>
                  <a:pt x="2" y="51"/>
                </a:lnTo>
                <a:lnTo>
                  <a:pt x="2" y="49"/>
                </a:lnTo>
                <a:lnTo>
                  <a:pt x="2" y="48"/>
                </a:lnTo>
                <a:lnTo>
                  <a:pt x="2" y="46"/>
                </a:lnTo>
                <a:lnTo>
                  <a:pt x="2" y="44"/>
                </a:lnTo>
                <a:lnTo>
                  <a:pt x="2" y="43"/>
                </a:lnTo>
                <a:lnTo>
                  <a:pt x="3" y="43"/>
                </a:lnTo>
                <a:lnTo>
                  <a:pt x="3" y="41"/>
                </a:lnTo>
                <a:lnTo>
                  <a:pt x="5" y="41"/>
                </a:lnTo>
                <a:lnTo>
                  <a:pt x="6" y="40"/>
                </a:lnTo>
                <a:lnTo>
                  <a:pt x="8" y="38"/>
                </a:lnTo>
                <a:lnTo>
                  <a:pt x="10" y="38"/>
                </a:lnTo>
                <a:lnTo>
                  <a:pt x="11" y="38"/>
                </a:lnTo>
                <a:lnTo>
                  <a:pt x="13" y="38"/>
                </a:lnTo>
                <a:lnTo>
                  <a:pt x="14" y="36"/>
                </a:lnTo>
                <a:lnTo>
                  <a:pt x="16" y="36"/>
                </a:lnTo>
                <a:lnTo>
                  <a:pt x="18" y="36"/>
                </a:lnTo>
                <a:lnTo>
                  <a:pt x="19" y="36"/>
                </a:lnTo>
                <a:lnTo>
                  <a:pt x="21" y="36"/>
                </a:lnTo>
                <a:lnTo>
                  <a:pt x="22" y="36"/>
                </a:lnTo>
                <a:lnTo>
                  <a:pt x="22" y="35"/>
                </a:lnTo>
                <a:lnTo>
                  <a:pt x="24" y="35"/>
                </a:lnTo>
                <a:lnTo>
                  <a:pt x="24" y="36"/>
                </a:lnTo>
                <a:lnTo>
                  <a:pt x="24" y="38"/>
                </a:lnTo>
                <a:lnTo>
                  <a:pt x="24" y="40"/>
                </a:lnTo>
                <a:lnTo>
                  <a:pt x="24" y="41"/>
                </a:lnTo>
                <a:lnTo>
                  <a:pt x="24" y="43"/>
                </a:lnTo>
                <a:lnTo>
                  <a:pt x="26" y="43"/>
                </a:lnTo>
                <a:lnTo>
                  <a:pt x="27" y="43"/>
                </a:lnTo>
                <a:lnTo>
                  <a:pt x="29" y="43"/>
                </a:lnTo>
                <a:lnTo>
                  <a:pt x="30" y="43"/>
                </a:lnTo>
                <a:lnTo>
                  <a:pt x="30" y="41"/>
                </a:lnTo>
                <a:lnTo>
                  <a:pt x="32" y="41"/>
                </a:lnTo>
                <a:lnTo>
                  <a:pt x="32" y="40"/>
                </a:lnTo>
                <a:lnTo>
                  <a:pt x="30" y="38"/>
                </a:lnTo>
                <a:lnTo>
                  <a:pt x="30" y="36"/>
                </a:lnTo>
                <a:lnTo>
                  <a:pt x="30" y="35"/>
                </a:lnTo>
                <a:lnTo>
                  <a:pt x="32" y="35"/>
                </a:lnTo>
                <a:lnTo>
                  <a:pt x="32" y="33"/>
                </a:lnTo>
                <a:lnTo>
                  <a:pt x="34" y="33"/>
                </a:lnTo>
                <a:lnTo>
                  <a:pt x="35" y="35"/>
                </a:lnTo>
                <a:lnTo>
                  <a:pt x="37" y="35"/>
                </a:lnTo>
                <a:lnTo>
                  <a:pt x="37" y="36"/>
                </a:lnTo>
                <a:lnTo>
                  <a:pt x="38" y="35"/>
                </a:lnTo>
                <a:lnTo>
                  <a:pt x="40" y="36"/>
                </a:lnTo>
                <a:lnTo>
                  <a:pt x="42" y="36"/>
                </a:lnTo>
                <a:lnTo>
                  <a:pt x="43" y="36"/>
                </a:lnTo>
                <a:lnTo>
                  <a:pt x="45" y="36"/>
                </a:lnTo>
                <a:lnTo>
                  <a:pt x="48" y="36"/>
                </a:lnTo>
                <a:lnTo>
                  <a:pt x="50" y="38"/>
                </a:lnTo>
                <a:lnTo>
                  <a:pt x="51" y="38"/>
                </a:lnTo>
                <a:lnTo>
                  <a:pt x="53" y="36"/>
                </a:lnTo>
                <a:lnTo>
                  <a:pt x="53" y="35"/>
                </a:lnTo>
                <a:lnTo>
                  <a:pt x="53" y="33"/>
                </a:lnTo>
                <a:lnTo>
                  <a:pt x="53" y="32"/>
                </a:lnTo>
                <a:lnTo>
                  <a:pt x="53" y="30"/>
                </a:lnTo>
                <a:lnTo>
                  <a:pt x="54" y="30"/>
                </a:lnTo>
                <a:lnTo>
                  <a:pt x="54" y="28"/>
                </a:lnTo>
                <a:lnTo>
                  <a:pt x="56" y="27"/>
                </a:lnTo>
                <a:lnTo>
                  <a:pt x="58" y="27"/>
                </a:lnTo>
                <a:lnTo>
                  <a:pt x="59" y="27"/>
                </a:lnTo>
                <a:lnTo>
                  <a:pt x="61" y="25"/>
                </a:lnTo>
                <a:lnTo>
                  <a:pt x="61" y="24"/>
                </a:lnTo>
                <a:lnTo>
                  <a:pt x="62" y="22"/>
                </a:lnTo>
                <a:lnTo>
                  <a:pt x="64" y="22"/>
                </a:lnTo>
                <a:lnTo>
                  <a:pt x="66" y="22"/>
                </a:lnTo>
                <a:lnTo>
                  <a:pt x="67" y="20"/>
                </a:lnTo>
                <a:lnTo>
                  <a:pt x="69" y="20"/>
                </a:lnTo>
                <a:lnTo>
                  <a:pt x="70" y="20"/>
                </a:lnTo>
                <a:lnTo>
                  <a:pt x="70" y="19"/>
                </a:lnTo>
                <a:lnTo>
                  <a:pt x="72" y="19"/>
                </a:lnTo>
                <a:lnTo>
                  <a:pt x="72" y="17"/>
                </a:lnTo>
                <a:lnTo>
                  <a:pt x="74" y="17"/>
                </a:lnTo>
                <a:lnTo>
                  <a:pt x="74" y="16"/>
                </a:lnTo>
                <a:lnTo>
                  <a:pt x="74" y="14"/>
                </a:lnTo>
                <a:lnTo>
                  <a:pt x="75" y="14"/>
                </a:lnTo>
                <a:lnTo>
                  <a:pt x="75" y="12"/>
                </a:lnTo>
                <a:lnTo>
                  <a:pt x="77" y="12"/>
                </a:lnTo>
                <a:lnTo>
                  <a:pt x="75" y="12"/>
                </a:lnTo>
                <a:lnTo>
                  <a:pt x="75" y="8"/>
                </a:lnTo>
                <a:lnTo>
                  <a:pt x="75" y="4"/>
                </a:lnTo>
                <a:lnTo>
                  <a:pt x="72" y="4"/>
                </a:lnTo>
                <a:lnTo>
                  <a:pt x="72" y="1"/>
                </a:lnTo>
                <a:lnTo>
                  <a:pt x="72" y="0"/>
                </a:lnTo>
                <a:lnTo>
                  <a:pt x="74" y="0"/>
                </a:lnTo>
                <a:lnTo>
                  <a:pt x="75" y="0"/>
                </a:lnTo>
                <a:lnTo>
                  <a:pt x="80" y="0"/>
                </a:lnTo>
                <a:lnTo>
                  <a:pt x="82" y="0"/>
                </a:lnTo>
                <a:lnTo>
                  <a:pt x="86" y="0"/>
                </a:lnTo>
                <a:lnTo>
                  <a:pt x="93" y="0"/>
                </a:lnTo>
                <a:lnTo>
                  <a:pt x="98" y="0"/>
                </a:lnTo>
                <a:lnTo>
                  <a:pt x="99" y="0"/>
                </a:lnTo>
                <a:lnTo>
                  <a:pt x="104" y="0"/>
                </a:lnTo>
                <a:lnTo>
                  <a:pt x="107" y="0"/>
                </a:lnTo>
                <a:lnTo>
                  <a:pt x="109" y="0"/>
                </a:lnTo>
                <a:lnTo>
                  <a:pt x="110" y="0"/>
                </a:lnTo>
                <a:lnTo>
                  <a:pt x="115" y="0"/>
                </a:lnTo>
                <a:lnTo>
                  <a:pt x="117" y="0"/>
                </a:lnTo>
                <a:lnTo>
                  <a:pt x="122" y="0"/>
                </a:lnTo>
                <a:lnTo>
                  <a:pt x="122" y="1"/>
                </a:lnTo>
                <a:lnTo>
                  <a:pt x="122" y="3"/>
                </a:lnTo>
                <a:lnTo>
                  <a:pt x="122" y="8"/>
                </a:lnTo>
                <a:lnTo>
                  <a:pt x="122" y="12"/>
                </a:lnTo>
                <a:lnTo>
                  <a:pt x="122" y="14"/>
                </a:lnTo>
                <a:lnTo>
                  <a:pt x="122" y="17"/>
                </a:lnTo>
                <a:lnTo>
                  <a:pt x="122" y="19"/>
                </a:lnTo>
                <a:lnTo>
                  <a:pt x="122" y="20"/>
                </a:lnTo>
                <a:lnTo>
                  <a:pt x="122" y="24"/>
                </a:lnTo>
                <a:lnTo>
                  <a:pt x="123" y="30"/>
                </a:lnTo>
                <a:lnTo>
                  <a:pt x="123" y="33"/>
                </a:lnTo>
                <a:lnTo>
                  <a:pt x="128" y="33"/>
                </a:lnTo>
                <a:lnTo>
                  <a:pt x="130" y="33"/>
                </a:lnTo>
                <a:lnTo>
                  <a:pt x="134" y="33"/>
                </a:lnTo>
                <a:lnTo>
                  <a:pt x="134" y="36"/>
                </a:lnTo>
                <a:lnTo>
                  <a:pt x="134" y="43"/>
                </a:lnTo>
                <a:lnTo>
                  <a:pt x="134" y="44"/>
                </a:lnTo>
                <a:lnTo>
                  <a:pt x="134" y="46"/>
                </a:lnTo>
                <a:lnTo>
                  <a:pt x="134" y="48"/>
                </a:lnTo>
                <a:lnTo>
                  <a:pt x="134" y="49"/>
                </a:lnTo>
                <a:lnTo>
                  <a:pt x="134" y="54"/>
                </a:lnTo>
                <a:lnTo>
                  <a:pt x="134" y="60"/>
                </a:lnTo>
                <a:lnTo>
                  <a:pt x="134" y="67"/>
                </a:lnTo>
                <a:lnTo>
                  <a:pt x="134" y="68"/>
                </a:lnTo>
                <a:lnTo>
                  <a:pt x="134" y="70"/>
                </a:lnTo>
                <a:lnTo>
                  <a:pt x="134" y="72"/>
                </a:lnTo>
                <a:lnTo>
                  <a:pt x="134" y="75"/>
                </a:lnTo>
                <a:lnTo>
                  <a:pt x="134" y="78"/>
                </a:lnTo>
                <a:lnTo>
                  <a:pt x="134" y="83"/>
                </a:lnTo>
                <a:lnTo>
                  <a:pt x="134" y="88"/>
                </a:lnTo>
                <a:lnTo>
                  <a:pt x="134" y="89"/>
                </a:lnTo>
                <a:lnTo>
                  <a:pt x="134" y="92"/>
                </a:lnTo>
                <a:lnTo>
                  <a:pt x="134" y="96"/>
                </a:lnTo>
                <a:lnTo>
                  <a:pt x="134" y="97"/>
                </a:lnTo>
                <a:lnTo>
                  <a:pt x="134" y="100"/>
                </a:lnTo>
                <a:lnTo>
                  <a:pt x="134" y="105"/>
                </a:lnTo>
                <a:lnTo>
                  <a:pt x="134" y="108"/>
                </a:lnTo>
                <a:lnTo>
                  <a:pt x="134" y="110"/>
                </a:lnTo>
                <a:lnTo>
                  <a:pt x="134" y="115"/>
                </a:lnTo>
                <a:lnTo>
                  <a:pt x="134" y="118"/>
                </a:lnTo>
                <a:lnTo>
                  <a:pt x="134" y="120"/>
                </a:lnTo>
                <a:lnTo>
                  <a:pt x="134" y="124"/>
                </a:lnTo>
                <a:lnTo>
                  <a:pt x="134" y="129"/>
                </a:lnTo>
                <a:lnTo>
                  <a:pt x="134" y="131"/>
                </a:lnTo>
                <a:lnTo>
                  <a:pt x="134" y="132"/>
                </a:lnTo>
                <a:lnTo>
                  <a:pt x="134" y="134"/>
                </a:lnTo>
                <a:close/>
              </a:path>
            </a:pathLst>
          </a:custGeom>
          <a:solidFill>
            <a:srgbClr val="67B56E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61" name="Freeform 13"/>
          <p:cNvSpPr>
            <a:spLocks/>
          </p:cNvSpPr>
          <p:nvPr/>
        </p:nvSpPr>
        <p:spPr bwMode="auto">
          <a:xfrm>
            <a:off x="4757738" y="5191125"/>
            <a:ext cx="134938" cy="173038"/>
          </a:xfrm>
          <a:custGeom>
            <a:avLst/>
            <a:gdLst/>
            <a:ahLst/>
            <a:cxnLst>
              <a:cxn ang="0">
                <a:pos x="78" y="104"/>
              </a:cxn>
              <a:cxn ang="0">
                <a:pos x="75" y="106"/>
              </a:cxn>
              <a:cxn ang="0">
                <a:pos x="70" y="106"/>
              </a:cxn>
              <a:cxn ang="0">
                <a:pos x="67" y="108"/>
              </a:cxn>
              <a:cxn ang="0">
                <a:pos x="57" y="108"/>
              </a:cxn>
              <a:cxn ang="0">
                <a:pos x="45" y="108"/>
              </a:cxn>
              <a:cxn ang="0">
                <a:pos x="41" y="101"/>
              </a:cxn>
              <a:cxn ang="0">
                <a:pos x="38" y="95"/>
              </a:cxn>
              <a:cxn ang="0">
                <a:pos x="32" y="95"/>
              </a:cxn>
              <a:cxn ang="0">
                <a:pos x="24" y="95"/>
              </a:cxn>
              <a:cxn ang="0">
                <a:pos x="19" y="90"/>
              </a:cxn>
              <a:cxn ang="0">
                <a:pos x="30" y="85"/>
              </a:cxn>
              <a:cxn ang="0">
                <a:pos x="32" y="79"/>
              </a:cxn>
              <a:cxn ang="0">
                <a:pos x="32" y="71"/>
              </a:cxn>
              <a:cxn ang="0">
                <a:pos x="29" y="64"/>
              </a:cxn>
              <a:cxn ang="0">
                <a:pos x="29" y="63"/>
              </a:cxn>
              <a:cxn ang="0">
                <a:pos x="32" y="60"/>
              </a:cxn>
              <a:cxn ang="0">
                <a:pos x="24" y="60"/>
              </a:cxn>
              <a:cxn ang="0">
                <a:pos x="16" y="60"/>
              </a:cxn>
              <a:cxn ang="0">
                <a:pos x="14" y="53"/>
              </a:cxn>
              <a:cxn ang="0">
                <a:pos x="14" y="45"/>
              </a:cxn>
              <a:cxn ang="0">
                <a:pos x="11" y="39"/>
              </a:cxn>
              <a:cxn ang="0">
                <a:pos x="6" y="39"/>
              </a:cxn>
              <a:cxn ang="0">
                <a:pos x="6" y="34"/>
              </a:cxn>
              <a:cxn ang="0">
                <a:pos x="5" y="31"/>
              </a:cxn>
              <a:cxn ang="0">
                <a:pos x="1" y="26"/>
              </a:cxn>
              <a:cxn ang="0">
                <a:pos x="3" y="21"/>
              </a:cxn>
              <a:cxn ang="0">
                <a:pos x="6" y="26"/>
              </a:cxn>
              <a:cxn ang="0">
                <a:pos x="9" y="31"/>
              </a:cxn>
              <a:cxn ang="0">
                <a:pos x="8" y="28"/>
              </a:cxn>
              <a:cxn ang="0">
                <a:pos x="11" y="21"/>
              </a:cxn>
              <a:cxn ang="0">
                <a:pos x="14" y="16"/>
              </a:cxn>
              <a:cxn ang="0">
                <a:pos x="19" y="8"/>
              </a:cxn>
              <a:cxn ang="0">
                <a:pos x="32" y="5"/>
              </a:cxn>
              <a:cxn ang="0">
                <a:pos x="41" y="0"/>
              </a:cxn>
              <a:cxn ang="0">
                <a:pos x="54" y="0"/>
              </a:cxn>
              <a:cxn ang="0">
                <a:pos x="57" y="10"/>
              </a:cxn>
              <a:cxn ang="0">
                <a:pos x="67" y="10"/>
              </a:cxn>
              <a:cxn ang="0">
                <a:pos x="75" y="10"/>
              </a:cxn>
              <a:cxn ang="0">
                <a:pos x="75" y="21"/>
              </a:cxn>
              <a:cxn ang="0">
                <a:pos x="75" y="32"/>
              </a:cxn>
              <a:cxn ang="0">
                <a:pos x="75" y="40"/>
              </a:cxn>
              <a:cxn ang="0">
                <a:pos x="80" y="45"/>
              </a:cxn>
              <a:cxn ang="0">
                <a:pos x="83" y="56"/>
              </a:cxn>
              <a:cxn ang="0">
                <a:pos x="75" y="61"/>
              </a:cxn>
              <a:cxn ang="0">
                <a:pos x="75" y="69"/>
              </a:cxn>
              <a:cxn ang="0">
                <a:pos x="83" y="72"/>
              </a:cxn>
              <a:cxn ang="0">
                <a:pos x="81" y="82"/>
              </a:cxn>
              <a:cxn ang="0">
                <a:pos x="81" y="85"/>
              </a:cxn>
              <a:cxn ang="0">
                <a:pos x="85" y="90"/>
              </a:cxn>
              <a:cxn ang="0">
                <a:pos x="85" y="100"/>
              </a:cxn>
            </a:cxnLst>
            <a:rect l="0" t="0" r="r" b="b"/>
            <a:pathLst>
              <a:path w="85" h="109">
                <a:moveTo>
                  <a:pt x="85" y="104"/>
                </a:moveTo>
                <a:lnTo>
                  <a:pt x="83" y="104"/>
                </a:lnTo>
                <a:lnTo>
                  <a:pt x="81" y="104"/>
                </a:lnTo>
                <a:lnTo>
                  <a:pt x="80" y="104"/>
                </a:lnTo>
                <a:lnTo>
                  <a:pt x="78" y="104"/>
                </a:lnTo>
                <a:lnTo>
                  <a:pt x="77" y="104"/>
                </a:lnTo>
                <a:lnTo>
                  <a:pt x="75" y="104"/>
                </a:lnTo>
                <a:lnTo>
                  <a:pt x="75" y="106"/>
                </a:lnTo>
                <a:lnTo>
                  <a:pt x="75" y="104"/>
                </a:lnTo>
                <a:lnTo>
                  <a:pt x="75" y="106"/>
                </a:lnTo>
                <a:lnTo>
                  <a:pt x="73" y="106"/>
                </a:lnTo>
                <a:lnTo>
                  <a:pt x="72" y="106"/>
                </a:lnTo>
                <a:lnTo>
                  <a:pt x="73" y="106"/>
                </a:lnTo>
                <a:lnTo>
                  <a:pt x="72" y="106"/>
                </a:lnTo>
                <a:lnTo>
                  <a:pt x="70" y="106"/>
                </a:lnTo>
                <a:lnTo>
                  <a:pt x="69" y="106"/>
                </a:lnTo>
                <a:lnTo>
                  <a:pt x="69" y="108"/>
                </a:lnTo>
                <a:lnTo>
                  <a:pt x="67" y="108"/>
                </a:lnTo>
                <a:lnTo>
                  <a:pt x="67" y="109"/>
                </a:lnTo>
                <a:lnTo>
                  <a:pt x="67" y="108"/>
                </a:lnTo>
                <a:lnTo>
                  <a:pt x="65" y="108"/>
                </a:lnTo>
                <a:lnTo>
                  <a:pt x="65" y="106"/>
                </a:lnTo>
                <a:lnTo>
                  <a:pt x="64" y="106"/>
                </a:lnTo>
                <a:lnTo>
                  <a:pt x="64" y="108"/>
                </a:lnTo>
                <a:lnTo>
                  <a:pt x="57" y="108"/>
                </a:lnTo>
                <a:lnTo>
                  <a:pt x="54" y="108"/>
                </a:lnTo>
                <a:lnTo>
                  <a:pt x="51" y="108"/>
                </a:lnTo>
                <a:lnTo>
                  <a:pt x="49" y="108"/>
                </a:lnTo>
                <a:lnTo>
                  <a:pt x="48" y="108"/>
                </a:lnTo>
                <a:lnTo>
                  <a:pt x="45" y="108"/>
                </a:lnTo>
                <a:lnTo>
                  <a:pt x="45" y="106"/>
                </a:lnTo>
                <a:lnTo>
                  <a:pt x="45" y="103"/>
                </a:lnTo>
                <a:lnTo>
                  <a:pt x="43" y="103"/>
                </a:lnTo>
                <a:lnTo>
                  <a:pt x="41" y="103"/>
                </a:lnTo>
                <a:lnTo>
                  <a:pt x="41" y="101"/>
                </a:lnTo>
                <a:lnTo>
                  <a:pt x="41" y="100"/>
                </a:lnTo>
                <a:lnTo>
                  <a:pt x="41" y="96"/>
                </a:lnTo>
                <a:lnTo>
                  <a:pt x="41" y="95"/>
                </a:lnTo>
                <a:lnTo>
                  <a:pt x="40" y="95"/>
                </a:lnTo>
                <a:lnTo>
                  <a:pt x="38" y="95"/>
                </a:lnTo>
                <a:lnTo>
                  <a:pt x="38" y="96"/>
                </a:lnTo>
                <a:lnTo>
                  <a:pt x="37" y="96"/>
                </a:lnTo>
                <a:lnTo>
                  <a:pt x="35" y="96"/>
                </a:lnTo>
                <a:lnTo>
                  <a:pt x="35" y="95"/>
                </a:lnTo>
                <a:lnTo>
                  <a:pt x="32" y="95"/>
                </a:lnTo>
                <a:lnTo>
                  <a:pt x="30" y="95"/>
                </a:lnTo>
                <a:lnTo>
                  <a:pt x="29" y="95"/>
                </a:lnTo>
                <a:lnTo>
                  <a:pt x="27" y="95"/>
                </a:lnTo>
                <a:lnTo>
                  <a:pt x="25" y="95"/>
                </a:lnTo>
                <a:lnTo>
                  <a:pt x="24" y="95"/>
                </a:lnTo>
                <a:lnTo>
                  <a:pt x="22" y="95"/>
                </a:lnTo>
                <a:lnTo>
                  <a:pt x="19" y="95"/>
                </a:lnTo>
                <a:lnTo>
                  <a:pt x="19" y="93"/>
                </a:lnTo>
                <a:lnTo>
                  <a:pt x="19" y="92"/>
                </a:lnTo>
                <a:lnTo>
                  <a:pt x="19" y="90"/>
                </a:lnTo>
                <a:lnTo>
                  <a:pt x="19" y="87"/>
                </a:lnTo>
                <a:lnTo>
                  <a:pt x="19" y="85"/>
                </a:lnTo>
                <a:lnTo>
                  <a:pt x="24" y="85"/>
                </a:lnTo>
                <a:lnTo>
                  <a:pt x="29" y="85"/>
                </a:lnTo>
                <a:lnTo>
                  <a:pt x="30" y="85"/>
                </a:lnTo>
                <a:lnTo>
                  <a:pt x="32" y="85"/>
                </a:lnTo>
                <a:lnTo>
                  <a:pt x="32" y="84"/>
                </a:lnTo>
                <a:lnTo>
                  <a:pt x="32" y="82"/>
                </a:lnTo>
                <a:lnTo>
                  <a:pt x="32" y="80"/>
                </a:lnTo>
                <a:lnTo>
                  <a:pt x="32" y="79"/>
                </a:lnTo>
                <a:lnTo>
                  <a:pt x="32" y="77"/>
                </a:lnTo>
                <a:lnTo>
                  <a:pt x="32" y="76"/>
                </a:lnTo>
                <a:lnTo>
                  <a:pt x="32" y="74"/>
                </a:lnTo>
                <a:lnTo>
                  <a:pt x="32" y="72"/>
                </a:lnTo>
                <a:lnTo>
                  <a:pt x="32" y="71"/>
                </a:lnTo>
                <a:lnTo>
                  <a:pt x="32" y="69"/>
                </a:lnTo>
                <a:lnTo>
                  <a:pt x="30" y="68"/>
                </a:lnTo>
                <a:lnTo>
                  <a:pt x="29" y="68"/>
                </a:lnTo>
                <a:lnTo>
                  <a:pt x="29" y="66"/>
                </a:lnTo>
                <a:lnTo>
                  <a:pt x="29" y="64"/>
                </a:lnTo>
                <a:lnTo>
                  <a:pt x="27" y="64"/>
                </a:lnTo>
                <a:lnTo>
                  <a:pt x="29" y="64"/>
                </a:lnTo>
                <a:lnTo>
                  <a:pt x="27" y="64"/>
                </a:lnTo>
                <a:lnTo>
                  <a:pt x="29" y="64"/>
                </a:lnTo>
                <a:lnTo>
                  <a:pt x="29" y="63"/>
                </a:lnTo>
                <a:lnTo>
                  <a:pt x="30" y="64"/>
                </a:lnTo>
                <a:lnTo>
                  <a:pt x="32" y="64"/>
                </a:lnTo>
                <a:lnTo>
                  <a:pt x="32" y="63"/>
                </a:lnTo>
                <a:lnTo>
                  <a:pt x="32" y="61"/>
                </a:lnTo>
                <a:lnTo>
                  <a:pt x="32" y="60"/>
                </a:lnTo>
                <a:lnTo>
                  <a:pt x="30" y="60"/>
                </a:lnTo>
                <a:lnTo>
                  <a:pt x="29" y="60"/>
                </a:lnTo>
                <a:lnTo>
                  <a:pt x="27" y="61"/>
                </a:lnTo>
                <a:lnTo>
                  <a:pt x="25" y="60"/>
                </a:lnTo>
                <a:lnTo>
                  <a:pt x="24" y="60"/>
                </a:lnTo>
                <a:lnTo>
                  <a:pt x="22" y="60"/>
                </a:lnTo>
                <a:lnTo>
                  <a:pt x="21" y="60"/>
                </a:lnTo>
                <a:lnTo>
                  <a:pt x="19" y="60"/>
                </a:lnTo>
                <a:lnTo>
                  <a:pt x="17" y="60"/>
                </a:lnTo>
                <a:lnTo>
                  <a:pt x="16" y="60"/>
                </a:lnTo>
                <a:lnTo>
                  <a:pt x="14" y="60"/>
                </a:lnTo>
                <a:lnTo>
                  <a:pt x="14" y="58"/>
                </a:lnTo>
                <a:lnTo>
                  <a:pt x="14" y="56"/>
                </a:lnTo>
                <a:lnTo>
                  <a:pt x="14" y="55"/>
                </a:lnTo>
                <a:lnTo>
                  <a:pt x="14" y="53"/>
                </a:lnTo>
                <a:lnTo>
                  <a:pt x="14" y="52"/>
                </a:lnTo>
                <a:lnTo>
                  <a:pt x="14" y="50"/>
                </a:lnTo>
                <a:lnTo>
                  <a:pt x="14" y="48"/>
                </a:lnTo>
                <a:lnTo>
                  <a:pt x="14" y="47"/>
                </a:lnTo>
                <a:lnTo>
                  <a:pt x="14" y="45"/>
                </a:lnTo>
                <a:lnTo>
                  <a:pt x="14" y="44"/>
                </a:lnTo>
                <a:lnTo>
                  <a:pt x="14" y="42"/>
                </a:lnTo>
                <a:lnTo>
                  <a:pt x="14" y="40"/>
                </a:lnTo>
                <a:lnTo>
                  <a:pt x="14" y="39"/>
                </a:lnTo>
                <a:lnTo>
                  <a:pt x="11" y="39"/>
                </a:lnTo>
                <a:lnTo>
                  <a:pt x="11" y="40"/>
                </a:lnTo>
                <a:lnTo>
                  <a:pt x="11" y="39"/>
                </a:lnTo>
                <a:lnTo>
                  <a:pt x="9" y="39"/>
                </a:lnTo>
                <a:lnTo>
                  <a:pt x="8" y="39"/>
                </a:lnTo>
                <a:lnTo>
                  <a:pt x="6" y="39"/>
                </a:lnTo>
                <a:lnTo>
                  <a:pt x="5" y="39"/>
                </a:lnTo>
                <a:lnTo>
                  <a:pt x="3" y="39"/>
                </a:lnTo>
                <a:lnTo>
                  <a:pt x="5" y="37"/>
                </a:lnTo>
                <a:lnTo>
                  <a:pt x="5" y="34"/>
                </a:lnTo>
                <a:lnTo>
                  <a:pt x="6" y="34"/>
                </a:lnTo>
                <a:lnTo>
                  <a:pt x="6" y="32"/>
                </a:lnTo>
                <a:lnTo>
                  <a:pt x="6" y="34"/>
                </a:lnTo>
                <a:lnTo>
                  <a:pt x="6" y="32"/>
                </a:lnTo>
                <a:lnTo>
                  <a:pt x="5" y="32"/>
                </a:lnTo>
                <a:lnTo>
                  <a:pt x="5" y="31"/>
                </a:lnTo>
                <a:lnTo>
                  <a:pt x="5" y="29"/>
                </a:lnTo>
                <a:lnTo>
                  <a:pt x="5" y="28"/>
                </a:lnTo>
                <a:lnTo>
                  <a:pt x="3" y="28"/>
                </a:lnTo>
                <a:lnTo>
                  <a:pt x="3" y="26"/>
                </a:lnTo>
                <a:lnTo>
                  <a:pt x="1" y="26"/>
                </a:lnTo>
                <a:lnTo>
                  <a:pt x="1" y="24"/>
                </a:lnTo>
                <a:lnTo>
                  <a:pt x="1" y="23"/>
                </a:lnTo>
                <a:lnTo>
                  <a:pt x="0" y="23"/>
                </a:lnTo>
                <a:lnTo>
                  <a:pt x="0" y="21"/>
                </a:lnTo>
                <a:lnTo>
                  <a:pt x="3" y="21"/>
                </a:lnTo>
                <a:lnTo>
                  <a:pt x="3" y="23"/>
                </a:lnTo>
                <a:lnTo>
                  <a:pt x="5" y="23"/>
                </a:lnTo>
                <a:lnTo>
                  <a:pt x="5" y="24"/>
                </a:lnTo>
                <a:lnTo>
                  <a:pt x="5" y="26"/>
                </a:lnTo>
                <a:lnTo>
                  <a:pt x="6" y="26"/>
                </a:lnTo>
                <a:lnTo>
                  <a:pt x="6" y="28"/>
                </a:lnTo>
                <a:lnTo>
                  <a:pt x="6" y="29"/>
                </a:lnTo>
                <a:lnTo>
                  <a:pt x="6" y="31"/>
                </a:lnTo>
                <a:lnTo>
                  <a:pt x="8" y="31"/>
                </a:lnTo>
                <a:lnTo>
                  <a:pt x="9" y="31"/>
                </a:lnTo>
                <a:lnTo>
                  <a:pt x="9" y="29"/>
                </a:lnTo>
                <a:lnTo>
                  <a:pt x="11" y="29"/>
                </a:lnTo>
                <a:lnTo>
                  <a:pt x="9" y="29"/>
                </a:lnTo>
                <a:lnTo>
                  <a:pt x="9" y="28"/>
                </a:lnTo>
                <a:lnTo>
                  <a:pt x="8" y="28"/>
                </a:lnTo>
                <a:lnTo>
                  <a:pt x="11" y="28"/>
                </a:lnTo>
                <a:lnTo>
                  <a:pt x="11" y="26"/>
                </a:lnTo>
                <a:lnTo>
                  <a:pt x="11" y="24"/>
                </a:lnTo>
                <a:lnTo>
                  <a:pt x="11" y="23"/>
                </a:lnTo>
                <a:lnTo>
                  <a:pt x="11" y="21"/>
                </a:lnTo>
                <a:lnTo>
                  <a:pt x="11" y="20"/>
                </a:lnTo>
                <a:lnTo>
                  <a:pt x="11" y="18"/>
                </a:lnTo>
                <a:lnTo>
                  <a:pt x="13" y="18"/>
                </a:lnTo>
                <a:lnTo>
                  <a:pt x="14" y="18"/>
                </a:lnTo>
                <a:lnTo>
                  <a:pt x="14" y="16"/>
                </a:lnTo>
                <a:lnTo>
                  <a:pt x="14" y="15"/>
                </a:lnTo>
                <a:lnTo>
                  <a:pt x="14" y="13"/>
                </a:lnTo>
                <a:lnTo>
                  <a:pt x="14" y="12"/>
                </a:lnTo>
                <a:lnTo>
                  <a:pt x="14" y="8"/>
                </a:lnTo>
                <a:lnTo>
                  <a:pt x="19" y="8"/>
                </a:lnTo>
                <a:lnTo>
                  <a:pt x="19" y="5"/>
                </a:lnTo>
                <a:lnTo>
                  <a:pt x="24" y="5"/>
                </a:lnTo>
                <a:lnTo>
                  <a:pt x="27" y="5"/>
                </a:lnTo>
                <a:lnTo>
                  <a:pt x="30" y="5"/>
                </a:lnTo>
                <a:lnTo>
                  <a:pt x="32" y="5"/>
                </a:lnTo>
                <a:lnTo>
                  <a:pt x="35" y="5"/>
                </a:lnTo>
                <a:lnTo>
                  <a:pt x="35" y="0"/>
                </a:lnTo>
                <a:lnTo>
                  <a:pt x="37" y="0"/>
                </a:lnTo>
                <a:lnTo>
                  <a:pt x="40" y="0"/>
                </a:lnTo>
                <a:lnTo>
                  <a:pt x="41" y="0"/>
                </a:lnTo>
                <a:lnTo>
                  <a:pt x="45" y="0"/>
                </a:lnTo>
                <a:lnTo>
                  <a:pt x="48" y="0"/>
                </a:lnTo>
                <a:lnTo>
                  <a:pt x="49" y="0"/>
                </a:lnTo>
                <a:lnTo>
                  <a:pt x="51" y="0"/>
                </a:lnTo>
                <a:lnTo>
                  <a:pt x="54" y="0"/>
                </a:lnTo>
                <a:lnTo>
                  <a:pt x="56" y="0"/>
                </a:lnTo>
                <a:lnTo>
                  <a:pt x="56" y="4"/>
                </a:lnTo>
                <a:lnTo>
                  <a:pt x="57" y="4"/>
                </a:lnTo>
                <a:lnTo>
                  <a:pt x="57" y="8"/>
                </a:lnTo>
                <a:lnTo>
                  <a:pt x="57" y="10"/>
                </a:lnTo>
                <a:lnTo>
                  <a:pt x="59" y="10"/>
                </a:lnTo>
                <a:lnTo>
                  <a:pt x="62" y="10"/>
                </a:lnTo>
                <a:lnTo>
                  <a:pt x="64" y="10"/>
                </a:lnTo>
                <a:lnTo>
                  <a:pt x="65" y="10"/>
                </a:lnTo>
                <a:lnTo>
                  <a:pt x="67" y="10"/>
                </a:lnTo>
                <a:lnTo>
                  <a:pt x="69" y="10"/>
                </a:lnTo>
                <a:lnTo>
                  <a:pt x="70" y="10"/>
                </a:lnTo>
                <a:lnTo>
                  <a:pt x="72" y="10"/>
                </a:lnTo>
                <a:lnTo>
                  <a:pt x="73" y="10"/>
                </a:lnTo>
                <a:lnTo>
                  <a:pt x="75" y="10"/>
                </a:lnTo>
                <a:lnTo>
                  <a:pt x="75" y="12"/>
                </a:lnTo>
                <a:lnTo>
                  <a:pt x="75" y="15"/>
                </a:lnTo>
                <a:lnTo>
                  <a:pt x="75" y="18"/>
                </a:lnTo>
                <a:lnTo>
                  <a:pt x="75" y="20"/>
                </a:lnTo>
                <a:lnTo>
                  <a:pt x="75" y="21"/>
                </a:lnTo>
                <a:lnTo>
                  <a:pt x="75" y="23"/>
                </a:lnTo>
                <a:lnTo>
                  <a:pt x="75" y="26"/>
                </a:lnTo>
                <a:lnTo>
                  <a:pt x="75" y="29"/>
                </a:lnTo>
                <a:lnTo>
                  <a:pt x="75" y="31"/>
                </a:lnTo>
                <a:lnTo>
                  <a:pt x="75" y="32"/>
                </a:lnTo>
                <a:lnTo>
                  <a:pt x="75" y="34"/>
                </a:lnTo>
                <a:lnTo>
                  <a:pt x="75" y="36"/>
                </a:lnTo>
                <a:lnTo>
                  <a:pt x="75" y="37"/>
                </a:lnTo>
                <a:lnTo>
                  <a:pt x="75" y="39"/>
                </a:lnTo>
                <a:lnTo>
                  <a:pt x="75" y="40"/>
                </a:lnTo>
                <a:lnTo>
                  <a:pt x="75" y="42"/>
                </a:lnTo>
                <a:lnTo>
                  <a:pt x="75" y="44"/>
                </a:lnTo>
                <a:lnTo>
                  <a:pt x="75" y="45"/>
                </a:lnTo>
                <a:lnTo>
                  <a:pt x="78" y="45"/>
                </a:lnTo>
                <a:lnTo>
                  <a:pt x="80" y="45"/>
                </a:lnTo>
                <a:lnTo>
                  <a:pt x="81" y="45"/>
                </a:lnTo>
                <a:lnTo>
                  <a:pt x="83" y="45"/>
                </a:lnTo>
                <a:lnTo>
                  <a:pt x="83" y="47"/>
                </a:lnTo>
                <a:lnTo>
                  <a:pt x="83" y="52"/>
                </a:lnTo>
                <a:lnTo>
                  <a:pt x="83" y="56"/>
                </a:lnTo>
                <a:lnTo>
                  <a:pt x="83" y="58"/>
                </a:lnTo>
                <a:lnTo>
                  <a:pt x="78" y="58"/>
                </a:lnTo>
                <a:lnTo>
                  <a:pt x="75" y="58"/>
                </a:lnTo>
                <a:lnTo>
                  <a:pt x="75" y="60"/>
                </a:lnTo>
                <a:lnTo>
                  <a:pt x="75" y="61"/>
                </a:lnTo>
                <a:lnTo>
                  <a:pt x="75" y="63"/>
                </a:lnTo>
                <a:lnTo>
                  <a:pt x="75" y="64"/>
                </a:lnTo>
                <a:lnTo>
                  <a:pt x="75" y="66"/>
                </a:lnTo>
                <a:lnTo>
                  <a:pt x="75" y="68"/>
                </a:lnTo>
                <a:lnTo>
                  <a:pt x="75" y="69"/>
                </a:lnTo>
                <a:lnTo>
                  <a:pt x="77" y="69"/>
                </a:lnTo>
                <a:lnTo>
                  <a:pt x="78" y="69"/>
                </a:lnTo>
                <a:lnTo>
                  <a:pt x="81" y="69"/>
                </a:lnTo>
                <a:lnTo>
                  <a:pt x="83" y="69"/>
                </a:lnTo>
                <a:lnTo>
                  <a:pt x="83" y="72"/>
                </a:lnTo>
                <a:lnTo>
                  <a:pt x="83" y="76"/>
                </a:lnTo>
                <a:lnTo>
                  <a:pt x="83" y="77"/>
                </a:lnTo>
                <a:lnTo>
                  <a:pt x="83" y="79"/>
                </a:lnTo>
                <a:lnTo>
                  <a:pt x="81" y="79"/>
                </a:lnTo>
                <a:lnTo>
                  <a:pt x="81" y="82"/>
                </a:lnTo>
                <a:lnTo>
                  <a:pt x="81" y="84"/>
                </a:lnTo>
                <a:lnTo>
                  <a:pt x="78" y="84"/>
                </a:lnTo>
                <a:lnTo>
                  <a:pt x="78" y="85"/>
                </a:lnTo>
                <a:lnTo>
                  <a:pt x="80" y="85"/>
                </a:lnTo>
                <a:lnTo>
                  <a:pt x="81" y="85"/>
                </a:lnTo>
                <a:lnTo>
                  <a:pt x="83" y="85"/>
                </a:lnTo>
                <a:lnTo>
                  <a:pt x="85" y="85"/>
                </a:lnTo>
                <a:lnTo>
                  <a:pt x="85" y="87"/>
                </a:lnTo>
                <a:lnTo>
                  <a:pt x="85" y="88"/>
                </a:lnTo>
                <a:lnTo>
                  <a:pt x="85" y="90"/>
                </a:lnTo>
                <a:lnTo>
                  <a:pt x="85" y="92"/>
                </a:lnTo>
                <a:lnTo>
                  <a:pt x="85" y="93"/>
                </a:lnTo>
                <a:lnTo>
                  <a:pt x="85" y="95"/>
                </a:lnTo>
                <a:lnTo>
                  <a:pt x="85" y="96"/>
                </a:lnTo>
                <a:lnTo>
                  <a:pt x="85" y="100"/>
                </a:lnTo>
                <a:lnTo>
                  <a:pt x="85" y="103"/>
                </a:lnTo>
                <a:lnTo>
                  <a:pt x="85" y="104"/>
                </a:lnTo>
                <a:close/>
              </a:path>
            </a:pathLst>
          </a:custGeom>
          <a:solidFill>
            <a:srgbClr val="746BF2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62" name="Freeform 14"/>
          <p:cNvSpPr>
            <a:spLocks/>
          </p:cNvSpPr>
          <p:nvPr/>
        </p:nvSpPr>
        <p:spPr bwMode="auto">
          <a:xfrm>
            <a:off x="4957763" y="5110163"/>
            <a:ext cx="409575" cy="277813"/>
          </a:xfrm>
          <a:custGeom>
            <a:avLst/>
            <a:gdLst/>
            <a:ahLst/>
            <a:cxnLst>
              <a:cxn ang="0">
                <a:pos x="184" y="0"/>
              </a:cxn>
              <a:cxn ang="0">
                <a:pos x="197" y="2"/>
              </a:cxn>
              <a:cxn ang="0">
                <a:pos x="205" y="8"/>
              </a:cxn>
              <a:cxn ang="0">
                <a:pos x="210" y="15"/>
              </a:cxn>
              <a:cxn ang="0">
                <a:pos x="219" y="21"/>
              </a:cxn>
              <a:cxn ang="0">
                <a:pos x="229" y="24"/>
              </a:cxn>
              <a:cxn ang="0">
                <a:pos x="237" y="29"/>
              </a:cxn>
              <a:cxn ang="0">
                <a:pos x="243" y="35"/>
              </a:cxn>
              <a:cxn ang="0">
                <a:pos x="250" y="40"/>
              </a:cxn>
              <a:cxn ang="0">
                <a:pos x="255" y="47"/>
              </a:cxn>
              <a:cxn ang="0">
                <a:pos x="258" y="51"/>
              </a:cxn>
              <a:cxn ang="0">
                <a:pos x="232" y="87"/>
              </a:cxn>
              <a:cxn ang="0">
                <a:pos x="226" y="111"/>
              </a:cxn>
              <a:cxn ang="0">
                <a:pos x="215" y="111"/>
              </a:cxn>
              <a:cxn ang="0">
                <a:pos x="205" y="112"/>
              </a:cxn>
              <a:cxn ang="0">
                <a:pos x="187" y="136"/>
              </a:cxn>
              <a:cxn ang="0">
                <a:pos x="184" y="167"/>
              </a:cxn>
              <a:cxn ang="0">
                <a:pos x="167" y="171"/>
              </a:cxn>
              <a:cxn ang="0">
                <a:pos x="152" y="168"/>
              </a:cxn>
              <a:cxn ang="0">
                <a:pos x="133" y="159"/>
              </a:cxn>
              <a:cxn ang="0">
                <a:pos x="117" y="157"/>
              </a:cxn>
              <a:cxn ang="0">
                <a:pos x="103" y="151"/>
              </a:cxn>
              <a:cxn ang="0">
                <a:pos x="87" y="139"/>
              </a:cxn>
              <a:cxn ang="0">
                <a:pos x="72" y="135"/>
              </a:cxn>
              <a:cxn ang="0">
                <a:pos x="63" y="147"/>
              </a:cxn>
              <a:cxn ang="0">
                <a:pos x="53" y="157"/>
              </a:cxn>
              <a:cxn ang="0">
                <a:pos x="50" y="163"/>
              </a:cxn>
              <a:cxn ang="0">
                <a:pos x="43" y="165"/>
              </a:cxn>
              <a:cxn ang="0">
                <a:pos x="34" y="165"/>
              </a:cxn>
              <a:cxn ang="0">
                <a:pos x="27" y="173"/>
              </a:cxn>
              <a:cxn ang="0">
                <a:pos x="18" y="170"/>
              </a:cxn>
              <a:cxn ang="0">
                <a:pos x="10" y="173"/>
              </a:cxn>
              <a:cxn ang="0">
                <a:pos x="5" y="170"/>
              </a:cxn>
              <a:cxn ang="0">
                <a:pos x="5" y="151"/>
              </a:cxn>
              <a:cxn ang="0">
                <a:pos x="5" y="138"/>
              </a:cxn>
              <a:cxn ang="0">
                <a:pos x="0" y="127"/>
              </a:cxn>
              <a:cxn ang="0">
                <a:pos x="0" y="114"/>
              </a:cxn>
              <a:cxn ang="0">
                <a:pos x="0" y="99"/>
              </a:cxn>
              <a:cxn ang="0">
                <a:pos x="0" y="87"/>
              </a:cxn>
              <a:cxn ang="0">
                <a:pos x="5" y="71"/>
              </a:cxn>
              <a:cxn ang="0">
                <a:pos x="8" y="59"/>
              </a:cxn>
              <a:cxn ang="0">
                <a:pos x="26" y="61"/>
              </a:cxn>
              <a:cxn ang="0">
                <a:pos x="32" y="43"/>
              </a:cxn>
              <a:cxn ang="0">
                <a:pos x="47" y="43"/>
              </a:cxn>
              <a:cxn ang="0">
                <a:pos x="47" y="24"/>
              </a:cxn>
              <a:cxn ang="0">
                <a:pos x="47" y="8"/>
              </a:cxn>
              <a:cxn ang="0">
                <a:pos x="67" y="0"/>
              </a:cxn>
              <a:cxn ang="0">
                <a:pos x="90" y="0"/>
              </a:cxn>
              <a:cxn ang="0">
                <a:pos x="111" y="0"/>
              </a:cxn>
              <a:cxn ang="0">
                <a:pos x="127" y="0"/>
              </a:cxn>
              <a:cxn ang="0">
                <a:pos x="138" y="3"/>
              </a:cxn>
              <a:cxn ang="0">
                <a:pos x="138" y="18"/>
              </a:cxn>
              <a:cxn ang="0">
                <a:pos x="143" y="19"/>
              </a:cxn>
              <a:cxn ang="0">
                <a:pos x="147" y="16"/>
              </a:cxn>
              <a:cxn ang="0">
                <a:pos x="152" y="16"/>
              </a:cxn>
              <a:cxn ang="0">
                <a:pos x="159" y="15"/>
              </a:cxn>
              <a:cxn ang="0">
                <a:pos x="163" y="11"/>
              </a:cxn>
              <a:cxn ang="0">
                <a:pos x="168" y="10"/>
              </a:cxn>
              <a:cxn ang="0">
                <a:pos x="173" y="7"/>
              </a:cxn>
            </a:cxnLst>
            <a:rect l="0" t="0" r="r" b="b"/>
            <a:pathLst>
              <a:path w="258" h="175">
                <a:moveTo>
                  <a:pt x="176" y="5"/>
                </a:moveTo>
                <a:lnTo>
                  <a:pt x="178" y="5"/>
                </a:lnTo>
                <a:lnTo>
                  <a:pt x="181" y="5"/>
                </a:lnTo>
                <a:lnTo>
                  <a:pt x="183" y="5"/>
                </a:lnTo>
                <a:lnTo>
                  <a:pt x="184" y="5"/>
                </a:lnTo>
                <a:lnTo>
                  <a:pt x="184" y="3"/>
                </a:lnTo>
                <a:lnTo>
                  <a:pt x="184" y="0"/>
                </a:lnTo>
                <a:lnTo>
                  <a:pt x="186" y="0"/>
                </a:lnTo>
                <a:lnTo>
                  <a:pt x="189" y="0"/>
                </a:lnTo>
                <a:lnTo>
                  <a:pt x="191" y="0"/>
                </a:lnTo>
                <a:lnTo>
                  <a:pt x="192" y="0"/>
                </a:lnTo>
                <a:lnTo>
                  <a:pt x="194" y="0"/>
                </a:lnTo>
                <a:lnTo>
                  <a:pt x="195" y="0"/>
                </a:lnTo>
                <a:lnTo>
                  <a:pt x="197" y="2"/>
                </a:lnTo>
                <a:lnTo>
                  <a:pt x="199" y="2"/>
                </a:lnTo>
                <a:lnTo>
                  <a:pt x="202" y="3"/>
                </a:lnTo>
                <a:lnTo>
                  <a:pt x="202" y="5"/>
                </a:lnTo>
                <a:lnTo>
                  <a:pt x="203" y="5"/>
                </a:lnTo>
                <a:lnTo>
                  <a:pt x="203" y="7"/>
                </a:lnTo>
                <a:lnTo>
                  <a:pt x="205" y="7"/>
                </a:lnTo>
                <a:lnTo>
                  <a:pt x="205" y="8"/>
                </a:lnTo>
                <a:lnTo>
                  <a:pt x="205" y="10"/>
                </a:lnTo>
                <a:lnTo>
                  <a:pt x="207" y="10"/>
                </a:lnTo>
                <a:lnTo>
                  <a:pt x="207" y="11"/>
                </a:lnTo>
                <a:lnTo>
                  <a:pt x="208" y="11"/>
                </a:lnTo>
                <a:lnTo>
                  <a:pt x="208" y="13"/>
                </a:lnTo>
                <a:lnTo>
                  <a:pt x="208" y="15"/>
                </a:lnTo>
                <a:lnTo>
                  <a:pt x="210" y="15"/>
                </a:lnTo>
                <a:lnTo>
                  <a:pt x="210" y="16"/>
                </a:lnTo>
                <a:lnTo>
                  <a:pt x="211" y="16"/>
                </a:lnTo>
                <a:lnTo>
                  <a:pt x="211" y="18"/>
                </a:lnTo>
                <a:lnTo>
                  <a:pt x="211" y="19"/>
                </a:lnTo>
                <a:lnTo>
                  <a:pt x="218" y="19"/>
                </a:lnTo>
                <a:lnTo>
                  <a:pt x="219" y="19"/>
                </a:lnTo>
                <a:lnTo>
                  <a:pt x="219" y="21"/>
                </a:lnTo>
                <a:lnTo>
                  <a:pt x="221" y="21"/>
                </a:lnTo>
                <a:lnTo>
                  <a:pt x="223" y="23"/>
                </a:lnTo>
                <a:lnTo>
                  <a:pt x="224" y="23"/>
                </a:lnTo>
                <a:lnTo>
                  <a:pt x="224" y="24"/>
                </a:lnTo>
                <a:lnTo>
                  <a:pt x="226" y="24"/>
                </a:lnTo>
                <a:lnTo>
                  <a:pt x="227" y="24"/>
                </a:lnTo>
                <a:lnTo>
                  <a:pt x="229" y="24"/>
                </a:lnTo>
                <a:lnTo>
                  <a:pt x="229" y="26"/>
                </a:lnTo>
                <a:lnTo>
                  <a:pt x="231" y="26"/>
                </a:lnTo>
                <a:lnTo>
                  <a:pt x="232" y="26"/>
                </a:lnTo>
                <a:lnTo>
                  <a:pt x="232" y="27"/>
                </a:lnTo>
                <a:lnTo>
                  <a:pt x="234" y="27"/>
                </a:lnTo>
                <a:lnTo>
                  <a:pt x="235" y="27"/>
                </a:lnTo>
                <a:lnTo>
                  <a:pt x="237" y="29"/>
                </a:lnTo>
                <a:lnTo>
                  <a:pt x="239" y="31"/>
                </a:lnTo>
                <a:lnTo>
                  <a:pt x="240" y="31"/>
                </a:lnTo>
                <a:lnTo>
                  <a:pt x="240" y="32"/>
                </a:lnTo>
                <a:lnTo>
                  <a:pt x="242" y="32"/>
                </a:lnTo>
                <a:lnTo>
                  <a:pt x="242" y="34"/>
                </a:lnTo>
                <a:lnTo>
                  <a:pt x="243" y="34"/>
                </a:lnTo>
                <a:lnTo>
                  <a:pt x="243" y="35"/>
                </a:lnTo>
                <a:lnTo>
                  <a:pt x="245" y="35"/>
                </a:lnTo>
                <a:lnTo>
                  <a:pt x="245" y="37"/>
                </a:lnTo>
                <a:lnTo>
                  <a:pt x="245" y="39"/>
                </a:lnTo>
                <a:lnTo>
                  <a:pt x="247" y="39"/>
                </a:lnTo>
                <a:lnTo>
                  <a:pt x="247" y="40"/>
                </a:lnTo>
                <a:lnTo>
                  <a:pt x="248" y="40"/>
                </a:lnTo>
                <a:lnTo>
                  <a:pt x="250" y="40"/>
                </a:lnTo>
                <a:lnTo>
                  <a:pt x="250" y="42"/>
                </a:lnTo>
                <a:lnTo>
                  <a:pt x="251" y="43"/>
                </a:lnTo>
                <a:lnTo>
                  <a:pt x="251" y="45"/>
                </a:lnTo>
                <a:lnTo>
                  <a:pt x="251" y="47"/>
                </a:lnTo>
                <a:lnTo>
                  <a:pt x="253" y="48"/>
                </a:lnTo>
                <a:lnTo>
                  <a:pt x="253" y="47"/>
                </a:lnTo>
                <a:lnTo>
                  <a:pt x="255" y="47"/>
                </a:lnTo>
                <a:lnTo>
                  <a:pt x="256" y="47"/>
                </a:lnTo>
                <a:lnTo>
                  <a:pt x="256" y="48"/>
                </a:lnTo>
                <a:lnTo>
                  <a:pt x="258" y="48"/>
                </a:lnTo>
                <a:lnTo>
                  <a:pt x="258" y="50"/>
                </a:lnTo>
                <a:lnTo>
                  <a:pt x="256" y="50"/>
                </a:lnTo>
                <a:lnTo>
                  <a:pt x="256" y="51"/>
                </a:lnTo>
                <a:lnTo>
                  <a:pt x="258" y="51"/>
                </a:lnTo>
                <a:lnTo>
                  <a:pt x="258" y="53"/>
                </a:lnTo>
                <a:lnTo>
                  <a:pt x="258" y="59"/>
                </a:lnTo>
                <a:lnTo>
                  <a:pt x="258" y="77"/>
                </a:lnTo>
                <a:lnTo>
                  <a:pt x="258" y="87"/>
                </a:lnTo>
                <a:lnTo>
                  <a:pt x="245" y="87"/>
                </a:lnTo>
                <a:lnTo>
                  <a:pt x="243" y="87"/>
                </a:lnTo>
                <a:lnTo>
                  <a:pt x="232" y="87"/>
                </a:lnTo>
                <a:lnTo>
                  <a:pt x="232" y="98"/>
                </a:lnTo>
                <a:lnTo>
                  <a:pt x="232" y="99"/>
                </a:lnTo>
                <a:lnTo>
                  <a:pt x="232" y="111"/>
                </a:lnTo>
                <a:lnTo>
                  <a:pt x="231" y="111"/>
                </a:lnTo>
                <a:lnTo>
                  <a:pt x="229" y="111"/>
                </a:lnTo>
                <a:lnTo>
                  <a:pt x="227" y="111"/>
                </a:lnTo>
                <a:lnTo>
                  <a:pt x="226" y="111"/>
                </a:lnTo>
                <a:lnTo>
                  <a:pt x="224" y="111"/>
                </a:lnTo>
                <a:lnTo>
                  <a:pt x="223" y="111"/>
                </a:lnTo>
                <a:lnTo>
                  <a:pt x="221" y="111"/>
                </a:lnTo>
                <a:lnTo>
                  <a:pt x="219" y="111"/>
                </a:lnTo>
                <a:lnTo>
                  <a:pt x="218" y="111"/>
                </a:lnTo>
                <a:lnTo>
                  <a:pt x="216" y="111"/>
                </a:lnTo>
                <a:lnTo>
                  <a:pt x="215" y="111"/>
                </a:lnTo>
                <a:lnTo>
                  <a:pt x="213" y="111"/>
                </a:lnTo>
                <a:lnTo>
                  <a:pt x="211" y="111"/>
                </a:lnTo>
                <a:lnTo>
                  <a:pt x="210" y="111"/>
                </a:lnTo>
                <a:lnTo>
                  <a:pt x="208" y="111"/>
                </a:lnTo>
                <a:lnTo>
                  <a:pt x="207" y="111"/>
                </a:lnTo>
                <a:lnTo>
                  <a:pt x="205" y="111"/>
                </a:lnTo>
                <a:lnTo>
                  <a:pt x="205" y="112"/>
                </a:lnTo>
                <a:lnTo>
                  <a:pt x="205" y="114"/>
                </a:lnTo>
                <a:lnTo>
                  <a:pt x="205" y="128"/>
                </a:lnTo>
                <a:lnTo>
                  <a:pt x="205" y="136"/>
                </a:lnTo>
                <a:lnTo>
                  <a:pt x="197" y="136"/>
                </a:lnTo>
                <a:lnTo>
                  <a:pt x="192" y="136"/>
                </a:lnTo>
                <a:lnTo>
                  <a:pt x="189" y="136"/>
                </a:lnTo>
                <a:lnTo>
                  <a:pt x="187" y="136"/>
                </a:lnTo>
                <a:lnTo>
                  <a:pt x="184" y="136"/>
                </a:lnTo>
                <a:lnTo>
                  <a:pt x="184" y="154"/>
                </a:lnTo>
                <a:lnTo>
                  <a:pt x="184" y="162"/>
                </a:lnTo>
                <a:lnTo>
                  <a:pt x="187" y="162"/>
                </a:lnTo>
                <a:lnTo>
                  <a:pt x="187" y="168"/>
                </a:lnTo>
                <a:lnTo>
                  <a:pt x="184" y="168"/>
                </a:lnTo>
                <a:lnTo>
                  <a:pt x="184" y="167"/>
                </a:lnTo>
                <a:lnTo>
                  <a:pt x="183" y="168"/>
                </a:lnTo>
                <a:lnTo>
                  <a:pt x="181" y="168"/>
                </a:lnTo>
                <a:lnTo>
                  <a:pt x="179" y="168"/>
                </a:lnTo>
                <a:lnTo>
                  <a:pt x="171" y="168"/>
                </a:lnTo>
                <a:lnTo>
                  <a:pt x="170" y="168"/>
                </a:lnTo>
                <a:lnTo>
                  <a:pt x="167" y="170"/>
                </a:lnTo>
                <a:lnTo>
                  <a:pt x="167" y="171"/>
                </a:lnTo>
                <a:lnTo>
                  <a:pt x="165" y="171"/>
                </a:lnTo>
                <a:lnTo>
                  <a:pt x="163" y="171"/>
                </a:lnTo>
                <a:lnTo>
                  <a:pt x="159" y="171"/>
                </a:lnTo>
                <a:lnTo>
                  <a:pt x="157" y="170"/>
                </a:lnTo>
                <a:lnTo>
                  <a:pt x="155" y="170"/>
                </a:lnTo>
                <a:lnTo>
                  <a:pt x="154" y="170"/>
                </a:lnTo>
                <a:lnTo>
                  <a:pt x="152" y="168"/>
                </a:lnTo>
                <a:lnTo>
                  <a:pt x="147" y="168"/>
                </a:lnTo>
                <a:lnTo>
                  <a:pt x="146" y="167"/>
                </a:lnTo>
                <a:lnTo>
                  <a:pt x="141" y="162"/>
                </a:lnTo>
                <a:lnTo>
                  <a:pt x="138" y="160"/>
                </a:lnTo>
                <a:lnTo>
                  <a:pt x="136" y="159"/>
                </a:lnTo>
                <a:lnTo>
                  <a:pt x="135" y="159"/>
                </a:lnTo>
                <a:lnTo>
                  <a:pt x="133" y="159"/>
                </a:lnTo>
                <a:lnTo>
                  <a:pt x="131" y="159"/>
                </a:lnTo>
                <a:lnTo>
                  <a:pt x="130" y="159"/>
                </a:lnTo>
                <a:lnTo>
                  <a:pt x="130" y="157"/>
                </a:lnTo>
                <a:lnTo>
                  <a:pt x="127" y="157"/>
                </a:lnTo>
                <a:lnTo>
                  <a:pt x="125" y="157"/>
                </a:lnTo>
                <a:lnTo>
                  <a:pt x="119" y="157"/>
                </a:lnTo>
                <a:lnTo>
                  <a:pt x="117" y="157"/>
                </a:lnTo>
                <a:lnTo>
                  <a:pt x="115" y="157"/>
                </a:lnTo>
                <a:lnTo>
                  <a:pt x="114" y="157"/>
                </a:lnTo>
                <a:lnTo>
                  <a:pt x="109" y="155"/>
                </a:lnTo>
                <a:lnTo>
                  <a:pt x="107" y="154"/>
                </a:lnTo>
                <a:lnTo>
                  <a:pt x="106" y="154"/>
                </a:lnTo>
                <a:lnTo>
                  <a:pt x="104" y="152"/>
                </a:lnTo>
                <a:lnTo>
                  <a:pt x="103" y="151"/>
                </a:lnTo>
                <a:lnTo>
                  <a:pt x="101" y="149"/>
                </a:lnTo>
                <a:lnTo>
                  <a:pt x="99" y="149"/>
                </a:lnTo>
                <a:lnTo>
                  <a:pt x="96" y="149"/>
                </a:lnTo>
                <a:lnTo>
                  <a:pt x="95" y="147"/>
                </a:lnTo>
                <a:lnTo>
                  <a:pt x="91" y="144"/>
                </a:lnTo>
                <a:lnTo>
                  <a:pt x="90" y="144"/>
                </a:lnTo>
                <a:lnTo>
                  <a:pt x="87" y="139"/>
                </a:lnTo>
                <a:lnTo>
                  <a:pt x="85" y="138"/>
                </a:lnTo>
                <a:lnTo>
                  <a:pt x="83" y="136"/>
                </a:lnTo>
                <a:lnTo>
                  <a:pt x="80" y="136"/>
                </a:lnTo>
                <a:lnTo>
                  <a:pt x="79" y="136"/>
                </a:lnTo>
                <a:lnTo>
                  <a:pt x="77" y="135"/>
                </a:lnTo>
                <a:lnTo>
                  <a:pt x="75" y="135"/>
                </a:lnTo>
                <a:lnTo>
                  <a:pt x="72" y="135"/>
                </a:lnTo>
                <a:lnTo>
                  <a:pt x="66" y="128"/>
                </a:lnTo>
                <a:lnTo>
                  <a:pt x="66" y="130"/>
                </a:lnTo>
                <a:lnTo>
                  <a:pt x="66" y="133"/>
                </a:lnTo>
                <a:lnTo>
                  <a:pt x="64" y="136"/>
                </a:lnTo>
                <a:lnTo>
                  <a:pt x="64" y="138"/>
                </a:lnTo>
                <a:lnTo>
                  <a:pt x="63" y="146"/>
                </a:lnTo>
                <a:lnTo>
                  <a:pt x="63" y="147"/>
                </a:lnTo>
                <a:lnTo>
                  <a:pt x="59" y="157"/>
                </a:lnTo>
                <a:lnTo>
                  <a:pt x="59" y="159"/>
                </a:lnTo>
                <a:lnTo>
                  <a:pt x="58" y="159"/>
                </a:lnTo>
                <a:lnTo>
                  <a:pt x="56" y="159"/>
                </a:lnTo>
                <a:lnTo>
                  <a:pt x="56" y="157"/>
                </a:lnTo>
                <a:lnTo>
                  <a:pt x="55" y="157"/>
                </a:lnTo>
                <a:lnTo>
                  <a:pt x="53" y="157"/>
                </a:lnTo>
                <a:lnTo>
                  <a:pt x="53" y="159"/>
                </a:lnTo>
                <a:lnTo>
                  <a:pt x="51" y="160"/>
                </a:lnTo>
                <a:lnTo>
                  <a:pt x="51" y="162"/>
                </a:lnTo>
                <a:lnTo>
                  <a:pt x="53" y="163"/>
                </a:lnTo>
                <a:lnTo>
                  <a:pt x="53" y="165"/>
                </a:lnTo>
                <a:lnTo>
                  <a:pt x="51" y="165"/>
                </a:lnTo>
                <a:lnTo>
                  <a:pt x="50" y="163"/>
                </a:lnTo>
                <a:lnTo>
                  <a:pt x="50" y="165"/>
                </a:lnTo>
                <a:lnTo>
                  <a:pt x="48" y="165"/>
                </a:lnTo>
                <a:lnTo>
                  <a:pt x="50" y="165"/>
                </a:lnTo>
                <a:lnTo>
                  <a:pt x="48" y="167"/>
                </a:lnTo>
                <a:lnTo>
                  <a:pt x="47" y="167"/>
                </a:lnTo>
                <a:lnTo>
                  <a:pt x="45" y="167"/>
                </a:lnTo>
                <a:lnTo>
                  <a:pt x="43" y="165"/>
                </a:lnTo>
                <a:lnTo>
                  <a:pt x="42" y="165"/>
                </a:lnTo>
                <a:lnTo>
                  <a:pt x="40" y="165"/>
                </a:lnTo>
                <a:lnTo>
                  <a:pt x="40" y="163"/>
                </a:lnTo>
                <a:lnTo>
                  <a:pt x="39" y="163"/>
                </a:lnTo>
                <a:lnTo>
                  <a:pt x="37" y="163"/>
                </a:lnTo>
                <a:lnTo>
                  <a:pt x="35" y="163"/>
                </a:lnTo>
                <a:lnTo>
                  <a:pt x="34" y="165"/>
                </a:lnTo>
                <a:lnTo>
                  <a:pt x="34" y="167"/>
                </a:lnTo>
                <a:lnTo>
                  <a:pt x="32" y="167"/>
                </a:lnTo>
                <a:lnTo>
                  <a:pt x="32" y="168"/>
                </a:lnTo>
                <a:lnTo>
                  <a:pt x="31" y="170"/>
                </a:lnTo>
                <a:lnTo>
                  <a:pt x="29" y="170"/>
                </a:lnTo>
                <a:lnTo>
                  <a:pt x="27" y="171"/>
                </a:lnTo>
                <a:lnTo>
                  <a:pt x="27" y="173"/>
                </a:lnTo>
                <a:lnTo>
                  <a:pt x="26" y="173"/>
                </a:lnTo>
                <a:lnTo>
                  <a:pt x="24" y="173"/>
                </a:lnTo>
                <a:lnTo>
                  <a:pt x="23" y="173"/>
                </a:lnTo>
                <a:lnTo>
                  <a:pt x="21" y="171"/>
                </a:lnTo>
                <a:lnTo>
                  <a:pt x="21" y="170"/>
                </a:lnTo>
                <a:lnTo>
                  <a:pt x="19" y="170"/>
                </a:lnTo>
                <a:lnTo>
                  <a:pt x="18" y="170"/>
                </a:lnTo>
                <a:lnTo>
                  <a:pt x="16" y="170"/>
                </a:lnTo>
                <a:lnTo>
                  <a:pt x="16" y="171"/>
                </a:lnTo>
                <a:lnTo>
                  <a:pt x="15" y="171"/>
                </a:lnTo>
                <a:lnTo>
                  <a:pt x="15" y="173"/>
                </a:lnTo>
                <a:lnTo>
                  <a:pt x="13" y="173"/>
                </a:lnTo>
                <a:lnTo>
                  <a:pt x="11" y="173"/>
                </a:lnTo>
                <a:lnTo>
                  <a:pt x="10" y="173"/>
                </a:lnTo>
                <a:lnTo>
                  <a:pt x="8" y="173"/>
                </a:lnTo>
                <a:lnTo>
                  <a:pt x="7" y="173"/>
                </a:lnTo>
                <a:lnTo>
                  <a:pt x="7" y="175"/>
                </a:lnTo>
                <a:lnTo>
                  <a:pt x="5" y="175"/>
                </a:lnTo>
                <a:lnTo>
                  <a:pt x="5" y="173"/>
                </a:lnTo>
                <a:lnTo>
                  <a:pt x="5" y="171"/>
                </a:lnTo>
                <a:lnTo>
                  <a:pt x="5" y="170"/>
                </a:lnTo>
                <a:lnTo>
                  <a:pt x="5" y="167"/>
                </a:lnTo>
                <a:lnTo>
                  <a:pt x="5" y="162"/>
                </a:lnTo>
                <a:lnTo>
                  <a:pt x="5" y="160"/>
                </a:lnTo>
                <a:lnTo>
                  <a:pt x="5" y="159"/>
                </a:lnTo>
                <a:lnTo>
                  <a:pt x="5" y="154"/>
                </a:lnTo>
                <a:lnTo>
                  <a:pt x="5" y="152"/>
                </a:lnTo>
                <a:lnTo>
                  <a:pt x="5" y="151"/>
                </a:lnTo>
                <a:lnTo>
                  <a:pt x="5" y="149"/>
                </a:lnTo>
                <a:lnTo>
                  <a:pt x="5" y="147"/>
                </a:lnTo>
                <a:lnTo>
                  <a:pt x="5" y="146"/>
                </a:lnTo>
                <a:lnTo>
                  <a:pt x="5" y="143"/>
                </a:lnTo>
                <a:lnTo>
                  <a:pt x="5" y="141"/>
                </a:lnTo>
                <a:lnTo>
                  <a:pt x="5" y="139"/>
                </a:lnTo>
                <a:lnTo>
                  <a:pt x="5" y="138"/>
                </a:lnTo>
                <a:lnTo>
                  <a:pt x="5" y="136"/>
                </a:lnTo>
                <a:lnTo>
                  <a:pt x="3" y="136"/>
                </a:lnTo>
                <a:lnTo>
                  <a:pt x="2" y="136"/>
                </a:lnTo>
                <a:lnTo>
                  <a:pt x="0" y="136"/>
                </a:lnTo>
                <a:lnTo>
                  <a:pt x="0" y="135"/>
                </a:lnTo>
                <a:lnTo>
                  <a:pt x="0" y="128"/>
                </a:lnTo>
                <a:lnTo>
                  <a:pt x="0" y="127"/>
                </a:lnTo>
                <a:lnTo>
                  <a:pt x="0" y="123"/>
                </a:lnTo>
                <a:lnTo>
                  <a:pt x="0" y="122"/>
                </a:lnTo>
                <a:lnTo>
                  <a:pt x="0" y="120"/>
                </a:lnTo>
                <a:lnTo>
                  <a:pt x="0" y="119"/>
                </a:lnTo>
                <a:lnTo>
                  <a:pt x="0" y="117"/>
                </a:lnTo>
                <a:lnTo>
                  <a:pt x="0" y="115"/>
                </a:lnTo>
                <a:lnTo>
                  <a:pt x="0" y="114"/>
                </a:lnTo>
                <a:lnTo>
                  <a:pt x="0" y="111"/>
                </a:lnTo>
                <a:lnTo>
                  <a:pt x="0" y="109"/>
                </a:lnTo>
                <a:lnTo>
                  <a:pt x="0" y="107"/>
                </a:lnTo>
                <a:lnTo>
                  <a:pt x="0" y="106"/>
                </a:lnTo>
                <a:lnTo>
                  <a:pt x="0" y="103"/>
                </a:lnTo>
                <a:lnTo>
                  <a:pt x="0" y="101"/>
                </a:lnTo>
                <a:lnTo>
                  <a:pt x="0" y="99"/>
                </a:lnTo>
                <a:lnTo>
                  <a:pt x="0" y="96"/>
                </a:lnTo>
                <a:lnTo>
                  <a:pt x="0" y="95"/>
                </a:lnTo>
                <a:lnTo>
                  <a:pt x="0" y="93"/>
                </a:lnTo>
                <a:lnTo>
                  <a:pt x="0" y="91"/>
                </a:lnTo>
                <a:lnTo>
                  <a:pt x="0" y="90"/>
                </a:lnTo>
                <a:lnTo>
                  <a:pt x="0" y="88"/>
                </a:lnTo>
                <a:lnTo>
                  <a:pt x="0" y="87"/>
                </a:lnTo>
                <a:lnTo>
                  <a:pt x="0" y="85"/>
                </a:lnTo>
                <a:lnTo>
                  <a:pt x="0" y="82"/>
                </a:lnTo>
                <a:lnTo>
                  <a:pt x="0" y="77"/>
                </a:lnTo>
                <a:lnTo>
                  <a:pt x="5" y="77"/>
                </a:lnTo>
                <a:lnTo>
                  <a:pt x="5" y="74"/>
                </a:lnTo>
                <a:lnTo>
                  <a:pt x="5" y="72"/>
                </a:lnTo>
                <a:lnTo>
                  <a:pt x="5" y="71"/>
                </a:lnTo>
                <a:lnTo>
                  <a:pt x="5" y="69"/>
                </a:lnTo>
                <a:lnTo>
                  <a:pt x="7" y="69"/>
                </a:lnTo>
                <a:lnTo>
                  <a:pt x="8" y="69"/>
                </a:lnTo>
                <a:lnTo>
                  <a:pt x="8" y="67"/>
                </a:lnTo>
                <a:lnTo>
                  <a:pt x="8" y="64"/>
                </a:lnTo>
                <a:lnTo>
                  <a:pt x="8" y="63"/>
                </a:lnTo>
                <a:lnTo>
                  <a:pt x="8" y="59"/>
                </a:lnTo>
                <a:lnTo>
                  <a:pt x="13" y="59"/>
                </a:lnTo>
                <a:lnTo>
                  <a:pt x="15" y="59"/>
                </a:lnTo>
                <a:lnTo>
                  <a:pt x="16" y="59"/>
                </a:lnTo>
                <a:lnTo>
                  <a:pt x="18" y="59"/>
                </a:lnTo>
                <a:lnTo>
                  <a:pt x="21" y="59"/>
                </a:lnTo>
                <a:lnTo>
                  <a:pt x="24" y="61"/>
                </a:lnTo>
                <a:lnTo>
                  <a:pt x="26" y="61"/>
                </a:lnTo>
                <a:lnTo>
                  <a:pt x="26" y="56"/>
                </a:lnTo>
                <a:lnTo>
                  <a:pt x="26" y="51"/>
                </a:lnTo>
                <a:lnTo>
                  <a:pt x="26" y="50"/>
                </a:lnTo>
                <a:lnTo>
                  <a:pt x="26" y="43"/>
                </a:lnTo>
                <a:lnTo>
                  <a:pt x="27" y="43"/>
                </a:lnTo>
                <a:lnTo>
                  <a:pt x="31" y="43"/>
                </a:lnTo>
                <a:lnTo>
                  <a:pt x="32" y="43"/>
                </a:lnTo>
                <a:lnTo>
                  <a:pt x="34" y="43"/>
                </a:lnTo>
                <a:lnTo>
                  <a:pt x="35" y="43"/>
                </a:lnTo>
                <a:lnTo>
                  <a:pt x="39" y="43"/>
                </a:lnTo>
                <a:lnTo>
                  <a:pt x="42" y="43"/>
                </a:lnTo>
                <a:lnTo>
                  <a:pt x="43" y="43"/>
                </a:lnTo>
                <a:lnTo>
                  <a:pt x="45" y="43"/>
                </a:lnTo>
                <a:lnTo>
                  <a:pt x="47" y="43"/>
                </a:lnTo>
                <a:lnTo>
                  <a:pt x="47" y="40"/>
                </a:lnTo>
                <a:lnTo>
                  <a:pt x="47" y="39"/>
                </a:lnTo>
                <a:lnTo>
                  <a:pt x="47" y="37"/>
                </a:lnTo>
                <a:lnTo>
                  <a:pt x="47" y="35"/>
                </a:lnTo>
                <a:lnTo>
                  <a:pt x="47" y="34"/>
                </a:lnTo>
                <a:lnTo>
                  <a:pt x="47" y="26"/>
                </a:lnTo>
                <a:lnTo>
                  <a:pt x="47" y="24"/>
                </a:lnTo>
                <a:lnTo>
                  <a:pt x="47" y="23"/>
                </a:lnTo>
                <a:lnTo>
                  <a:pt x="47" y="21"/>
                </a:lnTo>
                <a:lnTo>
                  <a:pt x="47" y="19"/>
                </a:lnTo>
                <a:lnTo>
                  <a:pt x="47" y="18"/>
                </a:lnTo>
                <a:lnTo>
                  <a:pt x="47" y="16"/>
                </a:lnTo>
                <a:lnTo>
                  <a:pt x="47" y="15"/>
                </a:lnTo>
                <a:lnTo>
                  <a:pt x="47" y="8"/>
                </a:lnTo>
                <a:lnTo>
                  <a:pt x="47" y="0"/>
                </a:lnTo>
                <a:lnTo>
                  <a:pt x="51" y="0"/>
                </a:lnTo>
                <a:lnTo>
                  <a:pt x="53" y="0"/>
                </a:lnTo>
                <a:lnTo>
                  <a:pt x="55" y="0"/>
                </a:lnTo>
                <a:lnTo>
                  <a:pt x="59" y="0"/>
                </a:lnTo>
                <a:lnTo>
                  <a:pt x="64" y="0"/>
                </a:lnTo>
                <a:lnTo>
                  <a:pt x="67" y="0"/>
                </a:lnTo>
                <a:lnTo>
                  <a:pt x="71" y="0"/>
                </a:lnTo>
                <a:lnTo>
                  <a:pt x="72" y="0"/>
                </a:lnTo>
                <a:lnTo>
                  <a:pt x="77" y="0"/>
                </a:lnTo>
                <a:lnTo>
                  <a:pt x="82" y="0"/>
                </a:lnTo>
                <a:lnTo>
                  <a:pt x="83" y="0"/>
                </a:lnTo>
                <a:lnTo>
                  <a:pt x="85" y="0"/>
                </a:lnTo>
                <a:lnTo>
                  <a:pt x="90" y="0"/>
                </a:lnTo>
                <a:lnTo>
                  <a:pt x="95" y="0"/>
                </a:lnTo>
                <a:lnTo>
                  <a:pt x="98" y="0"/>
                </a:lnTo>
                <a:lnTo>
                  <a:pt x="99" y="0"/>
                </a:lnTo>
                <a:lnTo>
                  <a:pt x="103" y="0"/>
                </a:lnTo>
                <a:lnTo>
                  <a:pt x="107" y="0"/>
                </a:lnTo>
                <a:lnTo>
                  <a:pt x="109" y="0"/>
                </a:lnTo>
                <a:lnTo>
                  <a:pt x="111" y="0"/>
                </a:lnTo>
                <a:lnTo>
                  <a:pt x="112" y="0"/>
                </a:lnTo>
                <a:lnTo>
                  <a:pt x="114" y="0"/>
                </a:lnTo>
                <a:lnTo>
                  <a:pt x="117" y="0"/>
                </a:lnTo>
                <a:lnTo>
                  <a:pt x="119" y="0"/>
                </a:lnTo>
                <a:lnTo>
                  <a:pt x="122" y="0"/>
                </a:lnTo>
                <a:lnTo>
                  <a:pt x="123" y="0"/>
                </a:lnTo>
                <a:lnTo>
                  <a:pt x="127" y="0"/>
                </a:lnTo>
                <a:lnTo>
                  <a:pt x="128" y="0"/>
                </a:lnTo>
                <a:lnTo>
                  <a:pt x="130" y="0"/>
                </a:lnTo>
                <a:lnTo>
                  <a:pt x="133" y="0"/>
                </a:lnTo>
                <a:lnTo>
                  <a:pt x="136" y="0"/>
                </a:lnTo>
                <a:lnTo>
                  <a:pt x="138" y="0"/>
                </a:lnTo>
                <a:lnTo>
                  <a:pt x="138" y="2"/>
                </a:lnTo>
                <a:lnTo>
                  <a:pt x="138" y="3"/>
                </a:lnTo>
                <a:lnTo>
                  <a:pt x="138" y="7"/>
                </a:lnTo>
                <a:lnTo>
                  <a:pt x="138" y="8"/>
                </a:lnTo>
                <a:lnTo>
                  <a:pt x="138" y="11"/>
                </a:lnTo>
                <a:lnTo>
                  <a:pt x="138" y="13"/>
                </a:lnTo>
                <a:lnTo>
                  <a:pt x="138" y="15"/>
                </a:lnTo>
                <a:lnTo>
                  <a:pt x="138" y="16"/>
                </a:lnTo>
                <a:lnTo>
                  <a:pt x="138" y="18"/>
                </a:lnTo>
                <a:lnTo>
                  <a:pt x="138" y="21"/>
                </a:lnTo>
                <a:lnTo>
                  <a:pt x="139" y="21"/>
                </a:lnTo>
                <a:lnTo>
                  <a:pt x="141" y="21"/>
                </a:lnTo>
                <a:lnTo>
                  <a:pt x="141" y="19"/>
                </a:lnTo>
                <a:lnTo>
                  <a:pt x="141" y="18"/>
                </a:lnTo>
                <a:lnTo>
                  <a:pt x="141" y="19"/>
                </a:lnTo>
                <a:lnTo>
                  <a:pt x="143" y="19"/>
                </a:lnTo>
                <a:lnTo>
                  <a:pt x="143" y="18"/>
                </a:lnTo>
                <a:lnTo>
                  <a:pt x="144" y="18"/>
                </a:lnTo>
                <a:lnTo>
                  <a:pt x="146" y="18"/>
                </a:lnTo>
                <a:lnTo>
                  <a:pt x="147" y="18"/>
                </a:lnTo>
                <a:lnTo>
                  <a:pt x="147" y="16"/>
                </a:lnTo>
                <a:lnTo>
                  <a:pt x="147" y="18"/>
                </a:lnTo>
                <a:lnTo>
                  <a:pt x="147" y="16"/>
                </a:lnTo>
                <a:lnTo>
                  <a:pt x="149" y="16"/>
                </a:lnTo>
                <a:lnTo>
                  <a:pt x="149" y="18"/>
                </a:lnTo>
                <a:lnTo>
                  <a:pt x="149" y="16"/>
                </a:lnTo>
                <a:lnTo>
                  <a:pt x="151" y="16"/>
                </a:lnTo>
                <a:lnTo>
                  <a:pt x="151" y="18"/>
                </a:lnTo>
                <a:lnTo>
                  <a:pt x="152" y="18"/>
                </a:lnTo>
                <a:lnTo>
                  <a:pt x="152" y="16"/>
                </a:lnTo>
                <a:lnTo>
                  <a:pt x="154" y="16"/>
                </a:lnTo>
                <a:lnTo>
                  <a:pt x="155" y="16"/>
                </a:lnTo>
                <a:lnTo>
                  <a:pt x="155" y="18"/>
                </a:lnTo>
                <a:lnTo>
                  <a:pt x="157" y="18"/>
                </a:lnTo>
                <a:lnTo>
                  <a:pt x="157" y="16"/>
                </a:lnTo>
                <a:lnTo>
                  <a:pt x="157" y="15"/>
                </a:lnTo>
                <a:lnTo>
                  <a:pt x="159" y="15"/>
                </a:lnTo>
                <a:lnTo>
                  <a:pt x="159" y="13"/>
                </a:lnTo>
                <a:lnTo>
                  <a:pt x="159" y="15"/>
                </a:lnTo>
                <a:lnTo>
                  <a:pt x="159" y="13"/>
                </a:lnTo>
                <a:lnTo>
                  <a:pt x="160" y="13"/>
                </a:lnTo>
                <a:lnTo>
                  <a:pt x="162" y="13"/>
                </a:lnTo>
                <a:lnTo>
                  <a:pt x="163" y="13"/>
                </a:lnTo>
                <a:lnTo>
                  <a:pt x="163" y="11"/>
                </a:lnTo>
                <a:lnTo>
                  <a:pt x="163" y="13"/>
                </a:lnTo>
                <a:lnTo>
                  <a:pt x="165" y="13"/>
                </a:lnTo>
                <a:lnTo>
                  <a:pt x="165" y="11"/>
                </a:lnTo>
                <a:lnTo>
                  <a:pt x="167" y="11"/>
                </a:lnTo>
                <a:lnTo>
                  <a:pt x="167" y="10"/>
                </a:lnTo>
                <a:lnTo>
                  <a:pt x="167" y="11"/>
                </a:lnTo>
                <a:lnTo>
                  <a:pt x="168" y="10"/>
                </a:lnTo>
                <a:lnTo>
                  <a:pt x="167" y="10"/>
                </a:lnTo>
                <a:lnTo>
                  <a:pt x="168" y="10"/>
                </a:lnTo>
                <a:lnTo>
                  <a:pt x="170" y="10"/>
                </a:lnTo>
                <a:lnTo>
                  <a:pt x="170" y="8"/>
                </a:lnTo>
                <a:lnTo>
                  <a:pt x="170" y="7"/>
                </a:lnTo>
                <a:lnTo>
                  <a:pt x="171" y="7"/>
                </a:lnTo>
                <a:lnTo>
                  <a:pt x="173" y="7"/>
                </a:lnTo>
                <a:lnTo>
                  <a:pt x="175" y="7"/>
                </a:lnTo>
                <a:lnTo>
                  <a:pt x="175" y="5"/>
                </a:lnTo>
                <a:lnTo>
                  <a:pt x="176" y="5"/>
                </a:lnTo>
                <a:close/>
              </a:path>
            </a:pathLst>
          </a:custGeom>
          <a:solidFill>
            <a:srgbClr val="88E2EB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63" name="Freeform 15"/>
          <p:cNvSpPr>
            <a:spLocks/>
          </p:cNvSpPr>
          <p:nvPr/>
        </p:nvSpPr>
        <p:spPr bwMode="auto">
          <a:xfrm>
            <a:off x="4899025" y="5854700"/>
            <a:ext cx="417513" cy="344488"/>
          </a:xfrm>
          <a:custGeom>
            <a:avLst/>
            <a:gdLst/>
            <a:ahLst/>
            <a:cxnLst>
              <a:cxn ang="0">
                <a:pos x="197" y="77"/>
              </a:cxn>
              <a:cxn ang="0">
                <a:pos x="199" y="94"/>
              </a:cxn>
              <a:cxn ang="0">
                <a:pos x="200" y="123"/>
              </a:cxn>
              <a:cxn ang="0">
                <a:pos x="210" y="157"/>
              </a:cxn>
              <a:cxn ang="0">
                <a:pos x="237" y="168"/>
              </a:cxn>
              <a:cxn ang="0">
                <a:pos x="263" y="168"/>
              </a:cxn>
              <a:cxn ang="0">
                <a:pos x="263" y="209"/>
              </a:cxn>
              <a:cxn ang="0">
                <a:pos x="210" y="217"/>
              </a:cxn>
              <a:cxn ang="0">
                <a:pos x="152" y="217"/>
              </a:cxn>
              <a:cxn ang="0">
                <a:pos x="63" y="217"/>
              </a:cxn>
              <a:cxn ang="0">
                <a:pos x="32" y="203"/>
              </a:cxn>
              <a:cxn ang="0">
                <a:pos x="8" y="192"/>
              </a:cxn>
              <a:cxn ang="0">
                <a:pos x="4" y="179"/>
              </a:cxn>
              <a:cxn ang="0">
                <a:pos x="7" y="171"/>
              </a:cxn>
              <a:cxn ang="0">
                <a:pos x="13" y="161"/>
              </a:cxn>
              <a:cxn ang="0">
                <a:pos x="13" y="153"/>
              </a:cxn>
              <a:cxn ang="0">
                <a:pos x="16" y="150"/>
              </a:cxn>
              <a:cxn ang="0">
                <a:pos x="23" y="145"/>
              </a:cxn>
              <a:cxn ang="0">
                <a:pos x="29" y="141"/>
              </a:cxn>
              <a:cxn ang="0">
                <a:pos x="29" y="133"/>
              </a:cxn>
              <a:cxn ang="0">
                <a:pos x="31" y="125"/>
              </a:cxn>
              <a:cxn ang="0">
                <a:pos x="32" y="117"/>
              </a:cxn>
              <a:cxn ang="0">
                <a:pos x="36" y="109"/>
              </a:cxn>
              <a:cxn ang="0">
                <a:pos x="39" y="102"/>
              </a:cxn>
              <a:cxn ang="0">
                <a:pos x="48" y="104"/>
              </a:cxn>
              <a:cxn ang="0">
                <a:pos x="55" y="99"/>
              </a:cxn>
              <a:cxn ang="0">
                <a:pos x="60" y="99"/>
              </a:cxn>
              <a:cxn ang="0">
                <a:pos x="64" y="94"/>
              </a:cxn>
              <a:cxn ang="0">
                <a:pos x="72" y="93"/>
              </a:cxn>
              <a:cxn ang="0">
                <a:pos x="79" y="93"/>
              </a:cxn>
              <a:cxn ang="0">
                <a:pos x="82" y="88"/>
              </a:cxn>
              <a:cxn ang="0">
                <a:pos x="88" y="83"/>
              </a:cxn>
              <a:cxn ang="0">
                <a:pos x="95" y="75"/>
              </a:cxn>
              <a:cxn ang="0">
                <a:pos x="100" y="70"/>
              </a:cxn>
              <a:cxn ang="0">
                <a:pos x="103" y="67"/>
              </a:cxn>
              <a:cxn ang="0">
                <a:pos x="106" y="59"/>
              </a:cxn>
              <a:cxn ang="0">
                <a:pos x="109" y="51"/>
              </a:cxn>
              <a:cxn ang="0">
                <a:pos x="104" y="46"/>
              </a:cxn>
              <a:cxn ang="0">
                <a:pos x="100" y="38"/>
              </a:cxn>
              <a:cxn ang="0">
                <a:pos x="103" y="33"/>
              </a:cxn>
              <a:cxn ang="0">
                <a:pos x="106" y="33"/>
              </a:cxn>
              <a:cxn ang="0">
                <a:pos x="109" y="30"/>
              </a:cxn>
              <a:cxn ang="0">
                <a:pos x="116" y="25"/>
              </a:cxn>
              <a:cxn ang="0">
                <a:pos x="117" y="16"/>
              </a:cxn>
              <a:cxn ang="0">
                <a:pos x="120" y="13"/>
              </a:cxn>
              <a:cxn ang="0">
                <a:pos x="130" y="13"/>
              </a:cxn>
              <a:cxn ang="0">
                <a:pos x="132" y="8"/>
              </a:cxn>
              <a:cxn ang="0">
                <a:pos x="140" y="8"/>
              </a:cxn>
              <a:cxn ang="0">
                <a:pos x="141" y="5"/>
              </a:cxn>
              <a:cxn ang="0">
                <a:pos x="146" y="0"/>
              </a:cxn>
              <a:cxn ang="0">
                <a:pos x="149" y="3"/>
              </a:cxn>
              <a:cxn ang="0">
                <a:pos x="154" y="6"/>
              </a:cxn>
              <a:cxn ang="0">
                <a:pos x="159" y="11"/>
              </a:cxn>
              <a:cxn ang="0">
                <a:pos x="159" y="17"/>
              </a:cxn>
              <a:cxn ang="0">
                <a:pos x="156" y="24"/>
              </a:cxn>
              <a:cxn ang="0">
                <a:pos x="162" y="27"/>
              </a:cxn>
              <a:cxn ang="0">
                <a:pos x="165" y="33"/>
              </a:cxn>
              <a:cxn ang="0">
                <a:pos x="168" y="40"/>
              </a:cxn>
              <a:cxn ang="0">
                <a:pos x="172" y="43"/>
              </a:cxn>
              <a:cxn ang="0">
                <a:pos x="173" y="45"/>
              </a:cxn>
              <a:cxn ang="0">
                <a:pos x="173" y="49"/>
              </a:cxn>
              <a:cxn ang="0">
                <a:pos x="181" y="54"/>
              </a:cxn>
              <a:cxn ang="0">
                <a:pos x="188" y="57"/>
              </a:cxn>
            </a:cxnLst>
            <a:rect l="0" t="0" r="r" b="b"/>
            <a:pathLst>
              <a:path w="263" h="217">
                <a:moveTo>
                  <a:pt x="194" y="62"/>
                </a:moveTo>
                <a:lnTo>
                  <a:pt x="194" y="65"/>
                </a:lnTo>
                <a:lnTo>
                  <a:pt x="194" y="67"/>
                </a:lnTo>
                <a:lnTo>
                  <a:pt x="194" y="70"/>
                </a:lnTo>
                <a:lnTo>
                  <a:pt x="197" y="70"/>
                </a:lnTo>
                <a:lnTo>
                  <a:pt x="197" y="73"/>
                </a:lnTo>
                <a:lnTo>
                  <a:pt x="197" y="75"/>
                </a:lnTo>
                <a:lnTo>
                  <a:pt x="197" y="77"/>
                </a:lnTo>
                <a:lnTo>
                  <a:pt x="197" y="78"/>
                </a:lnTo>
                <a:lnTo>
                  <a:pt x="197" y="81"/>
                </a:lnTo>
                <a:lnTo>
                  <a:pt x="197" y="83"/>
                </a:lnTo>
                <a:lnTo>
                  <a:pt x="197" y="86"/>
                </a:lnTo>
                <a:lnTo>
                  <a:pt x="197" y="88"/>
                </a:lnTo>
                <a:lnTo>
                  <a:pt x="197" y="91"/>
                </a:lnTo>
                <a:lnTo>
                  <a:pt x="199" y="91"/>
                </a:lnTo>
                <a:lnTo>
                  <a:pt x="199" y="94"/>
                </a:lnTo>
                <a:lnTo>
                  <a:pt x="199" y="104"/>
                </a:lnTo>
                <a:lnTo>
                  <a:pt x="199" y="107"/>
                </a:lnTo>
                <a:lnTo>
                  <a:pt x="199" y="110"/>
                </a:lnTo>
                <a:lnTo>
                  <a:pt x="199" y="115"/>
                </a:lnTo>
                <a:lnTo>
                  <a:pt x="199" y="118"/>
                </a:lnTo>
                <a:lnTo>
                  <a:pt x="199" y="121"/>
                </a:lnTo>
                <a:lnTo>
                  <a:pt x="199" y="123"/>
                </a:lnTo>
                <a:lnTo>
                  <a:pt x="200" y="123"/>
                </a:lnTo>
                <a:lnTo>
                  <a:pt x="205" y="123"/>
                </a:lnTo>
                <a:lnTo>
                  <a:pt x="208" y="123"/>
                </a:lnTo>
                <a:lnTo>
                  <a:pt x="210" y="123"/>
                </a:lnTo>
                <a:lnTo>
                  <a:pt x="210" y="142"/>
                </a:lnTo>
                <a:lnTo>
                  <a:pt x="210" y="144"/>
                </a:lnTo>
                <a:lnTo>
                  <a:pt x="210" y="147"/>
                </a:lnTo>
                <a:lnTo>
                  <a:pt x="210" y="155"/>
                </a:lnTo>
                <a:lnTo>
                  <a:pt x="210" y="157"/>
                </a:lnTo>
                <a:lnTo>
                  <a:pt x="210" y="161"/>
                </a:lnTo>
                <a:lnTo>
                  <a:pt x="210" y="163"/>
                </a:lnTo>
                <a:lnTo>
                  <a:pt x="210" y="168"/>
                </a:lnTo>
                <a:lnTo>
                  <a:pt x="220" y="168"/>
                </a:lnTo>
                <a:lnTo>
                  <a:pt x="226" y="168"/>
                </a:lnTo>
                <a:lnTo>
                  <a:pt x="232" y="168"/>
                </a:lnTo>
                <a:lnTo>
                  <a:pt x="236" y="168"/>
                </a:lnTo>
                <a:lnTo>
                  <a:pt x="237" y="168"/>
                </a:lnTo>
                <a:lnTo>
                  <a:pt x="239" y="168"/>
                </a:lnTo>
                <a:lnTo>
                  <a:pt x="244" y="168"/>
                </a:lnTo>
                <a:lnTo>
                  <a:pt x="245" y="168"/>
                </a:lnTo>
                <a:lnTo>
                  <a:pt x="248" y="168"/>
                </a:lnTo>
                <a:lnTo>
                  <a:pt x="250" y="168"/>
                </a:lnTo>
                <a:lnTo>
                  <a:pt x="253" y="168"/>
                </a:lnTo>
                <a:lnTo>
                  <a:pt x="255" y="168"/>
                </a:lnTo>
                <a:lnTo>
                  <a:pt x="263" y="168"/>
                </a:lnTo>
                <a:lnTo>
                  <a:pt x="263" y="174"/>
                </a:lnTo>
                <a:lnTo>
                  <a:pt x="263" y="179"/>
                </a:lnTo>
                <a:lnTo>
                  <a:pt x="263" y="184"/>
                </a:lnTo>
                <a:lnTo>
                  <a:pt x="263" y="187"/>
                </a:lnTo>
                <a:lnTo>
                  <a:pt x="263" y="193"/>
                </a:lnTo>
                <a:lnTo>
                  <a:pt x="263" y="198"/>
                </a:lnTo>
                <a:lnTo>
                  <a:pt x="263" y="205"/>
                </a:lnTo>
                <a:lnTo>
                  <a:pt x="263" y="209"/>
                </a:lnTo>
                <a:lnTo>
                  <a:pt x="263" y="213"/>
                </a:lnTo>
                <a:lnTo>
                  <a:pt x="263" y="217"/>
                </a:lnTo>
                <a:lnTo>
                  <a:pt x="245" y="217"/>
                </a:lnTo>
                <a:lnTo>
                  <a:pt x="240" y="217"/>
                </a:lnTo>
                <a:lnTo>
                  <a:pt x="236" y="217"/>
                </a:lnTo>
                <a:lnTo>
                  <a:pt x="224" y="217"/>
                </a:lnTo>
                <a:lnTo>
                  <a:pt x="221" y="217"/>
                </a:lnTo>
                <a:lnTo>
                  <a:pt x="210" y="217"/>
                </a:lnTo>
                <a:lnTo>
                  <a:pt x="208" y="217"/>
                </a:lnTo>
                <a:lnTo>
                  <a:pt x="200" y="217"/>
                </a:lnTo>
                <a:lnTo>
                  <a:pt x="199" y="217"/>
                </a:lnTo>
                <a:lnTo>
                  <a:pt x="192" y="217"/>
                </a:lnTo>
                <a:lnTo>
                  <a:pt x="164" y="217"/>
                </a:lnTo>
                <a:lnTo>
                  <a:pt x="160" y="217"/>
                </a:lnTo>
                <a:lnTo>
                  <a:pt x="154" y="217"/>
                </a:lnTo>
                <a:lnTo>
                  <a:pt x="152" y="217"/>
                </a:lnTo>
                <a:lnTo>
                  <a:pt x="140" y="217"/>
                </a:lnTo>
                <a:lnTo>
                  <a:pt x="136" y="217"/>
                </a:lnTo>
                <a:lnTo>
                  <a:pt x="127" y="217"/>
                </a:lnTo>
                <a:lnTo>
                  <a:pt x="108" y="217"/>
                </a:lnTo>
                <a:lnTo>
                  <a:pt x="90" y="217"/>
                </a:lnTo>
                <a:lnTo>
                  <a:pt x="84" y="217"/>
                </a:lnTo>
                <a:lnTo>
                  <a:pt x="66" y="217"/>
                </a:lnTo>
                <a:lnTo>
                  <a:pt x="63" y="217"/>
                </a:lnTo>
                <a:lnTo>
                  <a:pt x="61" y="217"/>
                </a:lnTo>
                <a:lnTo>
                  <a:pt x="56" y="217"/>
                </a:lnTo>
                <a:lnTo>
                  <a:pt x="42" y="217"/>
                </a:lnTo>
                <a:lnTo>
                  <a:pt x="39" y="217"/>
                </a:lnTo>
                <a:lnTo>
                  <a:pt x="32" y="217"/>
                </a:lnTo>
                <a:lnTo>
                  <a:pt x="32" y="213"/>
                </a:lnTo>
                <a:lnTo>
                  <a:pt x="32" y="211"/>
                </a:lnTo>
                <a:lnTo>
                  <a:pt x="32" y="203"/>
                </a:lnTo>
                <a:lnTo>
                  <a:pt x="32" y="197"/>
                </a:lnTo>
                <a:lnTo>
                  <a:pt x="26" y="197"/>
                </a:lnTo>
                <a:lnTo>
                  <a:pt x="23" y="197"/>
                </a:lnTo>
                <a:lnTo>
                  <a:pt x="21" y="197"/>
                </a:lnTo>
                <a:lnTo>
                  <a:pt x="18" y="197"/>
                </a:lnTo>
                <a:lnTo>
                  <a:pt x="16" y="197"/>
                </a:lnTo>
                <a:lnTo>
                  <a:pt x="8" y="197"/>
                </a:lnTo>
                <a:lnTo>
                  <a:pt x="8" y="192"/>
                </a:lnTo>
                <a:lnTo>
                  <a:pt x="5" y="192"/>
                </a:lnTo>
                <a:lnTo>
                  <a:pt x="5" y="185"/>
                </a:lnTo>
                <a:lnTo>
                  <a:pt x="5" y="181"/>
                </a:lnTo>
                <a:lnTo>
                  <a:pt x="4" y="181"/>
                </a:lnTo>
                <a:lnTo>
                  <a:pt x="0" y="181"/>
                </a:lnTo>
                <a:lnTo>
                  <a:pt x="0" y="179"/>
                </a:lnTo>
                <a:lnTo>
                  <a:pt x="2" y="179"/>
                </a:lnTo>
                <a:lnTo>
                  <a:pt x="4" y="179"/>
                </a:lnTo>
                <a:lnTo>
                  <a:pt x="4" y="177"/>
                </a:lnTo>
                <a:lnTo>
                  <a:pt x="5" y="177"/>
                </a:lnTo>
                <a:lnTo>
                  <a:pt x="5" y="176"/>
                </a:lnTo>
                <a:lnTo>
                  <a:pt x="7" y="176"/>
                </a:lnTo>
                <a:lnTo>
                  <a:pt x="8" y="174"/>
                </a:lnTo>
                <a:lnTo>
                  <a:pt x="8" y="173"/>
                </a:lnTo>
                <a:lnTo>
                  <a:pt x="7" y="173"/>
                </a:lnTo>
                <a:lnTo>
                  <a:pt x="7" y="171"/>
                </a:lnTo>
                <a:lnTo>
                  <a:pt x="8" y="171"/>
                </a:lnTo>
                <a:lnTo>
                  <a:pt x="8" y="169"/>
                </a:lnTo>
                <a:lnTo>
                  <a:pt x="10" y="168"/>
                </a:lnTo>
                <a:lnTo>
                  <a:pt x="12" y="166"/>
                </a:lnTo>
                <a:lnTo>
                  <a:pt x="12" y="165"/>
                </a:lnTo>
                <a:lnTo>
                  <a:pt x="12" y="163"/>
                </a:lnTo>
                <a:lnTo>
                  <a:pt x="12" y="161"/>
                </a:lnTo>
                <a:lnTo>
                  <a:pt x="13" y="161"/>
                </a:lnTo>
                <a:lnTo>
                  <a:pt x="12" y="160"/>
                </a:lnTo>
                <a:lnTo>
                  <a:pt x="12" y="158"/>
                </a:lnTo>
                <a:lnTo>
                  <a:pt x="13" y="158"/>
                </a:lnTo>
                <a:lnTo>
                  <a:pt x="13" y="160"/>
                </a:lnTo>
                <a:lnTo>
                  <a:pt x="13" y="158"/>
                </a:lnTo>
                <a:lnTo>
                  <a:pt x="13" y="157"/>
                </a:lnTo>
                <a:lnTo>
                  <a:pt x="13" y="155"/>
                </a:lnTo>
                <a:lnTo>
                  <a:pt x="13" y="153"/>
                </a:lnTo>
                <a:lnTo>
                  <a:pt x="13" y="152"/>
                </a:lnTo>
                <a:lnTo>
                  <a:pt x="12" y="152"/>
                </a:lnTo>
                <a:lnTo>
                  <a:pt x="12" y="150"/>
                </a:lnTo>
                <a:lnTo>
                  <a:pt x="13" y="150"/>
                </a:lnTo>
                <a:lnTo>
                  <a:pt x="15" y="150"/>
                </a:lnTo>
                <a:lnTo>
                  <a:pt x="15" y="152"/>
                </a:lnTo>
                <a:lnTo>
                  <a:pt x="16" y="152"/>
                </a:lnTo>
                <a:lnTo>
                  <a:pt x="16" y="150"/>
                </a:lnTo>
                <a:lnTo>
                  <a:pt x="15" y="150"/>
                </a:lnTo>
                <a:lnTo>
                  <a:pt x="15" y="149"/>
                </a:lnTo>
                <a:lnTo>
                  <a:pt x="16" y="149"/>
                </a:lnTo>
                <a:lnTo>
                  <a:pt x="16" y="147"/>
                </a:lnTo>
                <a:lnTo>
                  <a:pt x="18" y="147"/>
                </a:lnTo>
                <a:lnTo>
                  <a:pt x="20" y="147"/>
                </a:lnTo>
                <a:lnTo>
                  <a:pt x="21" y="147"/>
                </a:lnTo>
                <a:lnTo>
                  <a:pt x="23" y="145"/>
                </a:lnTo>
                <a:lnTo>
                  <a:pt x="24" y="145"/>
                </a:lnTo>
                <a:lnTo>
                  <a:pt x="24" y="144"/>
                </a:lnTo>
                <a:lnTo>
                  <a:pt x="26" y="144"/>
                </a:lnTo>
                <a:lnTo>
                  <a:pt x="28" y="144"/>
                </a:lnTo>
                <a:lnTo>
                  <a:pt x="29" y="144"/>
                </a:lnTo>
                <a:lnTo>
                  <a:pt x="31" y="142"/>
                </a:lnTo>
                <a:lnTo>
                  <a:pt x="29" y="142"/>
                </a:lnTo>
                <a:lnTo>
                  <a:pt x="29" y="141"/>
                </a:lnTo>
                <a:lnTo>
                  <a:pt x="29" y="139"/>
                </a:lnTo>
                <a:lnTo>
                  <a:pt x="28" y="139"/>
                </a:lnTo>
                <a:lnTo>
                  <a:pt x="29" y="137"/>
                </a:lnTo>
                <a:lnTo>
                  <a:pt x="29" y="136"/>
                </a:lnTo>
                <a:lnTo>
                  <a:pt x="29" y="134"/>
                </a:lnTo>
                <a:lnTo>
                  <a:pt x="31" y="134"/>
                </a:lnTo>
                <a:lnTo>
                  <a:pt x="29" y="134"/>
                </a:lnTo>
                <a:lnTo>
                  <a:pt x="29" y="133"/>
                </a:lnTo>
                <a:lnTo>
                  <a:pt x="31" y="133"/>
                </a:lnTo>
                <a:lnTo>
                  <a:pt x="32" y="133"/>
                </a:lnTo>
                <a:lnTo>
                  <a:pt x="32" y="131"/>
                </a:lnTo>
                <a:lnTo>
                  <a:pt x="31" y="131"/>
                </a:lnTo>
                <a:lnTo>
                  <a:pt x="31" y="129"/>
                </a:lnTo>
                <a:lnTo>
                  <a:pt x="31" y="128"/>
                </a:lnTo>
                <a:lnTo>
                  <a:pt x="31" y="126"/>
                </a:lnTo>
                <a:lnTo>
                  <a:pt x="31" y="125"/>
                </a:lnTo>
                <a:lnTo>
                  <a:pt x="31" y="123"/>
                </a:lnTo>
                <a:lnTo>
                  <a:pt x="32" y="123"/>
                </a:lnTo>
                <a:lnTo>
                  <a:pt x="32" y="121"/>
                </a:lnTo>
                <a:lnTo>
                  <a:pt x="32" y="120"/>
                </a:lnTo>
                <a:lnTo>
                  <a:pt x="34" y="120"/>
                </a:lnTo>
                <a:lnTo>
                  <a:pt x="34" y="118"/>
                </a:lnTo>
                <a:lnTo>
                  <a:pt x="34" y="117"/>
                </a:lnTo>
                <a:lnTo>
                  <a:pt x="32" y="117"/>
                </a:lnTo>
                <a:lnTo>
                  <a:pt x="32" y="115"/>
                </a:lnTo>
                <a:lnTo>
                  <a:pt x="34" y="113"/>
                </a:lnTo>
                <a:lnTo>
                  <a:pt x="32" y="113"/>
                </a:lnTo>
                <a:lnTo>
                  <a:pt x="32" y="112"/>
                </a:lnTo>
                <a:lnTo>
                  <a:pt x="32" y="110"/>
                </a:lnTo>
                <a:lnTo>
                  <a:pt x="34" y="110"/>
                </a:lnTo>
                <a:lnTo>
                  <a:pt x="36" y="110"/>
                </a:lnTo>
                <a:lnTo>
                  <a:pt x="36" y="109"/>
                </a:lnTo>
                <a:lnTo>
                  <a:pt x="36" y="110"/>
                </a:lnTo>
                <a:lnTo>
                  <a:pt x="36" y="109"/>
                </a:lnTo>
                <a:lnTo>
                  <a:pt x="37" y="109"/>
                </a:lnTo>
                <a:lnTo>
                  <a:pt x="39" y="109"/>
                </a:lnTo>
                <a:lnTo>
                  <a:pt x="39" y="107"/>
                </a:lnTo>
                <a:lnTo>
                  <a:pt x="39" y="105"/>
                </a:lnTo>
                <a:lnTo>
                  <a:pt x="39" y="104"/>
                </a:lnTo>
                <a:lnTo>
                  <a:pt x="39" y="102"/>
                </a:lnTo>
                <a:lnTo>
                  <a:pt x="40" y="102"/>
                </a:lnTo>
                <a:lnTo>
                  <a:pt x="42" y="102"/>
                </a:lnTo>
                <a:lnTo>
                  <a:pt x="44" y="104"/>
                </a:lnTo>
                <a:lnTo>
                  <a:pt x="45" y="104"/>
                </a:lnTo>
                <a:lnTo>
                  <a:pt x="45" y="102"/>
                </a:lnTo>
                <a:lnTo>
                  <a:pt x="47" y="102"/>
                </a:lnTo>
                <a:lnTo>
                  <a:pt x="48" y="102"/>
                </a:lnTo>
                <a:lnTo>
                  <a:pt x="48" y="104"/>
                </a:lnTo>
                <a:lnTo>
                  <a:pt x="50" y="104"/>
                </a:lnTo>
                <a:lnTo>
                  <a:pt x="50" y="102"/>
                </a:lnTo>
                <a:lnTo>
                  <a:pt x="52" y="102"/>
                </a:lnTo>
                <a:lnTo>
                  <a:pt x="53" y="101"/>
                </a:lnTo>
                <a:lnTo>
                  <a:pt x="55" y="101"/>
                </a:lnTo>
                <a:lnTo>
                  <a:pt x="55" y="99"/>
                </a:lnTo>
                <a:lnTo>
                  <a:pt x="56" y="99"/>
                </a:lnTo>
                <a:lnTo>
                  <a:pt x="55" y="99"/>
                </a:lnTo>
                <a:lnTo>
                  <a:pt x="55" y="97"/>
                </a:lnTo>
                <a:lnTo>
                  <a:pt x="55" y="96"/>
                </a:lnTo>
                <a:lnTo>
                  <a:pt x="56" y="97"/>
                </a:lnTo>
                <a:lnTo>
                  <a:pt x="56" y="99"/>
                </a:lnTo>
                <a:lnTo>
                  <a:pt x="56" y="97"/>
                </a:lnTo>
                <a:lnTo>
                  <a:pt x="56" y="99"/>
                </a:lnTo>
                <a:lnTo>
                  <a:pt x="58" y="99"/>
                </a:lnTo>
                <a:lnTo>
                  <a:pt x="60" y="99"/>
                </a:lnTo>
                <a:lnTo>
                  <a:pt x="61" y="99"/>
                </a:lnTo>
                <a:lnTo>
                  <a:pt x="61" y="97"/>
                </a:lnTo>
                <a:lnTo>
                  <a:pt x="61" y="96"/>
                </a:lnTo>
                <a:lnTo>
                  <a:pt x="63" y="96"/>
                </a:lnTo>
                <a:lnTo>
                  <a:pt x="63" y="97"/>
                </a:lnTo>
                <a:lnTo>
                  <a:pt x="63" y="96"/>
                </a:lnTo>
                <a:lnTo>
                  <a:pt x="64" y="96"/>
                </a:lnTo>
                <a:lnTo>
                  <a:pt x="64" y="94"/>
                </a:lnTo>
                <a:lnTo>
                  <a:pt x="66" y="94"/>
                </a:lnTo>
                <a:lnTo>
                  <a:pt x="68" y="94"/>
                </a:lnTo>
                <a:lnTo>
                  <a:pt x="68" y="93"/>
                </a:lnTo>
                <a:lnTo>
                  <a:pt x="69" y="93"/>
                </a:lnTo>
                <a:lnTo>
                  <a:pt x="71" y="93"/>
                </a:lnTo>
                <a:lnTo>
                  <a:pt x="71" y="91"/>
                </a:lnTo>
                <a:lnTo>
                  <a:pt x="72" y="91"/>
                </a:lnTo>
                <a:lnTo>
                  <a:pt x="72" y="93"/>
                </a:lnTo>
                <a:lnTo>
                  <a:pt x="72" y="94"/>
                </a:lnTo>
                <a:lnTo>
                  <a:pt x="74" y="94"/>
                </a:lnTo>
                <a:lnTo>
                  <a:pt x="74" y="93"/>
                </a:lnTo>
                <a:lnTo>
                  <a:pt x="76" y="93"/>
                </a:lnTo>
                <a:lnTo>
                  <a:pt x="77" y="93"/>
                </a:lnTo>
                <a:lnTo>
                  <a:pt x="77" y="91"/>
                </a:lnTo>
                <a:lnTo>
                  <a:pt x="79" y="91"/>
                </a:lnTo>
                <a:lnTo>
                  <a:pt x="79" y="93"/>
                </a:lnTo>
                <a:lnTo>
                  <a:pt x="80" y="93"/>
                </a:lnTo>
                <a:lnTo>
                  <a:pt x="80" y="91"/>
                </a:lnTo>
                <a:lnTo>
                  <a:pt x="79" y="89"/>
                </a:lnTo>
                <a:lnTo>
                  <a:pt x="80" y="89"/>
                </a:lnTo>
                <a:lnTo>
                  <a:pt x="80" y="91"/>
                </a:lnTo>
                <a:lnTo>
                  <a:pt x="82" y="91"/>
                </a:lnTo>
                <a:lnTo>
                  <a:pt x="82" y="89"/>
                </a:lnTo>
                <a:lnTo>
                  <a:pt x="82" y="88"/>
                </a:lnTo>
                <a:lnTo>
                  <a:pt x="80" y="86"/>
                </a:lnTo>
                <a:lnTo>
                  <a:pt x="82" y="86"/>
                </a:lnTo>
                <a:lnTo>
                  <a:pt x="84" y="86"/>
                </a:lnTo>
                <a:lnTo>
                  <a:pt x="84" y="85"/>
                </a:lnTo>
                <a:lnTo>
                  <a:pt x="85" y="85"/>
                </a:lnTo>
                <a:lnTo>
                  <a:pt x="85" y="83"/>
                </a:lnTo>
                <a:lnTo>
                  <a:pt x="87" y="83"/>
                </a:lnTo>
                <a:lnTo>
                  <a:pt x="88" y="83"/>
                </a:lnTo>
                <a:lnTo>
                  <a:pt x="88" y="81"/>
                </a:lnTo>
                <a:lnTo>
                  <a:pt x="88" y="80"/>
                </a:lnTo>
                <a:lnTo>
                  <a:pt x="90" y="78"/>
                </a:lnTo>
                <a:lnTo>
                  <a:pt x="92" y="78"/>
                </a:lnTo>
                <a:lnTo>
                  <a:pt x="92" y="77"/>
                </a:lnTo>
                <a:lnTo>
                  <a:pt x="93" y="77"/>
                </a:lnTo>
                <a:lnTo>
                  <a:pt x="93" y="75"/>
                </a:lnTo>
                <a:lnTo>
                  <a:pt x="95" y="75"/>
                </a:lnTo>
                <a:lnTo>
                  <a:pt x="96" y="75"/>
                </a:lnTo>
                <a:lnTo>
                  <a:pt x="96" y="73"/>
                </a:lnTo>
                <a:lnTo>
                  <a:pt x="96" y="72"/>
                </a:lnTo>
                <a:lnTo>
                  <a:pt x="98" y="72"/>
                </a:lnTo>
                <a:lnTo>
                  <a:pt x="100" y="72"/>
                </a:lnTo>
                <a:lnTo>
                  <a:pt x="100" y="70"/>
                </a:lnTo>
                <a:lnTo>
                  <a:pt x="98" y="70"/>
                </a:lnTo>
                <a:lnTo>
                  <a:pt x="100" y="70"/>
                </a:lnTo>
                <a:lnTo>
                  <a:pt x="101" y="70"/>
                </a:lnTo>
                <a:lnTo>
                  <a:pt x="101" y="69"/>
                </a:lnTo>
                <a:lnTo>
                  <a:pt x="101" y="67"/>
                </a:lnTo>
                <a:lnTo>
                  <a:pt x="103" y="67"/>
                </a:lnTo>
                <a:lnTo>
                  <a:pt x="103" y="69"/>
                </a:lnTo>
                <a:lnTo>
                  <a:pt x="104" y="69"/>
                </a:lnTo>
                <a:lnTo>
                  <a:pt x="104" y="67"/>
                </a:lnTo>
                <a:lnTo>
                  <a:pt x="103" y="67"/>
                </a:lnTo>
                <a:lnTo>
                  <a:pt x="104" y="67"/>
                </a:lnTo>
                <a:lnTo>
                  <a:pt x="104" y="65"/>
                </a:lnTo>
                <a:lnTo>
                  <a:pt x="103" y="64"/>
                </a:lnTo>
                <a:lnTo>
                  <a:pt x="104" y="64"/>
                </a:lnTo>
                <a:lnTo>
                  <a:pt x="104" y="62"/>
                </a:lnTo>
                <a:lnTo>
                  <a:pt x="104" y="61"/>
                </a:lnTo>
                <a:lnTo>
                  <a:pt x="106" y="61"/>
                </a:lnTo>
                <a:lnTo>
                  <a:pt x="106" y="59"/>
                </a:lnTo>
                <a:lnTo>
                  <a:pt x="108" y="59"/>
                </a:lnTo>
                <a:lnTo>
                  <a:pt x="108" y="57"/>
                </a:lnTo>
                <a:lnTo>
                  <a:pt x="108" y="56"/>
                </a:lnTo>
                <a:lnTo>
                  <a:pt x="108" y="54"/>
                </a:lnTo>
                <a:lnTo>
                  <a:pt x="109" y="54"/>
                </a:lnTo>
                <a:lnTo>
                  <a:pt x="111" y="53"/>
                </a:lnTo>
                <a:lnTo>
                  <a:pt x="109" y="53"/>
                </a:lnTo>
                <a:lnTo>
                  <a:pt x="109" y="51"/>
                </a:lnTo>
                <a:lnTo>
                  <a:pt x="111" y="51"/>
                </a:lnTo>
                <a:lnTo>
                  <a:pt x="111" y="49"/>
                </a:lnTo>
                <a:lnTo>
                  <a:pt x="109" y="49"/>
                </a:lnTo>
                <a:lnTo>
                  <a:pt x="109" y="48"/>
                </a:lnTo>
                <a:lnTo>
                  <a:pt x="108" y="48"/>
                </a:lnTo>
                <a:lnTo>
                  <a:pt x="106" y="48"/>
                </a:lnTo>
                <a:lnTo>
                  <a:pt x="106" y="46"/>
                </a:lnTo>
                <a:lnTo>
                  <a:pt x="104" y="46"/>
                </a:lnTo>
                <a:lnTo>
                  <a:pt x="103" y="45"/>
                </a:lnTo>
                <a:lnTo>
                  <a:pt x="101" y="45"/>
                </a:lnTo>
                <a:lnTo>
                  <a:pt x="101" y="43"/>
                </a:lnTo>
                <a:lnTo>
                  <a:pt x="103" y="41"/>
                </a:lnTo>
                <a:lnTo>
                  <a:pt x="103" y="40"/>
                </a:lnTo>
                <a:lnTo>
                  <a:pt x="101" y="40"/>
                </a:lnTo>
                <a:lnTo>
                  <a:pt x="100" y="40"/>
                </a:lnTo>
                <a:lnTo>
                  <a:pt x="100" y="38"/>
                </a:lnTo>
                <a:lnTo>
                  <a:pt x="101" y="38"/>
                </a:lnTo>
                <a:lnTo>
                  <a:pt x="103" y="38"/>
                </a:lnTo>
                <a:lnTo>
                  <a:pt x="103" y="37"/>
                </a:lnTo>
                <a:lnTo>
                  <a:pt x="104" y="37"/>
                </a:lnTo>
                <a:lnTo>
                  <a:pt x="103" y="35"/>
                </a:lnTo>
                <a:lnTo>
                  <a:pt x="101" y="35"/>
                </a:lnTo>
                <a:lnTo>
                  <a:pt x="101" y="33"/>
                </a:lnTo>
                <a:lnTo>
                  <a:pt x="103" y="33"/>
                </a:lnTo>
                <a:lnTo>
                  <a:pt x="103" y="32"/>
                </a:lnTo>
                <a:lnTo>
                  <a:pt x="104" y="33"/>
                </a:lnTo>
                <a:lnTo>
                  <a:pt x="106" y="33"/>
                </a:lnTo>
                <a:lnTo>
                  <a:pt x="106" y="32"/>
                </a:lnTo>
                <a:lnTo>
                  <a:pt x="104" y="32"/>
                </a:lnTo>
                <a:lnTo>
                  <a:pt x="106" y="30"/>
                </a:lnTo>
                <a:lnTo>
                  <a:pt x="106" y="32"/>
                </a:lnTo>
                <a:lnTo>
                  <a:pt x="106" y="33"/>
                </a:lnTo>
                <a:lnTo>
                  <a:pt x="108" y="33"/>
                </a:lnTo>
                <a:lnTo>
                  <a:pt x="108" y="32"/>
                </a:lnTo>
                <a:lnTo>
                  <a:pt x="108" y="30"/>
                </a:lnTo>
                <a:lnTo>
                  <a:pt x="109" y="30"/>
                </a:lnTo>
                <a:lnTo>
                  <a:pt x="109" y="32"/>
                </a:lnTo>
                <a:lnTo>
                  <a:pt x="111" y="32"/>
                </a:lnTo>
                <a:lnTo>
                  <a:pt x="111" y="30"/>
                </a:lnTo>
                <a:lnTo>
                  <a:pt x="109" y="30"/>
                </a:lnTo>
                <a:lnTo>
                  <a:pt x="109" y="29"/>
                </a:lnTo>
                <a:lnTo>
                  <a:pt x="111" y="29"/>
                </a:lnTo>
                <a:lnTo>
                  <a:pt x="112" y="27"/>
                </a:lnTo>
                <a:lnTo>
                  <a:pt x="112" y="25"/>
                </a:lnTo>
                <a:lnTo>
                  <a:pt x="114" y="25"/>
                </a:lnTo>
                <a:lnTo>
                  <a:pt x="116" y="25"/>
                </a:lnTo>
                <a:lnTo>
                  <a:pt x="116" y="24"/>
                </a:lnTo>
                <a:lnTo>
                  <a:pt x="116" y="25"/>
                </a:lnTo>
                <a:lnTo>
                  <a:pt x="117" y="24"/>
                </a:lnTo>
                <a:lnTo>
                  <a:pt x="117" y="22"/>
                </a:lnTo>
                <a:lnTo>
                  <a:pt x="117" y="21"/>
                </a:lnTo>
                <a:lnTo>
                  <a:pt x="117" y="19"/>
                </a:lnTo>
                <a:lnTo>
                  <a:pt x="117" y="17"/>
                </a:lnTo>
                <a:lnTo>
                  <a:pt x="116" y="17"/>
                </a:lnTo>
                <a:lnTo>
                  <a:pt x="116" y="16"/>
                </a:lnTo>
                <a:lnTo>
                  <a:pt x="117" y="16"/>
                </a:lnTo>
                <a:lnTo>
                  <a:pt x="117" y="17"/>
                </a:lnTo>
                <a:lnTo>
                  <a:pt x="119" y="17"/>
                </a:lnTo>
                <a:lnTo>
                  <a:pt x="120" y="16"/>
                </a:lnTo>
                <a:lnTo>
                  <a:pt x="120" y="17"/>
                </a:lnTo>
                <a:lnTo>
                  <a:pt x="122" y="17"/>
                </a:lnTo>
                <a:lnTo>
                  <a:pt x="122" y="16"/>
                </a:lnTo>
                <a:lnTo>
                  <a:pt x="120" y="14"/>
                </a:lnTo>
                <a:lnTo>
                  <a:pt x="120" y="13"/>
                </a:lnTo>
                <a:lnTo>
                  <a:pt x="122" y="11"/>
                </a:lnTo>
                <a:lnTo>
                  <a:pt x="124" y="13"/>
                </a:lnTo>
                <a:lnTo>
                  <a:pt x="125" y="13"/>
                </a:lnTo>
                <a:lnTo>
                  <a:pt x="125" y="11"/>
                </a:lnTo>
                <a:lnTo>
                  <a:pt x="127" y="11"/>
                </a:lnTo>
                <a:lnTo>
                  <a:pt x="128" y="11"/>
                </a:lnTo>
                <a:lnTo>
                  <a:pt x="128" y="13"/>
                </a:lnTo>
                <a:lnTo>
                  <a:pt x="130" y="13"/>
                </a:lnTo>
                <a:lnTo>
                  <a:pt x="130" y="11"/>
                </a:lnTo>
                <a:lnTo>
                  <a:pt x="132" y="11"/>
                </a:lnTo>
                <a:lnTo>
                  <a:pt x="132" y="9"/>
                </a:lnTo>
                <a:lnTo>
                  <a:pt x="130" y="9"/>
                </a:lnTo>
                <a:lnTo>
                  <a:pt x="128" y="9"/>
                </a:lnTo>
                <a:lnTo>
                  <a:pt x="128" y="8"/>
                </a:lnTo>
                <a:lnTo>
                  <a:pt x="130" y="8"/>
                </a:lnTo>
                <a:lnTo>
                  <a:pt x="132" y="8"/>
                </a:lnTo>
                <a:lnTo>
                  <a:pt x="132" y="9"/>
                </a:lnTo>
                <a:lnTo>
                  <a:pt x="133" y="9"/>
                </a:lnTo>
                <a:lnTo>
                  <a:pt x="135" y="11"/>
                </a:lnTo>
                <a:lnTo>
                  <a:pt x="135" y="9"/>
                </a:lnTo>
                <a:lnTo>
                  <a:pt x="135" y="8"/>
                </a:lnTo>
                <a:lnTo>
                  <a:pt x="136" y="8"/>
                </a:lnTo>
                <a:lnTo>
                  <a:pt x="138" y="8"/>
                </a:lnTo>
                <a:lnTo>
                  <a:pt x="140" y="8"/>
                </a:lnTo>
                <a:lnTo>
                  <a:pt x="138" y="8"/>
                </a:lnTo>
                <a:lnTo>
                  <a:pt x="138" y="6"/>
                </a:lnTo>
                <a:lnTo>
                  <a:pt x="136" y="6"/>
                </a:lnTo>
                <a:lnTo>
                  <a:pt x="136" y="5"/>
                </a:lnTo>
                <a:lnTo>
                  <a:pt x="138" y="5"/>
                </a:lnTo>
                <a:lnTo>
                  <a:pt x="140" y="6"/>
                </a:lnTo>
                <a:lnTo>
                  <a:pt x="141" y="6"/>
                </a:lnTo>
                <a:lnTo>
                  <a:pt x="141" y="5"/>
                </a:lnTo>
                <a:lnTo>
                  <a:pt x="141" y="3"/>
                </a:lnTo>
                <a:lnTo>
                  <a:pt x="141" y="1"/>
                </a:lnTo>
                <a:lnTo>
                  <a:pt x="143" y="1"/>
                </a:lnTo>
                <a:lnTo>
                  <a:pt x="143" y="3"/>
                </a:lnTo>
                <a:lnTo>
                  <a:pt x="144" y="3"/>
                </a:lnTo>
                <a:lnTo>
                  <a:pt x="144" y="1"/>
                </a:lnTo>
                <a:lnTo>
                  <a:pt x="144" y="0"/>
                </a:lnTo>
                <a:lnTo>
                  <a:pt x="146" y="0"/>
                </a:lnTo>
                <a:lnTo>
                  <a:pt x="146" y="1"/>
                </a:lnTo>
                <a:lnTo>
                  <a:pt x="146" y="0"/>
                </a:lnTo>
                <a:lnTo>
                  <a:pt x="148" y="0"/>
                </a:lnTo>
                <a:lnTo>
                  <a:pt x="149" y="0"/>
                </a:lnTo>
                <a:lnTo>
                  <a:pt x="151" y="0"/>
                </a:lnTo>
                <a:lnTo>
                  <a:pt x="149" y="0"/>
                </a:lnTo>
                <a:lnTo>
                  <a:pt x="149" y="1"/>
                </a:lnTo>
                <a:lnTo>
                  <a:pt x="149" y="3"/>
                </a:lnTo>
                <a:lnTo>
                  <a:pt x="148" y="3"/>
                </a:lnTo>
                <a:lnTo>
                  <a:pt x="148" y="5"/>
                </a:lnTo>
                <a:lnTo>
                  <a:pt x="149" y="5"/>
                </a:lnTo>
                <a:lnTo>
                  <a:pt x="151" y="6"/>
                </a:lnTo>
                <a:lnTo>
                  <a:pt x="152" y="6"/>
                </a:lnTo>
                <a:lnTo>
                  <a:pt x="152" y="5"/>
                </a:lnTo>
                <a:lnTo>
                  <a:pt x="154" y="5"/>
                </a:lnTo>
                <a:lnTo>
                  <a:pt x="154" y="6"/>
                </a:lnTo>
                <a:lnTo>
                  <a:pt x="156" y="6"/>
                </a:lnTo>
                <a:lnTo>
                  <a:pt x="156" y="8"/>
                </a:lnTo>
                <a:lnTo>
                  <a:pt x="157" y="8"/>
                </a:lnTo>
                <a:lnTo>
                  <a:pt x="157" y="9"/>
                </a:lnTo>
                <a:lnTo>
                  <a:pt x="159" y="9"/>
                </a:lnTo>
                <a:lnTo>
                  <a:pt x="160" y="9"/>
                </a:lnTo>
                <a:lnTo>
                  <a:pt x="160" y="11"/>
                </a:lnTo>
                <a:lnTo>
                  <a:pt x="159" y="11"/>
                </a:lnTo>
                <a:lnTo>
                  <a:pt x="159" y="13"/>
                </a:lnTo>
                <a:lnTo>
                  <a:pt x="157" y="13"/>
                </a:lnTo>
                <a:lnTo>
                  <a:pt x="156" y="13"/>
                </a:lnTo>
                <a:lnTo>
                  <a:pt x="156" y="14"/>
                </a:lnTo>
                <a:lnTo>
                  <a:pt x="156" y="16"/>
                </a:lnTo>
                <a:lnTo>
                  <a:pt x="156" y="17"/>
                </a:lnTo>
                <a:lnTo>
                  <a:pt x="157" y="17"/>
                </a:lnTo>
                <a:lnTo>
                  <a:pt x="159" y="17"/>
                </a:lnTo>
                <a:lnTo>
                  <a:pt x="159" y="19"/>
                </a:lnTo>
                <a:lnTo>
                  <a:pt x="157" y="19"/>
                </a:lnTo>
                <a:lnTo>
                  <a:pt x="157" y="21"/>
                </a:lnTo>
                <a:lnTo>
                  <a:pt x="156" y="21"/>
                </a:lnTo>
                <a:lnTo>
                  <a:pt x="157" y="21"/>
                </a:lnTo>
                <a:lnTo>
                  <a:pt x="157" y="22"/>
                </a:lnTo>
                <a:lnTo>
                  <a:pt x="157" y="24"/>
                </a:lnTo>
                <a:lnTo>
                  <a:pt x="156" y="24"/>
                </a:lnTo>
                <a:lnTo>
                  <a:pt x="156" y="25"/>
                </a:lnTo>
                <a:lnTo>
                  <a:pt x="156" y="27"/>
                </a:lnTo>
                <a:lnTo>
                  <a:pt x="157" y="27"/>
                </a:lnTo>
                <a:lnTo>
                  <a:pt x="159" y="27"/>
                </a:lnTo>
                <a:lnTo>
                  <a:pt x="159" y="29"/>
                </a:lnTo>
                <a:lnTo>
                  <a:pt x="160" y="29"/>
                </a:lnTo>
                <a:lnTo>
                  <a:pt x="160" y="27"/>
                </a:lnTo>
                <a:lnTo>
                  <a:pt x="162" y="27"/>
                </a:lnTo>
                <a:lnTo>
                  <a:pt x="162" y="29"/>
                </a:lnTo>
                <a:lnTo>
                  <a:pt x="164" y="29"/>
                </a:lnTo>
                <a:lnTo>
                  <a:pt x="164" y="30"/>
                </a:lnTo>
                <a:lnTo>
                  <a:pt x="164" y="32"/>
                </a:lnTo>
                <a:lnTo>
                  <a:pt x="165" y="32"/>
                </a:lnTo>
                <a:lnTo>
                  <a:pt x="167" y="32"/>
                </a:lnTo>
                <a:lnTo>
                  <a:pt x="167" y="33"/>
                </a:lnTo>
                <a:lnTo>
                  <a:pt x="165" y="33"/>
                </a:lnTo>
                <a:lnTo>
                  <a:pt x="165" y="35"/>
                </a:lnTo>
                <a:lnTo>
                  <a:pt x="167" y="35"/>
                </a:lnTo>
                <a:lnTo>
                  <a:pt x="167" y="37"/>
                </a:lnTo>
                <a:lnTo>
                  <a:pt x="168" y="37"/>
                </a:lnTo>
                <a:lnTo>
                  <a:pt x="168" y="38"/>
                </a:lnTo>
                <a:lnTo>
                  <a:pt x="167" y="38"/>
                </a:lnTo>
                <a:lnTo>
                  <a:pt x="167" y="40"/>
                </a:lnTo>
                <a:lnTo>
                  <a:pt x="168" y="40"/>
                </a:lnTo>
                <a:lnTo>
                  <a:pt x="168" y="41"/>
                </a:lnTo>
                <a:lnTo>
                  <a:pt x="170" y="41"/>
                </a:lnTo>
                <a:lnTo>
                  <a:pt x="170" y="40"/>
                </a:lnTo>
                <a:lnTo>
                  <a:pt x="172" y="40"/>
                </a:lnTo>
                <a:lnTo>
                  <a:pt x="170" y="40"/>
                </a:lnTo>
                <a:lnTo>
                  <a:pt x="170" y="41"/>
                </a:lnTo>
                <a:lnTo>
                  <a:pt x="170" y="43"/>
                </a:lnTo>
                <a:lnTo>
                  <a:pt x="172" y="43"/>
                </a:lnTo>
                <a:lnTo>
                  <a:pt x="172" y="41"/>
                </a:lnTo>
                <a:lnTo>
                  <a:pt x="173" y="41"/>
                </a:lnTo>
                <a:lnTo>
                  <a:pt x="173" y="40"/>
                </a:lnTo>
                <a:lnTo>
                  <a:pt x="175" y="40"/>
                </a:lnTo>
                <a:lnTo>
                  <a:pt x="175" y="41"/>
                </a:lnTo>
                <a:lnTo>
                  <a:pt x="173" y="41"/>
                </a:lnTo>
                <a:lnTo>
                  <a:pt x="173" y="43"/>
                </a:lnTo>
                <a:lnTo>
                  <a:pt x="173" y="45"/>
                </a:lnTo>
                <a:lnTo>
                  <a:pt x="172" y="45"/>
                </a:lnTo>
                <a:lnTo>
                  <a:pt x="172" y="43"/>
                </a:lnTo>
                <a:lnTo>
                  <a:pt x="170" y="45"/>
                </a:lnTo>
                <a:lnTo>
                  <a:pt x="170" y="46"/>
                </a:lnTo>
                <a:lnTo>
                  <a:pt x="172" y="46"/>
                </a:lnTo>
                <a:lnTo>
                  <a:pt x="172" y="48"/>
                </a:lnTo>
                <a:lnTo>
                  <a:pt x="173" y="48"/>
                </a:lnTo>
                <a:lnTo>
                  <a:pt x="173" y="49"/>
                </a:lnTo>
                <a:lnTo>
                  <a:pt x="173" y="51"/>
                </a:lnTo>
                <a:lnTo>
                  <a:pt x="175" y="51"/>
                </a:lnTo>
                <a:lnTo>
                  <a:pt x="176" y="51"/>
                </a:lnTo>
                <a:lnTo>
                  <a:pt x="176" y="53"/>
                </a:lnTo>
                <a:lnTo>
                  <a:pt x="178" y="53"/>
                </a:lnTo>
                <a:lnTo>
                  <a:pt x="180" y="53"/>
                </a:lnTo>
                <a:lnTo>
                  <a:pt x="181" y="53"/>
                </a:lnTo>
                <a:lnTo>
                  <a:pt x="181" y="54"/>
                </a:lnTo>
                <a:lnTo>
                  <a:pt x="181" y="56"/>
                </a:lnTo>
                <a:lnTo>
                  <a:pt x="183" y="56"/>
                </a:lnTo>
                <a:lnTo>
                  <a:pt x="184" y="56"/>
                </a:lnTo>
                <a:lnTo>
                  <a:pt x="184" y="57"/>
                </a:lnTo>
                <a:lnTo>
                  <a:pt x="186" y="57"/>
                </a:lnTo>
                <a:lnTo>
                  <a:pt x="186" y="59"/>
                </a:lnTo>
                <a:lnTo>
                  <a:pt x="188" y="59"/>
                </a:lnTo>
                <a:lnTo>
                  <a:pt x="188" y="57"/>
                </a:lnTo>
                <a:lnTo>
                  <a:pt x="188" y="59"/>
                </a:lnTo>
                <a:lnTo>
                  <a:pt x="189" y="59"/>
                </a:lnTo>
                <a:lnTo>
                  <a:pt x="189" y="61"/>
                </a:lnTo>
                <a:lnTo>
                  <a:pt x="189" y="62"/>
                </a:lnTo>
                <a:lnTo>
                  <a:pt x="192" y="62"/>
                </a:lnTo>
                <a:lnTo>
                  <a:pt x="194" y="62"/>
                </a:lnTo>
                <a:close/>
              </a:path>
            </a:pathLst>
          </a:custGeom>
          <a:solidFill>
            <a:srgbClr val="823070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64" name="Freeform 16"/>
          <p:cNvSpPr>
            <a:spLocks/>
          </p:cNvSpPr>
          <p:nvPr/>
        </p:nvSpPr>
        <p:spPr bwMode="auto">
          <a:xfrm>
            <a:off x="4638675" y="5062538"/>
            <a:ext cx="393700" cy="325438"/>
          </a:xfrm>
          <a:custGeom>
            <a:avLst/>
            <a:gdLst/>
            <a:ahLst/>
            <a:cxnLst>
              <a:cxn ang="0">
                <a:pos x="225" y="13"/>
              </a:cxn>
              <a:cxn ang="0">
                <a:pos x="248" y="14"/>
              </a:cxn>
              <a:cxn ang="0">
                <a:pos x="248" y="46"/>
              </a:cxn>
              <a:cxn ang="0">
                <a:pos x="248" y="67"/>
              </a:cxn>
              <a:cxn ang="0">
                <a:pos x="235" y="73"/>
              </a:cxn>
              <a:cxn ang="0">
                <a:pos x="225" y="91"/>
              </a:cxn>
              <a:cxn ang="0">
                <a:pos x="209" y="97"/>
              </a:cxn>
              <a:cxn ang="0">
                <a:pos x="201" y="112"/>
              </a:cxn>
              <a:cxn ang="0">
                <a:pos x="201" y="129"/>
              </a:cxn>
              <a:cxn ang="0">
                <a:pos x="201" y="147"/>
              </a:cxn>
              <a:cxn ang="0">
                <a:pos x="203" y="166"/>
              </a:cxn>
              <a:cxn ang="0">
                <a:pos x="206" y="179"/>
              </a:cxn>
              <a:cxn ang="0">
                <a:pos x="206" y="201"/>
              </a:cxn>
              <a:cxn ang="0">
                <a:pos x="198" y="201"/>
              </a:cxn>
              <a:cxn ang="0">
                <a:pos x="187" y="201"/>
              </a:cxn>
              <a:cxn ang="0">
                <a:pos x="177" y="197"/>
              </a:cxn>
              <a:cxn ang="0">
                <a:pos x="168" y="192"/>
              </a:cxn>
              <a:cxn ang="0">
                <a:pos x="161" y="187"/>
              </a:cxn>
              <a:cxn ang="0">
                <a:pos x="160" y="171"/>
              </a:cxn>
              <a:cxn ang="0">
                <a:pos x="156" y="165"/>
              </a:cxn>
              <a:cxn ang="0">
                <a:pos x="153" y="150"/>
              </a:cxn>
              <a:cxn ang="0">
                <a:pos x="150" y="139"/>
              </a:cxn>
              <a:cxn ang="0">
                <a:pos x="153" y="126"/>
              </a:cxn>
              <a:cxn ang="0">
                <a:pos x="150" y="113"/>
              </a:cxn>
              <a:cxn ang="0">
                <a:pos x="150" y="93"/>
              </a:cxn>
              <a:cxn ang="0">
                <a:pos x="137" y="91"/>
              </a:cxn>
              <a:cxn ang="0">
                <a:pos x="124" y="81"/>
              </a:cxn>
              <a:cxn ang="0">
                <a:pos x="105" y="86"/>
              </a:cxn>
              <a:cxn ang="0">
                <a:pos x="89" y="97"/>
              </a:cxn>
              <a:cxn ang="0">
                <a:pos x="86" y="109"/>
              </a:cxn>
              <a:cxn ang="0">
                <a:pos x="81" y="110"/>
              </a:cxn>
              <a:cxn ang="0">
                <a:pos x="75" y="104"/>
              </a:cxn>
              <a:cxn ang="0">
                <a:pos x="80" y="113"/>
              </a:cxn>
              <a:cxn ang="0">
                <a:pos x="81" y="120"/>
              </a:cxn>
              <a:cxn ang="0">
                <a:pos x="89" y="125"/>
              </a:cxn>
              <a:cxn ang="0">
                <a:pos x="89" y="139"/>
              </a:cxn>
              <a:cxn ang="0">
                <a:pos x="102" y="142"/>
              </a:cxn>
              <a:cxn ang="0">
                <a:pos x="104" y="145"/>
              </a:cxn>
              <a:cxn ang="0">
                <a:pos x="107" y="152"/>
              </a:cxn>
              <a:cxn ang="0">
                <a:pos x="107" y="166"/>
              </a:cxn>
              <a:cxn ang="0">
                <a:pos x="84" y="168"/>
              </a:cxn>
              <a:cxn ang="0">
                <a:pos x="64" y="166"/>
              </a:cxn>
              <a:cxn ang="0">
                <a:pos x="27" y="166"/>
              </a:cxn>
              <a:cxn ang="0">
                <a:pos x="8" y="163"/>
              </a:cxn>
              <a:cxn ang="0">
                <a:pos x="4" y="136"/>
              </a:cxn>
              <a:cxn ang="0">
                <a:pos x="4" y="112"/>
              </a:cxn>
              <a:cxn ang="0">
                <a:pos x="8" y="97"/>
              </a:cxn>
              <a:cxn ang="0">
                <a:pos x="20" y="93"/>
              </a:cxn>
              <a:cxn ang="0">
                <a:pos x="38" y="88"/>
              </a:cxn>
              <a:cxn ang="0">
                <a:pos x="22" y="81"/>
              </a:cxn>
              <a:cxn ang="0">
                <a:pos x="11" y="81"/>
              </a:cxn>
              <a:cxn ang="0">
                <a:pos x="0" y="78"/>
              </a:cxn>
              <a:cxn ang="0">
                <a:pos x="0" y="59"/>
              </a:cxn>
              <a:cxn ang="0">
                <a:pos x="3" y="25"/>
              </a:cxn>
              <a:cxn ang="0">
                <a:pos x="12" y="13"/>
              </a:cxn>
              <a:cxn ang="0">
                <a:pos x="40" y="13"/>
              </a:cxn>
              <a:cxn ang="0">
                <a:pos x="56" y="13"/>
              </a:cxn>
              <a:cxn ang="0">
                <a:pos x="81" y="13"/>
              </a:cxn>
              <a:cxn ang="0">
                <a:pos x="102" y="5"/>
              </a:cxn>
              <a:cxn ang="0">
                <a:pos x="128" y="0"/>
              </a:cxn>
              <a:cxn ang="0">
                <a:pos x="152" y="0"/>
              </a:cxn>
              <a:cxn ang="0">
                <a:pos x="163" y="9"/>
              </a:cxn>
              <a:cxn ang="0">
                <a:pos x="187" y="13"/>
              </a:cxn>
            </a:cxnLst>
            <a:rect l="0" t="0" r="r" b="b"/>
            <a:pathLst>
              <a:path w="248" h="205">
                <a:moveTo>
                  <a:pt x="195" y="13"/>
                </a:moveTo>
                <a:lnTo>
                  <a:pt x="200" y="13"/>
                </a:lnTo>
                <a:lnTo>
                  <a:pt x="201" y="13"/>
                </a:lnTo>
                <a:lnTo>
                  <a:pt x="204" y="13"/>
                </a:lnTo>
                <a:lnTo>
                  <a:pt x="209" y="13"/>
                </a:lnTo>
                <a:lnTo>
                  <a:pt x="212" y="13"/>
                </a:lnTo>
                <a:lnTo>
                  <a:pt x="217" y="13"/>
                </a:lnTo>
                <a:lnTo>
                  <a:pt x="222" y="13"/>
                </a:lnTo>
                <a:lnTo>
                  <a:pt x="225" y="13"/>
                </a:lnTo>
                <a:lnTo>
                  <a:pt x="228" y="13"/>
                </a:lnTo>
                <a:lnTo>
                  <a:pt x="230" y="13"/>
                </a:lnTo>
                <a:lnTo>
                  <a:pt x="235" y="13"/>
                </a:lnTo>
                <a:lnTo>
                  <a:pt x="238" y="13"/>
                </a:lnTo>
                <a:lnTo>
                  <a:pt x="240" y="13"/>
                </a:lnTo>
                <a:lnTo>
                  <a:pt x="243" y="13"/>
                </a:lnTo>
                <a:lnTo>
                  <a:pt x="246" y="13"/>
                </a:lnTo>
                <a:lnTo>
                  <a:pt x="248" y="13"/>
                </a:lnTo>
                <a:lnTo>
                  <a:pt x="248" y="14"/>
                </a:lnTo>
                <a:lnTo>
                  <a:pt x="248" y="16"/>
                </a:lnTo>
                <a:lnTo>
                  <a:pt x="248" y="17"/>
                </a:lnTo>
                <a:lnTo>
                  <a:pt x="248" y="19"/>
                </a:lnTo>
                <a:lnTo>
                  <a:pt x="248" y="21"/>
                </a:lnTo>
                <a:lnTo>
                  <a:pt x="248" y="22"/>
                </a:lnTo>
                <a:lnTo>
                  <a:pt x="248" y="30"/>
                </a:lnTo>
                <a:lnTo>
                  <a:pt x="248" y="38"/>
                </a:lnTo>
                <a:lnTo>
                  <a:pt x="248" y="45"/>
                </a:lnTo>
                <a:lnTo>
                  <a:pt x="248" y="46"/>
                </a:lnTo>
                <a:lnTo>
                  <a:pt x="248" y="48"/>
                </a:lnTo>
                <a:lnTo>
                  <a:pt x="248" y="49"/>
                </a:lnTo>
                <a:lnTo>
                  <a:pt x="248" y="51"/>
                </a:lnTo>
                <a:lnTo>
                  <a:pt x="248" y="53"/>
                </a:lnTo>
                <a:lnTo>
                  <a:pt x="248" y="54"/>
                </a:lnTo>
                <a:lnTo>
                  <a:pt x="248" y="56"/>
                </a:lnTo>
                <a:lnTo>
                  <a:pt x="248" y="64"/>
                </a:lnTo>
                <a:lnTo>
                  <a:pt x="248" y="65"/>
                </a:lnTo>
                <a:lnTo>
                  <a:pt x="248" y="67"/>
                </a:lnTo>
                <a:lnTo>
                  <a:pt x="248" y="69"/>
                </a:lnTo>
                <a:lnTo>
                  <a:pt x="248" y="70"/>
                </a:lnTo>
                <a:lnTo>
                  <a:pt x="248" y="73"/>
                </a:lnTo>
                <a:lnTo>
                  <a:pt x="246" y="73"/>
                </a:lnTo>
                <a:lnTo>
                  <a:pt x="244" y="73"/>
                </a:lnTo>
                <a:lnTo>
                  <a:pt x="243" y="73"/>
                </a:lnTo>
                <a:lnTo>
                  <a:pt x="240" y="73"/>
                </a:lnTo>
                <a:lnTo>
                  <a:pt x="236" y="73"/>
                </a:lnTo>
                <a:lnTo>
                  <a:pt x="235" y="73"/>
                </a:lnTo>
                <a:lnTo>
                  <a:pt x="233" y="73"/>
                </a:lnTo>
                <a:lnTo>
                  <a:pt x="232" y="73"/>
                </a:lnTo>
                <a:lnTo>
                  <a:pt x="228" y="73"/>
                </a:lnTo>
                <a:lnTo>
                  <a:pt x="227" y="73"/>
                </a:lnTo>
                <a:lnTo>
                  <a:pt x="227" y="80"/>
                </a:lnTo>
                <a:lnTo>
                  <a:pt x="227" y="81"/>
                </a:lnTo>
                <a:lnTo>
                  <a:pt x="227" y="86"/>
                </a:lnTo>
                <a:lnTo>
                  <a:pt x="227" y="91"/>
                </a:lnTo>
                <a:lnTo>
                  <a:pt x="225" y="91"/>
                </a:lnTo>
                <a:lnTo>
                  <a:pt x="222" y="89"/>
                </a:lnTo>
                <a:lnTo>
                  <a:pt x="219" y="89"/>
                </a:lnTo>
                <a:lnTo>
                  <a:pt x="217" y="89"/>
                </a:lnTo>
                <a:lnTo>
                  <a:pt x="216" y="89"/>
                </a:lnTo>
                <a:lnTo>
                  <a:pt x="214" y="89"/>
                </a:lnTo>
                <a:lnTo>
                  <a:pt x="209" y="89"/>
                </a:lnTo>
                <a:lnTo>
                  <a:pt x="209" y="93"/>
                </a:lnTo>
                <a:lnTo>
                  <a:pt x="209" y="94"/>
                </a:lnTo>
                <a:lnTo>
                  <a:pt x="209" y="97"/>
                </a:lnTo>
                <a:lnTo>
                  <a:pt x="209" y="99"/>
                </a:lnTo>
                <a:lnTo>
                  <a:pt x="208" y="99"/>
                </a:lnTo>
                <a:lnTo>
                  <a:pt x="206" y="99"/>
                </a:lnTo>
                <a:lnTo>
                  <a:pt x="206" y="101"/>
                </a:lnTo>
                <a:lnTo>
                  <a:pt x="206" y="102"/>
                </a:lnTo>
                <a:lnTo>
                  <a:pt x="206" y="104"/>
                </a:lnTo>
                <a:lnTo>
                  <a:pt x="206" y="107"/>
                </a:lnTo>
                <a:lnTo>
                  <a:pt x="201" y="107"/>
                </a:lnTo>
                <a:lnTo>
                  <a:pt x="201" y="112"/>
                </a:lnTo>
                <a:lnTo>
                  <a:pt x="201" y="115"/>
                </a:lnTo>
                <a:lnTo>
                  <a:pt x="201" y="117"/>
                </a:lnTo>
                <a:lnTo>
                  <a:pt x="201" y="118"/>
                </a:lnTo>
                <a:lnTo>
                  <a:pt x="201" y="120"/>
                </a:lnTo>
                <a:lnTo>
                  <a:pt x="201" y="121"/>
                </a:lnTo>
                <a:lnTo>
                  <a:pt x="201" y="123"/>
                </a:lnTo>
                <a:lnTo>
                  <a:pt x="201" y="125"/>
                </a:lnTo>
                <a:lnTo>
                  <a:pt x="201" y="126"/>
                </a:lnTo>
                <a:lnTo>
                  <a:pt x="201" y="129"/>
                </a:lnTo>
                <a:lnTo>
                  <a:pt x="201" y="131"/>
                </a:lnTo>
                <a:lnTo>
                  <a:pt x="201" y="133"/>
                </a:lnTo>
                <a:lnTo>
                  <a:pt x="201" y="136"/>
                </a:lnTo>
                <a:lnTo>
                  <a:pt x="201" y="137"/>
                </a:lnTo>
                <a:lnTo>
                  <a:pt x="201" y="139"/>
                </a:lnTo>
                <a:lnTo>
                  <a:pt x="201" y="141"/>
                </a:lnTo>
                <a:lnTo>
                  <a:pt x="201" y="144"/>
                </a:lnTo>
                <a:lnTo>
                  <a:pt x="201" y="145"/>
                </a:lnTo>
                <a:lnTo>
                  <a:pt x="201" y="147"/>
                </a:lnTo>
                <a:lnTo>
                  <a:pt x="201" y="149"/>
                </a:lnTo>
                <a:lnTo>
                  <a:pt x="201" y="150"/>
                </a:lnTo>
                <a:lnTo>
                  <a:pt x="201" y="152"/>
                </a:lnTo>
                <a:lnTo>
                  <a:pt x="201" y="153"/>
                </a:lnTo>
                <a:lnTo>
                  <a:pt x="201" y="157"/>
                </a:lnTo>
                <a:lnTo>
                  <a:pt x="201" y="158"/>
                </a:lnTo>
                <a:lnTo>
                  <a:pt x="201" y="165"/>
                </a:lnTo>
                <a:lnTo>
                  <a:pt x="201" y="166"/>
                </a:lnTo>
                <a:lnTo>
                  <a:pt x="203" y="166"/>
                </a:lnTo>
                <a:lnTo>
                  <a:pt x="204" y="166"/>
                </a:lnTo>
                <a:lnTo>
                  <a:pt x="206" y="166"/>
                </a:lnTo>
                <a:lnTo>
                  <a:pt x="206" y="168"/>
                </a:lnTo>
                <a:lnTo>
                  <a:pt x="206" y="169"/>
                </a:lnTo>
                <a:lnTo>
                  <a:pt x="206" y="171"/>
                </a:lnTo>
                <a:lnTo>
                  <a:pt x="206" y="173"/>
                </a:lnTo>
                <a:lnTo>
                  <a:pt x="206" y="176"/>
                </a:lnTo>
                <a:lnTo>
                  <a:pt x="206" y="177"/>
                </a:lnTo>
                <a:lnTo>
                  <a:pt x="206" y="179"/>
                </a:lnTo>
                <a:lnTo>
                  <a:pt x="206" y="181"/>
                </a:lnTo>
                <a:lnTo>
                  <a:pt x="206" y="182"/>
                </a:lnTo>
                <a:lnTo>
                  <a:pt x="206" y="184"/>
                </a:lnTo>
                <a:lnTo>
                  <a:pt x="206" y="189"/>
                </a:lnTo>
                <a:lnTo>
                  <a:pt x="206" y="190"/>
                </a:lnTo>
                <a:lnTo>
                  <a:pt x="206" y="192"/>
                </a:lnTo>
                <a:lnTo>
                  <a:pt x="206" y="197"/>
                </a:lnTo>
                <a:lnTo>
                  <a:pt x="206" y="200"/>
                </a:lnTo>
                <a:lnTo>
                  <a:pt x="206" y="201"/>
                </a:lnTo>
                <a:lnTo>
                  <a:pt x="206" y="203"/>
                </a:lnTo>
                <a:lnTo>
                  <a:pt x="204" y="203"/>
                </a:lnTo>
                <a:lnTo>
                  <a:pt x="204" y="205"/>
                </a:lnTo>
                <a:lnTo>
                  <a:pt x="204" y="203"/>
                </a:lnTo>
                <a:lnTo>
                  <a:pt x="203" y="203"/>
                </a:lnTo>
                <a:lnTo>
                  <a:pt x="201" y="203"/>
                </a:lnTo>
                <a:lnTo>
                  <a:pt x="201" y="201"/>
                </a:lnTo>
                <a:lnTo>
                  <a:pt x="200" y="201"/>
                </a:lnTo>
                <a:lnTo>
                  <a:pt x="198" y="201"/>
                </a:lnTo>
                <a:lnTo>
                  <a:pt x="196" y="201"/>
                </a:lnTo>
                <a:lnTo>
                  <a:pt x="195" y="201"/>
                </a:lnTo>
                <a:lnTo>
                  <a:pt x="195" y="200"/>
                </a:lnTo>
                <a:lnTo>
                  <a:pt x="193" y="200"/>
                </a:lnTo>
                <a:lnTo>
                  <a:pt x="192" y="200"/>
                </a:lnTo>
                <a:lnTo>
                  <a:pt x="190" y="200"/>
                </a:lnTo>
                <a:lnTo>
                  <a:pt x="190" y="201"/>
                </a:lnTo>
                <a:lnTo>
                  <a:pt x="188" y="201"/>
                </a:lnTo>
                <a:lnTo>
                  <a:pt x="187" y="201"/>
                </a:lnTo>
                <a:lnTo>
                  <a:pt x="187" y="200"/>
                </a:lnTo>
                <a:lnTo>
                  <a:pt x="185" y="200"/>
                </a:lnTo>
                <a:lnTo>
                  <a:pt x="184" y="200"/>
                </a:lnTo>
                <a:lnTo>
                  <a:pt x="184" y="198"/>
                </a:lnTo>
                <a:lnTo>
                  <a:pt x="182" y="198"/>
                </a:lnTo>
                <a:lnTo>
                  <a:pt x="180" y="198"/>
                </a:lnTo>
                <a:lnTo>
                  <a:pt x="179" y="198"/>
                </a:lnTo>
                <a:lnTo>
                  <a:pt x="179" y="197"/>
                </a:lnTo>
                <a:lnTo>
                  <a:pt x="177" y="197"/>
                </a:lnTo>
                <a:lnTo>
                  <a:pt x="176" y="197"/>
                </a:lnTo>
                <a:lnTo>
                  <a:pt x="174" y="197"/>
                </a:lnTo>
                <a:lnTo>
                  <a:pt x="172" y="197"/>
                </a:lnTo>
                <a:lnTo>
                  <a:pt x="171" y="197"/>
                </a:lnTo>
                <a:lnTo>
                  <a:pt x="169" y="197"/>
                </a:lnTo>
                <a:lnTo>
                  <a:pt x="169" y="195"/>
                </a:lnTo>
                <a:lnTo>
                  <a:pt x="168" y="195"/>
                </a:lnTo>
                <a:lnTo>
                  <a:pt x="168" y="193"/>
                </a:lnTo>
                <a:lnTo>
                  <a:pt x="168" y="192"/>
                </a:lnTo>
                <a:lnTo>
                  <a:pt x="168" y="190"/>
                </a:lnTo>
                <a:lnTo>
                  <a:pt x="168" y="189"/>
                </a:lnTo>
                <a:lnTo>
                  <a:pt x="166" y="189"/>
                </a:lnTo>
                <a:lnTo>
                  <a:pt x="164" y="189"/>
                </a:lnTo>
                <a:lnTo>
                  <a:pt x="164" y="190"/>
                </a:lnTo>
                <a:lnTo>
                  <a:pt x="163" y="190"/>
                </a:lnTo>
                <a:lnTo>
                  <a:pt x="161" y="190"/>
                </a:lnTo>
                <a:lnTo>
                  <a:pt x="161" y="189"/>
                </a:lnTo>
                <a:lnTo>
                  <a:pt x="161" y="187"/>
                </a:lnTo>
                <a:lnTo>
                  <a:pt x="160" y="187"/>
                </a:lnTo>
                <a:lnTo>
                  <a:pt x="160" y="185"/>
                </a:lnTo>
                <a:lnTo>
                  <a:pt x="160" y="184"/>
                </a:lnTo>
                <a:lnTo>
                  <a:pt x="160" y="181"/>
                </a:lnTo>
                <a:lnTo>
                  <a:pt x="160" y="177"/>
                </a:lnTo>
                <a:lnTo>
                  <a:pt x="160" y="176"/>
                </a:lnTo>
                <a:lnTo>
                  <a:pt x="160" y="174"/>
                </a:lnTo>
                <a:lnTo>
                  <a:pt x="160" y="173"/>
                </a:lnTo>
                <a:lnTo>
                  <a:pt x="160" y="171"/>
                </a:lnTo>
                <a:lnTo>
                  <a:pt x="160" y="169"/>
                </a:lnTo>
                <a:lnTo>
                  <a:pt x="160" y="168"/>
                </a:lnTo>
                <a:lnTo>
                  <a:pt x="160" y="166"/>
                </a:lnTo>
                <a:lnTo>
                  <a:pt x="158" y="166"/>
                </a:lnTo>
                <a:lnTo>
                  <a:pt x="156" y="166"/>
                </a:lnTo>
                <a:lnTo>
                  <a:pt x="155" y="166"/>
                </a:lnTo>
                <a:lnTo>
                  <a:pt x="153" y="166"/>
                </a:lnTo>
                <a:lnTo>
                  <a:pt x="153" y="165"/>
                </a:lnTo>
                <a:lnTo>
                  <a:pt x="156" y="165"/>
                </a:lnTo>
                <a:lnTo>
                  <a:pt x="156" y="163"/>
                </a:lnTo>
                <a:lnTo>
                  <a:pt x="156" y="160"/>
                </a:lnTo>
                <a:lnTo>
                  <a:pt x="158" y="160"/>
                </a:lnTo>
                <a:lnTo>
                  <a:pt x="158" y="158"/>
                </a:lnTo>
                <a:lnTo>
                  <a:pt x="158" y="157"/>
                </a:lnTo>
                <a:lnTo>
                  <a:pt x="158" y="153"/>
                </a:lnTo>
                <a:lnTo>
                  <a:pt x="158" y="150"/>
                </a:lnTo>
                <a:lnTo>
                  <a:pt x="156" y="150"/>
                </a:lnTo>
                <a:lnTo>
                  <a:pt x="153" y="150"/>
                </a:lnTo>
                <a:lnTo>
                  <a:pt x="152" y="150"/>
                </a:lnTo>
                <a:lnTo>
                  <a:pt x="150" y="150"/>
                </a:lnTo>
                <a:lnTo>
                  <a:pt x="150" y="149"/>
                </a:lnTo>
                <a:lnTo>
                  <a:pt x="150" y="147"/>
                </a:lnTo>
                <a:lnTo>
                  <a:pt x="150" y="145"/>
                </a:lnTo>
                <a:lnTo>
                  <a:pt x="150" y="144"/>
                </a:lnTo>
                <a:lnTo>
                  <a:pt x="150" y="142"/>
                </a:lnTo>
                <a:lnTo>
                  <a:pt x="150" y="141"/>
                </a:lnTo>
                <a:lnTo>
                  <a:pt x="150" y="139"/>
                </a:lnTo>
                <a:lnTo>
                  <a:pt x="153" y="139"/>
                </a:lnTo>
                <a:lnTo>
                  <a:pt x="158" y="139"/>
                </a:lnTo>
                <a:lnTo>
                  <a:pt x="158" y="137"/>
                </a:lnTo>
                <a:lnTo>
                  <a:pt x="158" y="133"/>
                </a:lnTo>
                <a:lnTo>
                  <a:pt x="158" y="128"/>
                </a:lnTo>
                <a:lnTo>
                  <a:pt x="158" y="126"/>
                </a:lnTo>
                <a:lnTo>
                  <a:pt x="156" y="126"/>
                </a:lnTo>
                <a:lnTo>
                  <a:pt x="155" y="126"/>
                </a:lnTo>
                <a:lnTo>
                  <a:pt x="153" y="126"/>
                </a:lnTo>
                <a:lnTo>
                  <a:pt x="150" y="126"/>
                </a:lnTo>
                <a:lnTo>
                  <a:pt x="150" y="125"/>
                </a:lnTo>
                <a:lnTo>
                  <a:pt x="150" y="123"/>
                </a:lnTo>
                <a:lnTo>
                  <a:pt x="150" y="121"/>
                </a:lnTo>
                <a:lnTo>
                  <a:pt x="150" y="120"/>
                </a:lnTo>
                <a:lnTo>
                  <a:pt x="150" y="118"/>
                </a:lnTo>
                <a:lnTo>
                  <a:pt x="150" y="117"/>
                </a:lnTo>
                <a:lnTo>
                  <a:pt x="150" y="115"/>
                </a:lnTo>
                <a:lnTo>
                  <a:pt x="150" y="113"/>
                </a:lnTo>
                <a:lnTo>
                  <a:pt x="150" y="112"/>
                </a:lnTo>
                <a:lnTo>
                  <a:pt x="150" y="110"/>
                </a:lnTo>
                <a:lnTo>
                  <a:pt x="150" y="107"/>
                </a:lnTo>
                <a:lnTo>
                  <a:pt x="150" y="104"/>
                </a:lnTo>
                <a:lnTo>
                  <a:pt x="150" y="102"/>
                </a:lnTo>
                <a:lnTo>
                  <a:pt x="150" y="101"/>
                </a:lnTo>
                <a:lnTo>
                  <a:pt x="150" y="99"/>
                </a:lnTo>
                <a:lnTo>
                  <a:pt x="150" y="96"/>
                </a:lnTo>
                <a:lnTo>
                  <a:pt x="150" y="93"/>
                </a:lnTo>
                <a:lnTo>
                  <a:pt x="150" y="91"/>
                </a:lnTo>
                <a:lnTo>
                  <a:pt x="148" y="91"/>
                </a:lnTo>
                <a:lnTo>
                  <a:pt x="147" y="91"/>
                </a:lnTo>
                <a:lnTo>
                  <a:pt x="145" y="91"/>
                </a:lnTo>
                <a:lnTo>
                  <a:pt x="144" y="91"/>
                </a:lnTo>
                <a:lnTo>
                  <a:pt x="142" y="91"/>
                </a:lnTo>
                <a:lnTo>
                  <a:pt x="140" y="91"/>
                </a:lnTo>
                <a:lnTo>
                  <a:pt x="139" y="91"/>
                </a:lnTo>
                <a:lnTo>
                  <a:pt x="137" y="91"/>
                </a:lnTo>
                <a:lnTo>
                  <a:pt x="134" y="91"/>
                </a:lnTo>
                <a:lnTo>
                  <a:pt x="132" y="91"/>
                </a:lnTo>
                <a:lnTo>
                  <a:pt x="132" y="89"/>
                </a:lnTo>
                <a:lnTo>
                  <a:pt x="132" y="85"/>
                </a:lnTo>
                <a:lnTo>
                  <a:pt x="131" y="85"/>
                </a:lnTo>
                <a:lnTo>
                  <a:pt x="131" y="81"/>
                </a:lnTo>
                <a:lnTo>
                  <a:pt x="129" y="81"/>
                </a:lnTo>
                <a:lnTo>
                  <a:pt x="126" y="81"/>
                </a:lnTo>
                <a:lnTo>
                  <a:pt x="124" y="81"/>
                </a:lnTo>
                <a:lnTo>
                  <a:pt x="123" y="81"/>
                </a:lnTo>
                <a:lnTo>
                  <a:pt x="120" y="81"/>
                </a:lnTo>
                <a:lnTo>
                  <a:pt x="116" y="81"/>
                </a:lnTo>
                <a:lnTo>
                  <a:pt x="115" y="81"/>
                </a:lnTo>
                <a:lnTo>
                  <a:pt x="112" y="81"/>
                </a:lnTo>
                <a:lnTo>
                  <a:pt x="110" y="81"/>
                </a:lnTo>
                <a:lnTo>
                  <a:pt x="110" y="86"/>
                </a:lnTo>
                <a:lnTo>
                  <a:pt x="107" y="86"/>
                </a:lnTo>
                <a:lnTo>
                  <a:pt x="105" y="86"/>
                </a:lnTo>
                <a:lnTo>
                  <a:pt x="102" y="86"/>
                </a:lnTo>
                <a:lnTo>
                  <a:pt x="99" y="86"/>
                </a:lnTo>
                <a:lnTo>
                  <a:pt x="94" y="86"/>
                </a:lnTo>
                <a:lnTo>
                  <a:pt x="94" y="89"/>
                </a:lnTo>
                <a:lnTo>
                  <a:pt x="89" y="89"/>
                </a:lnTo>
                <a:lnTo>
                  <a:pt x="89" y="93"/>
                </a:lnTo>
                <a:lnTo>
                  <a:pt x="89" y="94"/>
                </a:lnTo>
                <a:lnTo>
                  <a:pt x="89" y="96"/>
                </a:lnTo>
                <a:lnTo>
                  <a:pt x="89" y="97"/>
                </a:lnTo>
                <a:lnTo>
                  <a:pt x="89" y="99"/>
                </a:lnTo>
                <a:lnTo>
                  <a:pt x="88" y="99"/>
                </a:lnTo>
                <a:lnTo>
                  <a:pt x="86" y="99"/>
                </a:lnTo>
                <a:lnTo>
                  <a:pt x="86" y="101"/>
                </a:lnTo>
                <a:lnTo>
                  <a:pt x="86" y="102"/>
                </a:lnTo>
                <a:lnTo>
                  <a:pt x="86" y="104"/>
                </a:lnTo>
                <a:lnTo>
                  <a:pt x="86" y="105"/>
                </a:lnTo>
                <a:lnTo>
                  <a:pt x="86" y="107"/>
                </a:lnTo>
                <a:lnTo>
                  <a:pt x="86" y="109"/>
                </a:lnTo>
                <a:lnTo>
                  <a:pt x="83" y="109"/>
                </a:lnTo>
                <a:lnTo>
                  <a:pt x="84" y="109"/>
                </a:lnTo>
                <a:lnTo>
                  <a:pt x="84" y="110"/>
                </a:lnTo>
                <a:lnTo>
                  <a:pt x="86" y="110"/>
                </a:lnTo>
                <a:lnTo>
                  <a:pt x="84" y="110"/>
                </a:lnTo>
                <a:lnTo>
                  <a:pt x="84" y="112"/>
                </a:lnTo>
                <a:lnTo>
                  <a:pt x="83" y="112"/>
                </a:lnTo>
                <a:lnTo>
                  <a:pt x="81" y="112"/>
                </a:lnTo>
                <a:lnTo>
                  <a:pt x="81" y="110"/>
                </a:lnTo>
                <a:lnTo>
                  <a:pt x="81" y="109"/>
                </a:lnTo>
                <a:lnTo>
                  <a:pt x="81" y="107"/>
                </a:lnTo>
                <a:lnTo>
                  <a:pt x="80" y="107"/>
                </a:lnTo>
                <a:lnTo>
                  <a:pt x="80" y="105"/>
                </a:lnTo>
                <a:lnTo>
                  <a:pt x="80" y="104"/>
                </a:lnTo>
                <a:lnTo>
                  <a:pt x="78" y="104"/>
                </a:lnTo>
                <a:lnTo>
                  <a:pt x="78" y="102"/>
                </a:lnTo>
                <a:lnTo>
                  <a:pt x="75" y="102"/>
                </a:lnTo>
                <a:lnTo>
                  <a:pt x="75" y="104"/>
                </a:lnTo>
                <a:lnTo>
                  <a:pt x="76" y="104"/>
                </a:lnTo>
                <a:lnTo>
                  <a:pt x="76" y="105"/>
                </a:lnTo>
                <a:lnTo>
                  <a:pt x="76" y="107"/>
                </a:lnTo>
                <a:lnTo>
                  <a:pt x="78" y="107"/>
                </a:lnTo>
                <a:lnTo>
                  <a:pt x="78" y="109"/>
                </a:lnTo>
                <a:lnTo>
                  <a:pt x="80" y="109"/>
                </a:lnTo>
                <a:lnTo>
                  <a:pt x="80" y="110"/>
                </a:lnTo>
                <a:lnTo>
                  <a:pt x="80" y="112"/>
                </a:lnTo>
                <a:lnTo>
                  <a:pt x="80" y="113"/>
                </a:lnTo>
                <a:lnTo>
                  <a:pt x="81" y="113"/>
                </a:lnTo>
                <a:lnTo>
                  <a:pt x="81" y="115"/>
                </a:lnTo>
                <a:lnTo>
                  <a:pt x="81" y="113"/>
                </a:lnTo>
                <a:lnTo>
                  <a:pt x="81" y="115"/>
                </a:lnTo>
                <a:lnTo>
                  <a:pt x="80" y="115"/>
                </a:lnTo>
                <a:lnTo>
                  <a:pt x="80" y="118"/>
                </a:lnTo>
                <a:lnTo>
                  <a:pt x="78" y="120"/>
                </a:lnTo>
                <a:lnTo>
                  <a:pt x="80" y="120"/>
                </a:lnTo>
                <a:lnTo>
                  <a:pt x="81" y="120"/>
                </a:lnTo>
                <a:lnTo>
                  <a:pt x="83" y="120"/>
                </a:lnTo>
                <a:lnTo>
                  <a:pt x="84" y="120"/>
                </a:lnTo>
                <a:lnTo>
                  <a:pt x="86" y="120"/>
                </a:lnTo>
                <a:lnTo>
                  <a:pt x="86" y="121"/>
                </a:lnTo>
                <a:lnTo>
                  <a:pt x="86" y="120"/>
                </a:lnTo>
                <a:lnTo>
                  <a:pt x="89" y="120"/>
                </a:lnTo>
                <a:lnTo>
                  <a:pt x="89" y="121"/>
                </a:lnTo>
                <a:lnTo>
                  <a:pt x="89" y="123"/>
                </a:lnTo>
                <a:lnTo>
                  <a:pt x="89" y="125"/>
                </a:lnTo>
                <a:lnTo>
                  <a:pt x="89" y="126"/>
                </a:lnTo>
                <a:lnTo>
                  <a:pt x="89" y="128"/>
                </a:lnTo>
                <a:lnTo>
                  <a:pt x="89" y="129"/>
                </a:lnTo>
                <a:lnTo>
                  <a:pt x="89" y="131"/>
                </a:lnTo>
                <a:lnTo>
                  <a:pt x="89" y="133"/>
                </a:lnTo>
                <a:lnTo>
                  <a:pt x="89" y="134"/>
                </a:lnTo>
                <a:lnTo>
                  <a:pt x="89" y="136"/>
                </a:lnTo>
                <a:lnTo>
                  <a:pt x="89" y="137"/>
                </a:lnTo>
                <a:lnTo>
                  <a:pt x="89" y="139"/>
                </a:lnTo>
                <a:lnTo>
                  <a:pt x="89" y="141"/>
                </a:lnTo>
                <a:lnTo>
                  <a:pt x="91" y="141"/>
                </a:lnTo>
                <a:lnTo>
                  <a:pt x="92" y="141"/>
                </a:lnTo>
                <a:lnTo>
                  <a:pt x="94" y="141"/>
                </a:lnTo>
                <a:lnTo>
                  <a:pt x="96" y="141"/>
                </a:lnTo>
                <a:lnTo>
                  <a:pt x="97" y="141"/>
                </a:lnTo>
                <a:lnTo>
                  <a:pt x="99" y="141"/>
                </a:lnTo>
                <a:lnTo>
                  <a:pt x="100" y="141"/>
                </a:lnTo>
                <a:lnTo>
                  <a:pt x="102" y="142"/>
                </a:lnTo>
                <a:lnTo>
                  <a:pt x="104" y="141"/>
                </a:lnTo>
                <a:lnTo>
                  <a:pt x="105" y="141"/>
                </a:lnTo>
                <a:lnTo>
                  <a:pt x="107" y="141"/>
                </a:lnTo>
                <a:lnTo>
                  <a:pt x="107" y="142"/>
                </a:lnTo>
                <a:lnTo>
                  <a:pt x="107" y="144"/>
                </a:lnTo>
                <a:lnTo>
                  <a:pt x="107" y="145"/>
                </a:lnTo>
                <a:lnTo>
                  <a:pt x="105" y="145"/>
                </a:lnTo>
                <a:lnTo>
                  <a:pt x="104" y="144"/>
                </a:lnTo>
                <a:lnTo>
                  <a:pt x="104" y="145"/>
                </a:lnTo>
                <a:lnTo>
                  <a:pt x="102" y="145"/>
                </a:lnTo>
                <a:lnTo>
                  <a:pt x="104" y="145"/>
                </a:lnTo>
                <a:lnTo>
                  <a:pt x="102" y="145"/>
                </a:lnTo>
                <a:lnTo>
                  <a:pt x="104" y="145"/>
                </a:lnTo>
                <a:lnTo>
                  <a:pt x="104" y="147"/>
                </a:lnTo>
                <a:lnTo>
                  <a:pt x="104" y="149"/>
                </a:lnTo>
                <a:lnTo>
                  <a:pt x="105" y="149"/>
                </a:lnTo>
                <a:lnTo>
                  <a:pt x="107" y="150"/>
                </a:lnTo>
                <a:lnTo>
                  <a:pt x="107" y="152"/>
                </a:lnTo>
                <a:lnTo>
                  <a:pt x="107" y="153"/>
                </a:lnTo>
                <a:lnTo>
                  <a:pt x="107" y="155"/>
                </a:lnTo>
                <a:lnTo>
                  <a:pt x="107" y="157"/>
                </a:lnTo>
                <a:lnTo>
                  <a:pt x="107" y="158"/>
                </a:lnTo>
                <a:lnTo>
                  <a:pt x="107" y="160"/>
                </a:lnTo>
                <a:lnTo>
                  <a:pt x="107" y="161"/>
                </a:lnTo>
                <a:lnTo>
                  <a:pt x="107" y="163"/>
                </a:lnTo>
                <a:lnTo>
                  <a:pt x="107" y="165"/>
                </a:lnTo>
                <a:lnTo>
                  <a:pt x="107" y="166"/>
                </a:lnTo>
                <a:lnTo>
                  <a:pt x="105" y="166"/>
                </a:lnTo>
                <a:lnTo>
                  <a:pt x="104" y="166"/>
                </a:lnTo>
                <a:lnTo>
                  <a:pt x="99" y="166"/>
                </a:lnTo>
                <a:lnTo>
                  <a:pt x="94" y="166"/>
                </a:lnTo>
                <a:lnTo>
                  <a:pt x="92" y="166"/>
                </a:lnTo>
                <a:lnTo>
                  <a:pt x="91" y="166"/>
                </a:lnTo>
                <a:lnTo>
                  <a:pt x="89" y="166"/>
                </a:lnTo>
                <a:lnTo>
                  <a:pt x="86" y="168"/>
                </a:lnTo>
                <a:lnTo>
                  <a:pt x="84" y="168"/>
                </a:lnTo>
                <a:lnTo>
                  <a:pt x="81" y="168"/>
                </a:lnTo>
                <a:lnTo>
                  <a:pt x="80" y="168"/>
                </a:lnTo>
                <a:lnTo>
                  <a:pt x="78" y="168"/>
                </a:lnTo>
                <a:lnTo>
                  <a:pt x="78" y="166"/>
                </a:lnTo>
                <a:lnTo>
                  <a:pt x="76" y="166"/>
                </a:lnTo>
                <a:lnTo>
                  <a:pt x="73" y="166"/>
                </a:lnTo>
                <a:lnTo>
                  <a:pt x="72" y="166"/>
                </a:lnTo>
                <a:lnTo>
                  <a:pt x="67" y="166"/>
                </a:lnTo>
                <a:lnTo>
                  <a:pt x="64" y="166"/>
                </a:lnTo>
                <a:lnTo>
                  <a:pt x="60" y="166"/>
                </a:lnTo>
                <a:lnTo>
                  <a:pt x="56" y="166"/>
                </a:lnTo>
                <a:lnTo>
                  <a:pt x="52" y="166"/>
                </a:lnTo>
                <a:lnTo>
                  <a:pt x="48" y="166"/>
                </a:lnTo>
                <a:lnTo>
                  <a:pt x="43" y="166"/>
                </a:lnTo>
                <a:lnTo>
                  <a:pt x="41" y="166"/>
                </a:lnTo>
                <a:lnTo>
                  <a:pt x="33" y="166"/>
                </a:lnTo>
                <a:lnTo>
                  <a:pt x="30" y="166"/>
                </a:lnTo>
                <a:lnTo>
                  <a:pt x="27" y="166"/>
                </a:lnTo>
                <a:lnTo>
                  <a:pt x="25" y="166"/>
                </a:lnTo>
                <a:lnTo>
                  <a:pt x="22" y="166"/>
                </a:lnTo>
                <a:lnTo>
                  <a:pt x="20" y="166"/>
                </a:lnTo>
                <a:lnTo>
                  <a:pt x="19" y="166"/>
                </a:lnTo>
                <a:lnTo>
                  <a:pt x="12" y="166"/>
                </a:lnTo>
                <a:lnTo>
                  <a:pt x="12" y="165"/>
                </a:lnTo>
                <a:lnTo>
                  <a:pt x="12" y="163"/>
                </a:lnTo>
                <a:lnTo>
                  <a:pt x="11" y="163"/>
                </a:lnTo>
                <a:lnTo>
                  <a:pt x="8" y="163"/>
                </a:lnTo>
                <a:lnTo>
                  <a:pt x="9" y="158"/>
                </a:lnTo>
                <a:lnTo>
                  <a:pt x="9" y="157"/>
                </a:lnTo>
                <a:lnTo>
                  <a:pt x="9" y="153"/>
                </a:lnTo>
                <a:lnTo>
                  <a:pt x="4" y="153"/>
                </a:lnTo>
                <a:lnTo>
                  <a:pt x="4" y="145"/>
                </a:lnTo>
                <a:lnTo>
                  <a:pt x="4" y="144"/>
                </a:lnTo>
                <a:lnTo>
                  <a:pt x="4" y="142"/>
                </a:lnTo>
                <a:lnTo>
                  <a:pt x="4" y="139"/>
                </a:lnTo>
                <a:lnTo>
                  <a:pt x="4" y="136"/>
                </a:lnTo>
                <a:lnTo>
                  <a:pt x="4" y="134"/>
                </a:lnTo>
                <a:lnTo>
                  <a:pt x="4" y="131"/>
                </a:lnTo>
                <a:lnTo>
                  <a:pt x="4" y="129"/>
                </a:lnTo>
                <a:lnTo>
                  <a:pt x="4" y="123"/>
                </a:lnTo>
                <a:lnTo>
                  <a:pt x="4" y="121"/>
                </a:lnTo>
                <a:lnTo>
                  <a:pt x="4" y="117"/>
                </a:lnTo>
                <a:lnTo>
                  <a:pt x="4" y="115"/>
                </a:lnTo>
                <a:lnTo>
                  <a:pt x="4" y="113"/>
                </a:lnTo>
                <a:lnTo>
                  <a:pt x="4" y="112"/>
                </a:lnTo>
                <a:lnTo>
                  <a:pt x="4" y="110"/>
                </a:lnTo>
                <a:lnTo>
                  <a:pt x="4" y="109"/>
                </a:lnTo>
                <a:lnTo>
                  <a:pt x="4" y="107"/>
                </a:lnTo>
                <a:lnTo>
                  <a:pt x="4" y="105"/>
                </a:lnTo>
                <a:lnTo>
                  <a:pt x="4" y="104"/>
                </a:lnTo>
                <a:lnTo>
                  <a:pt x="4" y="101"/>
                </a:lnTo>
                <a:lnTo>
                  <a:pt x="4" y="99"/>
                </a:lnTo>
                <a:lnTo>
                  <a:pt x="4" y="97"/>
                </a:lnTo>
                <a:lnTo>
                  <a:pt x="8" y="97"/>
                </a:lnTo>
                <a:lnTo>
                  <a:pt x="11" y="96"/>
                </a:lnTo>
                <a:lnTo>
                  <a:pt x="9" y="94"/>
                </a:lnTo>
                <a:lnTo>
                  <a:pt x="16" y="94"/>
                </a:lnTo>
                <a:lnTo>
                  <a:pt x="16" y="97"/>
                </a:lnTo>
                <a:lnTo>
                  <a:pt x="17" y="97"/>
                </a:lnTo>
                <a:lnTo>
                  <a:pt x="17" y="94"/>
                </a:lnTo>
                <a:lnTo>
                  <a:pt x="19" y="94"/>
                </a:lnTo>
                <a:lnTo>
                  <a:pt x="19" y="93"/>
                </a:lnTo>
                <a:lnTo>
                  <a:pt x="20" y="93"/>
                </a:lnTo>
                <a:lnTo>
                  <a:pt x="22" y="93"/>
                </a:lnTo>
                <a:lnTo>
                  <a:pt x="22" y="94"/>
                </a:lnTo>
                <a:lnTo>
                  <a:pt x="24" y="94"/>
                </a:lnTo>
                <a:lnTo>
                  <a:pt x="30" y="94"/>
                </a:lnTo>
                <a:lnTo>
                  <a:pt x="30" y="91"/>
                </a:lnTo>
                <a:lnTo>
                  <a:pt x="35" y="91"/>
                </a:lnTo>
                <a:lnTo>
                  <a:pt x="36" y="91"/>
                </a:lnTo>
                <a:lnTo>
                  <a:pt x="38" y="91"/>
                </a:lnTo>
                <a:lnTo>
                  <a:pt x="38" y="88"/>
                </a:lnTo>
                <a:lnTo>
                  <a:pt x="38" y="86"/>
                </a:lnTo>
                <a:lnTo>
                  <a:pt x="36" y="86"/>
                </a:lnTo>
                <a:lnTo>
                  <a:pt x="35" y="86"/>
                </a:lnTo>
                <a:lnTo>
                  <a:pt x="33" y="86"/>
                </a:lnTo>
                <a:lnTo>
                  <a:pt x="30" y="86"/>
                </a:lnTo>
                <a:lnTo>
                  <a:pt x="30" y="81"/>
                </a:lnTo>
                <a:lnTo>
                  <a:pt x="25" y="81"/>
                </a:lnTo>
                <a:lnTo>
                  <a:pt x="24" y="81"/>
                </a:lnTo>
                <a:lnTo>
                  <a:pt x="22" y="81"/>
                </a:lnTo>
                <a:lnTo>
                  <a:pt x="20" y="81"/>
                </a:lnTo>
                <a:lnTo>
                  <a:pt x="19" y="81"/>
                </a:lnTo>
                <a:lnTo>
                  <a:pt x="17" y="81"/>
                </a:lnTo>
                <a:lnTo>
                  <a:pt x="16" y="81"/>
                </a:lnTo>
                <a:lnTo>
                  <a:pt x="14" y="81"/>
                </a:lnTo>
                <a:lnTo>
                  <a:pt x="12" y="81"/>
                </a:lnTo>
                <a:lnTo>
                  <a:pt x="12" y="85"/>
                </a:lnTo>
                <a:lnTo>
                  <a:pt x="11" y="85"/>
                </a:lnTo>
                <a:lnTo>
                  <a:pt x="11" y="81"/>
                </a:lnTo>
                <a:lnTo>
                  <a:pt x="9" y="81"/>
                </a:lnTo>
                <a:lnTo>
                  <a:pt x="8" y="81"/>
                </a:lnTo>
                <a:lnTo>
                  <a:pt x="6" y="81"/>
                </a:lnTo>
                <a:lnTo>
                  <a:pt x="4" y="81"/>
                </a:lnTo>
                <a:lnTo>
                  <a:pt x="3" y="81"/>
                </a:lnTo>
                <a:lnTo>
                  <a:pt x="1" y="81"/>
                </a:lnTo>
                <a:lnTo>
                  <a:pt x="0" y="81"/>
                </a:lnTo>
                <a:lnTo>
                  <a:pt x="0" y="80"/>
                </a:lnTo>
                <a:lnTo>
                  <a:pt x="0" y="78"/>
                </a:lnTo>
                <a:lnTo>
                  <a:pt x="0" y="77"/>
                </a:lnTo>
                <a:lnTo>
                  <a:pt x="0" y="75"/>
                </a:lnTo>
                <a:lnTo>
                  <a:pt x="0" y="73"/>
                </a:lnTo>
                <a:lnTo>
                  <a:pt x="0" y="70"/>
                </a:lnTo>
                <a:lnTo>
                  <a:pt x="0" y="67"/>
                </a:lnTo>
                <a:lnTo>
                  <a:pt x="0" y="65"/>
                </a:lnTo>
                <a:lnTo>
                  <a:pt x="0" y="64"/>
                </a:lnTo>
                <a:lnTo>
                  <a:pt x="0" y="61"/>
                </a:lnTo>
                <a:lnTo>
                  <a:pt x="0" y="59"/>
                </a:lnTo>
                <a:lnTo>
                  <a:pt x="0" y="56"/>
                </a:lnTo>
                <a:lnTo>
                  <a:pt x="3" y="56"/>
                </a:lnTo>
                <a:lnTo>
                  <a:pt x="3" y="46"/>
                </a:lnTo>
                <a:lnTo>
                  <a:pt x="3" y="38"/>
                </a:lnTo>
                <a:lnTo>
                  <a:pt x="3" y="35"/>
                </a:lnTo>
                <a:lnTo>
                  <a:pt x="3" y="33"/>
                </a:lnTo>
                <a:lnTo>
                  <a:pt x="3" y="30"/>
                </a:lnTo>
                <a:lnTo>
                  <a:pt x="3" y="29"/>
                </a:lnTo>
                <a:lnTo>
                  <a:pt x="3" y="25"/>
                </a:lnTo>
                <a:lnTo>
                  <a:pt x="3" y="24"/>
                </a:lnTo>
                <a:lnTo>
                  <a:pt x="3" y="22"/>
                </a:lnTo>
                <a:lnTo>
                  <a:pt x="3" y="21"/>
                </a:lnTo>
                <a:lnTo>
                  <a:pt x="3" y="19"/>
                </a:lnTo>
                <a:lnTo>
                  <a:pt x="3" y="14"/>
                </a:lnTo>
                <a:lnTo>
                  <a:pt x="3" y="13"/>
                </a:lnTo>
                <a:lnTo>
                  <a:pt x="8" y="13"/>
                </a:lnTo>
                <a:lnTo>
                  <a:pt x="11" y="13"/>
                </a:lnTo>
                <a:lnTo>
                  <a:pt x="12" y="13"/>
                </a:lnTo>
                <a:lnTo>
                  <a:pt x="20" y="13"/>
                </a:lnTo>
                <a:lnTo>
                  <a:pt x="22" y="13"/>
                </a:lnTo>
                <a:lnTo>
                  <a:pt x="27" y="13"/>
                </a:lnTo>
                <a:lnTo>
                  <a:pt x="28" y="13"/>
                </a:lnTo>
                <a:lnTo>
                  <a:pt x="30" y="13"/>
                </a:lnTo>
                <a:lnTo>
                  <a:pt x="32" y="13"/>
                </a:lnTo>
                <a:lnTo>
                  <a:pt x="33" y="13"/>
                </a:lnTo>
                <a:lnTo>
                  <a:pt x="38" y="13"/>
                </a:lnTo>
                <a:lnTo>
                  <a:pt x="40" y="13"/>
                </a:lnTo>
                <a:lnTo>
                  <a:pt x="41" y="13"/>
                </a:lnTo>
                <a:lnTo>
                  <a:pt x="43" y="13"/>
                </a:lnTo>
                <a:lnTo>
                  <a:pt x="44" y="13"/>
                </a:lnTo>
                <a:lnTo>
                  <a:pt x="46" y="13"/>
                </a:lnTo>
                <a:lnTo>
                  <a:pt x="48" y="13"/>
                </a:lnTo>
                <a:lnTo>
                  <a:pt x="49" y="13"/>
                </a:lnTo>
                <a:lnTo>
                  <a:pt x="51" y="13"/>
                </a:lnTo>
                <a:lnTo>
                  <a:pt x="54" y="13"/>
                </a:lnTo>
                <a:lnTo>
                  <a:pt x="56" y="13"/>
                </a:lnTo>
                <a:lnTo>
                  <a:pt x="57" y="13"/>
                </a:lnTo>
                <a:lnTo>
                  <a:pt x="59" y="13"/>
                </a:lnTo>
                <a:lnTo>
                  <a:pt x="60" y="13"/>
                </a:lnTo>
                <a:lnTo>
                  <a:pt x="64" y="13"/>
                </a:lnTo>
                <a:lnTo>
                  <a:pt x="67" y="13"/>
                </a:lnTo>
                <a:lnTo>
                  <a:pt x="72" y="13"/>
                </a:lnTo>
                <a:lnTo>
                  <a:pt x="75" y="13"/>
                </a:lnTo>
                <a:lnTo>
                  <a:pt x="76" y="13"/>
                </a:lnTo>
                <a:lnTo>
                  <a:pt x="81" y="13"/>
                </a:lnTo>
                <a:lnTo>
                  <a:pt x="86" y="13"/>
                </a:lnTo>
                <a:lnTo>
                  <a:pt x="89" y="13"/>
                </a:lnTo>
                <a:lnTo>
                  <a:pt x="94" y="13"/>
                </a:lnTo>
                <a:lnTo>
                  <a:pt x="99" y="13"/>
                </a:lnTo>
                <a:lnTo>
                  <a:pt x="99" y="11"/>
                </a:lnTo>
                <a:lnTo>
                  <a:pt x="99" y="9"/>
                </a:lnTo>
                <a:lnTo>
                  <a:pt x="99" y="8"/>
                </a:lnTo>
                <a:lnTo>
                  <a:pt x="99" y="5"/>
                </a:lnTo>
                <a:lnTo>
                  <a:pt x="102" y="5"/>
                </a:lnTo>
                <a:lnTo>
                  <a:pt x="107" y="5"/>
                </a:lnTo>
                <a:lnTo>
                  <a:pt x="112" y="5"/>
                </a:lnTo>
                <a:lnTo>
                  <a:pt x="115" y="5"/>
                </a:lnTo>
                <a:lnTo>
                  <a:pt x="120" y="5"/>
                </a:lnTo>
                <a:lnTo>
                  <a:pt x="120" y="0"/>
                </a:lnTo>
                <a:lnTo>
                  <a:pt x="121" y="0"/>
                </a:lnTo>
                <a:lnTo>
                  <a:pt x="124" y="0"/>
                </a:lnTo>
                <a:lnTo>
                  <a:pt x="126" y="0"/>
                </a:lnTo>
                <a:lnTo>
                  <a:pt x="128" y="0"/>
                </a:lnTo>
                <a:lnTo>
                  <a:pt x="129" y="0"/>
                </a:lnTo>
                <a:lnTo>
                  <a:pt x="131" y="0"/>
                </a:lnTo>
                <a:lnTo>
                  <a:pt x="132" y="0"/>
                </a:lnTo>
                <a:lnTo>
                  <a:pt x="136" y="0"/>
                </a:lnTo>
                <a:lnTo>
                  <a:pt x="139" y="0"/>
                </a:lnTo>
                <a:lnTo>
                  <a:pt x="140" y="0"/>
                </a:lnTo>
                <a:lnTo>
                  <a:pt x="144" y="0"/>
                </a:lnTo>
                <a:lnTo>
                  <a:pt x="148" y="0"/>
                </a:lnTo>
                <a:lnTo>
                  <a:pt x="152" y="0"/>
                </a:lnTo>
                <a:lnTo>
                  <a:pt x="152" y="5"/>
                </a:lnTo>
                <a:lnTo>
                  <a:pt x="152" y="6"/>
                </a:lnTo>
                <a:lnTo>
                  <a:pt x="152" y="8"/>
                </a:lnTo>
                <a:lnTo>
                  <a:pt x="152" y="9"/>
                </a:lnTo>
                <a:lnTo>
                  <a:pt x="153" y="9"/>
                </a:lnTo>
                <a:lnTo>
                  <a:pt x="155" y="9"/>
                </a:lnTo>
                <a:lnTo>
                  <a:pt x="160" y="9"/>
                </a:lnTo>
                <a:lnTo>
                  <a:pt x="161" y="9"/>
                </a:lnTo>
                <a:lnTo>
                  <a:pt x="163" y="9"/>
                </a:lnTo>
                <a:lnTo>
                  <a:pt x="166" y="9"/>
                </a:lnTo>
                <a:lnTo>
                  <a:pt x="169" y="9"/>
                </a:lnTo>
                <a:lnTo>
                  <a:pt x="169" y="13"/>
                </a:lnTo>
                <a:lnTo>
                  <a:pt x="174" y="13"/>
                </a:lnTo>
                <a:lnTo>
                  <a:pt x="177" y="13"/>
                </a:lnTo>
                <a:lnTo>
                  <a:pt x="179" y="13"/>
                </a:lnTo>
                <a:lnTo>
                  <a:pt x="182" y="13"/>
                </a:lnTo>
                <a:lnTo>
                  <a:pt x="184" y="13"/>
                </a:lnTo>
                <a:lnTo>
                  <a:pt x="187" y="13"/>
                </a:lnTo>
                <a:lnTo>
                  <a:pt x="188" y="13"/>
                </a:lnTo>
                <a:lnTo>
                  <a:pt x="192" y="13"/>
                </a:lnTo>
                <a:lnTo>
                  <a:pt x="193" y="13"/>
                </a:lnTo>
                <a:lnTo>
                  <a:pt x="195" y="13"/>
                </a:lnTo>
                <a:close/>
              </a:path>
            </a:pathLst>
          </a:custGeom>
          <a:solidFill>
            <a:srgbClr val="F0E297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65" name="Freeform 17"/>
          <p:cNvSpPr>
            <a:spLocks/>
          </p:cNvSpPr>
          <p:nvPr/>
        </p:nvSpPr>
        <p:spPr bwMode="auto">
          <a:xfrm>
            <a:off x="4787900" y="5562600"/>
            <a:ext cx="346075" cy="457200"/>
          </a:xfrm>
          <a:custGeom>
            <a:avLst/>
            <a:gdLst/>
            <a:ahLst/>
            <a:cxnLst>
              <a:cxn ang="0">
                <a:pos x="118" y="6"/>
              </a:cxn>
              <a:cxn ang="0">
                <a:pos x="123" y="16"/>
              </a:cxn>
              <a:cxn ang="0">
                <a:pos x="125" y="22"/>
              </a:cxn>
              <a:cxn ang="0">
                <a:pos x="131" y="29"/>
              </a:cxn>
              <a:cxn ang="0">
                <a:pos x="138" y="35"/>
              </a:cxn>
              <a:cxn ang="0">
                <a:pos x="141" y="41"/>
              </a:cxn>
              <a:cxn ang="0">
                <a:pos x="147" y="49"/>
              </a:cxn>
              <a:cxn ang="0">
                <a:pos x="149" y="54"/>
              </a:cxn>
              <a:cxn ang="0">
                <a:pos x="155" y="59"/>
              </a:cxn>
              <a:cxn ang="0">
                <a:pos x="165" y="61"/>
              </a:cxn>
              <a:cxn ang="0">
                <a:pos x="166" y="69"/>
              </a:cxn>
              <a:cxn ang="0">
                <a:pos x="166" y="75"/>
              </a:cxn>
              <a:cxn ang="0">
                <a:pos x="173" y="83"/>
              </a:cxn>
              <a:cxn ang="0">
                <a:pos x="173" y="102"/>
              </a:cxn>
              <a:cxn ang="0">
                <a:pos x="173" y="117"/>
              </a:cxn>
              <a:cxn ang="0">
                <a:pos x="173" y="137"/>
              </a:cxn>
              <a:cxn ang="0">
                <a:pos x="181" y="150"/>
              </a:cxn>
              <a:cxn ang="0">
                <a:pos x="184" y="168"/>
              </a:cxn>
              <a:cxn ang="0">
                <a:pos x="190" y="179"/>
              </a:cxn>
              <a:cxn ang="0">
                <a:pos x="203" y="179"/>
              </a:cxn>
              <a:cxn ang="0">
                <a:pos x="214" y="182"/>
              </a:cxn>
              <a:cxn ang="0">
                <a:pos x="213" y="187"/>
              </a:cxn>
              <a:cxn ang="0">
                <a:pos x="206" y="190"/>
              </a:cxn>
              <a:cxn ang="0">
                <a:pos x="203" y="193"/>
              </a:cxn>
              <a:cxn ang="0">
                <a:pos x="200" y="195"/>
              </a:cxn>
              <a:cxn ang="0">
                <a:pos x="190" y="197"/>
              </a:cxn>
              <a:cxn ang="0">
                <a:pos x="186" y="200"/>
              </a:cxn>
              <a:cxn ang="0">
                <a:pos x="186" y="209"/>
              </a:cxn>
              <a:cxn ang="0">
                <a:pos x="179" y="216"/>
              </a:cxn>
              <a:cxn ang="0">
                <a:pos x="176" y="216"/>
              </a:cxn>
              <a:cxn ang="0">
                <a:pos x="173" y="221"/>
              </a:cxn>
              <a:cxn ang="0">
                <a:pos x="171" y="229"/>
              </a:cxn>
              <a:cxn ang="0">
                <a:pos x="181" y="235"/>
              </a:cxn>
              <a:cxn ang="0">
                <a:pos x="176" y="243"/>
              </a:cxn>
              <a:cxn ang="0">
                <a:pos x="174" y="251"/>
              </a:cxn>
              <a:cxn ang="0">
                <a:pos x="170" y="254"/>
              </a:cxn>
              <a:cxn ang="0">
                <a:pos x="162" y="261"/>
              </a:cxn>
              <a:cxn ang="0">
                <a:pos x="154" y="269"/>
              </a:cxn>
              <a:cxn ang="0">
                <a:pos x="149" y="273"/>
              </a:cxn>
              <a:cxn ang="0">
                <a:pos x="144" y="278"/>
              </a:cxn>
              <a:cxn ang="0">
                <a:pos x="136" y="278"/>
              </a:cxn>
              <a:cxn ang="0">
                <a:pos x="130" y="283"/>
              </a:cxn>
              <a:cxn ang="0">
                <a:pos x="126" y="283"/>
              </a:cxn>
              <a:cxn ang="0">
                <a:pos x="117" y="286"/>
              </a:cxn>
              <a:cxn ang="0">
                <a:pos x="126" y="261"/>
              </a:cxn>
              <a:cxn ang="0">
                <a:pos x="126" y="241"/>
              </a:cxn>
              <a:cxn ang="0">
                <a:pos x="125" y="205"/>
              </a:cxn>
              <a:cxn ang="0">
                <a:pos x="82" y="203"/>
              </a:cxn>
              <a:cxn ang="0">
                <a:pos x="50" y="205"/>
              </a:cxn>
              <a:cxn ang="0">
                <a:pos x="38" y="161"/>
              </a:cxn>
              <a:cxn ang="0">
                <a:pos x="38" y="134"/>
              </a:cxn>
              <a:cxn ang="0">
                <a:pos x="38" y="104"/>
              </a:cxn>
              <a:cxn ang="0">
                <a:pos x="38" y="75"/>
              </a:cxn>
              <a:cxn ang="0">
                <a:pos x="26" y="53"/>
              </a:cxn>
              <a:cxn ang="0">
                <a:pos x="26" y="29"/>
              </a:cxn>
              <a:cxn ang="0">
                <a:pos x="2" y="25"/>
              </a:cxn>
              <a:cxn ang="0">
                <a:pos x="38" y="5"/>
              </a:cxn>
              <a:cxn ang="0">
                <a:pos x="51" y="3"/>
              </a:cxn>
              <a:cxn ang="0">
                <a:pos x="66" y="3"/>
              </a:cxn>
              <a:cxn ang="0">
                <a:pos x="82" y="0"/>
              </a:cxn>
              <a:cxn ang="0">
                <a:pos x="120" y="0"/>
              </a:cxn>
            </a:cxnLst>
            <a:rect l="0" t="0" r="r" b="b"/>
            <a:pathLst>
              <a:path w="218" h="288">
                <a:moveTo>
                  <a:pt x="120" y="0"/>
                </a:moveTo>
                <a:lnTo>
                  <a:pt x="120" y="1"/>
                </a:lnTo>
                <a:lnTo>
                  <a:pt x="118" y="1"/>
                </a:lnTo>
                <a:lnTo>
                  <a:pt x="118" y="3"/>
                </a:lnTo>
                <a:lnTo>
                  <a:pt x="120" y="3"/>
                </a:lnTo>
                <a:lnTo>
                  <a:pt x="122" y="5"/>
                </a:lnTo>
                <a:lnTo>
                  <a:pt x="120" y="5"/>
                </a:lnTo>
                <a:lnTo>
                  <a:pt x="118" y="5"/>
                </a:lnTo>
                <a:lnTo>
                  <a:pt x="118" y="6"/>
                </a:lnTo>
                <a:lnTo>
                  <a:pt x="120" y="6"/>
                </a:lnTo>
                <a:lnTo>
                  <a:pt x="120" y="8"/>
                </a:lnTo>
                <a:lnTo>
                  <a:pt x="120" y="9"/>
                </a:lnTo>
                <a:lnTo>
                  <a:pt x="120" y="11"/>
                </a:lnTo>
                <a:lnTo>
                  <a:pt x="122" y="11"/>
                </a:lnTo>
                <a:lnTo>
                  <a:pt x="122" y="13"/>
                </a:lnTo>
                <a:lnTo>
                  <a:pt x="122" y="14"/>
                </a:lnTo>
                <a:lnTo>
                  <a:pt x="123" y="14"/>
                </a:lnTo>
                <a:lnTo>
                  <a:pt x="123" y="16"/>
                </a:lnTo>
                <a:lnTo>
                  <a:pt x="123" y="17"/>
                </a:lnTo>
                <a:lnTo>
                  <a:pt x="125" y="17"/>
                </a:lnTo>
                <a:lnTo>
                  <a:pt x="125" y="19"/>
                </a:lnTo>
                <a:lnTo>
                  <a:pt x="126" y="19"/>
                </a:lnTo>
                <a:lnTo>
                  <a:pt x="126" y="21"/>
                </a:lnTo>
                <a:lnTo>
                  <a:pt x="126" y="22"/>
                </a:lnTo>
                <a:lnTo>
                  <a:pt x="128" y="22"/>
                </a:lnTo>
                <a:lnTo>
                  <a:pt x="126" y="22"/>
                </a:lnTo>
                <a:lnTo>
                  <a:pt x="125" y="22"/>
                </a:lnTo>
                <a:lnTo>
                  <a:pt x="125" y="24"/>
                </a:lnTo>
                <a:lnTo>
                  <a:pt x="126" y="24"/>
                </a:lnTo>
                <a:lnTo>
                  <a:pt x="128" y="24"/>
                </a:lnTo>
                <a:lnTo>
                  <a:pt x="128" y="25"/>
                </a:lnTo>
                <a:lnTo>
                  <a:pt x="130" y="24"/>
                </a:lnTo>
                <a:lnTo>
                  <a:pt x="130" y="25"/>
                </a:lnTo>
                <a:lnTo>
                  <a:pt x="130" y="27"/>
                </a:lnTo>
                <a:lnTo>
                  <a:pt x="131" y="27"/>
                </a:lnTo>
                <a:lnTo>
                  <a:pt x="131" y="29"/>
                </a:lnTo>
                <a:lnTo>
                  <a:pt x="133" y="29"/>
                </a:lnTo>
                <a:lnTo>
                  <a:pt x="133" y="30"/>
                </a:lnTo>
                <a:lnTo>
                  <a:pt x="134" y="29"/>
                </a:lnTo>
                <a:lnTo>
                  <a:pt x="134" y="30"/>
                </a:lnTo>
                <a:lnTo>
                  <a:pt x="136" y="30"/>
                </a:lnTo>
                <a:lnTo>
                  <a:pt x="138" y="30"/>
                </a:lnTo>
                <a:lnTo>
                  <a:pt x="138" y="32"/>
                </a:lnTo>
                <a:lnTo>
                  <a:pt x="138" y="33"/>
                </a:lnTo>
                <a:lnTo>
                  <a:pt x="138" y="35"/>
                </a:lnTo>
                <a:lnTo>
                  <a:pt x="138" y="37"/>
                </a:lnTo>
                <a:lnTo>
                  <a:pt x="136" y="37"/>
                </a:lnTo>
                <a:lnTo>
                  <a:pt x="138" y="37"/>
                </a:lnTo>
                <a:lnTo>
                  <a:pt x="138" y="38"/>
                </a:lnTo>
                <a:lnTo>
                  <a:pt x="138" y="40"/>
                </a:lnTo>
                <a:lnTo>
                  <a:pt x="139" y="40"/>
                </a:lnTo>
                <a:lnTo>
                  <a:pt x="138" y="40"/>
                </a:lnTo>
                <a:lnTo>
                  <a:pt x="139" y="41"/>
                </a:lnTo>
                <a:lnTo>
                  <a:pt x="141" y="41"/>
                </a:lnTo>
                <a:lnTo>
                  <a:pt x="141" y="43"/>
                </a:lnTo>
                <a:lnTo>
                  <a:pt x="141" y="45"/>
                </a:lnTo>
                <a:lnTo>
                  <a:pt x="142" y="45"/>
                </a:lnTo>
                <a:lnTo>
                  <a:pt x="142" y="46"/>
                </a:lnTo>
                <a:lnTo>
                  <a:pt x="144" y="46"/>
                </a:lnTo>
                <a:lnTo>
                  <a:pt x="146" y="46"/>
                </a:lnTo>
                <a:lnTo>
                  <a:pt x="146" y="48"/>
                </a:lnTo>
                <a:lnTo>
                  <a:pt x="147" y="48"/>
                </a:lnTo>
                <a:lnTo>
                  <a:pt x="147" y="49"/>
                </a:lnTo>
                <a:lnTo>
                  <a:pt x="146" y="49"/>
                </a:lnTo>
                <a:lnTo>
                  <a:pt x="147" y="49"/>
                </a:lnTo>
                <a:lnTo>
                  <a:pt x="146" y="49"/>
                </a:lnTo>
                <a:lnTo>
                  <a:pt x="147" y="51"/>
                </a:lnTo>
                <a:lnTo>
                  <a:pt x="147" y="49"/>
                </a:lnTo>
                <a:lnTo>
                  <a:pt x="149" y="49"/>
                </a:lnTo>
                <a:lnTo>
                  <a:pt x="149" y="51"/>
                </a:lnTo>
                <a:lnTo>
                  <a:pt x="149" y="53"/>
                </a:lnTo>
                <a:lnTo>
                  <a:pt x="149" y="54"/>
                </a:lnTo>
                <a:lnTo>
                  <a:pt x="150" y="54"/>
                </a:lnTo>
                <a:lnTo>
                  <a:pt x="152" y="54"/>
                </a:lnTo>
                <a:lnTo>
                  <a:pt x="152" y="56"/>
                </a:lnTo>
                <a:lnTo>
                  <a:pt x="150" y="56"/>
                </a:lnTo>
                <a:lnTo>
                  <a:pt x="152" y="56"/>
                </a:lnTo>
                <a:lnTo>
                  <a:pt x="152" y="57"/>
                </a:lnTo>
                <a:lnTo>
                  <a:pt x="154" y="57"/>
                </a:lnTo>
                <a:lnTo>
                  <a:pt x="155" y="57"/>
                </a:lnTo>
                <a:lnTo>
                  <a:pt x="155" y="59"/>
                </a:lnTo>
                <a:lnTo>
                  <a:pt x="157" y="59"/>
                </a:lnTo>
                <a:lnTo>
                  <a:pt x="158" y="59"/>
                </a:lnTo>
                <a:lnTo>
                  <a:pt x="158" y="61"/>
                </a:lnTo>
                <a:lnTo>
                  <a:pt x="158" y="62"/>
                </a:lnTo>
                <a:lnTo>
                  <a:pt x="160" y="62"/>
                </a:lnTo>
                <a:lnTo>
                  <a:pt x="160" y="61"/>
                </a:lnTo>
                <a:lnTo>
                  <a:pt x="162" y="61"/>
                </a:lnTo>
                <a:lnTo>
                  <a:pt x="163" y="61"/>
                </a:lnTo>
                <a:lnTo>
                  <a:pt x="165" y="61"/>
                </a:lnTo>
                <a:lnTo>
                  <a:pt x="165" y="62"/>
                </a:lnTo>
                <a:lnTo>
                  <a:pt x="166" y="62"/>
                </a:lnTo>
                <a:lnTo>
                  <a:pt x="165" y="64"/>
                </a:lnTo>
                <a:lnTo>
                  <a:pt x="166" y="64"/>
                </a:lnTo>
                <a:lnTo>
                  <a:pt x="166" y="65"/>
                </a:lnTo>
                <a:lnTo>
                  <a:pt x="168" y="65"/>
                </a:lnTo>
                <a:lnTo>
                  <a:pt x="166" y="65"/>
                </a:lnTo>
                <a:lnTo>
                  <a:pt x="166" y="67"/>
                </a:lnTo>
                <a:lnTo>
                  <a:pt x="166" y="69"/>
                </a:lnTo>
                <a:lnTo>
                  <a:pt x="166" y="67"/>
                </a:lnTo>
                <a:lnTo>
                  <a:pt x="168" y="67"/>
                </a:lnTo>
                <a:lnTo>
                  <a:pt x="168" y="69"/>
                </a:lnTo>
                <a:lnTo>
                  <a:pt x="166" y="69"/>
                </a:lnTo>
                <a:lnTo>
                  <a:pt x="168" y="70"/>
                </a:lnTo>
                <a:lnTo>
                  <a:pt x="168" y="72"/>
                </a:lnTo>
                <a:lnTo>
                  <a:pt x="166" y="72"/>
                </a:lnTo>
                <a:lnTo>
                  <a:pt x="166" y="73"/>
                </a:lnTo>
                <a:lnTo>
                  <a:pt x="166" y="75"/>
                </a:lnTo>
                <a:lnTo>
                  <a:pt x="168" y="75"/>
                </a:lnTo>
                <a:lnTo>
                  <a:pt x="168" y="77"/>
                </a:lnTo>
                <a:lnTo>
                  <a:pt x="170" y="77"/>
                </a:lnTo>
                <a:lnTo>
                  <a:pt x="170" y="78"/>
                </a:lnTo>
                <a:lnTo>
                  <a:pt x="171" y="77"/>
                </a:lnTo>
                <a:lnTo>
                  <a:pt x="171" y="78"/>
                </a:lnTo>
                <a:lnTo>
                  <a:pt x="173" y="80"/>
                </a:lnTo>
                <a:lnTo>
                  <a:pt x="173" y="81"/>
                </a:lnTo>
                <a:lnTo>
                  <a:pt x="173" y="83"/>
                </a:lnTo>
                <a:lnTo>
                  <a:pt x="173" y="85"/>
                </a:lnTo>
                <a:lnTo>
                  <a:pt x="173" y="86"/>
                </a:lnTo>
                <a:lnTo>
                  <a:pt x="173" y="88"/>
                </a:lnTo>
                <a:lnTo>
                  <a:pt x="173" y="89"/>
                </a:lnTo>
                <a:lnTo>
                  <a:pt x="173" y="96"/>
                </a:lnTo>
                <a:lnTo>
                  <a:pt x="173" y="97"/>
                </a:lnTo>
                <a:lnTo>
                  <a:pt x="173" y="99"/>
                </a:lnTo>
                <a:lnTo>
                  <a:pt x="173" y="101"/>
                </a:lnTo>
                <a:lnTo>
                  <a:pt x="173" y="102"/>
                </a:lnTo>
                <a:lnTo>
                  <a:pt x="173" y="104"/>
                </a:lnTo>
                <a:lnTo>
                  <a:pt x="173" y="105"/>
                </a:lnTo>
                <a:lnTo>
                  <a:pt x="173" y="107"/>
                </a:lnTo>
                <a:lnTo>
                  <a:pt x="173" y="109"/>
                </a:lnTo>
                <a:lnTo>
                  <a:pt x="173" y="110"/>
                </a:lnTo>
                <a:lnTo>
                  <a:pt x="173" y="112"/>
                </a:lnTo>
                <a:lnTo>
                  <a:pt x="173" y="113"/>
                </a:lnTo>
                <a:lnTo>
                  <a:pt x="173" y="115"/>
                </a:lnTo>
                <a:lnTo>
                  <a:pt x="173" y="117"/>
                </a:lnTo>
                <a:lnTo>
                  <a:pt x="173" y="118"/>
                </a:lnTo>
                <a:lnTo>
                  <a:pt x="173" y="120"/>
                </a:lnTo>
                <a:lnTo>
                  <a:pt x="173" y="121"/>
                </a:lnTo>
                <a:lnTo>
                  <a:pt x="173" y="123"/>
                </a:lnTo>
                <a:lnTo>
                  <a:pt x="173" y="125"/>
                </a:lnTo>
                <a:lnTo>
                  <a:pt x="173" y="126"/>
                </a:lnTo>
                <a:lnTo>
                  <a:pt x="173" y="128"/>
                </a:lnTo>
                <a:lnTo>
                  <a:pt x="173" y="129"/>
                </a:lnTo>
                <a:lnTo>
                  <a:pt x="173" y="137"/>
                </a:lnTo>
                <a:lnTo>
                  <a:pt x="173" y="139"/>
                </a:lnTo>
                <a:lnTo>
                  <a:pt x="173" y="141"/>
                </a:lnTo>
                <a:lnTo>
                  <a:pt x="173" y="142"/>
                </a:lnTo>
                <a:lnTo>
                  <a:pt x="173" y="144"/>
                </a:lnTo>
                <a:lnTo>
                  <a:pt x="176" y="144"/>
                </a:lnTo>
                <a:lnTo>
                  <a:pt x="181" y="144"/>
                </a:lnTo>
                <a:lnTo>
                  <a:pt x="181" y="145"/>
                </a:lnTo>
                <a:lnTo>
                  <a:pt x="181" y="149"/>
                </a:lnTo>
                <a:lnTo>
                  <a:pt x="181" y="150"/>
                </a:lnTo>
                <a:lnTo>
                  <a:pt x="181" y="152"/>
                </a:lnTo>
                <a:lnTo>
                  <a:pt x="181" y="153"/>
                </a:lnTo>
                <a:lnTo>
                  <a:pt x="181" y="157"/>
                </a:lnTo>
                <a:lnTo>
                  <a:pt x="181" y="160"/>
                </a:lnTo>
                <a:lnTo>
                  <a:pt x="181" y="161"/>
                </a:lnTo>
                <a:lnTo>
                  <a:pt x="182" y="161"/>
                </a:lnTo>
                <a:lnTo>
                  <a:pt x="182" y="163"/>
                </a:lnTo>
                <a:lnTo>
                  <a:pt x="182" y="165"/>
                </a:lnTo>
                <a:lnTo>
                  <a:pt x="184" y="168"/>
                </a:lnTo>
                <a:lnTo>
                  <a:pt x="186" y="169"/>
                </a:lnTo>
                <a:lnTo>
                  <a:pt x="186" y="171"/>
                </a:lnTo>
                <a:lnTo>
                  <a:pt x="187" y="171"/>
                </a:lnTo>
                <a:lnTo>
                  <a:pt x="187" y="173"/>
                </a:lnTo>
                <a:lnTo>
                  <a:pt x="189" y="174"/>
                </a:lnTo>
                <a:lnTo>
                  <a:pt x="189" y="176"/>
                </a:lnTo>
                <a:lnTo>
                  <a:pt x="189" y="177"/>
                </a:lnTo>
                <a:lnTo>
                  <a:pt x="190" y="177"/>
                </a:lnTo>
                <a:lnTo>
                  <a:pt x="190" y="179"/>
                </a:lnTo>
                <a:lnTo>
                  <a:pt x="192" y="179"/>
                </a:lnTo>
                <a:lnTo>
                  <a:pt x="194" y="177"/>
                </a:lnTo>
                <a:lnTo>
                  <a:pt x="195" y="176"/>
                </a:lnTo>
                <a:lnTo>
                  <a:pt x="197" y="176"/>
                </a:lnTo>
                <a:lnTo>
                  <a:pt x="198" y="176"/>
                </a:lnTo>
                <a:lnTo>
                  <a:pt x="198" y="177"/>
                </a:lnTo>
                <a:lnTo>
                  <a:pt x="200" y="177"/>
                </a:lnTo>
                <a:lnTo>
                  <a:pt x="202" y="177"/>
                </a:lnTo>
                <a:lnTo>
                  <a:pt x="203" y="179"/>
                </a:lnTo>
                <a:lnTo>
                  <a:pt x="203" y="181"/>
                </a:lnTo>
                <a:lnTo>
                  <a:pt x="205" y="181"/>
                </a:lnTo>
                <a:lnTo>
                  <a:pt x="206" y="181"/>
                </a:lnTo>
                <a:lnTo>
                  <a:pt x="208" y="181"/>
                </a:lnTo>
                <a:lnTo>
                  <a:pt x="210" y="181"/>
                </a:lnTo>
                <a:lnTo>
                  <a:pt x="211" y="181"/>
                </a:lnTo>
                <a:lnTo>
                  <a:pt x="213" y="181"/>
                </a:lnTo>
                <a:lnTo>
                  <a:pt x="214" y="181"/>
                </a:lnTo>
                <a:lnTo>
                  <a:pt x="214" y="182"/>
                </a:lnTo>
                <a:lnTo>
                  <a:pt x="216" y="184"/>
                </a:lnTo>
                <a:lnTo>
                  <a:pt x="218" y="184"/>
                </a:lnTo>
                <a:lnTo>
                  <a:pt x="216" y="184"/>
                </a:lnTo>
                <a:lnTo>
                  <a:pt x="216" y="185"/>
                </a:lnTo>
                <a:lnTo>
                  <a:pt x="216" y="184"/>
                </a:lnTo>
                <a:lnTo>
                  <a:pt x="214" y="184"/>
                </a:lnTo>
                <a:lnTo>
                  <a:pt x="214" y="185"/>
                </a:lnTo>
                <a:lnTo>
                  <a:pt x="214" y="187"/>
                </a:lnTo>
                <a:lnTo>
                  <a:pt x="213" y="187"/>
                </a:lnTo>
                <a:lnTo>
                  <a:pt x="213" y="185"/>
                </a:lnTo>
                <a:lnTo>
                  <a:pt x="211" y="185"/>
                </a:lnTo>
                <a:lnTo>
                  <a:pt x="211" y="187"/>
                </a:lnTo>
                <a:lnTo>
                  <a:pt x="211" y="189"/>
                </a:lnTo>
                <a:lnTo>
                  <a:pt x="211" y="190"/>
                </a:lnTo>
                <a:lnTo>
                  <a:pt x="210" y="190"/>
                </a:lnTo>
                <a:lnTo>
                  <a:pt x="208" y="189"/>
                </a:lnTo>
                <a:lnTo>
                  <a:pt x="206" y="189"/>
                </a:lnTo>
                <a:lnTo>
                  <a:pt x="206" y="190"/>
                </a:lnTo>
                <a:lnTo>
                  <a:pt x="208" y="190"/>
                </a:lnTo>
                <a:lnTo>
                  <a:pt x="208" y="192"/>
                </a:lnTo>
                <a:lnTo>
                  <a:pt x="210" y="192"/>
                </a:lnTo>
                <a:lnTo>
                  <a:pt x="208" y="192"/>
                </a:lnTo>
                <a:lnTo>
                  <a:pt x="206" y="192"/>
                </a:lnTo>
                <a:lnTo>
                  <a:pt x="205" y="192"/>
                </a:lnTo>
                <a:lnTo>
                  <a:pt x="205" y="193"/>
                </a:lnTo>
                <a:lnTo>
                  <a:pt x="205" y="195"/>
                </a:lnTo>
                <a:lnTo>
                  <a:pt x="203" y="193"/>
                </a:lnTo>
                <a:lnTo>
                  <a:pt x="202" y="193"/>
                </a:lnTo>
                <a:lnTo>
                  <a:pt x="202" y="192"/>
                </a:lnTo>
                <a:lnTo>
                  <a:pt x="200" y="192"/>
                </a:lnTo>
                <a:lnTo>
                  <a:pt x="198" y="192"/>
                </a:lnTo>
                <a:lnTo>
                  <a:pt x="198" y="193"/>
                </a:lnTo>
                <a:lnTo>
                  <a:pt x="200" y="193"/>
                </a:lnTo>
                <a:lnTo>
                  <a:pt x="202" y="193"/>
                </a:lnTo>
                <a:lnTo>
                  <a:pt x="202" y="195"/>
                </a:lnTo>
                <a:lnTo>
                  <a:pt x="200" y="195"/>
                </a:lnTo>
                <a:lnTo>
                  <a:pt x="200" y="197"/>
                </a:lnTo>
                <a:lnTo>
                  <a:pt x="198" y="197"/>
                </a:lnTo>
                <a:lnTo>
                  <a:pt x="198" y="195"/>
                </a:lnTo>
                <a:lnTo>
                  <a:pt x="197" y="195"/>
                </a:lnTo>
                <a:lnTo>
                  <a:pt x="195" y="195"/>
                </a:lnTo>
                <a:lnTo>
                  <a:pt x="195" y="197"/>
                </a:lnTo>
                <a:lnTo>
                  <a:pt x="194" y="197"/>
                </a:lnTo>
                <a:lnTo>
                  <a:pt x="192" y="195"/>
                </a:lnTo>
                <a:lnTo>
                  <a:pt x="190" y="197"/>
                </a:lnTo>
                <a:lnTo>
                  <a:pt x="190" y="198"/>
                </a:lnTo>
                <a:lnTo>
                  <a:pt x="192" y="200"/>
                </a:lnTo>
                <a:lnTo>
                  <a:pt x="192" y="201"/>
                </a:lnTo>
                <a:lnTo>
                  <a:pt x="190" y="201"/>
                </a:lnTo>
                <a:lnTo>
                  <a:pt x="190" y="200"/>
                </a:lnTo>
                <a:lnTo>
                  <a:pt x="189" y="201"/>
                </a:lnTo>
                <a:lnTo>
                  <a:pt x="187" y="201"/>
                </a:lnTo>
                <a:lnTo>
                  <a:pt x="187" y="200"/>
                </a:lnTo>
                <a:lnTo>
                  <a:pt x="186" y="200"/>
                </a:lnTo>
                <a:lnTo>
                  <a:pt x="186" y="201"/>
                </a:lnTo>
                <a:lnTo>
                  <a:pt x="187" y="201"/>
                </a:lnTo>
                <a:lnTo>
                  <a:pt x="187" y="203"/>
                </a:lnTo>
                <a:lnTo>
                  <a:pt x="187" y="205"/>
                </a:lnTo>
                <a:lnTo>
                  <a:pt x="187" y="206"/>
                </a:lnTo>
                <a:lnTo>
                  <a:pt x="187" y="208"/>
                </a:lnTo>
                <a:lnTo>
                  <a:pt x="186" y="209"/>
                </a:lnTo>
                <a:lnTo>
                  <a:pt x="186" y="208"/>
                </a:lnTo>
                <a:lnTo>
                  <a:pt x="186" y="209"/>
                </a:lnTo>
                <a:lnTo>
                  <a:pt x="184" y="209"/>
                </a:lnTo>
                <a:lnTo>
                  <a:pt x="182" y="209"/>
                </a:lnTo>
                <a:lnTo>
                  <a:pt x="182" y="211"/>
                </a:lnTo>
                <a:lnTo>
                  <a:pt x="181" y="213"/>
                </a:lnTo>
                <a:lnTo>
                  <a:pt x="179" y="213"/>
                </a:lnTo>
                <a:lnTo>
                  <a:pt x="179" y="214"/>
                </a:lnTo>
                <a:lnTo>
                  <a:pt x="181" y="214"/>
                </a:lnTo>
                <a:lnTo>
                  <a:pt x="181" y="216"/>
                </a:lnTo>
                <a:lnTo>
                  <a:pt x="179" y="216"/>
                </a:lnTo>
                <a:lnTo>
                  <a:pt x="179" y="214"/>
                </a:lnTo>
                <a:lnTo>
                  <a:pt x="178" y="214"/>
                </a:lnTo>
                <a:lnTo>
                  <a:pt x="178" y="216"/>
                </a:lnTo>
                <a:lnTo>
                  <a:pt x="178" y="217"/>
                </a:lnTo>
                <a:lnTo>
                  <a:pt x="176" y="217"/>
                </a:lnTo>
                <a:lnTo>
                  <a:pt x="176" y="216"/>
                </a:lnTo>
                <a:lnTo>
                  <a:pt x="176" y="214"/>
                </a:lnTo>
                <a:lnTo>
                  <a:pt x="174" y="216"/>
                </a:lnTo>
                <a:lnTo>
                  <a:pt x="176" y="216"/>
                </a:lnTo>
                <a:lnTo>
                  <a:pt x="176" y="217"/>
                </a:lnTo>
                <a:lnTo>
                  <a:pt x="174" y="217"/>
                </a:lnTo>
                <a:lnTo>
                  <a:pt x="173" y="216"/>
                </a:lnTo>
                <a:lnTo>
                  <a:pt x="173" y="217"/>
                </a:lnTo>
                <a:lnTo>
                  <a:pt x="171" y="217"/>
                </a:lnTo>
                <a:lnTo>
                  <a:pt x="171" y="219"/>
                </a:lnTo>
                <a:lnTo>
                  <a:pt x="173" y="219"/>
                </a:lnTo>
                <a:lnTo>
                  <a:pt x="174" y="221"/>
                </a:lnTo>
                <a:lnTo>
                  <a:pt x="173" y="221"/>
                </a:lnTo>
                <a:lnTo>
                  <a:pt x="173" y="222"/>
                </a:lnTo>
                <a:lnTo>
                  <a:pt x="171" y="222"/>
                </a:lnTo>
                <a:lnTo>
                  <a:pt x="170" y="222"/>
                </a:lnTo>
                <a:lnTo>
                  <a:pt x="170" y="224"/>
                </a:lnTo>
                <a:lnTo>
                  <a:pt x="171" y="224"/>
                </a:lnTo>
                <a:lnTo>
                  <a:pt x="173" y="224"/>
                </a:lnTo>
                <a:lnTo>
                  <a:pt x="173" y="225"/>
                </a:lnTo>
                <a:lnTo>
                  <a:pt x="171" y="227"/>
                </a:lnTo>
                <a:lnTo>
                  <a:pt x="171" y="229"/>
                </a:lnTo>
                <a:lnTo>
                  <a:pt x="173" y="229"/>
                </a:lnTo>
                <a:lnTo>
                  <a:pt x="174" y="230"/>
                </a:lnTo>
                <a:lnTo>
                  <a:pt x="176" y="230"/>
                </a:lnTo>
                <a:lnTo>
                  <a:pt x="176" y="232"/>
                </a:lnTo>
                <a:lnTo>
                  <a:pt x="178" y="232"/>
                </a:lnTo>
                <a:lnTo>
                  <a:pt x="179" y="232"/>
                </a:lnTo>
                <a:lnTo>
                  <a:pt x="179" y="233"/>
                </a:lnTo>
                <a:lnTo>
                  <a:pt x="181" y="233"/>
                </a:lnTo>
                <a:lnTo>
                  <a:pt x="181" y="235"/>
                </a:lnTo>
                <a:lnTo>
                  <a:pt x="179" y="235"/>
                </a:lnTo>
                <a:lnTo>
                  <a:pt x="179" y="237"/>
                </a:lnTo>
                <a:lnTo>
                  <a:pt x="181" y="237"/>
                </a:lnTo>
                <a:lnTo>
                  <a:pt x="179" y="238"/>
                </a:lnTo>
                <a:lnTo>
                  <a:pt x="178" y="238"/>
                </a:lnTo>
                <a:lnTo>
                  <a:pt x="178" y="240"/>
                </a:lnTo>
                <a:lnTo>
                  <a:pt x="178" y="241"/>
                </a:lnTo>
                <a:lnTo>
                  <a:pt x="178" y="243"/>
                </a:lnTo>
                <a:lnTo>
                  <a:pt x="176" y="243"/>
                </a:lnTo>
                <a:lnTo>
                  <a:pt x="176" y="245"/>
                </a:lnTo>
                <a:lnTo>
                  <a:pt x="174" y="245"/>
                </a:lnTo>
                <a:lnTo>
                  <a:pt x="174" y="246"/>
                </a:lnTo>
                <a:lnTo>
                  <a:pt x="174" y="248"/>
                </a:lnTo>
                <a:lnTo>
                  <a:pt x="173" y="248"/>
                </a:lnTo>
                <a:lnTo>
                  <a:pt x="174" y="249"/>
                </a:lnTo>
                <a:lnTo>
                  <a:pt x="174" y="251"/>
                </a:lnTo>
                <a:lnTo>
                  <a:pt x="173" y="251"/>
                </a:lnTo>
                <a:lnTo>
                  <a:pt x="174" y="251"/>
                </a:lnTo>
                <a:lnTo>
                  <a:pt x="174" y="253"/>
                </a:lnTo>
                <a:lnTo>
                  <a:pt x="173" y="253"/>
                </a:lnTo>
                <a:lnTo>
                  <a:pt x="173" y="251"/>
                </a:lnTo>
                <a:lnTo>
                  <a:pt x="171" y="251"/>
                </a:lnTo>
                <a:lnTo>
                  <a:pt x="171" y="253"/>
                </a:lnTo>
                <a:lnTo>
                  <a:pt x="171" y="254"/>
                </a:lnTo>
                <a:lnTo>
                  <a:pt x="170" y="254"/>
                </a:lnTo>
                <a:lnTo>
                  <a:pt x="168" y="254"/>
                </a:lnTo>
                <a:lnTo>
                  <a:pt x="170" y="254"/>
                </a:lnTo>
                <a:lnTo>
                  <a:pt x="170" y="256"/>
                </a:lnTo>
                <a:lnTo>
                  <a:pt x="168" y="256"/>
                </a:lnTo>
                <a:lnTo>
                  <a:pt x="166" y="256"/>
                </a:lnTo>
                <a:lnTo>
                  <a:pt x="166" y="257"/>
                </a:lnTo>
                <a:lnTo>
                  <a:pt x="166" y="259"/>
                </a:lnTo>
                <a:lnTo>
                  <a:pt x="165" y="259"/>
                </a:lnTo>
                <a:lnTo>
                  <a:pt x="163" y="259"/>
                </a:lnTo>
                <a:lnTo>
                  <a:pt x="163" y="261"/>
                </a:lnTo>
                <a:lnTo>
                  <a:pt x="162" y="261"/>
                </a:lnTo>
                <a:lnTo>
                  <a:pt x="162" y="262"/>
                </a:lnTo>
                <a:lnTo>
                  <a:pt x="160" y="262"/>
                </a:lnTo>
                <a:lnTo>
                  <a:pt x="158" y="264"/>
                </a:lnTo>
                <a:lnTo>
                  <a:pt x="158" y="265"/>
                </a:lnTo>
                <a:lnTo>
                  <a:pt x="158" y="267"/>
                </a:lnTo>
                <a:lnTo>
                  <a:pt x="157" y="267"/>
                </a:lnTo>
                <a:lnTo>
                  <a:pt x="155" y="267"/>
                </a:lnTo>
                <a:lnTo>
                  <a:pt x="155" y="269"/>
                </a:lnTo>
                <a:lnTo>
                  <a:pt x="154" y="269"/>
                </a:lnTo>
                <a:lnTo>
                  <a:pt x="154" y="270"/>
                </a:lnTo>
                <a:lnTo>
                  <a:pt x="152" y="270"/>
                </a:lnTo>
                <a:lnTo>
                  <a:pt x="150" y="270"/>
                </a:lnTo>
                <a:lnTo>
                  <a:pt x="152" y="272"/>
                </a:lnTo>
                <a:lnTo>
                  <a:pt x="152" y="273"/>
                </a:lnTo>
                <a:lnTo>
                  <a:pt x="152" y="275"/>
                </a:lnTo>
                <a:lnTo>
                  <a:pt x="150" y="275"/>
                </a:lnTo>
                <a:lnTo>
                  <a:pt x="150" y="273"/>
                </a:lnTo>
                <a:lnTo>
                  <a:pt x="149" y="273"/>
                </a:lnTo>
                <a:lnTo>
                  <a:pt x="150" y="275"/>
                </a:lnTo>
                <a:lnTo>
                  <a:pt x="150" y="277"/>
                </a:lnTo>
                <a:lnTo>
                  <a:pt x="149" y="277"/>
                </a:lnTo>
                <a:lnTo>
                  <a:pt x="149" y="275"/>
                </a:lnTo>
                <a:lnTo>
                  <a:pt x="147" y="275"/>
                </a:lnTo>
                <a:lnTo>
                  <a:pt x="147" y="277"/>
                </a:lnTo>
                <a:lnTo>
                  <a:pt x="146" y="277"/>
                </a:lnTo>
                <a:lnTo>
                  <a:pt x="144" y="277"/>
                </a:lnTo>
                <a:lnTo>
                  <a:pt x="144" y="278"/>
                </a:lnTo>
                <a:lnTo>
                  <a:pt x="142" y="278"/>
                </a:lnTo>
                <a:lnTo>
                  <a:pt x="142" y="277"/>
                </a:lnTo>
                <a:lnTo>
                  <a:pt x="142" y="275"/>
                </a:lnTo>
                <a:lnTo>
                  <a:pt x="141" y="275"/>
                </a:lnTo>
                <a:lnTo>
                  <a:pt x="141" y="277"/>
                </a:lnTo>
                <a:lnTo>
                  <a:pt x="139" y="277"/>
                </a:lnTo>
                <a:lnTo>
                  <a:pt x="138" y="277"/>
                </a:lnTo>
                <a:lnTo>
                  <a:pt x="138" y="278"/>
                </a:lnTo>
                <a:lnTo>
                  <a:pt x="136" y="278"/>
                </a:lnTo>
                <a:lnTo>
                  <a:pt x="134" y="278"/>
                </a:lnTo>
                <a:lnTo>
                  <a:pt x="134" y="280"/>
                </a:lnTo>
                <a:lnTo>
                  <a:pt x="133" y="280"/>
                </a:lnTo>
                <a:lnTo>
                  <a:pt x="133" y="281"/>
                </a:lnTo>
                <a:lnTo>
                  <a:pt x="133" y="280"/>
                </a:lnTo>
                <a:lnTo>
                  <a:pt x="131" y="280"/>
                </a:lnTo>
                <a:lnTo>
                  <a:pt x="131" y="281"/>
                </a:lnTo>
                <a:lnTo>
                  <a:pt x="131" y="283"/>
                </a:lnTo>
                <a:lnTo>
                  <a:pt x="130" y="283"/>
                </a:lnTo>
                <a:lnTo>
                  <a:pt x="128" y="283"/>
                </a:lnTo>
                <a:lnTo>
                  <a:pt x="126" y="283"/>
                </a:lnTo>
                <a:lnTo>
                  <a:pt x="126" y="281"/>
                </a:lnTo>
                <a:lnTo>
                  <a:pt x="126" y="283"/>
                </a:lnTo>
                <a:lnTo>
                  <a:pt x="126" y="281"/>
                </a:lnTo>
                <a:lnTo>
                  <a:pt x="125" y="280"/>
                </a:lnTo>
                <a:lnTo>
                  <a:pt x="125" y="281"/>
                </a:lnTo>
                <a:lnTo>
                  <a:pt x="125" y="283"/>
                </a:lnTo>
                <a:lnTo>
                  <a:pt x="126" y="283"/>
                </a:lnTo>
                <a:lnTo>
                  <a:pt x="125" y="283"/>
                </a:lnTo>
                <a:lnTo>
                  <a:pt x="125" y="285"/>
                </a:lnTo>
                <a:lnTo>
                  <a:pt x="123" y="285"/>
                </a:lnTo>
                <a:lnTo>
                  <a:pt x="122" y="286"/>
                </a:lnTo>
                <a:lnTo>
                  <a:pt x="120" y="286"/>
                </a:lnTo>
                <a:lnTo>
                  <a:pt x="120" y="288"/>
                </a:lnTo>
                <a:lnTo>
                  <a:pt x="118" y="288"/>
                </a:lnTo>
                <a:lnTo>
                  <a:pt x="118" y="286"/>
                </a:lnTo>
                <a:lnTo>
                  <a:pt x="117" y="286"/>
                </a:lnTo>
                <a:lnTo>
                  <a:pt x="117" y="280"/>
                </a:lnTo>
                <a:lnTo>
                  <a:pt x="117" y="278"/>
                </a:lnTo>
                <a:lnTo>
                  <a:pt x="117" y="275"/>
                </a:lnTo>
                <a:lnTo>
                  <a:pt x="117" y="273"/>
                </a:lnTo>
                <a:lnTo>
                  <a:pt x="117" y="265"/>
                </a:lnTo>
                <a:lnTo>
                  <a:pt x="120" y="265"/>
                </a:lnTo>
                <a:lnTo>
                  <a:pt x="123" y="265"/>
                </a:lnTo>
                <a:lnTo>
                  <a:pt x="126" y="265"/>
                </a:lnTo>
                <a:lnTo>
                  <a:pt x="126" y="261"/>
                </a:lnTo>
                <a:lnTo>
                  <a:pt x="126" y="256"/>
                </a:lnTo>
                <a:lnTo>
                  <a:pt x="126" y="253"/>
                </a:lnTo>
                <a:lnTo>
                  <a:pt x="126" y="251"/>
                </a:lnTo>
                <a:lnTo>
                  <a:pt x="126" y="249"/>
                </a:lnTo>
                <a:lnTo>
                  <a:pt x="126" y="248"/>
                </a:lnTo>
                <a:lnTo>
                  <a:pt x="126" y="246"/>
                </a:lnTo>
                <a:lnTo>
                  <a:pt x="126" y="245"/>
                </a:lnTo>
                <a:lnTo>
                  <a:pt x="126" y="243"/>
                </a:lnTo>
                <a:lnTo>
                  <a:pt x="126" y="241"/>
                </a:lnTo>
                <a:lnTo>
                  <a:pt x="126" y="240"/>
                </a:lnTo>
                <a:lnTo>
                  <a:pt x="126" y="237"/>
                </a:lnTo>
                <a:lnTo>
                  <a:pt x="126" y="229"/>
                </a:lnTo>
                <a:lnTo>
                  <a:pt x="126" y="221"/>
                </a:lnTo>
                <a:lnTo>
                  <a:pt x="126" y="213"/>
                </a:lnTo>
                <a:lnTo>
                  <a:pt x="126" y="211"/>
                </a:lnTo>
                <a:lnTo>
                  <a:pt x="126" y="208"/>
                </a:lnTo>
                <a:lnTo>
                  <a:pt x="126" y="205"/>
                </a:lnTo>
                <a:lnTo>
                  <a:pt x="125" y="205"/>
                </a:lnTo>
                <a:lnTo>
                  <a:pt x="117" y="205"/>
                </a:lnTo>
                <a:lnTo>
                  <a:pt x="115" y="205"/>
                </a:lnTo>
                <a:lnTo>
                  <a:pt x="106" y="205"/>
                </a:lnTo>
                <a:lnTo>
                  <a:pt x="102" y="205"/>
                </a:lnTo>
                <a:lnTo>
                  <a:pt x="98" y="205"/>
                </a:lnTo>
                <a:lnTo>
                  <a:pt x="96" y="205"/>
                </a:lnTo>
                <a:lnTo>
                  <a:pt x="91" y="205"/>
                </a:lnTo>
                <a:lnTo>
                  <a:pt x="82" y="205"/>
                </a:lnTo>
                <a:lnTo>
                  <a:pt x="82" y="203"/>
                </a:lnTo>
                <a:lnTo>
                  <a:pt x="80" y="203"/>
                </a:lnTo>
                <a:lnTo>
                  <a:pt x="78" y="203"/>
                </a:lnTo>
                <a:lnTo>
                  <a:pt x="77" y="203"/>
                </a:lnTo>
                <a:lnTo>
                  <a:pt x="74" y="203"/>
                </a:lnTo>
                <a:lnTo>
                  <a:pt x="72" y="203"/>
                </a:lnTo>
                <a:lnTo>
                  <a:pt x="64" y="203"/>
                </a:lnTo>
                <a:lnTo>
                  <a:pt x="54" y="205"/>
                </a:lnTo>
                <a:lnTo>
                  <a:pt x="51" y="205"/>
                </a:lnTo>
                <a:lnTo>
                  <a:pt x="50" y="205"/>
                </a:lnTo>
                <a:lnTo>
                  <a:pt x="46" y="205"/>
                </a:lnTo>
                <a:lnTo>
                  <a:pt x="38" y="205"/>
                </a:lnTo>
                <a:lnTo>
                  <a:pt x="38" y="198"/>
                </a:lnTo>
                <a:lnTo>
                  <a:pt x="38" y="189"/>
                </a:lnTo>
                <a:lnTo>
                  <a:pt x="38" y="187"/>
                </a:lnTo>
                <a:lnTo>
                  <a:pt x="38" y="185"/>
                </a:lnTo>
                <a:lnTo>
                  <a:pt x="38" y="165"/>
                </a:lnTo>
                <a:lnTo>
                  <a:pt x="38" y="163"/>
                </a:lnTo>
                <a:lnTo>
                  <a:pt x="38" y="161"/>
                </a:lnTo>
                <a:lnTo>
                  <a:pt x="38" y="160"/>
                </a:lnTo>
                <a:lnTo>
                  <a:pt x="38" y="158"/>
                </a:lnTo>
                <a:lnTo>
                  <a:pt x="38" y="153"/>
                </a:lnTo>
                <a:lnTo>
                  <a:pt x="38" y="149"/>
                </a:lnTo>
                <a:lnTo>
                  <a:pt x="38" y="147"/>
                </a:lnTo>
                <a:lnTo>
                  <a:pt x="38" y="144"/>
                </a:lnTo>
                <a:lnTo>
                  <a:pt x="38" y="139"/>
                </a:lnTo>
                <a:lnTo>
                  <a:pt x="38" y="137"/>
                </a:lnTo>
                <a:lnTo>
                  <a:pt x="38" y="134"/>
                </a:lnTo>
                <a:lnTo>
                  <a:pt x="38" y="129"/>
                </a:lnTo>
                <a:lnTo>
                  <a:pt x="38" y="126"/>
                </a:lnTo>
                <a:lnTo>
                  <a:pt x="38" y="125"/>
                </a:lnTo>
                <a:lnTo>
                  <a:pt x="38" y="121"/>
                </a:lnTo>
                <a:lnTo>
                  <a:pt x="38" y="118"/>
                </a:lnTo>
                <a:lnTo>
                  <a:pt x="38" y="117"/>
                </a:lnTo>
                <a:lnTo>
                  <a:pt x="38" y="112"/>
                </a:lnTo>
                <a:lnTo>
                  <a:pt x="38" y="107"/>
                </a:lnTo>
                <a:lnTo>
                  <a:pt x="38" y="104"/>
                </a:lnTo>
                <a:lnTo>
                  <a:pt x="38" y="101"/>
                </a:lnTo>
                <a:lnTo>
                  <a:pt x="38" y="99"/>
                </a:lnTo>
                <a:lnTo>
                  <a:pt x="38" y="97"/>
                </a:lnTo>
                <a:lnTo>
                  <a:pt x="38" y="96"/>
                </a:lnTo>
                <a:lnTo>
                  <a:pt x="38" y="89"/>
                </a:lnTo>
                <a:lnTo>
                  <a:pt x="38" y="83"/>
                </a:lnTo>
                <a:lnTo>
                  <a:pt x="38" y="78"/>
                </a:lnTo>
                <a:lnTo>
                  <a:pt x="38" y="77"/>
                </a:lnTo>
                <a:lnTo>
                  <a:pt x="38" y="75"/>
                </a:lnTo>
                <a:lnTo>
                  <a:pt x="38" y="73"/>
                </a:lnTo>
                <a:lnTo>
                  <a:pt x="38" y="72"/>
                </a:lnTo>
                <a:lnTo>
                  <a:pt x="38" y="65"/>
                </a:lnTo>
                <a:lnTo>
                  <a:pt x="38" y="62"/>
                </a:lnTo>
                <a:lnTo>
                  <a:pt x="34" y="62"/>
                </a:lnTo>
                <a:lnTo>
                  <a:pt x="32" y="62"/>
                </a:lnTo>
                <a:lnTo>
                  <a:pt x="27" y="62"/>
                </a:lnTo>
                <a:lnTo>
                  <a:pt x="27" y="59"/>
                </a:lnTo>
                <a:lnTo>
                  <a:pt x="26" y="53"/>
                </a:lnTo>
                <a:lnTo>
                  <a:pt x="26" y="49"/>
                </a:lnTo>
                <a:lnTo>
                  <a:pt x="26" y="48"/>
                </a:lnTo>
                <a:lnTo>
                  <a:pt x="26" y="46"/>
                </a:lnTo>
                <a:lnTo>
                  <a:pt x="26" y="43"/>
                </a:lnTo>
                <a:lnTo>
                  <a:pt x="26" y="41"/>
                </a:lnTo>
                <a:lnTo>
                  <a:pt x="26" y="37"/>
                </a:lnTo>
                <a:lnTo>
                  <a:pt x="26" y="32"/>
                </a:lnTo>
                <a:lnTo>
                  <a:pt x="26" y="30"/>
                </a:lnTo>
                <a:lnTo>
                  <a:pt x="26" y="29"/>
                </a:lnTo>
                <a:lnTo>
                  <a:pt x="21" y="29"/>
                </a:lnTo>
                <a:lnTo>
                  <a:pt x="19" y="29"/>
                </a:lnTo>
                <a:lnTo>
                  <a:pt x="14" y="29"/>
                </a:lnTo>
                <a:lnTo>
                  <a:pt x="13" y="29"/>
                </a:lnTo>
                <a:lnTo>
                  <a:pt x="11" y="29"/>
                </a:lnTo>
                <a:lnTo>
                  <a:pt x="8" y="29"/>
                </a:lnTo>
                <a:lnTo>
                  <a:pt x="3" y="29"/>
                </a:lnTo>
                <a:lnTo>
                  <a:pt x="2" y="29"/>
                </a:lnTo>
                <a:lnTo>
                  <a:pt x="2" y="25"/>
                </a:lnTo>
                <a:lnTo>
                  <a:pt x="2" y="21"/>
                </a:lnTo>
                <a:lnTo>
                  <a:pt x="0" y="3"/>
                </a:lnTo>
                <a:lnTo>
                  <a:pt x="3" y="5"/>
                </a:lnTo>
                <a:lnTo>
                  <a:pt x="13" y="5"/>
                </a:lnTo>
                <a:lnTo>
                  <a:pt x="14" y="5"/>
                </a:lnTo>
                <a:lnTo>
                  <a:pt x="26" y="5"/>
                </a:lnTo>
                <a:lnTo>
                  <a:pt x="35" y="5"/>
                </a:lnTo>
                <a:lnTo>
                  <a:pt x="37" y="5"/>
                </a:lnTo>
                <a:lnTo>
                  <a:pt x="38" y="5"/>
                </a:lnTo>
                <a:lnTo>
                  <a:pt x="38" y="3"/>
                </a:lnTo>
                <a:lnTo>
                  <a:pt x="40" y="3"/>
                </a:lnTo>
                <a:lnTo>
                  <a:pt x="42" y="3"/>
                </a:lnTo>
                <a:lnTo>
                  <a:pt x="43" y="3"/>
                </a:lnTo>
                <a:lnTo>
                  <a:pt x="45" y="3"/>
                </a:lnTo>
                <a:lnTo>
                  <a:pt x="46" y="3"/>
                </a:lnTo>
                <a:lnTo>
                  <a:pt x="48" y="3"/>
                </a:lnTo>
                <a:lnTo>
                  <a:pt x="50" y="3"/>
                </a:lnTo>
                <a:lnTo>
                  <a:pt x="51" y="3"/>
                </a:lnTo>
                <a:lnTo>
                  <a:pt x="53" y="3"/>
                </a:lnTo>
                <a:lnTo>
                  <a:pt x="54" y="3"/>
                </a:lnTo>
                <a:lnTo>
                  <a:pt x="56" y="3"/>
                </a:lnTo>
                <a:lnTo>
                  <a:pt x="58" y="3"/>
                </a:lnTo>
                <a:lnTo>
                  <a:pt x="59" y="3"/>
                </a:lnTo>
                <a:lnTo>
                  <a:pt x="61" y="3"/>
                </a:lnTo>
                <a:lnTo>
                  <a:pt x="62" y="3"/>
                </a:lnTo>
                <a:lnTo>
                  <a:pt x="64" y="3"/>
                </a:lnTo>
                <a:lnTo>
                  <a:pt x="66" y="3"/>
                </a:lnTo>
                <a:lnTo>
                  <a:pt x="67" y="3"/>
                </a:lnTo>
                <a:lnTo>
                  <a:pt x="69" y="3"/>
                </a:lnTo>
                <a:lnTo>
                  <a:pt x="70" y="3"/>
                </a:lnTo>
                <a:lnTo>
                  <a:pt x="70" y="1"/>
                </a:lnTo>
                <a:lnTo>
                  <a:pt x="70" y="0"/>
                </a:lnTo>
                <a:lnTo>
                  <a:pt x="75" y="0"/>
                </a:lnTo>
                <a:lnTo>
                  <a:pt x="77" y="0"/>
                </a:lnTo>
                <a:lnTo>
                  <a:pt x="78" y="0"/>
                </a:lnTo>
                <a:lnTo>
                  <a:pt x="82" y="0"/>
                </a:lnTo>
                <a:lnTo>
                  <a:pt x="83" y="0"/>
                </a:lnTo>
                <a:lnTo>
                  <a:pt x="86" y="0"/>
                </a:lnTo>
                <a:lnTo>
                  <a:pt x="93" y="0"/>
                </a:lnTo>
                <a:lnTo>
                  <a:pt x="101" y="0"/>
                </a:lnTo>
                <a:lnTo>
                  <a:pt x="104" y="0"/>
                </a:lnTo>
                <a:lnTo>
                  <a:pt x="107" y="0"/>
                </a:lnTo>
                <a:lnTo>
                  <a:pt x="114" y="0"/>
                </a:lnTo>
                <a:lnTo>
                  <a:pt x="117" y="0"/>
                </a:lnTo>
                <a:lnTo>
                  <a:pt x="120" y="0"/>
                </a:lnTo>
                <a:close/>
              </a:path>
            </a:pathLst>
          </a:custGeom>
          <a:solidFill>
            <a:srgbClr val="689C9E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66" name="Freeform 18"/>
          <p:cNvSpPr>
            <a:spLocks/>
          </p:cNvSpPr>
          <p:nvPr/>
        </p:nvSpPr>
        <p:spPr bwMode="auto">
          <a:xfrm>
            <a:off x="5249863" y="5191125"/>
            <a:ext cx="371475" cy="500063"/>
          </a:xfrm>
          <a:custGeom>
            <a:avLst/>
            <a:gdLst/>
            <a:ahLst/>
            <a:cxnLst>
              <a:cxn ang="0">
                <a:pos x="231" y="168"/>
              </a:cxn>
              <a:cxn ang="0">
                <a:pos x="229" y="187"/>
              </a:cxn>
              <a:cxn ang="0">
                <a:pos x="232" y="232"/>
              </a:cxn>
              <a:cxn ang="0">
                <a:pos x="232" y="255"/>
              </a:cxn>
              <a:cxn ang="0">
                <a:pos x="232" y="288"/>
              </a:cxn>
              <a:cxn ang="0">
                <a:pos x="234" y="314"/>
              </a:cxn>
              <a:cxn ang="0">
                <a:pos x="191" y="314"/>
              </a:cxn>
              <a:cxn ang="0">
                <a:pos x="173" y="314"/>
              </a:cxn>
              <a:cxn ang="0">
                <a:pos x="162" y="315"/>
              </a:cxn>
              <a:cxn ang="0">
                <a:pos x="151" y="311"/>
              </a:cxn>
              <a:cxn ang="0">
                <a:pos x="144" y="301"/>
              </a:cxn>
              <a:cxn ang="0">
                <a:pos x="135" y="295"/>
              </a:cxn>
              <a:cxn ang="0">
                <a:pos x="123" y="295"/>
              </a:cxn>
              <a:cxn ang="0">
                <a:pos x="111" y="293"/>
              </a:cxn>
              <a:cxn ang="0">
                <a:pos x="103" y="288"/>
              </a:cxn>
              <a:cxn ang="0">
                <a:pos x="101" y="274"/>
              </a:cxn>
              <a:cxn ang="0">
                <a:pos x="90" y="267"/>
              </a:cxn>
              <a:cxn ang="0">
                <a:pos x="88" y="259"/>
              </a:cxn>
              <a:cxn ang="0">
                <a:pos x="83" y="247"/>
              </a:cxn>
              <a:cxn ang="0">
                <a:pos x="87" y="232"/>
              </a:cxn>
              <a:cxn ang="0">
                <a:pos x="77" y="227"/>
              </a:cxn>
              <a:cxn ang="0">
                <a:pos x="61" y="229"/>
              </a:cxn>
              <a:cxn ang="0">
                <a:pos x="58" y="221"/>
              </a:cxn>
              <a:cxn ang="0">
                <a:pos x="50" y="211"/>
              </a:cxn>
              <a:cxn ang="0">
                <a:pos x="51" y="197"/>
              </a:cxn>
              <a:cxn ang="0">
                <a:pos x="45" y="186"/>
              </a:cxn>
              <a:cxn ang="0">
                <a:pos x="47" y="175"/>
              </a:cxn>
              <a:cxn ang="0">
                <a:pos x="34" y="171"/>
              </a:cxn>
              <a:cxn ang="0">
                <a:pos x="26" y="165"/>
              </a:cxn>
              <a:cxn ang="0">
                <a:pos x="24" y="160"/>
              </a:cxn>
              <a:cxn ang="0">
                <a:pos x="21" y="149"/>
              </a:cxn>
              <a:cxn ang="0">
                <a:pos x="15" y="140"/>
              </a:cxn>
              <a:cxn ang="0">
                <a:pos x="24" y="136"/>
              </a:cxn>
              <a:cxn ang="0">
                <a:pos x="0" y="103"/>
              </a:cxn>
              <a:cxn ang="0">
                <a:pos x="21" y="61"/>
              </a:cxn>
              <a:cxn ang="0">
                <a:pos x="34" y="60"/>
              </a:cxn>
              <a:cxn ang="0">
                <a:pos x="48" y="60"/>
              </a:cxn>
              <a:cxn ang="0">
                <a:pos x="74" y="2"/>
              </a:cxn>
              <a:cxn ang="0">
                <a:pos x="80" y="7"/>
              </a:cxn>
              <a:cxn ang="0">
                <a:pos x="91" y="15"/>
              </a:cxn>
              <a:cxn ang="0">
                <a:pos x="99" y="24"/>
              </a:cxn>
              <a:cxn ang="0">
                <a:pos x="107" y="31"/>
              </a:cxn>
              <a:cxn ang="0">
                <a:pos x="115" y="36"/>
              </a:cxn>
              <a:cxn ang="0">
                <a:pos x="120" y="42"/>
              </a:cxn>
              <a:cxn ang="0">
                <a:pos x="125" y="53"/>
              </a:cxn>
              <a:cxn ang="0">
                <a:pos x="130" y="63"/>
              </a:cxn>
              <a:cxn ang="0">
                <a:pos x="131" y="72"/>
              </a:cxn>
              <a:cxn ang="0">
                <a:pos x="125" y="77"/>
              </a:cxn>
              <a:cxn ang="0">
                <a:pos x="128" y="88"/>
              </a:cxn>
              <a:cxn ang="0">
                <a:pos x="143" y="88"/>
              </a:cxn>
              <a:cxn ang="0">
                <a:pos x="149" y="103"/>
              </a:cxn>
              <a:cxn ang="0">
                <a:pos x="155" y="111"/>
              </a:cxn>
              <a:cxn ang="0">
                <a:pos x="168" y="106"/>
              </a:cxn>
              <a:cxn ang="0">
                <a:pos x="181" y="104"/>
              </a:cxn>
              <a:cxn ang="0">
                <a:pos x="187" y="114"/>
              </a:cxn>
              <a:cxn ang="0">
                <a:pos x="195" y="124"/>
              </a:cxn>
              <a:cxn ang="0">
                <a:pos x="203" y="133"/>
              </a:cxn>
              <a:cxn ang="0">
                <a:pos x="216" y="130"/>
              </a:cxn>
              <a:cxn ang="0">
                <a:pos x="226" y="133"/>
              </a:cxn>
            </a:cxnLst>
            <a:rect l="0" t="0" r="r" b="b"/>
            <a:pathLst>
              <a:path w="234" h="315">
                <a:moveTo>
                  <a:pt x="231" y="149"/>
                </a:moveTo>
                <a:lnTo>
                  <a:pt x="231" y="151"/>
                </a:lnTo>
                <a:lnTo>
                  <a:pt x="231" y="154"/>
                </a:lnTo>
                <a:lnTo>
                  <a:pt x="231" y="156"/>
                </a:lnTo>
                <a:lnTo>
                  <a:pt x="231" y="162"/>
                </a:lnTo>
                <a:lnTo>
                  <a:pt x="231" y="163"/>
                </a:lnTo>
                <a:lnTo>
                  <a:pt x="231" y="165"/>
                </a:lnTo>
                <a:lnTo>
                  <a:pt x="231" y="167"/>
                </a:lnTo>
                <a:lnTo>
                  <a:pt x="231" y="168"/>
                </a:lnTo>
                <a:lnTo>
                  <a:pt x="231" y="170"/>
                </a:lnTo>
                <a:lnTo>
                  <a:pt x="231" y="171"/>
                </a:lnTo>
                <a:lnTo>
                  <a:pt x="229" y="171"/>
                </a:lnTo>
                <a:lnTo>
                  <a:pt x="229" y="173"/>
                </a:lnTo>
                <a:lnTo>
                  <a:pt x="229" y="175"/>
                </a:lnTo>
                <a:lnTo>
                  <a:pt x="229" y="178"/>
                </a:lnTo>
                <a:lnTo>
                  <a:pt x="229" y="179"/>
                </a:lnTo>
                <a:lnTo>
                  <a:pt x="229" y="184"/>
                </a:lnTo>
                <a:lnTo>
                  <a:pt x="229" y="187"/>
                </a:lnTo>
                <a:lnTo>
                  <a:pt x="232" y="187"/>
                </a:lnTo>
                <a:lnTo>
                  <a:pt x="232" y="189"/>
                </a:lnTo>
                <a:lnTo>
                  <a:pt x="232" y="191"/>
                </a:lnTo>
                <a:lnTo>
                  <a:pt x="232" y="203"/>
                </a:lnTo>
                <a:lnTo>
                  <a:pt x="232" y="208"/>
                </a:lnTo>
                <a:lnTo>
                  <a:pt x="232" y="210"/>
                </a:lnTo>
                <a:lnTo>
                  <a:pt x="232" y="211"/>
                </a:lnTo>
                <a:lnTo>
                  <a:pt x="232" y="224"/>
                </a:lnTo>
                <a:lnTo>
                  <a:pt x="232" y="232"/>
                </a:lnTo>
                <a:lnTo>
                  <a:pt x="232" y="234"/>
                </a:lnTo>
                <a:lnTo>
                  <a:pt x="232" y="235"/>
                </a:lnTo>
                <a:lnTo>
                  <a:pt x="232" y="237"/>
                </a:lnTo>
                <a:lnTo>
                  <a:pt x="232" y="239"/>
                </a:lnTo>
                <a:lnTo>
                  <a:pt x="232" y="245"/>
                </a:lnTo>
                <a:lnTo>
                  <a:pt x="232" y="247"/>
                </a:lnTo>
                <a:lnTo>
                  <a:pt x="232" y="248"/>
                </a:lnTo>
                <a:lnTo>
                  <a:pt x="232" y="250"/>
                </a:lnTo>
                <a:lnTo>
                  <a:pt x="232" y="255"/>
                </a:lnTo>
                <a:lnTo>
                  <a:pt x="232" y="263"/>
                </a:lnTo>
                <a:lnTo>
                  <a:pt x="232" y="266"/>
                </a:lnTo>
                <a:lnTo>
                  <a:pt x="232" y="271"/>
                </a:lnTo>
                <a:lnTo>
                  <a:pt x="232" y="272"/>
                </a:lnTo>
                <a:lnTo>
                  <a:pt x="232" y="280"/>
                </a:lnTo>
                <a:lnTo>
                  <a:pt x="232" y="282"/>
                </a:lnTo>
                <a:lnTo>
                  <a:pt x="232" y="283"/>
                </a:lnTo>
                <a:lnTo>
                  <a:pt x="232" y="287"/>
                </a:lnTo>
                <a:lnTo>
                  <a:pt x="232" y="288"/>
                </a:lnTo>
                <a:lnTo>
                  <a:pt x="234" y="288"/>
                </a:lnTo>
                <a:lnTo>
                  <a:pt x="234" y="290"/>
                </a:lnTo>
                <a:lnTo>
                  <a:pt x="234" y="291"/>
                </a:lnTo>
                <a:lnTo>
                  <a:pt x="234" y="293"/>
                </a:lnTo>
                <a:lnTo>
                  <a:pt x="234" y="295"/>
                </a:lnTo>
                <a:lnTo>
                  <a:pt x="234" y="296"/>
                </a:lnTo>
                <a:lnTo>
                  <a:pt x="234" y="304"/>
                </a:lnTo>
                <a:lnTo>
                  <a:pt x="234" y="311"/>
                </a:lnTo>
                <a:lnTo>
                  <a:pt x="234" y="314"/>
                </a:lnTo>
                <a:lnTo>
                  <a:pt x="227" y="312"/>
                </a:lnTo>
                <a:lnTo>
                  <a:pt x="223" y="312"/>
                </a:lnTo>
                <a:lnTo>
                  <a:pt x="221" y="312"/>
                </a:lnTo>
                <a:lnTo>
                  <a:pt x="218" y="312"/>
                </a:lnTo>
                <a:lnTo>
                  <a:pt x="213" y="314"/>
                </a:lnTo>
                <a:lnTo>
                  <a:pt x="210" y="314"/>
                </a:lnTo>
                <a:lnTo>
                  <a:pt x="199" y="314"/>
                </a:lnTo>
                <a:lnTo>
                  <a:pt x="192" y="314"/>
                </a:lnTo>
                <a:lnTo>
                  <a:pt x="191" y="314"/>
                </a:lnTo>
                <a:lnTo>
                  <a:pt x="187" y="314"/>
                </a:lnTo>
                <a:lnTo>
                  <a:pt x="184" y="314"/>
                </a:lnTo>
                <a:lnTo>
                  <a:pt x="183" y="314"/>
                </a:lnTo>
                <a:lnTo>
                  <a:pt x="179" y="314"/>
                </a:lnTo>
                <a:lnTo>
                  <a:pt x="178" y="314"/>
                </a:lnTo>
                <a:lnTo>
                  <a:pt x="178" y="312"/>
                </a:lnTo>
                <a:lnTo>
                  <a:pt x="176" y="312"/>
                </a:lnTo>
                <a:lnTo>
                  <a:pt x="175" y="312"/>
                </a:lnTo>
                <a:lnTo>
                  <a:pt x="173" y="314"/>
                </a:lnTo>
                <a:lnTo>
                  <a:pt x="171" y="314"/>
                </a:lnTo>
                <a:lnTo>
                  <a:pt x="170" y="314"/>
                </a:lnTo>
                <a:lnTo>
                  <a:pt x="170" y="312"/>
                </a:lnTo>
                <a:lnTo>
                  <a:pt x="168" y="312"/>
                </a:lnTo>
                <a:lnTo>
                  <a:pt x="167" y="314"/>
                </a:lnTo>
                <a:lnTo>
                  <a:pt x="165" y="314"/>
                </a:lnTo>
                <a:lnTo>
                  <a:pt x="163" y="314"/>
                </a:lnTo>
                <a:lnTo>
                  <a:pt x="163" y="315"/>
                </a:lnTo>
                <a:lnTo>
                  <a:pt x="162" y="315"/>
                </a:lnTo>
                <a:lnTo>
                  <a:pt x="160" y="315"/>
                </a:lnTo>
                <a:lnTo>
                  <a:pt x="159" y="315"/>
                </a:lnTo>
                <a:lnTo>
                  <a:pt x="157" y="314"/>
                </a:lnTo>
                <a:lnTo>
                  <a:pt x="157" y="312"/>
                </a:lnTo>
                <a:lnTo>
                  <a:pt x="155" y="311"/>
                </a:lnTo>
                <a:lnTo>
                  <a:pt x="154" y="309"/>
                </a:lnTo>
                <a:lnTo>
                  <a:pt x="152" y="309"/>
                </a:lnTo>
                <a:lnTo>
                  <a:pt x="151" y="309"/>
                </a:lnTo>
                <a:lnTo>
                  <a:pt x="151" y="311"/>
                </a:lnTo>
                <a:lnTo>
                  <a:pt x="149" y="311"/>
                </a:lnTo>
                <a:lnTo>
                  <a:pt x="147" y="311"/>
                </a:lnTo>
                <a:lnTo>
                  <a:pt x="146" y="311"/>
                </a:lnTo>
                <a:lnTo>
                  <a:pt x="144" y="309"/>
                </a:lnTo>
                <a:lnTo>
                  <a:pt x="144" y="307"/>
                </a:lnTo>
                <a:lnTo>
                  <a:pt x="144" y="306"/>
                </a:lnTo>
                <a:lnTo>
                  <a:pt x="144" y="304"/>
                </a:lnTo>
                <a:lnTo>
                  <a:pt x="144" y="303"/>
                </a:lnTo>
                <a:lnTo>
                  <a:pt x="144" y="301"/>
                </a:lnTo>
                <a:lnTo>
                  <a:pt x="143" y="301"/>
                </a:lnTo>
                <a:lnTo>
                  <a:pt x="143" y="299"/>
                </a:lnTo>
                <a:lnTo>
                  <a:pt x="141" y="298"/>
                </a:lnTo>
                <a:lnTo>
                  <a:pt x="139" y="296"/>
                </a:lnTo>
                <a:lnTo>
                  <a:pt x="139" y="295"/>
                </a:lnTo>
                <a:lnTo>
                  <a:pt x="138" y="293"/>
                </a:lnTo>
                <a:lnTo>
                  <a:pt x="136" y="293"/>
                </a:lnTo>
                <a:lnTo>
                  <a:pt x="135" y="293"/>
                </a:lnTo>
                <a:lnTo>
                  <a:pt x="135" y="295"/>
                </a:lnTo>
                <a:lnTo>
                  <a:pt x="133" y="296"/>
                </a:lnTo>
                <a:lnTo>
                  <a:pt x="133" y="298"/>
                </a:lnTo>
                <a:lnTo>
                  <a:pt x="131" y="298"/>
                </a:lnTo>
                <a:lnTo>
                  <a:pt x="131" y="299"/>
                </a:lnTo>
                <a:lnTo>
                  <a:pt x="130" y="299"/>
                </a:lnTo>
                <a:lnTo>
                  <a:pt x="128" y="299"/>
                </a:lnTo>
                <a:lnTo>
                  <a:pt x="127" y="298"/>
                </a:lnTo>
                <a:lnTo>
                  <a:pt x="125" y="296"/>
                </a:lnTo>
                <a:lnTo>
                  <a:pt x="123" y="295"/>
                </a:lnTo>
                <a:lnTo>
                  <a:pt x="122" y="293"/>
                </a:lnTo>
                <a:lnTo>
                  <a:pt x="120" y="293"/>
                </a:lnTo>
                <a:lnTo>
                  <a:pt x="120" y="291"/>
                </a:lnTo>
                <a:lnTo>
                  <a:pt x="119" y="291"/>
                </a:lnTo>
                <a:lnTo>
                  <a:pt x="117" y="291"/>
                </a:lnTo>
                <a:lnTo>
                  <a:pt x="115" y="291"/>
                </a:lnTo>
                <a:lnTo>
                  <a:pt x="114" y="291"/>
                </a:lnTo>
                <a:lnTo>
                  <a:pt x="112" y="291"/>
                </a:lnTo>
                <a:lnTo>
                  <a:pt x="111" y="293"/>
                </a:lnTo>
                <a:lnTo>
                  <a:pt x="107" y="295"/>
                </a:lnTo>
                <a:lnTo>
                  <a:pt x="106" y="295"/>
                </a:lnTo>
                <a:lnTo>
                  <a:pt x="104" y="295"/>
                </a:lnTo>
                <a:lnTo>
                  <a:pt x="103" y="295"/>
                </a:lnTo>
                <a:lnTo>
                  <a:pt x="101" y="295"/>
                </a:lnTo>
                <a:lnTo>
                  <a:pt x="101" y="293"/>
                </a:lnTo>
                <a:lnTo>
                  <a:pt x="101" y="291"/>
                </a:lnTo>
                <a:lnTo>
                  <a:pt x="103" y="290"/>
                </a:lnTo>
                <a:lnTo>
                  <a:pt x="103" y="288"/>
                </a:lnTo>
                <a:lnTo>
                  <a:pt x="103" y="287"/>
                </a:lnTo>
                <a:lnTo>
                  <a:pt x="103" y="285"/>
                </a:lnTo>
                <a:lnTo>
                  <a:pt x="103" y="283"/>
                </a:lnTo>
                <a:lnTo>
                  <a:pt x="103" y="282"/>
                </a:lnTo>
                <a:lnTo>
                  <a:pt x="103" y="280"/>
                </a:lnTo>
                <a:lnTo>
                  <a:pt x="101" y="280"/>
                </a:lnTo>
                <a:lnTo>
                  <a:pt x="101" y="279"/>
                </a:lnTo>
                <a:lnTo>
                  <a:pt x="101" y="277"/>
                </a:lnTo>
                <a:lnTo>
                  <a:pt x="101" y="274"/>
                </a:lnTo>
                <a:lnTo>
                  <a:pt x="101" y="272"/>
                </a:lnTo>
                <a:lnTo>
                  <a:pt x="99" y="272"/>
                </a:lnTo>
                <a:lnTo>
                  <a:pt x="98" y="272"/>
                </a:lnTo>
                <a:lnTo>
                  <a:pt x="96" y="272"/>
                </a:lnTo>
                <a:lnTo>
                  <a:pt x="96" y="271"/>
                </a:lnTo>
                <a:lnTo>
                  <a:pt x="95" y="271"/>
                </a:lnTo>
                <a:lnTo>
                  <a:pt x="93" y="269"/>
                </a:lnTo>
                <a:lnTo>
                  <a:pt x="91" y="267"/>
                </a:lnTo>
                <a:lnTo>
                  <a:pt x="90" y="267"/>
                </a:lnTo>
                <a:lnTo>
                  <a:pt x="88" y="267"/>
                </a:lnTo>
                <a:lnTo>
                  <a:pt x="87" y="266"/>
                </a:lnTo>
                <a:lnTo>
                  <a:pt x="87" y="264"/>
                </a:lnTo>
                <a:lnTo>
                  <a:pt x="87" y="263"/>
                </a:lnTo>
                <a:lnTo>
                  <a:pt x="85" y="263"/>
                </a:lnTo>
                <a:lnTo>
                  <a:pt x="85" y="261"/>
                </a:lnTo>
                <a:lnTo>
                  <a:pt x="85" y="259"/>
                </a:lnTo>
                <a:lnTo>
                  <a:pt x="87" y="259"/>
                </a:lnTo>
                <a:lnTo>
                  <a:pt x="88" y="259"/>
                </a:lnTo>
                <a:lnTo>
                  <a:pt x="88" y="258"/>
                </a:lnTo>
                <a:lnTo>
                  <a:pt x="88" y="256"/>
                </a:lnTo>
                <a:lnTo>
                  <a:pt x="87" y="256"/>
                </a:lnTo>
                <a:lnTo>
                  <a:pt x="85" y="255"/>
                </a:lnTo>
                <a:lnTo>
                  <a:pt x="83" y="255"/>
                </a:lnTo>
                <a:lnTo>
                  <a:pt x="83" y="253"/>
                </a:lnTo>
                <a:lnTo>
                  <a:pt x="83" y="251"/>
                </a:lnTo>
                <a:lnTo>
                  <a:pt x="83" y="250"/>
                </a:lnTo>
                <a:lnTo>
                  <a:pt x="83" y="247"/>
                </a:lnTo>
                <a:lnTo>
                  <a:pt x="85" y="247"/>
                </a:lnTo>
                <a:lnTo>
                  <a:pt x="85" y="245"/>
                </a:lnTo>
                <a:lnTo>
                  <a:pt x="83" y="242"/>
                </a:lnTo>
                <a:lnTo>
                  <a:pt x="83" y="240"/>
                </a:lnTo>
                <a:lnTo>
                  <a:pt x="85" y="239"/>
                </a:lnTo>
                <a:lnTo>
                  <a:pt x="85" y="237"/>
                </a:lnTo>
                <a:lnTo>
                  <a:pt x="87" y="235"/>
                </a:lnTo>
                <a:lnTo>
                  <a:pt x="87" y="234"/>
                </a:lnTo>
                <a:lnTo>
                  <a:pt x="87" y="232"/>
                </a:lnTo>
                <a:lnTo>
                  <a:pt x="85" y="231"/>
                </a:lnTo>
                <a:lnTo>
                  <a:pt x="85" y="229"/>
                </a:lnTo>
                <a:lnTo>
                  <a:pt x="83" y="229"/>
                </a:lnTo>
                <a:lnTo>
                  <a:pt x="83" y="227"/>
                </a:lnTo>
                <a:lnTo>
                  <a:pt x="82" y="227"/>
                </a:lnTo>
                <a:lnTo>
                  <a:pt x="80" y="226"/>
                </a:lnTo>
                <a:lnTo>
                  <a:pt x="80" y="227"/>
                </a:lnTo>
                <a:lnTo>
                  <a:pt x="79" y="227"/>
                </a:lnTo>
                <a:lnTo>
                  <a:pt x="77" y="227"/>
                </a:lnTo>
                <a:lnTo>
                  <a:pt x="75" y="229"/>
                </a:lnTo>
                <a:lnTo>
                  <a:pt x="74" y="229"/>
                </a:lnTo>
                <a:lnTo>
                  <a:pt x="72" y="229"/>
                </a:lnTo>
                <a:lnTo>
                  <a:pt x="71" y="229"/>
                </a:lnTo>
                <a:lnTo>
                  <a:pt x="69" y="229"/>
                </a:lnTo>
                <a:lnTo>
                  <a:pt x="67" y="229"/>
                </a:lnTo>
                <a:lnTo>
                  <a:pt x="66" y="229"/>
                </a:lnTo>
                <a:lnTo>
                  <a:pt x="63" y="229"/>
                </a:lnTo>
                <a:lnTo>
                  <a:pt x="61" y="229"/>
                </a:lnTo>
                <a:lnTo>
                  <a:pt x="61" y="227"/>
                </a:lnTo>
                <a:lnTo>
                  <a:pt x="59" y="227"/>
                </a:lnTo>
                <a:lnTo>
                  <a:pt x="59" y="226"/>
                </a:lnTo>
                <a:lnTo>
                  <a:pt x="61" y="226"/>
                </a:lnTo>
                <a:lnTo>
                  <a:pt x="63" y="224"/>
                </a:lnTo>
                <a:lnTo>
                  <a:pt x="63" y="223"/>
                </a:lnTo>
                <a:lnTo>
                  <a:pt x="59" y="223"/>
                </a:lnTo>
                <a:lnTo>
                  <a:pt x="58" y="223"/>
                </a:lnTo>
                <a:lnTo>
                  <a:pt x="58" y="221"/>
                </a:lnTo>
                <a:lnTo>
                  <a:pt x="56" y="221"/>
                </a:lnTo>
                <a:lnTo>
                  <a:pt x="56" y="219"/>
                </a:lnTo>
                <a:lnTo>
                  <a:pt x="55" y="218"/>
                </a:lnTo>
                <a:lnTo>
                  <a:pt x="55" y="216"/>
                </a:lnTo>
                <a:lnTo>
                  <a:pt x="53" y="216"/>
                </a:lnTo>
                <a:lnTo>
                  <a:pt x="51" y="215"/>
                </a:lnTo>
                <a:lnTo>
                  <a:pt x="51" y="213"/>
                </a:lnTo>
                <a:lnTo>
                  <a:pt x="50" y="213"/>
                </a:lnTo>
                <a:lnTo>
                  <a:pt x="50" y="211"/>
                </a:lnTo>
                <a:lnTo>
                  <a:pt x="50" y="210"/>
                </a:lnTo>
                <a:lnTo>
                  <a:pt x="50" y="208"/>
                </a:lnTo>
                <a:lnTo>
                  <a:pt x="50" y="207"/>
                </a:lnTo>
                <a:lnTo>
                  <a:pt x="50" y="205"/>
                </a:lnTo>
                <a:lnTo>
                  <a:pt x="50" y="203"/>
                </a:lnTo>
                <a:lnTo>
                  <a:pt x="50" y="202"/>
                </a:lnTo>
                <a:lnTo>
                  <a:pt x="50" y="200"/>
                </a:lnTo>
                <a:lnTo>
                  <a:pt x="51" y="199"/>
                </a:lnTo>
                <a:lnTo>
                  <a:pt x="51" y="197"/>
                </a:lnTo>
                <a:lnTo>
                  <a:pt x="51" y="195"/>
                </a:lnTo>
                <a:lnTo>
                  <a:pt x="50" y="194"/>
                </a:lnTo>
                <a:lnTo>
                  <a:pt x="47" y="194"/>
                </a:lnTo>
                <a:lnTo>
                  <a:pt x="45" y="192"/>
                </a:lnTo>
                <a:lnTo>
                  <a:pt x="45" y="191"/>
                </a:lnTo>
                <a:lnTo>
                  <a:pt x="43" y="191"/>
                </a:lnTo>
                <a:lnTo>
                  <a:pt x="43" y="189"/>
                </a:lnTo>
                <a:lnTo>
                  <a:pt x="45" y="187"/>
                </a:lnTo>
                <a:lnTo>
                  <a:pt x="45" y="186"/>
                </a:lnTo>
                <a:lnTo>
                  <a:pt x="47" y="184"/>
                </a:lnTo>
                <a:lnTo>
                  <a:pt x="48" y="183"/>
                </a:lnTo>
                <a:lnTo>
                  <a:pt x="50" y="181"/>
                </a:lnTo>
                <a:lnTo>
                  <a:pt x="50" y="179"/>
                </a:lnTo>
                <a:lnTo>
                  <a:pt x="48" y="178"/>
                </a:lnTo>
                <a:lnTo>
                  <a:pt x="48" y="176"/>
                </a:lnTo>
                <a:lnTo>
                  <a:pt x="50" y="175"/>
                </a:lnTo>
                <a:lnTo>
                  <a:pt x="48" y="173"/>
                </a:lnTo>
                <a:lnTo>
                  <a:pt x="47" y="175"/>
                </a:lnTo>
                <a:lnTo>
                  <a:pt x="47" y="176"/>
                </a:lnTo>
                <a:lnTo>
                  <a:pt x="45" y="176"/>
                </a:lnTo>
                <a:lnTo>
                  <a:pt x="43" y="175"/>
                </a:lnTo>
                <a:lnTo>
                  <a:pt x="42" y="173"/>
                </a:lnTo>
                <a:lnTo>
                  <a:pt x="40" y="173"/>
                </a:lnTo>
                <a:lnTo>
                  <a:pt x="40" y="171"/>
                </a:lnTo>
                <a:lnTo>
                  <a:pt x="39" y="171"/>
                </a:lnTo>
                <a:lnTo>
                  <a:pt x="35" y="171"/>
                </a:lnTo>
                <a:lnTo>
                  <a:pt x="34" y="171"/>
                </a:lnTo>
                <a:lnTo>
                  <a:pt x="32" y="171"/>
                </a:lnTo>
                <a:lnTo>
                  <a:pt x="31" y="171"/>
                </a:lnTo>
                <a:lnTo>
                  <a:pt x="31" y="170"/>
                </a:lnTo>
                <a:lnTo>
                  <a:pt x="29" y="170"/>
                </a:lnTo>
                <a:lnTo>
                  <a:pt x="27" y="170"/>
                </a:lnTo>
                <a:lnTo>
                  <a:pt x="27" y="168"/>
                </a:lnTo>
                <a:lnTo>
                  <a:pt x="27" y="167"/>
                </a:lnTo>
                <a:lnTo>
                  <a:pt x="26" y="167"/>
                </a:lnTo>
                <a:lnTo>
                  <a:pt x="26" y="165"/>
                </a:lnTo>
                <a:lnTo>
                  <a:pt x="26" y="163"/>
                </a:lnTo>
                <a:lnTo>
                  <a:pt x="27" y="162"/>
                </a:lnTo>
                <a:lnTo>
                  <a:pt x="27" y="160"/>
                </a:lnTo>
                <a:lnTo>
                  <a:pt x="29" y="160"/>
                </a:lnTo>
                <a:lnTo>
                  <a:pt x="27" y="160"/>
                </a:lnTo>
                <a:lnTo>
                  <a:pt x="26" y="160"/>
                </a:lnTo>
                <a:lnTo>
                  <a:pt x="26" y="159"/>
                </a:lnTo>
                <a:lnTo>
                  <a:pt x="24" y="159"/>
                </a:lnTo>
                <a:lnTo>
                  <a:pt x="24" y="160"/>
                </a:lnTo>
                <a:lnTo>
                  <a:pt x="24" y="159"/>
                </a:lnTo>
                <a:lnTo>
                  <a:pt x="23" y="159"/>
                </a:lnTo>
                <a:lnTo>
                  <a:pt x="21" y="157"/>
                </a:lnTo>
                <a:lnTo>
                  <a:pt x="21" y="156"/>
                </a:lnTo>
                <a:lnTo>
                  <a:pt x="21" y="154"/>
                </a:lnTo>
                <a:lnTo>
                  <a:pt x="19" y="154"/>
                </a:lnTo>
                <a:lnTo>
                  <a:pt x="21" y="152"/>
                </a:lnTo>
                <a:lnTo>
                  <a:pt x="21" y="151"/>
                </a:lnTo>
                <a:lnTo>
                  <a:pt x="21" y="149"/>
                </a:lnTo>
                <a:lnTo>
                  <a:pt x="21" y="148"/>
                </a:lnTo>
                <a:lnTo>
                  <a:pt x="21" y="146"/>
                </a:lnTo>
                <a:lnTo>
                  <a:pt x="19" y="146"/>
                </a:lnTo>
                <a:lnTo>
                  <a:pt x="18" y="146"/>
                </a:lnTo>
                <a:lnTo>
                  <a:pt x="16" y="146"/>
                </a:lnTo>
                <a:lnTo>
                  <a:pt x="16" y="144"/>
                </a:lnTo>
                <a:lnTo>
                  <a:pt x="16" y="143"/>
                </a:lnTo>
                <a:lnTo>
                  <a:pt x="15" y="141"/>
                </a:lnTo>
                <a:lnTo>
                  <a:pt x="15" y="140"/>
                </a:lnTo>
                <a:lnTo>
                  <a:pt x="13" y="140"/>
                </a:lnTo>
                <a:lnTo>
                  <a:pt x="13" y="138"/>
                </a:lnTo>
                <a:lnTo>
                  <a:pt x="15" y="136"/>
                </a:lnTo>
                <a:lnTo>
                  <a:pt x="16" y="136"/>
                </a:lnTo>
                <a:lnTo>
                  <a:pt x="18" y="136"/>
                </a:lnTo>
                <a:lnTo>
                  <a:pt x="19" y="136"/>
                </a:lnTo>
                <a:lnTo>
                  <a:pt x="21" y="136"/>
                </a:lnTo>
                <a:lnTo>
                  <a:pt x="23" y="136"/>
                </a:lnTo>
                <a:lnTo>
                  <a:pt x="24" y="136"/>
                </a:lnTo>
                <a:lnTo>
                  <a:pt x="26" y="136"/>
                </a:lnTo>
                <a:lnTo>
                  <a:pt x="26" y="124"/>
                </a:lnTo>
                <a:lnTo>
                  <a:pt x="24" y="124"/>
                </a:lnTo>
                <a:lnTo>
                  <a:pt x="23" y="124"/>
                </a:lnTo>
                <a:lnTo>
                  <a:pt x="16" y="122"/>
                </a:lnTo>
                <a:lnTo>
                  <a:pt x="3" y="117"/>
                </a:lnTo>
                <a:lnTo>
                  <a:pt x="3" y="111"/>
                </a:lnTo>
                <a:lnTo>
                  <a:pt x="0" y="111"/>
                </a:lnTo>
                <a:lnTo>
                  <a:pt x="0" y="103"/>
                </a:lnTo>
                <a:lnTo>
                  <a:pt x="0" y="85"/>
                </a:lnTo>
                <a:lnTo>
                  <a:pt x="3" y="85"/>
                </a:lnTo>
                <a:lnTo>
                  <a:pt x="5" y="85"/>
                </a:lnTo>
                <a:lnTo>
                  <a:pt x="8" y="85"/>
                </a:lnTo>
                <a:lnTo>
                  <a:pt x="13" y="85"/>
                </a:lnTo>
                <a:lnTo>
                  <a:pt x="21" y="85"/>
                </a:lnTo>
                <a:lnTo>
                  <a:pt x="21" y="77"/>
                </a:lnTo>
                <a:lnTo>
                  <a:pt x="21" y="63"/>
                </a:lnTo>
                <a:lnTo>
                  <a:pt x="21" y="61"/>
                </a:lnTo>
                <a:lnTo>
                  <a:pt x="21" y="60"/>
                </a:lnTo>
                <a:lnTo>
                  <a:pt x="23" y="60"/>
                </a:lnTo>
                <a:lnTo>
                  <a:pt x="24" y="60"/>
                </a:lnTo>
                <a:lnTo>
                  <a:pt x="26" y="60"/>
                </a:lnTo>
                <a:lnTo>
                  <a:pt x="27" y="60"/>
                </a:lnTo>
                <a:lnTo>
                  <a:pt x="29" y="60"/>
                </a:lnTo>
                <a:lnTo>
                  <a:pt x="31" y="60"/>
                </a:lnTo>
                <a:lnTo>
                  <a:pt x="32" y="60"/>
                </a:lnTo>
                <a:lnTo>
                  <a:pt x="34" y="60"/>
                </a:lnTo>
                <a:lnTo>
                  <a:pt x="35" y="60"/>
                </a:lnTo>
                <a:lnTo>
                  <a:pt x="37" y="60"/>
                </a:lnTo>
                <a:lnTo>
                  <a:pt x="39" y="60"/>
                </a:lnTo>
                <a:lnTo>
                  <a:pt x="40" y="60"/>
                </a:lnTo>
                <a:lnTo>
                  <a:pt x="42" y="60"/>
                </a:lnTo>
                <a:lnTo>
                  <a:pt x="43" y="60"/>
                </a:lnTo>
                <a:lnTo>
                  <a:pt x="45" y="60"/>
                </a:lnTo>
                <a:lnTo>
                  <a:pt x="47" y="60"/>
                </a:lnTo>
                <a:lnTo>
                  <a:pt x="48" y="60"/>
                </a:lnTo>
                <a:lnTo>
                  <a:pt x="48" y="48"/>
                </a:lnTo>
                <a:lnTo>
                  <a:pt x="48" y="47"/>
                </a:lnTo>
                <a:lnTo>
                  <a:pt x="48" y="36"/>
                </a:lnTo>
                <a:lnTo>
                  <a:pt x="59" y="36"/>
                </a:lnTo>
                <a:lnTo>
                  <a:pt x="61" y="36"/>
                </a:lnTo>
                <a:lnTo>
                  <a:pt x="74" y="36"/>
                </a:lnTo>
                <a:lnTo>
                  <a:pt x="74" y="26"/>
                </a:lnTo>
                <a:lnTo>
                  <a:pt x="74" y="8"/>
                </a:lnTo>
                <a:lnTo>
                  <a:pt x="74" y="2"/>
                </a:lnTo>
                <a:lnTo>
                  <a:pt x="74" y="0"/>
                </a:lnTo>
                <a:lnTo>
                  <a:pt x="74" y="2"/>
                </a:lnTo>
                <a:lnTo>
                  <a:pt x="75" y="2"/>
                </a:lnTo>
                <a:lnTo>
                  <a:pt x="77" y="2"/>
                </a:lnTo>
                <a:lnTo>
                  <a:pt x="79" y="2"/>
                </a:lnTo>
                <a:lnTo>
                  <a:pt x="79" y="4"/>
                </a:lnTo>
                <a:lnTo>
                  <a:pt x="79" y="5"/>
                </a:lnTo>
                <a:lnTo>
                  <a:pt x="80" y="5"/>
                </a:lnTo>
                <a:lnTo>
                  <a:pt x="80" y="7"/>
                </a:lnTo>
                <a:lnTo>
                  <a:pt x="82" y="8"/>
                </a:lnTo>
                <a:lnTo>
                  <a:pt x="83" y="8"/>
                </a:lnTo>
                <a:lnTo>
                  <a:pt x="83" y="10"/>
                </a:lnTo>
                <a:lnTo>
                  <a:pt x="85" y="10"/>
                </a:lnTo>
                <a:lnTo>
                  <a:pt x="87" y="12"/>
                </a:lnTo>
                <a:lnTo>
                  <a:pt x="88" y="13"/>
                </a:lnTo>
                <a:lnTo>
                  <a:pt x="88" y="15"/>
                </a:lnTo>
                <a:lnTo>
                  <a:pt x="90" y="15"/>
                </a:lnTo>
                <a:lnTo>
                  <a:pt x="91" y="15"/>
                </a:lnTo>
                <a:lnTo>
                  <a:pt x="93" y="16"/>
                </a:lnTo>
                <a:lnTo>
                  <a:pt x="95" y="16"/>
                </a:lnTo>
                <a:lnTo>
                  <a:pt x="95" y="18"/>
                </a:lnTo>
                <a:lnTo>
                  <a:pt x="96" y="20"/>
                </a:lnTo>
                <a:lnTo>
                  <a:pt x="96" y="21"/>
                </a:lnTo>
                <a:lnTo>
                  <a:pt x="98" y="21"/>
                </a:lnTo>
                <a:lnTo>
                  <a:pt x="99" y="21"/>
                </a:lnTo>
                <a:lnTo>
                  <a:pt x="99" y="23"/>
                </a:lnTo>
                <a:lnTo>
                  <a:pt x="99" y="24"/>
                </a:lnTo>
                <a:lnTo>
                  <a:pt x="99" y="26"/>
                </a:lnTo>
                <a:lnTo>
                  <a:pt x="101" y="26"/>
                </a:lnTo>
                <a:lnTo>
                  <a:pt x="103" y="26"/>
                </a:lnTo>
                <a:lnTo>
                  <a:pt x="103" y="28"/>
                </a:lnTo>
                <a:lnTo>
                  <a:pt x="103" y="29"/>
                </a:lnTo>
                <a:lnTo>
                  <a:pt x="104" y="29"/>
                </a:lnTo>
                <a:lnTo>
                  <a:pt x="106" y="29"/>
                </a:lnTo>
                <a:lnTo>
                  <a:pt x="106" y="31"/>
                </a:lnTo>
                <a:lnTo>
                  <a:pt x="107" y="31"/>
                </a:lnTo>
                <a:lnTo>
                  <a:pt x="109" y="31"/>
                </a:lnTo>
                <a:lnTo>
                  <a:pt x="111" y="32"/>
                </a:lnTo>
                <a:lnTo>
                  <a:pt x="111" y="31"/>
                </a:lnTo>
                <a:lnTo>
                  <a:pt x="112" y="31"/>
                </a:lnTo>
                <a:lnTo>
                  <a:pt x="112" y="32"/>
                </a:lnTo>
                <a:lnTo>
                  <a:pt x="112" y="34"/>
                </a:lnTo>
                <a:lnTo>
                  <a:pt x="114" y="34"/>
                </a:lnTo>
                <a:lnTo>
                  <a:pt x="114" y="36"/>
                </a:lnTo>
                <a:lnTo>
                  <a:pt x="115" y="36"/>
                </a:lnTo>
                <a:lnTo>
                  <a:pt x="117" y="36"/>
                </a:lnTo>
                <a:lnTo>
                  <a:pt x="119" y="36"/>
                </a:lnTo>
                <a:lnTo>
                  <a:pt x="119" y="37"/>
                </a:lnTo>
                <a:lnTo>
                  <a:pt x="117" y="37"/>
                </a:lnTo>
                <a:lnTo>
                  <a:pt x="119" y="37"/>
                </a:lnTo>
                <a:lnTo>
                  <a:pt x="119" y="39"/>
                </a:lnTo>
                <a:lnTo>
                  <a:pt x="119" y="40"/>
                </a:lnTo>
                <a:lnTo>
                  <a:pt x="120" y="40"/>
                </a:lnTo>
                <a:lnTo>
                  <a:pt x="120" y="42"/>
                </a:lnTo>
                <a:lnTo>
                  <a:pt x="122" y="42"/>
                </a:lnTo>
                <a:lnTo>
                  <a:pt x="122" y="44"/>
                </a:lnTo>
                <a:lnTo>
                  <a:pt x="123" y="45"/>
                </a:lnTo>
                <a:lnTo>
                  <a:pt x="123" y="47"/>
                </a:lnTo>
                <a:lnTo>
                  <a:pt x="123" y="48"/>
                </a:lnTo>
                <a:lnTo>
                  <a:pt x="123" y="50"/>
                </a:lnTo>
                <a:lnTo>
                  <a:pt x="123" y="52"/>
                </a:lnTo>
                <a:lnTo>
                  <a:pt x="125" y="52"/>
                </a:lnTo>
                <a:lnTo>
                  <a:pt x="125" y="53"/>
                </a:lnTo>
                <a:lnTo>
                  <a:pt x="127" y="53"/>
                </a:lnTo>
                <a:lnTo>
                  <a:pt x="127" y="55"/>
                </a:lnTo>
                <a:lnTo>
                  <a:pt x="127" y="56"/>
                </a:lnTo>
                <a:lnTo>
                  <a:pt x="127" y="58"/>
                </a:lnTo>
                <a:lnTo>
                  <a:pt x="127" y="60"/>
                </a:lnTo>
                <a:lnTo>
                  <a:pt x="128" y="60"/>
                </a:lnTo>
                <a:lnTo>
                  <a:pt x="128" y="61"/>
                </a:lnTo>
                <a:lnTo>
                  <a:pt x="130" y="61"/>
                </a:lnTo>
                <a:lnTo>
                  <a:pt x="130" y="63"/>
                </a:lnTo>
                <a:lnTo>
                  <a:pt x="128" y="63"/>
                </a:lnTo>
                <a:lnTo>
                  <a:pt x="128" y="64"/>
                </a:lnTo>
                <a:lnTo>
                  <a:pt x="130" y="66"/>
                </a:lnTo>
                <a:lnTo>
                  <a:pt x="130" y="68"/>
                </a:lnTo>
                <a:lnTo>
                  <a:pt x="131" y="68"/>
                </a:lnTo>
                <a:lnTo>
                  <a:pt x="131" y="69"/>
                </a:lnTo>
                <a:lnTo>
                  <a:pt x="133" y="71"/>
                </a:lnTo>
                <a:lnTo>
                  <a:pt x="131" y="71"/>
                </a:lnTo>
                <a:lnTo>
                  <a:pt x="131" y="72"/>
                </a:lnTo>
                <a:lnTo>
                  <a:pt x="130" y="72"/>
                </a:lnTo>
                <a:lnTo>
                  <a:pt x="130" y="74"/>
                </a:lnTo>
                <a:lnTo>
                  <a:pt x="130" y="76"/>
                </a:lnTo>
                <a:lnTo>
                  <a:pt x="131" y="76"/>
                </a:lnTo>
                <a:lnTo>
                  <a:pt x="130" y="77"/>
                </a:lnTo>
                <a:lnTo>
                  <a:pt x="128" y="77"/>
                </a:lnTo>
                <a:lnTo>
                  <a:pt x="127" y="77"/>
                </a:lnTo>
                <a:lnTo>
                  <a:pt x="127" y="76"/>
                </a:lnTo>
                <a:lnTo>
                  <a:pt x="125" y="77"/>
                </a:lnTo>
                <a:lnTo>
                  <a:pt x="125" y="79"/>
                </a:lnTo>
                <a:lnTo>
                  <a:pt x="123" y="79"/>
                </a:lnTo>
                <a:lnTo>
                  <a:pt x="123" y="80"/>
                </a:lnTo>
                <a:lnTo>
                  <a:pt x="122" y="84"/>
                </a:lnTo>
                <a:lnTo>
                  <a:pt x="123" y="85"/>
                </a:lnTo>
                <a:lnTo>
                  <a:pt x="123" y="87"/>
                </a:lnTo>
                <a:lnTo>
                  <a:pt x="125" y="87"/>
                </a:lnTo>
                <a:lnTo>
                  <a:pt x="127" y="87"/>
                </a:lnTo>
                <a:lnTo>
                  <a:pt x="128" y="88"/>
                </a:lnTo>
                <a:lnTo>
                  <a:pt x="130" y="88"/>
                </a:lnTo>
                <a:lnTo>
                  <a:pt x="131" y="88"/>
                </a:lnTo>
                <a:lnTo>
                  <a:pt x="133" y="88"/>
                </a:lnTo>
                <a:lnTo>
                  <a:pt x="135" y="87"/>
                </a:lnTo>
                <a:lnTo>
                  <a:pt x="136" y="87"/>
                </a:lnTo>
                <a:lnTo>
                  <a:pt x="138" y="88"/>
                </a:lnTo>
                <a:lnTo>
                  <a:pt x="139" y="88"/>
                </a:lnTo>
                <a:lnTo>
                  <a:pt x="141" y="88"/>
                </a:lnTo>
                <a:lnTo>
                  <a:pt x="143" y="88"/>
                </a:lnTo>
                <a:lnTo>
                  <a:pt x="143" y="90"/>
                </a:lnTo>
                <a:lnTo>
                  <a:pt x="144" y="92"/>
                </a:lnTo>
                <a:lnTo>
                  <a:pt x="146" y="95"/>
                </a:lnTo>
                <a:lnTo>
                  <a:pt x="147" y="96"/>
                </a:lnTo>
                <a:lnTo>
                  <a:pt x="147" y="98"/>
                </a:lnTo>
                <a:lnTo>
                  <a:pt x="147" y="100"/>
                </a:lnTo>
                <a:lnTo>
                  <a:pt x="147" y="101"/>
                </a:lnTo>
                <a:lnTo>
                  <a:pt x="149" y="101"/>
                </a:lnTo>
                <a:lnTo>
                  <a:pt x="149" y="103"/>
                </a:lnTo>
                <a:lnTo>
                  <a:pt x="149" y="104"/>
                </a:lnTo>
                <a:lnTo>
                  <a:pt x="149" y="106"/>
                </a:lnTo>
                <a:lnTo>
                  <a:pt x="151" y="106"/>
                </a:lnTo>
                <a:lnTo>
                  <a:pt x="151" y="108"/>
                </a:lnTo>
                <a:lnTo>
                  <a:pt x="151" y="109"/>
                </a:lnTo>
                <a:lnTo>
                  <a:pt x="151" y="111"/>
                </a:lnTo>
                <a:lnTo>
                  <a:pt x="152" y="111"/>
                </a:lnTo>
                <a:lnTo>
                  <a:pt x="154" y="111"/>
                </a:lnTo>
                <a:lnTo>
                  <a:pt x="155" y="111"/>
                </a:lnTo>
                <a:lnTo>
                  <a:pt x="157" y="109"/>
                </a:lnTo>
                <a:lnTo>
                  <a:pt x="159" y="109"/>
                </a:lnTo>
                <a:lnTo>
                  <a:pt x="160" y="109"/>
                </a:lnTo>
                <a:lnTo>
                  <a:pt x="162" y="109"/>
                </a:lnTo>
                <a:lnTo>
                  <a:pt x="163" y="109"/>
                </a:lnTo>
                <a:lnTo>
                  <a:pt x="165" y="108"/>
                </a:lnTo>
                <a:lnTo>
                  <a:pt x="167" y="108"/>
                </a:lnTo>
                <a:lnTo>
                  <a:pt x="167" y="106"/>
                </a:lnTo>
                <a:lnTo>
                  <a:pt x="168" y="106"/>
                </a:lnTo>
                <a:lnTo>
                  <a:pt x="170" y="106"/>
                </a:lnTo>
                <a:lnTo>
                  <a:pt x="170" y="108"/>
                </a:lnTo>
                <a:lnTo>
                  <a:pt x="171" y="108"/>
                </a:lnTo>
                <a:lnTo>
                  <a:pt x="173" y="106"/>
                </a:lnTo>
                <a:lnTo>
                  <a:pt x="175" y="106"/>
                </a:lnTo>
                <a:lnTo>
                  <a:pt x="175" y="104"/>
                </a:lnTo>
                <a:lnTo>
                  <a:pt x="178" y="104"/>
                </a:lnTo>
                <a:lnTo>
                  <a:pt x="179" y="104"/>
                </a:lnTo>
                <a:lnTo>
                  <a:pt x="181" y="104"/>
                </a:lnTo>
                <a:lnTo>
                  <a:pt x="183" y="106"/>
                </a:lnTo>
                <a:lnTo>
                  <a:pt x="184" y="104"/>
                </a:lnTo>
                <a:lnTo>
                  <a:pt x="186" y="106"/>
                </a:lnTo>
                <a:lnTo>
                  <a:pt x="187" y="108"/>
                </a:lnTo>
                <a:lnTo>
                  <a:pt x="187" y="109"/>
                </a:lnTo>
                <a:lnTo>
                  <a:pt x="187" y="111"/>
                </a:lnTo>
                <a:lnTo>
                  <a:pt x="189" y="111"/>
                </a:lnTo>
                <a:lnTo>
                  <a:pt x="189" y="112"/>
                </a:lnTo>
                <a:lnTo>
                  <a:pt x="187" y="114"/>
                </a:lnTo>
                <a:lnTo>
                  <a:pt x="187" y="116"/>
                </a:lnTo>
                <a:lnTo>
                  <a:pt x="187" y="117"/>
                </a:lnTo>
                <a:lnTo>
                  <a:pt x="189" y="119"/>
                </a:lnTo>
                <a:lnTo>
                  <a:pt x="189" y="120"/>
                </a:lnTo>
                <a:lnTo>
                  <a:pt x="191" y="120"/>
                </a:lnTo>
                <a:lnTo>
                  <a:pt x="192" y="122"/>
                </a:lnTo>
                <a:lnTo>
                  <a:pt x="192" y="124"/>
                </a:lnTo>
                <a:lnTo>
                  <a:pt x="194" y="124"/>
                </a:lnTo>
                <a:lnTo>
                  <a:pt x="195" y="124"/>
                </a:lnTo>
                <a:lnTo>
                  <a:pt x="195" y="125"/>
                </a:lnTo>
                <a:lnTo>
                  <a:pt x="195" y="127"/>
                </a:lnTo>
                <a:lnTo>
                  <a:pt x="195" y="128"/>
                </a:lnTo>
                <a:lnTo>
                  <a:pt x="197" y="130"/>
                </a:lnTo>
                <a:lnTo>
                  <a:pt x="199" y="130"/>
                </a:lnTo>
                <a:lnTo>
                  <a:pt x="200" y="130"/>
                </a:lnTo>
                <a:lnTo>
                  <a:pt x="200" y="132"/>
                </a:lnTo>
                <a:lnTo>
                  <a:pt x="202" y="132"/>
                </a:lnTo>
                <a:lnTo>
                  <a:pt x="203" y="133"/>
                </a:lnTo>
                <a:lnTo>
                  <a:pt x="205" y="132"/>
                </a:lnTo>
                <a:lnTo>
                  <a:pt x="207" y="132"/>
                </a:lnTo>
                <a:lnTo>
                  <a:pt x="207" y="130"/>
                </a:lnTo>
                <a:lnTo>
                  <a:pt x="208" y="130"/>
                </a:lnTo>
                <a:lnTo>
                  <a:pt x="210" y="130"/>
                </a:lnTo>
                <a:lnTo>
                  <a:pt x="211" y="130"/>
                </a:lnTo>
                <a:lnTo>
                  <a:pt x="213" y="128"/>
                </a:lnTo>
                <a:lnTo>
                  <a:pt x="215" y="128"/>
                </a:lnTo>
                <a:lnTo>
                  <a:pt x="216" y="130"/>
                </a:lnTo>
                <a:lnTo>
                  <a:pt x="216" y="132"/>
                </a:lnTo>
                <a:lnTo>
                  <a:pt x="218" y="132"/>
                </a:lnTo>
                <a:lnTo>
                  <a:pt x="218" y="133"/>
                </a:lnTo>
                <a:lnTo>
                  <a:pt x="219" y="135"/>
                </a:lnTo>
                <a:lnTo>
                  <a:pt x="221" y="135"/>
                </a:lnTo>
                <a:lnTo>
                  <a:pt x="223" y="135"/>
                </a:lnTo>
                <a:lnTo>
                  <a:pt x="224" y="135"/>
                </a:lnTo>
                <a:lnTo>
                  <a:pt x="226" y="135"/>
                </a:lnTo>
                <a:lnTo>
                  <a:pt x="226" y="133"/>
                </a:lnTo>
                <a:lnTo>
                  <a:pt x="227" y="133"/>
                </a:lnTo>
                <a:lnTo>
                  <a:pt x="229" y="132"/>
                </a:lnTo>
                <a:lnTo>
                  <a:pt x="229" y="130"/>
                </a:lnTo>
                <a:lnTo>
                  <a:pt x="231" y="130"/>
                </a:lnTo>
                <a:lnTo>
                  <a:pt x="231" y="136"/>
                </a:lnTo>
                <a:lnTo>
                  <a:pt x="231" y="149"/>
                </a:lnTo>
                <a:close/>
              </a:path>
            </a:pathLst>
          </a:custGeom>
          <a:solidFill>
            <a:srgbClr val="DE5059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67" name="Freeform 19"/>
          <p:cNvSpPr>
            <a:spLocks/>
          </p:cNvSpPr>
          <p:nvPr/>
        </p:nvSpPr>
        <p:spPr bwMode="auto">
          <a:xfrm>
            <a:off x="4630738" y="5892800"/>
            <a:ext cx="131763" cy="84138"/>
          </a:xfrm>
          <a:custGeom>
            <a:avLst/>
            <a:gdLst/>
            <a:ahLst/>
            <a:cxnLst>
              <a:cxn ang="0">
                <a:pos x="81" y="29"/>
              </a:cxn>
              <a:cxn ang="0">
                <a:pos x="81" y="33"/>
              </a:cxn>
              <a:cxn ang="0">
                <a:pos x="80" y="37"/>
              </a:cxn>
              <a:cxn ang="0">
                <a:pos x="80" y="38"/>
              </a:cxn>
              <a:cxn ang="0">
                <a:pos x="81" y="38"/>
              </a:cxn>
              <a:cxn ang="0">
                <a:pos x="81" y="38"/>
              </a:cxn>
              <a:cxn ang="0">
                <a:pos x="81" y="37"/>
              </a:cxn>
              <a:cxn ang="0">
                <a:pos x="83" y="40"/>
              </a:cxn>
              <a:cxn ang="0">
                <a:pos x="75" y="41"/>
              </a:cxn>
              <a:cxn ang="0">
                <a:pos x="75" y="46"/>
              </a:cxn>
              <a:cxn ang="0">
                <a:pos x="72" y="48"/>
              </a:cxn>
              <a:cxn ang="0">
                <a:pos x="69" y="49"/>
              </a:cxn>
              <a:cxn ang="0">
                <a:pos x="65" y="53"/>
              </a:cxn>
              <a:cxn ang="0">
                <a:pos x="62" y="53"/>
              </a:cxn>
              <a:cxn ang="0">
                <a:pos x="61" y="48"/>
              </a:cxn>
              <a:cxn ang="0">
                <a:pos x="56" y="46"/>
              </a:cxn>
              <a:cxn ang="0">
                <a:pos x="51" y="48"/>
              </a:cxn>
              <a:cxn ang="0">
                <a:pos x="48" y="43"/>
              </a:cxn>
              <a:cxn ang="0">
                <a:pos x="46" y="40"/>
              </a:cxn>
              <a:cxn ang="0">
                <a:pos x="45" y="37"/>
              </a:cxn>
              <a:cxn ang="0">
                <a:pos x="45" y="32"/>
              </a:cxn>
              <a:cxn ang="0">
                <a:pos x="40" y="35"/>
              </a:cxn>
              <a:cxn ang="0">
                <a:pos x="35" y="37"/>
              </a:cxn>
              <a:cxn ang="0">
                <a:pos x="32" y="37"/>
              </a:cxn>
              <a:cxn ang="0">
                <a:pos x="27" y="35"/>
              </a:cxn>
              <a:cxn ang="0">
                <a:pos x="25" y="37"/>
              </a:cxn>
              <a:cxn ang="0">
                <a:pos x="24" y="38"/>
              </a:cxn>
              <a:cxn ang="0">
                <a:pos x="22" y="38"/>
              </a:cxn>
              <a:cxn ang="0">
                <a:pos x="17" y="40"/>
              </a:cxn>
              <a:cxn ang="0">
                <a:pos x="13" y="37"/>
              </a:cxn>
              <a:cxn ang="0">
                <a:pos x="11" y="38"/>
              </a:cxn>
              <a:cxn ang="0">
                <a:pos x="8" y="35"/>
              </a:cxn>
              <a:cxn ang="0">
                <a:pos x="6" y="33"/>
              </a:cxn>
              <a:cxn ang="0">
                <a:pos x="3" y="30"/>
              </a:cxn>
              <a:cxn ang="0">
                <a:pos x="1" y="24"/>
              </a:cxn>
              <a:cxn ang="0">
                <a:pos x="0" y="22"/>
              </a:cxn>
              <a:cxn ang="0">
                <a:pos x="3" y="17"/>
              </a:cxn>
              <a:cxn ang="0">
                <a:pos x="6" y="16"/>
              </a:cxn>
              <a:cxn ang="0">
                <a:pos x="8" y="14"/>
              </a:cxn>
              <a:cxn ang="0">
                <a:pos x="9" y="13"/>
              </a:cxn>
              <a:cxn ang="0">
                <a:pos x="9" y="14"/>
              </a:cxn>
              <a:cxn ang="0">
                <a:pos x="11" y="14"/>
              </a:cxn>
              <a:cxn ang="0">
                <a:pos x="11" y="14"/>
              </a:cxn>
              <a:cxn ang="0">
                <a:pos x="11" y="14"/>
              </a:cxn>
              <a:cxn ang="0">
                <a:pos x="13" y="13"/>
              </a:cxn>
              <a:cxn ang="0">
                <a:pos x="16" y="13"/>
              </a:cxn>
              <a:cxn ang="0">
                <a:pos x="16" y="11"/>
              </a:cxn>
              <a:cxn ang="0">
                <a:pos x="16" y="5"/>
              </a:cxn>
              <a:cxn ang="0">
                <a:pos x="22" y="5"/>
              </a:cxn>
              <a:cxn ang="0">
                <a:pos x="25" y="1"/>
              </a:cxn>
              <a:cxn ang="0">
                <a:pos x="29" y="0"/>
              </a:cxn>
              <a:cxn ang="0">
                <a:pos x="32" y="5"/>
              </a:cxn>
              <a:cxn ang="0">
                <a:pos x="40" y="5"/>
              </a:cxn>
              <a:cxn ang="0">
                <a:pos x="45" y="8"/>
              </a:cxn>
              <a:cxn ang="0">
                <a:pos x="49" y="8"/>
              </a:cxn>
              <a:cxn ang="0">
                <a:pos x="54" y="11"/>
              </a:cxn>
              <a:cxn ang="0">
                <a:pos x="59" y="13"/>
              </a:cxn>
              <a:cxn ang="0">
                <a:pos x="64" y="13"/>
              </a:cxn>
              <a:cxn ang="0">
                <a:pos x="70" y="13"/>
              </a:cxn>
              <a:cxn ang="0">
                <a:pos x="78" y="17"/>
              </a:cxn>
            </a:cxnLst>
            <a:rect l="0" t="0" r="r" b="b"/>
            <a:pathLst>
              <a:path w="83" h="53">
                <a:moveTo>
                  <a:pt x="80" y="16"/>
                </a:moveTo>
                <a:lnTo>
                  <a:pt x="80" y="29"/>
                </a:lnTo>
                <a:lnTo>
                  <a:pt x="80" y="29"/>
                </a:lnTo>
                <a:lnTo>
                  <a:pt x="81" y="29"/>
                </a:lnTo>
                <a:lnTo>
                  <a:pt x="83" y="29"/>
                </a:lnTo>
                <a:lnTo>
                  <a:pt x="83" y="33"/>
                </a:lnTo>
                <a:lnTo>
                  <a:pt x="83" y="33"/>
                </a:lnTo>
                <a:lnTo>
                  <a:pt x="81" y="33"/>
                </a:lnTo>
                <a:lnTo>
                  <a:pt x="81" y="33"/>
                </a:lnTo>
                <a:lnTo>
                  <a:pt x="80" y="33"/>
                </a:lnTo>
                <a:lnTo>
                  <a:pt x="80" y="33"/>
                </a:lnTo>
                <a:lnTo>
                  <a:pt x="80" y="37"/>
                </a:lnTo>
                <a:lnTo>
                  <a:pt x="80" y="37"/>
                </a:lnTo>
                <a:lnTo>
                  <a:pt x="80" y="38"/>
                </a:lnTo>
                <a:lnTo>
                  <a:pt x="80" y="38"/>
                </a:lnTo>
                <a:lnTo>
                  <a:pt x="80" y="38"/>
                </a:lnTo>
                <a:lnTo>
                  <a:pt x="80" y="38"/>
                </a:lnTo>
                <a:lnTo>
                  <a:pt x="80" y="38"/>
                </a:lnTo>
                <a:lnTo>
                  <a:pt x="80" y="38"/>
                </a:lnTo>
                <a:lnTo>
                  <a:pt x="81" y="38"/>
                </a:lnTo>
                <a:lnTo>
                  <a:pt x="81" y="38"/>
                </a:lnTo>
                <a:lnTo>
                  <a:pt x="81" y="38"/>
                </a:lnTo>
                <a:lnTo>
                  <a:pt x="81" y="38"/>
                </a:lnTo>
                <a:lnTo>
                  <a:pt x="81" y="38"/>
                </a:lnTo>
                <a:lnTo>
                  <a:pt x="81" y="38"/>
                </a:lnTo>
                <a:lnTo>
                  <a:pt x="81" y="38"/>
                </a:lnTo>
                <a:lnTo>
                  <a:pt x="81" y="37"/>
                </a:lnTo>
                <a:lnTo>
                  <a:pt x="81" y="37"/>
                </a:lnTo>
                <a:lnTo>
                  <a:pt x="83" y="37"/>
                </a:lnTo>
                <a:lnTo>
                  <a:pt x="83" y="37"/>
                </a:lnTo>
                <a:lnTo>
                  <a:pt x="83" y="38"/>
                </a:lnTo>
                <a:lnTo>
                  <a:pt x="83" y="40"/>
                </a:lnTo>
                <a:lnTo>
                  <a:pt x="83" y="41"/>
                </a:lnTo>
                <a:lnTo>
                  <a:pt x="83" y="41"/>
                </a:lnTo>
                <a:lnTo>
                  <a:pt x="75" y="41"/>
                </a:lnTo>
                <a:lnTo>
                  <a:pt x="75" y="41"/>
                </a:lnTo>
                <a:lnTo>
                  <a:pt x="73" y="41"/>
                </a:lnTo>
                <a:lnTo>
                  <a:pt x="75" y="46"/>
                </a:lnTo>
                <a:lnTo>
                  <a:pt x="75" y="46"/>
                </a:lnTo>
                <a:lnTo>
                  <a:pt x="75" y="46"/>
                </a:lnTo>
                <a:lnTo>
                  <a:pt x="75" y="48"/>
                </a:lnTo>
                <a:lnTo>
                  <a:pt x="73" y="48"/>
                </a:lnTo>
                <a:lnTo>
                  <a:pt x="73" y="48"/>
                </a:lnTo>
                <a:lnTo>
                  <a:pt x="72" y="48"/>
                </a:lnTo>
                <a:lnTo>
                  <a:pt x="72" y="48"/>
                </a:lnTo>
                <a:lnTo>
                  <a:pt x="70" y="48"/>
                </a:lnTo>
                <a:lnTo>
                  <a:pt x="70" y="49"/>
                </a:lnTo>
                <a:lnTo>
                  <a:pt x="69" y="49"/>
                </a:lnTo>
                <a:lnTo>
                  <a:pt x="67" y="49"/>
                </a:lnTo>
                <a:lnTo>
                  <a:pt x="67" y="49"/>
                </a:lnTo>
                <a:lnTo>
                  <a:pt x="65" y="53"/>
                </a:lnTo>
                <a:lnTo>
                  <a:pt x="65" y="53"/>
                </a:lnTo>
                <a:lnTo>
                  <a:pt x="65" y="53"/>
                </a:lnTo>
                <a:lnTo>
                  <a:pt x="64" y="53"/>
                </a:lnTo>
                <a:lnTo>
                  <a:pt x="64" y="53"/>
                </a:lnTo>
                <a:lnTo>
                  <a:pt x="62" y="53"/>
                </a:lnTo>
                <a:lnTo>
                  <a:pt x="62" y="53"/>
                </a:lnTo>
                <a:lnTo>
                  <a:pt x="62" y="51"/>
                </a:lnTo>
                <a:lnTo>
                  <a:pt x="62" y="49"/>
                </a:lnTo>
                <a:lnTo>
                  <a:pt x="61" y="48"/>
                </a:lnTo>
                <a:lnTo>
                  <a:pt x="59" y="46"/>
                </a:lnTo>
                <a:lnTo>
                  <a:pt x="57" y="43"/>
                </a:lnTo>
                <a:lnTo>
                  <a:pt x="57" y="43"/>
                </a:lnTo>
                <a:lnTo>
                  <a:pt x="56" y="46"/>
                </a:lnTo>
                <a:lnTo>
                  <a:pt x="54" y="46"/>
                </a:lnTo>
                <a:lnTo>
                  <a:pt x="53" y="46"/>
                </a:lnTo>
                <a:lnTo>
                  <a:pt x="53" y="48"/>
                </a:lnTo>
                <a:lnTo>
                  <a:pt x="51" y="48"/>
                </a:lnTo>
                <a:lnTo>
                  <a:pt x="49" y="46"/>
                </a:lnTo>
                <a:lnTo>
                  <a:pt x="49" y="45"/>
                </a:lnTo>
                <a:lnTo>
                  <a:pt x="49" y="43"/>
                </a:lnTo>
                <a:lnTo>
                  <a:pt x="48" y="43"/>
                </a:lnTo>
                <a:lnTo>
                  <a:pt x="48" y="41"/>
                </a:lnTo>
                <a:lnTo>
                  <a:pt x="46" y="40"/>
                </a:lnTo>
                <a:lnTo>
                  <a:pt x="46" y="40"/>
                </a:lnTo>
                <a:lnTo>
                  <a:pt x="46" y="40"/>
                </a:lnTo>
                <a:lnTo>
                  <a:pt x="46" y="38"/>
                </a:lnTo>
                <a:lnTo>
                  <a:pt x="46" y="38"/>
                </a:lnTo>
                <a:lnTo>
                  <a:pt x="46" y="38"/>
                </a:lnTo>
                <a:lnTo>
                  <a:pt x="45" y="37"/>
                </a:lnTo>
                <a:lnTo>
                  <a:pt x="45" y="35"/>
                </a:lnTo>
                <a:lnTo>
                  <a:pt x="46" y="33"/>
                </a:lnTo>
                <a:lnTo>
                  <a:pt x="45" y="32"/>
                </a:lnTo>
                <a:lnTo>
                  <a:pt x="45" y="32"/>
                </a:lnTo>
                <a:lnTo>
                  <a:pt x="43" y="32"/>
                </a:lnTo>
                <a:lnTo>
                  <a:pt x="41" y="32"/>
                </a:lnTo>
                <a:lnTo>
                  <a:pt x="41" y="33"/>
                </a:lnTo>
                <a:lnTo>
                  <a:pt x="40" y="35"/>
                </a:lnTo>
                <a:lnTo>
                  <a:pt x="38" y="35"/>
                </a:lnTo>
                <a:lnTo>
                  <a:pt x="38" y="35"/>
                </a:lnTo>
                <a:lnTo>
                  <a:pt x="37" y="37"/>
                </a:lnTo>
                <a:lnTo>
                  <a:pt x="35" y="37"/>
                </a:lnTo>
                <a:lnTo>
                  <a:pt x="33" y="35"/>
                </a:lnTo>
                <a:lnTo>
                  <a:pt x="32" y="37"/>
                </a:lnTo>
                <a:lnTo>
                  <a:pt x="32" y="37"/>
                </a:lnTo>
                <a:lnTo>
                  <a:pt x="32" y="37"/>
                </a:lnTo>
                <a:lnTo>
                  <a:pt x="32" y="37"/>
                </a:lnTo>
                <a:lnTo>
                  <a:pt x="30" y="33"/>
                </a:lnTo>
                <a:lnTo>
                  <a:pt x="29" y="35"/>
                </a:lnTo>
                <a:lnTo>
                  <a:pt x="27" y="35"/>
                </a:lnTo>
                <a:lnTo>
                  <a:pt x="27" y="35"/>
                </a:lnTo>
                <a:lnTo>
                  <a:pt x="27" y="35"/>
                </a:lnTo>
                <a:lnTo>
                  <a:pt x="25" y="35"/>
                </a:lnTo>
                <a:lnTo>
                  <a:pt x="25" y="37"/>
                </a:lnTo>
                <a:lnTo>
                  <a:pt x="25" y="37"/>
                </a:lnTo>
                <a:lnTo>
                  <a:pt x="25" y="38"/>
                </a:lnTo>
                <a:lnTo>
                  <a:pt x="24" y="38"/>
                </a:lnTo>
                <a:lnTo>
                  <a:pt x="24" y="38"/>
                </a:lnTo>
                <a:lnTo>
                  <a:pt x="24" y="40"/>
                </a:lnTo>
                <a:lnTo>
                  <a:pt x="24" y="38"/>
                </a:lnTo>
                <a:lnTo>
                  <a:pt x="22" y="38"/>
                </a:lnTo>
                <a:lnTo>
                  <a:pt x="22" y="38"/>
                </a:lnTo>
                <a:lnTo>
                  <a:pt x="21" y="40"/>
                </a:lnTo>
                <a:lnTo>
                  <a:pt x="19" y="40"/>
                </a:lnTo>
                <a:lnTo>
                  <a:pt x="17" y="40"/>
                </a:lnTo>
                <a:lnTo>
                  <a:pt x="17" y="40"/>
                </a:lnTo>
                <a:lnTo>
                  <a:pt x="16" y="38"/>
                </a:lnTo>
                <a:lnTo>
                  <a:pt x="14" y="37"/>
                </a:lnTo>
                <a:lnTo>
                  <a:pt x="13" y="37"/>
                </a:lnTo>
                <a:lnTo>
                  <a:pt x="13" y="37"/>
                </a:lnTo>
                <a:lnTo>
                  <a:pt x="13" y="37"/>
                </a:lnTo>
                <a:lnTo>
                  <a:pt x="11" y="37"/>
                </a:lnTo>
                <a:lnTo>
                  <a:pt x="11" y="37"/>
                </a:lnTo>
                <a:lnTo>
                  <a:pt x="11" y="38"/>
                </a:lnTo>
                <a:lnTo>
                  <a:pt x="9" y="40"/>
                </a:lnTo>
                <a:lnTo>
                  <a:pt x="9" y="38"/>
                </a:lnTo>
                <a:lnTo>
                  <a:pt x="8" y="37"/>
                </a:lnTo>
                <a:lnTo>
                  <a:pt x="8" y="35"/>
                </a:lnTo>
                <a:lnTo>
                  <a:pt x="8" y="35"/>
                </a:lnTo>
                <a:lnTo>
                  <a:pt x="8" y="35"/>
                </a:lnTo>
                <a:lnTo>
                  <a:pt x="6" y="33"/>
                </a:lnTo>
                <a:lnTo>
                  <a:pt x="6" y="33"/>
                </a:lnTo>
                <a:lnTo>
                  <a:pt x="5" y="32"/>
                </a:lnTo>
                <a:lnTo>
                  <a:pt x="5" y="32"/>
                </a:lnTo>
                <a:lnTo>
                  <a:pt x="5" y="30"/>
                </a:lnTo>
                <a:lnTo>
                  <a:pt x="3" y="30"/>
                </a:lnTo>
                <a:lnTo>
                  <a:pt x="3" y="30"/>
                </a:lnTo>
                <a:lnTo>
                  <a:pt x="3" y="30"/>
                </a:lnTo>
                <a:lnTo>
                  <a:pt x="1" y="25"/>
                </a:lnTo>
                <a:lnTo>
                  <a:pt x="1" y="24"/>
                </a:lnTo>
                <a:lnTo>
                  <a:pt x="0" y="24"/>
                </a:lnTo>
                <a:lnTo>
                  <a:pt x="0" y="22"/>
                </a:lnTo>
                <a:lnTo>
                  <a:pt x="0" y="22"/>
                </a:lnTo>
                <a:lnTo>
                  <a:pt x="0" y="22"/>
                </a:lnTo>
                <a:lnTo>
                  <a:pt x="0" y="21"/>
                </a:lnTo>
                <a:lnTo>
                  <a:pt x="0" y="21"/>
                </a:lnTo>
                <a:lnTo>
                  <a:pt x="0" y="19"/>
                </a:lnTo>
                <a:lnTo>
                  <a:pt x="3" y="17"/>
                </a:lnTo>
                <a:lnTo>
                  <a:pt x="5" y="17"/>
                </a:lnTo>
                <a:lnTo>
                  <a:pt x="5" y="16"/>
                </a:lnTo>
                <a:lnTo>
                  <a:pt x="6" y="16"/>
                </a:lnTo>
                <a:lnTo>
                  <a:pt x="6" y="16"/>
                </a:lnTo>
                <a:lnTo>
                  <a:pt x="8" y="16"/>
                </a:lnTo>
                <a:lnTo>
                  <a:pt x="8" y="14"/>
                </a:lnTo>
                <a:lnTo>
                  <a:pt x="8" y="14"/>
                </a:lnTo>
                <a:lnTo>
                  <a:pt x="8" y="14"/>
                </a:lnTo>
                <a:lnTo>
                  <a:pt x="8" y="13"/>
                </a:lnTo>
                <a:lnTo>
                  <a:pt x="8" y="13"/>
                </a:lnTo>
                <a:lnTo>
                  <a:pt x="8" y="13"/>
                </a:lnTo>
                <a:lnTo>
                  <a:pt x="9" y="13"/>
                </a:lnTo>
                <a:lnTo>
                  <a:pt x="9" y="13"/>
                </a:lnTo>
                <a:lnTo>
                  <a:pt x="9" y="14"/>
                </a:lnTo>
                <a:lnTo>
                  <a:pt x="9" y="14"/>
                </a:lnTo>
                <a:lnTo>
                  <a:pt x="9" y="14"/>
                </a:lnTo>
                <a:lnTo>
                  <a:pt x="9" y="14"/>
                </a:lnTo>
                <a:lnTo>
                  <a:pt x="9" y="16"/>
                </a:lnTo>
                <a:lnTo>
                  <a:pt x="9" y="14"/>
                </a:lnTo>
                <a:lnTo>
                  <a:pt x="11" y="14"/>
                </a:lnTo>
                <a:lnTo>
                  <a:pt x="11" y="14"/>
                </a:lnTo>
                <a:lnTo>
                  <a:pt x="11" y="14"/>
                </a:lnTo>
                <a:lnTo>
                  <a:pt x="11" y="14"/>
                </a:lnTo>
                <a:lnTo>
                  <a:pt x="11" y="14"/>
                </a:lnTo>
                <a:lnTo>
                  <a:pt x="11" y="14"/>
                </a:lnTo>
                <a:lnTo>
                  <a:pt x="11" y="14"/>
                </a:lnTo>
                <a:lnTo>
                  <a:pt x="11" y="14"/>
                </a:lnTo>
                <a:lnTo>
                  <a:pt x="11" y="14"/>
                </a:lnTo>
                <a:lnTo>
                  <a:pt x="11" y="13"/>
                </a:lnTo>
                <a:lnTo>
                  <a:pt x="13" y="13"/>
                </a:lnTo>
                <a:lnTo>
                  <a:pt x="13" y="13"/>
                </a:lnTo>
                <a:lnTo>
                  <a:pt x="13" y="13"/>
                </a:lnTo>
                <a:lnTo>
                  <a:pt x="14" y="11"/>
                </a:lnTo>
                <a:lnTo>
                  <a:pt x="16" y="13"/>
                </a:lnTo>
                <a:lnTo>
                  <a:pt x="16" y="13"/>
                </a:lnTo>
                <a:lnTo>
                  <a:pt x="16" y="13"/>
                </a:lnTo>
                <a:lnTo>
                  <a:pt x="16" y="11"/>
                </a:lnTo>
                <a:lnTo>
                  <a:pt x="16" y="11"/>
                </a:lnTo>
                <a:lnTo>
                  <a:pt x="16" y="11"/>
                </a:lnTo>
                <a:lnTo>
                  <a:pt x="16" y="11"/>
                </a:lnTo>
                <a:lnTo>
                  <a:pt x="17" y="8"/>
                </a:lnTo>
                <a:lnTo>
                  <a:pt x="17" y="6"/>
                </a:lnTo>
                <a:lnTo>
                  <a:pt x="17" y="6"/>
                </a:lnTo>
                <a:lnTo>
                  <a:pt x="16" y="5"/>
                </a:lnTo>
                <a:lnTo>
                  <a:pt x="16" y="5"/>
                </a:lnTo>
                <a:lnTo>
                  <a:pt x="16" y="5"/>
                </a:lnTo>
                <a:lnTo>
                  <a:pt x="19" y="5"/>
                </a:lnTo>
                <a:lnTo>
                  <a:pt x="22" y="5"/>
                </a:lnTo>
                <a:lnTo>
                  <a:pt x="24" y="5"/>
                </a:lnTo>
                <a:lnTo>
                  <a:pt x="25" y="5"/>
                </a:lnTo>
                <a:lnTo>
                  <a:pt x="25" y="1"/>
                </a:lnTo>
                <a:lnTo>
                  <a:pt x="25" y="1"/>
                </a:lnTo>
                <a:lnTo>
                  <a:pt x="25" y="0"/>
                </a:lnTo>
                <a:lnTo>
                  <a:pt x="27" y="0"/>
                </a:lnTo>
                <a:lnTo>
                  <a:pt x="27" y="0"/>
                </a:lnTo>
                <a:lnTo>
                  <a:pt x="29" y="0"/>
                </a:lnTo>
                <a:lnTo>
                  <a:pt x="29" y="5"/>
                </a:lnTo>
                <a:lnTo>
                  <a:pt x="30" y="5"/>
                </a:lnTo>
                <a:lnTo>
                  <a:pt x="32" y="5"/>
                </a:lnTo>
                <a:lnTo>
                  <a:pt x="32" y="5"/>
                </a:lnTo>
                <a:lnTo>
                  <a:pt x="37" y="5"/>
                </a:lnTo>
                <a:lnTo>
                  <a:pt x="38" y="5"/>
                </a:lnTo>
                <a:lnTo>
                  <a:pt x="38" y="5"/>
                </a:lnTo>
                <a:lnTo>
                  <a:pt x="40" y="5"/>
                </a:lnTo>
                <a:lnTo>
                  <a:pt x="41" y="5"/>
                </a:lnTo>
                <a:lnTo>
                  <a:pt x="45" y="5"/>
                </a:lnTo>
                <a:lnTo>
                  <a:pt x="45" y="8"/>
                </a:lnTo>
                <a:lnTo>
                  <a:pt x="45" y="8"/>
                </a:lnTo>
                <a:lnTo>
                  <a:pt x="46" y="8"/>
                </a:lnTo>
                <a:lnTo>
                  <a:pt x="46" y="8"/>
                </a:lnTo>
                <a:lnTo>
                  <a:pt x="46" y="8"/>
                </a:lnTo>
                <a:lnTo>
                  <a:pt x="49" y="8"/>
                </a:lnTo>
                <a:lnTo>
                  <a:pt x="51" y="8"/>
                </a:lnTo>
                <a:lnTo>
                  <a:pt x="53" y="8"/>
                </a:lnTo>
                <a:lnTo>
                  <a:pt x="54" y="8"/>
                </a:lnTo>
                <a:lnTo>
                  <a:pt x="54" y="11"/>
                </a:lnTo>
                <a:lnTo>
                  <a:pt x="54" y="13"/>
                </a:lnTo>
                <a:lnTo>
                  <a:pt x="54" y="13"/>
                </a:lnTo>
                <a:lnTo>
                  <a:pt x="56" y="13"/>
                </a:lnTo>
                <a:lnTo>
                  <a:pt x="59" y="13"/>
                </a:lnTo>
                <a:lnTo>
                  <a:pt x="59" y="13"/>
                </a:lnTo>
                <a:lnTo>
                  <a:pt x="62" y="13"/>
                </a:lnTo>
                <a:lnTo>
                  <a:pt x="64" y="13"/>
                </a:lnTo>
                <a:lnTo>
                  <a:pt x="64" y="13"/>
                </a:lnTo>
                <a:lnTo>
                  <a:pt x="67" y="13"/>
                </a:lnTo>
                <a:lnTo>
                  <a:pt x="67" y="13"/>
                </a:lnTo>
                <a:lnTo>
                  <a:pt x="69" y="13"/>
                </a:lnTo>
                <a:lnTo>
                  <a:pt x="70" y="13"/>
                </a:lnTo>
                <a:lnTo>
                  <a:pt x="72" y="13"/>
                </a:lnTo>
                <a:lnTo>
                  <a:pt x="72" y="14"/>
                </a:lnTo>
                <a:lnTo>
                  <a:pt x="72" y="16"/>
                </a:lnTo>
                <a:lnTo>
                  <a:pt x="78" y="17"/>
                </a:lnTo>
                <a:lnTo>
                  <a:pt x="80" y="16"/>
                </a:lnTo>
                <a:close/>
              </a:path>
            </a:pathLst>
          </a:custGeom>
          <a:solidFill>
            <a:srgbClr val="3B6A8C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68" name="Freeform 20"/>
          <p:cNvSpPr>
            <a:spLocks/>
          </p:cNvSpPr>
          <p:nvPr/>
        </p:nvSpPr>
        <p:spPr bwMode="auto">
          <a:xfrm>
            <a:off x="5207000" y="5926138"/>
            <a:ext cx="422275" cy="273050"/>
          </a:xfrm>
          <a:custGeom>
            <a:avLst/>
            <a:gdLst/>
            <a:ahLst/>
            <a:cxnLst>
              <a:cxn ang="0">
                <a:pos x="110" y="1"/>
              </a:cxn>
              <a:cxn ang="0">
                <a:pos x="120" y="4"/>
              </a:cxn>
              <a:cxn ang="0">
                <a:pos x="131" y="6"/>
              </a:cxn>
              <a:cxn ang="0">
                <a:pos x="146" y="9"/>
              </a:cxn>
              <a:cxn ang="0">
                <a:pos x="162" y="25"/>
              </a:cxn>
              <a:cxn ang="0">
                <a:pos x="165" y="30"/>
              </a:cxn>
              <a:cxn ang="0">
                <a:pos x="165" y="38"/>
              </a:cxn>
              <a:cxn ang="0">
                <a:pos x="165" y="67"/>
              </a:cxn>
              <a:cxn ang="0">
                <a:pos x="182" y="73"/>
              </a:cxn>
              <a:cxn ang="0">
                <a:pos x="189" y="99"/>
              </a:cxn>
              <a:cxn ang="0">
                <a:pos x="197" y="99"/>
              </a:cxn>
              <a:cxn ang="0">
                <a:pos x="205" y="99"/>
              </a:cxn>
              <a:cxn ang="0">
                <a:pos x="213" y="99"/>
              </a:cxn>
              <a:cxn ang="0">
                <a:pos x="221" y="99"/>
              </a:cxn>
              <a:cxn ang="0">
                <a:pos x="229" y="99"/>
              </a:cxn>
              <a:cxn ang="0">
                <a:pos x="237" y="99"/>
              </a:cxn>
              <a:cxn ang="0">
                <a:pos x="246" y="105"/>
              </a:cxn>
              <a:cxn ang="0">
                <a:pos x="246" y="120"/>
              </a:cxn>
              <a:cxn ang="0">
                <a:pos x="250" y="134"/>
              </a:cxn>
              <a:cxn ang="0">
                <a:pos x="254" y="137"/>
              </a:cxn>
              <a:cxn ang="0">
                <a:pos x="259" y="139"/>
              </a:cxn>
              <a:cxn ang="0">
                <a:pos x="264" y="136"/>
              </a:cxn>
              <a:cxn ang="0">
                <a:pos x="266" y="144"/>
              </a:cxn>
              <a:cxn ang="0">
                <a:pos x="266" y="160"/>
              </a:cxn>
              <a:cxn ang="0">
                <a:pos x="240" y="172"/>
              </a:cxn>
              <a:cxn ang="0">
                <a:pos x="227" y="172"/>
              </a:cxn>
              <a:cxn ang="0">
                <a:pos x="202" y="172"/>
              </a:cxn>
              <a:cxn ang="0">
                <a:pos x="174" y="172"/>
              </a:cxn>
              <a:cxn ang="0">
                <a:pos x="152" y="172"/>
              </a:cxn>
              <a:cxn ang="0">
                <a:pos x="142" y="172"/>
              </a:cxn>
              <a:cxn ang="0">
                <a:pos x="107" y="172"/>
              </a:cxn>
              <a:cxn ang="0">
                <a:pos x="88" y="172"/>
              </a:cxn>
              <a:cxn ang="0">
                <a:pos x="69" y="153"/>
              </a:cxn>
              <a:cxn ang="0">
                <a:pos x="69" y="129"/>
              </a:cxn>
              <a:cxn ang="0">
                <a:pos x="54" y="123"/>
              </a:cxn>
              <a:cxn ang="0">
                <a:pos x="42" y="123"/>
              </a:cxn>
              <a:cxn ang="0">
                <a:pos x="16" y="118"/>
              </a:cxn>
              <a:cxn ang="0">
                <a:pos x="16" y="99"/>
              </a:cxn>
              <a:cxn ang="0">
                <a:pos x="6" y="78"/>
              </a:cxn>
              <a:cxn ang="0">
                <a:pos x="5" y="65"/>
              </a:cxn>
              <a:cxn ang="0">
                <a:pos x="3" y="46"/>
              </a:cxn>
              <a:cxn ang="0">
                <a:pos x="3" y="33"/>
              </a:cxn>
              <a:cxn ang="0">
                <a:pos x="0" y="25"/>
              </a:cxn>
              <a:cxn ang="0">
                <a:pos x="3" y="16"/>
              </a:cxn>
              <a:cxn ang="0">
                <a:pos x="10" y="20"/>
              </a:cxn>
              <a:cxn ang="0">
                <a:pos x="26" y="20"/>
              </a:cxn>
              <a:cxn ang="0">
                <a:pos x="37" y="25"/>
              </a:cxn>
              <a:cxn ang="0">
                <a:pos x="42" y="19"/>
              </a:cxn>
              <a:cxn ang="0">
                <a:pos x="50" y="12"/>
              </a:cxn>
              <a:cxn ang="0">
                <a:pos x="62" y="12"/>
              </a:cxn>
              <a:cxn ang="0">
                <a:pos x="88" y="12"/>
              </a:cxn>
              <a:cxn ang="0">
                <a:pos x="96" y="0"/>
              </a:cxn>
            </a:cxnLst>
            <a:rect l="0" t="0" r="r" b="b"/>
            <a:pathLst>
              <a:path w="266" h="172">
                <a:moveTo>
                  <a:pt x="104" y="0"/>
                </a:moveTo>
                <a:lnTo>
                  <a:pt x="104" y="1"/>
                </a:lnTo>
                <a:lnTo>
                  <a:pt x="107" y="1"/>
                </a:lnTo>
                <a:lnTo>
                  <a:pt x="109" y="1"/>
                </a:lnTo>
                <a:lnTo>
                  <a:pt x="110" y="1"/>
                </a:lnTo>
                <a:lnTo>
                  <a:pt x="110" y="3"/>
                </a:lnTo>
                <a:lnTo>
                  <a:pt x="110" y="4"/>
                </a:lnTo>
                <a:lnTo>
                  <a:pt x="112" y="4"/>
                </a:lnTo>
                <a:lnTo>
                  <a:pt x="117" y="4"/>
                </a:lnTo>
                <a:lnTo>
                  <a:pt x="120" y="4"/>
                </a:lnTo>
                <a:lnTo>
                  <a:pt x="123" y="4"/>
                </a:lnTo>
                <a:lnTo>
                  <a:pt x="128" y="4"/>
                </a:lnTo>
                <a:lnTo>
                  <a:pt x="130" y="4"/>
                </a:lnTo>
                <a:lnTo>
                  <a:pt x="130" y="6"/>
                </a:lnTo>
                <a:lnTo>
                  <a:pt x="131" y="6"/>
                </a:lnTo>
                <a:lnTo>
                  <a:pt x="131" y="8"/>
                </a:lnTo>
                <a:lnTo>
                  <a:pt x="138" y="8"/>
                </a:lnTo>
                <a:lnTo>
                  <a:pt x="138" y="9"/>
                </a:lnTo>
                <a:lnTo>
                  <a:pt x="144" y="9"/>
                </a:lnTo>
                <a:lnTo>
                  <a:pt x="146" y="9"/>
                </a:lnTo>
                <a:lnTo>
                  <a:pt x="150" y="11"/>
                </a:lnTo>
                <a:lnTo>
                  <a:pt x="150" y="12"/>
                </a:lnTo>
                <a:lnTo>
                  <a:pt x="162" y="12"/>
                </a:lnTo>
                <a:lnTo>
                  <a:pt x="162" y="16"/>
                </a:lnTo>
                <a:lnTo>
                  <a:pt x="162" y="25"/>
                </a:lnTo>
                <a:lnTo>
                  <a:pt x="163" y="25"/>
                </a:lnTo>
                <a:lnTo>
                  <a:pt x="165" y="25"/>
                </a:lnTo>
                <a:lnTo>
                  <a:pt x="165" y="27"/>
                </a:lnTo>
                <a:lnTo>
                  <a:pt x="165" y="28"/>
                </a:lnTo>
                <a:lnTo>
                  <a:pt x="165" y="30"/>
                </a:lnTo>
                <a:lnTo>
                  <a:pt x="165" y="32"/>
                </a:lnTo>
                <a:lnTo>
                  <a:pt x="165" y="33"/>
                </a:lnTo>
                <a:lnTo>
                  <a:pt x="165" y="35"/>
                </a:lnTo>
                <a:lnTo>
                  <a:pt x="165" y="36"/>
                </a:lnTo>
                <a:lnTo>
                  <a:pt x="165" y="38"/>
                </a:lnTo>
                <a:lnTo>
                  <a:pt x="165" y="40"/>
                </a:lnTo>
                <a:lnTo>
                  <a:pt x="165" y="41"/>
                </a:lnTo>
                <a:lnTo>
                  <a:pt x="165" y="49"/>
                </a:lnTo>
                <a:lnTo>
                  <a:pt x="165" y="65"/>
                </a:lnTo>
                <a:lnTo>
                  <a:pt x="165" y="67"/>
                </a:lnTo>
                <a:lnTo>
                  <a:pt x="165" y="68"/>
                </a:lnTo>
                <a:lnTo>
                  <a:pt x="165" y="72"/>
                </a:lnTo>
                <a:lnTo>
                  <a:pt x="165" y="73"/>
                </a:lnTo>
                <a:lnTo>
                  <a:pt x="181" y="73"/>
                </a:lnTo>
                <a:lnTo>
                  <a:pt x="182" y="73"/>
                </a:lnTo>
                <a:lnTo>
                  <a:pt x="189" y="73"/>
                </a:lnTo>
                <a:lnTo>
                  <a:pt x="189" y="81"/>
                </a:lnTo>
                <a:lnTo>
                  <a:pt x="189" y="83"/>
                </a:lnTo>
                <a:lnTo>
                  <a:pt x="189" y="91"/>
                </a:lnTo>
                <a:lnTo>
                  <a:pt x="189" y="99"/>
                </a:lnTo>
                <a:lnTo>
                  <a:pt x="190" y="99"/>
                </a:lnTo>
                <a:lnTo>
                  <a:pt x="192" y="99"/>
                </a:lnTo>
                <a:lnTo>
                  <a:pt x="194" y="99"/>
                </a:lnTo>
                <a:lnTo>
                  <a:pt x="195" y="99"/>
                </a:lnTo>
                <a:lnTo>
                  <a:pt x="197" y="99"/>
                </a:lnTo>
                <a:lnTo>
                  <a:pt x="198" y="99"/>
                </a:lnTo>
                <a:lnTo>
                  <a:pt x="200" y="99"/>
                </a:lnTo>
                <a:lnTo>
                  <a:pt x="202" y="99"/>
                </a:lnTo>
                <a:lnTo>
                  <a:pt x="203" y="99"/>
                </a:lnTo>
                <a:lnTo>
                  <a:pt x="205" y="99"/>
                </a:lnTo>
                <a:lnTo>
                  <a:pt x="206" y="99"/>
                </a:lnTo>
                <a:lnTo>
                  <a:pt x="208" y="99"/>
                </a:lnTo>
                <a:lnTo>
                  <a:pt x="210" y="99"/>
                </a:lnTo>
                <a:lnTo>
                  <a:pt x="211" y="99"/>
                </a:lnTo>
                <a:lnTo>
                  <a:pt x="213" y="99"/>
                </a:lnTo>
                <a:lnTo>
                  <a:pt x="214" y="99"/>
                </a:lnTo>
                <a:lnTo>
                  <a:pt x="216" y="99"/>
                </a:lnTo>
                <a:lnTo>
                  <a:pt x="218" y="99"/>
                </a:lnTo>
                <a:lnTo>
                  <a:pt x="219" y="99"/>
                </a:lnTo>
                <a:lnTo>
                  <a:pt x="221" y="99"/>
                </a:lnTo>
                <a:lnTo>
                  <a:pt x="222" y="99"/>
                </a:lnTo>
                <a:lnTo>
                  <a:pt x="224" y="99"/>
                </a:lnTo>
                <a:lnTo>
                  <a:pt x="226" y="99"/>
                </a:lnTo>
                <a:lnTo>
                  <a:pt x="227" y="99"/>
                </a:lnTo>
                <a:lnTo>
                  <a:pt x="229" y="99"/>
                </a:lnTo>
                <a:lnTo>
                  <a:pt x="230" y="99"/>
                </a:lnTo>
                <a:lnTo>
                  <a:pt x="232" y="99"/>
                </a:lnTo>
                <a:lnTo>
                  <a:pt x="234" y="99"/>
                </a:lnTo>
                <a:lnTo>
                  <a:pt x="235" y="99"/>
                </a:lnTo>
                <a:lnTo>
                  <a:pt x="237" y="99"/>
                </a:lnTo>
                <a:lnTo>
                  <a:pt x="238" y="99"/>
                </a:lnTo>
                <a:lnTo>
                  <a:pt x="243" y="99"/>
                </a:lnTo>
                <a:lnTo>
                  <a:pt x="246" y="99"/>
                </a:lnTo>
                <a:lnTo>
                  <a:pt x="246" y="102"/>
                </a:lnTo>
                <a:lnTo>
                  <a:pt x="246" y="105"/>
                </a:lnTo>
                <a:lnTo>
                  <a:pt x="246" y="107"/>
                </a:lnTo>
                <a:lnTo>
                  <a:pt x="246" y="110"/>
                </a:lnTo>
                <a:lnTo>
                  <a:pt x="246" y="112"/>
                </a:lnTo>
                <a:lnTo>
                  <a:pt x="246" y="115"/>
                </a:lnTo>
                <a:lnTo>
                  <a:pt x="246" y="120"/>
                </a:lnTo>
                <a:lnTo>
                  <a:pt x="246" y="123"/>
                </a:lnTo>
                <a:lnTo>
                  <a:pt x="250" y="123"/>
                </a:lnTo>
                <a:lnTo>
                  <a:pt x="250" y="126"/>
                </a:lnTo>
                <a:lnTo>
                  <a:pt x="250" y="129"/>
                </a:lnTo>
                <a:lnTo>
                  <a:pt x="250" y="134"/>
                </a:lnTo>
                <a:lnTo>
                  <a:pt x="251" y="134"/>
                </a:lnTo>
                <a:lnTo>
                  <a:pt x="253" y="134"/>
                </a:lnTo>
                <a:lnTo>
                  <a:pt x="253" y="136"/>
                </a:lnTo>
                <a:lnTo>
                  <a:pt x="254" y="136"/>
                </a:lnTo>
                <a:lnTo>
                  <a:pt x="254" y="137"/>
                </a:lnTo>
                <a:lnTo>
                  <a:pt x="254" y="136"/>
                </a:lnTo>
                <a:lnTo>
                  <a:pt x="256" y="136"/>
                </a:lnTo>
                <a:lnTo>
                  <a:pt x="258" y="136"/>
                </a:lnTo>
                <a:lnTo>
                  <a:pt x="258" y="137"/>
                </a:lnTo>
                <a:lnTo>
                  <a:pt x="259" y="139"/>
                </a:lnTo>
                <a:lnTo>
                  <a:pt x="261" y="139"/>
                </a:lnTo>
                <a:lnTo>
                  <a:pt x="261" y="137"/>
                </a:lnTo>
                <a:lnTo>
                  <a:pt x="261" y="136"/>
                </a:lnTo>
                <a:lnTo>
                  <a:pt x="262" y="136"/>
                </a:lnTo>
                <a:lnTo>
                  <a:pt x="264" y="136"/>
                </a:lnTo>
                <a:lnTo>
                  <a:pt x="264" y="134"/>
                </a:lnTo>
                <a:lnTo>
                  <a:pt x="266" y="134"/>
                </a:lnTo>
                <a:lnTo>
                  <a:pt x="266" y="136"/>
                </a:lnTo>
                <a:lnTo>
                  <a:pt x="266" y="139"/>
                </a:lnTo>
                <a:lnTo>
                  <a:pt x="266" y="144"/>
                </a:lnTo>
                <a:lnTo>
                  <a:pt x="266" y="145"/>
                </a:lnTo>
                <a:lnTo>
                  <a:pt x="266" y="147"/>
                </a:lnTo>
                <a:lnTo>
                  <a:pt x="266" y="152"/>
                </a:lnTo>
                <a:lnTo>
                  <a:pt x="266" y="158"/>
                </a:lnTo>
                <a:lnTo>
                  <a:pt x="266" y="160"/>
                </a:lnTo>
                <a:lnTo>
                  <a:pt x="266" y="168"/>
                </a:lnTo>
                <a:lnTo>
                  <a:pt x="266" y="172"/>
                </a:lnTo>
                <a:lnTo>
                  <a:pt x="259" y="172"/>
                </a:lnTo>
                <a:lnTo>
                  <a:pt x="256" y="172"/>
                </a:lnTo>
                <a:lnTo>
                  <a:pt x="240" y="172"/>
                </a:lnTo>
                <a:lnTo>
                  <a:pt x="237" y="172"/>
                </a:lnTo>
                <a:lnTo>
                  <a:pt x="235" y="172"/>
                </a:lnTo>
                <a:lnTo>
                  <a:pt x="234" y="172"/>
                </a:lnTo>
                <a:lnTo>
                  <a:pt x="232" y="172"/>
                </a:lnTo>
                <a:lnTo>
                  <a:pt x="227" y="172"/>
                </a:lnTo>
                <a:lnTo>
                  <a:pt x="221" y="172"/>
                </a:lnTo>
                <a:lnTo>
                  <a:pt x="216" y="172"/>
                </a:lnTo>
                <a:lnTo>
                  <a:pt x="213" y="172"/>
                </a:lnTo>
                <a:lnTo>
                  <a:pt x="206" y="172"/>
                </a:lnTo>
                <a:lnTo>
                  <a:pt x="202" y="172"/>
                </a:lnTo>
                <a:lnTo>
                  <a:pt x="187" y="172"/>
                </a:lnTo>
                <a:lnTo>
                  <a:pt x="186" y="172"/>
                </a:lnTo>
                <a:lnTo>
                  <a:pt x="184" y="172"/>
                </a:lnTo>
                <a:lnTo>
                  <a:pt x="179" y="172"/>
                </a:lnTo>
                <a:lnTo>
                  <a:pt x="174" y="172"/>
                </a:lnTo>
                <a:lnTo>
                  <a:pt x="173" y="172"/>
                </a:lnTo>
                <a:lnTo>
                  <a:pt x="166" y="172"/>
                </a:lnTo>
                <a:lnTo>
                  <a:pt x="158" y="172"/>
                </a:lnTo>
                <a:lnTo>
                  <a:pt x="155" y="172"/>
                </a:lnTo>
                <a:lnTo>
                  <a:pt x="152" y="172"/>
                </a:lnTo>
                <a:lnTo>
                  <a:pt x="150" y="172"/>
                </a:lnTo>
                <a:lnTo>
                  <a:pt x="149" y="172"/>
                </a:lnTo>
                <a:lnTo>
                  <a:pt x="147" y="172"/>
                </a:lnTo>
                <a:lnTo>
                  <a:pt x="144" y="172"/>
                </a:lnTo>
                <a:lnTo>
                  <a:pt x="142" y="172"/>
                </a:lnTo>
                <a:lnTo>
                  <a:pt x="133" y="172"/>
                </a:lnTo>
                <a:lnTo>
                  <a:pt x="122" y="172"/>
                </a:lnTo>
                <a:lnTo>
                  <a:pt x="118" y="172"/>
                </a:lnTo>
                <a:lnTo>
                  <a:pt x="114" y="172"/>
                </a:lnTo>
                <a:lnTo>
                  <a:pt x="107" y="172"/>
                </a:lnTo>
                <a:lnTo>
                  <a:pt x="106" y="172"/>
                </a:lnTo>
                <a:lnTo>
                  <a:pt x="101" y="172"/>
                </a:lnTo>
                <a:lnTo>
                  <a:pt x="98" y="172"/>
                </a:lnTo>
                <a:lnTo>
                  <a:pt x="93" y="172"/>
                </a:lnTo>
                <a:lnTo>
                  <a:pt x="88" y="172"/>
                </a:lnTo>
                <a:lnTo>
                  <a:pt x="69" y="172"/>
                </a:lnTo>
                <a:lnTo>
                  <a:pt x="69" y="168"/>
                </a:lnTo>
                <a:lnTo>
                  <a:pt x="69" y="164"/>
                </a:lnTo>
                <a:lnTo>
                  <a:pt x="69" y="160"/>
                </a:lnTo>
                <a:lnTo>
                  <a:pt x="69" y="153"/>
                </a:lnTo>
                <a:lnTo>
                  <a:pt x="69" y="148"/>
                </a:lnTo>
                <a:lnTo>
                  <a:pt x="69" y="142"/>
                </a:lnTo>
                <a:lnTo>
                  <a:pt x="69" y="139"/>
                </a:lnTo>
                <a:lnTo>
                  <a:pt x="69" y="134"/>
                </a:lnTo>
                <a:lnTo>
                  <a:pt x="69" y="129"/>
                </a:lnTo>
                <a:lnTo>
                  <a:pt x="69" y="123"/>
                </a:lnTo>
                <a:lnTo>
                  <a:pt x="61" y="123"/>
                </a:lnTo>
                <a:lnTo>
                  <a:pt x="59" y="123"/>
                </a:lnTo>
                <a:lnTo>
                  <a:pt x="56" y="123"/>
                </a:lnTo>
                <a:lnTo>
                  <a:pt x="54" y="123"/>
                </a:lnTo>
                <a:lnTo>
                  <a:pt x="51" y="123"/>
                </a:lnTo>
                <a:lnTo>
                  <a:pt x="50" y="123"/>
                </a:lnTo>
                <a:lnTo>
                  <a:pt x="45" y="123"/>
                </a:lnTo>
                <a:lnTo>
                  <a:pt x="43" y="123"/>
                </a:lnTo>
                <a:lnTo>
                  <a:pt x="42" y="123"/>
                </a:lnTo>
                <a:lnTo>
                  <a:pt x="38" y="123"/>
                </a:lnTo>
                <a:lnTo>
                  <a:pt x="32" y="123"/>
                </a:lnTo>
                <a:lnTo>
                  <a:pt x="26" y="123"/>
                </a:lnTo>
                <a:lnTo>
                  <a:pt x="16" y="123"/>
                </a:lnTo>
                <a:lnTo>
                  <a:pt x="16" y="118"/>
                </a:lnTo>
                <a:lnTo>
                  <a:pt x="16" y="116"/>
                </a:lnTo>
                <a:lnTo>
                  <a:pt x="16" y="112"/>
                </a:lnTo>
                <a:lnTo>
                  <a:pt x="16" y="110"/>
                </a:lnTo>
                <a:lnTo>
                  <a:pt x="16" y="102"/>
                </a:lnTo>
                <a:lnTo>
                  <a:pt x="16" y="99"/>
                </a:lnTo>
                <a:lnTo>
                  <a:pt x="16" y="97"/>
                </a:lnTo>
                <a:lnTo>
                  <a:pt x="16" y="78"/>
                </a:lnTo>
                <a:lnTo>
                  <a:pt x="14" y="78"/>
                </a:lnTo>
                <a:lnTo>
                  <a:pt x="11" y="78"/>
                </a:lnTo>
                <a:lnTo>
                  <a:pt x="6" y="78"/>
                </a:lnTo>
                <a:lnTo>
                  <a:pt x="5" y="78"/>
                </a:lnTo>
                <a:lnTo>
                  <a:pt x="5" y="76"/>
                </a:lnTo>
                <a:lnTo>
                  <a:pt x="5" y="73"/>
                </a:lnTo>
                <a:lnTo>
                  <a:pt x="5" y="70"/>
                </a:lnTo>
                <a:lnTo>
                  <a:pt x="5" y="65"/>
                </a:lnTo>
                <a:lnTo>
                  <a:pt x="5" y="62"/>
                </a:lnTo>
                <a:lnTo>
                  <a:pt x="5" y="59"/>
                </a:lnTo>
                <a:lnTo>
                  <a:pt x="5" y="49"/>
                </a:lnTo>
                <a:lnTo>
                  <a:pt x="5" y="46"/>
                </a:lnTo>
                <a:lnTo>
                  <a:pt x="3" y="46"/>
                </a:lnTo>
                <a:lnTo>
                  <a:pt x="3" y="43"/>
                </a:lnTo>
                <a:lnTo>
                  <a:pt x="3" y="41"/>
                </a:lnTo>
                <a:lnTo>
                  <a:pt x="3" y="38"/>
                </a:lnTo>
                <a:lnTo>
                  <a:pt x="3" y="36"/>
                </a:lnTo>
                <a:lnTo>
                  <a:pt x="3" y="33"/>
                </a:lnTo>
                <a:lnTo>
                  <a:pt x="3" y="32"/>
                </a:lnTo>
                <a:lnTo>
                  <a:pt x="3" y="30"/>
                </a:lnTo>
                <a:lnTo>
                  <a:pt x="3" y="28"/>
                </a:lnTo>
                <a:lnTo>
                  <a:pt x="3" y="25"/>
                </a:lnTo>
                <a:lnTo>
                  <a:pt x="0" y="25"/>
                </a:lnTo>
                <a:lnTo>
                  <a:pt x="0" y="22"/>
                </a:lnTo>
                <a:lnTo>
                  <a:pt x="0" y="20"/>
                </a:lnTo>
                <a:lnTo>
                  <a:pt x="0" y="17"/>
                </a:lnTo>
                <a:lnTo>
                  <a:pt x="2" y="17"/>
                </a:lnTo>
                <a:lnTo>
                  <a:pt x="3" y="16"/>
                </a:lnTo>
                <a:lnTo>
                  <a:pt x="5" y="17"/>
                </a:lnTo>
                <a:lnTo>
                  <a:pt x="8" y="17"/>
                </a:lnTo>
                <a:lnTo>
                  <a:pt x="8" y="19"/>
                </a:lnTo>
                <a:lnTo>
                  <a:pt x="8" y="20"/>
                </a:lnTo>
                <a:lnTo>
                  <a:pt x="10" y="20"/>
                </a:lnTo>
                <a:lnTo>
                  <a:pt x="11" y="20"/>
                </a:lnTo>
                <a:lnTo>
                  <a:pt x="13" y="20"/>
                </a:lnTo>
                <a:lnTo>
                  <a:pt x="16" y="20"/>
                </a:lnTo>
                <a:lnTo>
                  <a:pt x="21" y="20"/>
                </a:lnTo>
                <a:lnTo>
                  <a:pt x="26" y="20"/>
                </a:lnTo>
                <a:lnTo>
                  <a:pt x="29" y="20"/>
                </a:lnTo>
                <a:lnTo>
                  <a:pt x="34" y="20"/>
                </a:lnTo>
                <a:lnTo>
                  <a:pt x="37" y="20"/>
                </a:lnTo>
                <a:lnTo>
                  <a:pt x="37" y="22"/>
                </a:lnTo>
                <a:lnTo>
                  <a:pt x="37" y="25"/>
                </a:lnTo>
                <a:lnTo>
                  <a:pt x="40" y="25"/>
                </a:lnTo>
                <a:lnTo>
                  <a:pt x="42" y="25"/>
                </a:lnTo>
                <a:lnTo>
                  <a:pt x="42" y="22"/>
                </a:lnTo>
                <a:lnTo>
                  <a:pt x="42" y="20"/>
                </a:lnTo>
                <a:lnTo>
                  <a:pt x="42" y="19"/>
                </a:lnTo>
                <a:lnTo>
                  <a:pt x="42" y="17"/>
                </a:lnTo>
                <a:lnTo>
                  <a:pt x="42" y="14"/>
                </a:lnTo>
                <a:lnTo>
                  <a:pt x="42" y="12"/>
                </a:lnTo>
                <a:lnTo>
                  <a:pt x="46" y="12"/>
                </a:lnTo>
                <a:lnTo>
                  <a:pt x="50" y="12"/>
                </a:lnTo>
                <a:lnTo>
                  <a:pt x="51" y="12"/>
                </a:lnTo>
                <a:lnTo>
                  <a:pt x="53" y="12"/>
                </a:lnTo>
                <a:lnTo>
                  <a:pt x="54" y="12"/>
                </a:lnTo>
                <a:lnTo>
                  <a:pt x="58" y="12"/>
                </a:lnTo>
                <a:lnTo>
                  <a:pt x="62" y="12"/>
                </a:lnTo>
                <a:lnTo>
                  <a:pt x="70" y="12"/>
                </a:lnTo>
                <a:lnTo>
                  <a:pt x="75" y="12"/>
                </a:lnTo>
                <a:lnTo>
                  <a:pt x="78" y="12"/>
                </a:lnTo>
                <a:lnTo>
                  <a:pt x="83" y="12"/>
                </a:lnTo>
                <a:lnTo>
                  <a:pt x="88" y="12"/>
                </a:lnTo>
                <a:lnTo>
                  <a:pt x="88" y="8"/>
                </a:lnTo>
                <a:lnTo>
                  <a:pt x="88" y="0"/>
                </a:lnTo>
                <a:lnTo>
                  <a:pt x="90" y="0"/>
                </a:lnTo>
                <a:lnTo>
                  <a:pt x="91" y="0"/>
                </a:lnTo>
                <a:lnTo>
                  <a:pt x="96" y="0"/>
                </a:lnTo>
                <a:lnTo>
                  <a:pt x="104" y="0"/>
                </a:lnTo>
                <a:close/>
              </a:path>
            </a:pathLst>
          </a:custGeom>
          <a:solidFill>
            <a:srgbClr val="604A87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69" name="Freeform 21"/>
          <p:cNvSpPr>
            <a:spLocks/>
          </p:cNvSpPr>
          <p:nvPr/>
        </p:nvSpPr>
        <p:spPr bwMode="auto">
          <a:xfrm>
            <a:off x="4419600" y="5229225"/>
            <a:ext cx="338138" cy="447675"/>
          </a:xfrm>
          <a:custGeom>
            <a:avLst/>
            <a:gdLst/>
            <a:ahLst/>
            <a:cxnLst>
              <a:cxn ang="0">
                <a:pos x="149" y="58"/>
              </a:cxn>
              <a:cxn ang="0">
                <a:pos x="154" y="66"/>
              </a:cxn>
              <a:cxn ang="0">
                <a:pos x="168" y="87"/>
              </a:cxn>
              <a:cxn ang="0">
                <a:pos x="173" y="98"/>
              </a:cxn>
              <a:cxn ang="0">
                <a:pos x="176" y="125"/>
              </a:cxn>
              <a:cxn ang="0">
                <a:pos x="190" y="160"/>
              </a:cxn>
              <a:cxn ang="0">
                <a:pos x="173" y="173"/>
              </a:cxn>
              <a:cxn ang="0">
                <a:pos x="178" y="199"/>
              </a:cxn>
              <a:cxn ang="0">
                <a:pos x="176" y="215"/>
              </a:cxn>
              <a:cxn ang="0">
                <a:pos x="187" y="235"/>
              </a:cxn>
              <a:cxn ang="0">
                <a:pos x="211" y="247"/>
              </a:cxn>
              <a:cxn ang="0">
                <a:pos x="208" y="258"/>
              </a:cxn>
              <a:cxn ang="0">
                <a:pos x="197" y="264"/>
              </a:cxn>
              <a:cxn ang="0">
                <a:pos x="189" y="274"/>
              </a:cxn>
              <a:cxn ang="0">
                <a:pos x="174" y="274"/>
              </a:cxn>
              <a:cxn ang="0">
                <a:pos x="166" y="277"/>
              </a:cxn>
              <a:cxn ang="0">
                <a:pos x="160" y="280"/>
              </a:cxn>
              <a:cxn ang="0">
                <a:pos x="154" y="275"/>
              </a:cxn>
              <a:cxn ang="0">
                <a:pos x="139" y="280"/>
              </a:cxn>
              <a:cxn ang="0">
                <a:pos x="138" y="272"/>
              </a:cxn>
              <a:cxn ang="0">
                <a:pos x="133" y="263"/>
              </a:cxn>
              <a:cxn ang="0">
                <a:pos x="133" y="248"/>
              </a:cxn>
              <a:cxn ang="0">
                <a:pos x="126" y="242"/>
              </a:cxn>
              <a:cxn ang="0">
                <a:pos x="128" y="229"/>
              </a:cxn>
              <a:cxn ang="0">
                <a:pos x="123" y="223"/>
              </a:cxn>
              <a:cxn ang="0">
                <a:pos x="118" y="216"/>
              </a:cxn>
              <a:cxn ang="0">
                <a:pos x="112" y="207"/>
              </a:cxn>
              <a:cxn ang="0">
                <a:pos x="104" y="199"/>
              </a:cxn>
              <a:cxn ang="0">
                <a:pos x="96" y="187"/>
              </a:cxn>
              <a:cxn ang="0">
                <a:pos x="90" y="173"/>
              </a:cxn>
              <a:cxn ang="0">
                <a:pos x="82" y="160"/>
              </a:cxn>
              <a:cxn ang="0">
                <a:pos x="66" y="163"/>
              </a:cxn>
              <a:cxn ang="0">
                <a:pos x="51" y="170"/>
              </a:cxn>
              <a:cxn ang="0">
                <a:pos x="45" y="171"/>
              </a:cxn>
              <a:cxn ang="0">
                <a:pos x="43" y="159"/>
              </a:cxn>
              <a:cxn ang="0">
                <a:pos x="32" y="152"/>
              </a:cxn>
              <a:cxn ang="0">
                <a:pos x="30" y="144"/>
              </a:cxn>
              <a:cxn ang="0">
                <a:pos x="34" y="136"/>
              </a:cxn>
              <a:cxn ang="0">
                <a:pos x="29" y="124"/>
              </a:cxn>
              <a:cxn ang="0">
                <a:pos x="22" y="114"/>
              </a:cxn>
              <a:cxn ang="0">
                <a:pos x="16" y="106"/>
              </a:cxn>
              <a:cxn ang="0">
                <a:pos x="16" y="98"/>
              </a:cxn>
              <a:cxn ang="0">
                <a:pos x="10" y="88"/>
              </a:cxn>
              <a:cxn ang="0">
                <a:pos x="10" y="79"/>
              </a:cxn>
              <a:cxn ang="0">
                <a:pos x="5" y="79"/>
              </a:cxn>
              <a:cxn ang="0">
                <a:pos x="13" y="72"/>
              </a:cxn>
              <a:cxn ang="0">
                <a:pos x="19" y="63"/>
              </a:cxn>
              <a:cxn ang="0">
                <a:pos x="14" y="48"/>
              </a:cxn>
              <a:cxn ang="0">
                <a:pos x="6" y="40"/>
              </a:cxn>
              <a:cxn ang="0">
                <a:pos x="5" y="21"/>
              </a:cxn>
              <a:cxn ang="0">
                <a:pos x="3" y="7"/>
              </a:cxn>
              <a:cxn ang="0">
                <a:pos x="16" y="10"/>
              </a:cxn>
              <a:cxn ang="0">
                <a:pos x="11" y="20"/>
              </a:cxn>
              <a:cxn ang="0">
                <a:pos x="29" y="32"/>
              </a:cxn>
              <a:cxn ang="0">
                <a:pos x="43" y="37"/>
              </a:cxn>
              <a:cxn ang="0">
                <a:pos x="59" y="28"/>
              </a:cxn>
              <a:cxn ang="0">
                <a:pos x="74" y="12"/>
              </a:cxn>
              <a:cxn ang="0">
                <a:pos x="83" y="16"/>
              </a:cxn>
              <a:cxn ang="0">
                <a:pos x="85" y="21"/>
              </a:cxn>
              <a:cxn ang="0">
                <a:pos x="101" y="16"/>
              </a:cxn>
              <a:cxn ang="0">
                <a:pos x="123" y="23"/>
              </a:cxn>
              <a:cxn ang="0">
                <a:pos x="138" y="37"/>
              </a:cxn>
            </a:cxnLst>
            <a:rect l="0" t="0" r="r" b="b"/>
            <a:pathLst>
              <a:path w="213" h="282">
                <a:moveTo>
                  <a:pt x="142" y="37"/>
                </a:moveTo>
                <a:lnTo>
                  <a:pt x="142" y="39"/>
                </a:lnTo>
                <a:lnTo>
                  <a:pt x="142" y="40"/>
                </a:lnTo>
                <a:lnTo>
                  <a:pt x="142" y="48"/>
                </a:lnTo>
                <a:lnTo>
                  <a:pt x="147" y="48"/>
                </a:lnTo>
                <a:lnTo>
                  <a:pt x="147" y="52"/>
                </a:lnTo>
                <a:lnTo>
                  <a:pt x="147" y="53"/>
                </a:lnTo>
                <a:lnTo>
                  <a:pt x="146" y="58"/>
                </a:lnTo>
                <a:lnTo>
                  <a:pt x="149" y="58"/>
                </a:lnTo>
                <a:lnTo>
                  <a:pt x="150" y="58"/>
                </a:lnTo>
                <a:lnTo>
                  <a:pt x="150" y="60"/>
                </a:lnTo>
                <a:lnTo>
                  <a:pt x="150" y="61"/>
                </a:lnTo>
                <a:lnTo>
                  <a:pt x="157" y="61"/>
                </a:lnTo>
                <a:lnTo>
                  <a:pt x="157" y="63"/>
                </a:lnTo>
                <a:lnTo>
                  <a:pt x="157" y="64"/>
                </a:lnTo>
                <a:lnTo>
                  <a:pt x="157" y="66"/>
                </a:lnTo>
                <a:lnTo>
                  <a:pt x="155" y="66"/>
                </a:lnTo>
                <a:lnTo>
                  <a:pt x="154" y="66"/>
                </a:lnTo>
                <a:lnTo>
                  <a:pt x="154" y="68"/>
                </a:lnTo>
                <a:lnTo>
                  <a:pt x="155" y="68"/>
                </a:lnTo>
                <a:lnTo>
                  <a:pt x="155" y="69"/>
                </a:lnTo>
                <a:lnTo>
                  <a:pt x="155" y="71"/>
                </a:lnTo>
                <a:lnTo>
                  <a:pt x="160" y="71"/>
                </a:lnTo>
                <a:lnTo>
                  <a:pt x="168" y="71"/>
                </a:lnTo>
                <a:lnTo>
                  <a:pt x="168" y="76"/>
                </a:lnTo>
                <a:lnTo>
                  <a:pt x="168" y="80"/>
                </a:lnTo>
                <a:lnTo>
                  <a:pt x="168" y="87"/>
                </a:lnTo>
                <a:lnTo>
                  <a:pt x="168" y="92"/>
                </a:lnTo>
                <a:lnTo>
                  <a:pt x="171" y="92"/>
                </a:lnTo>
                <a:lnTo>
                  <a:pt x="173" y="92"/>
                </a:lnTo>
                <a:lnTo>
                  <a:pt x="173" y="93"/>
                </a:lnTo>
                <a:lnTo>
                  <a:pt x="171" y="93"/>
                </a:lnTo>
                <a:lnTo>
                  <a:pt x="171" y="95"/>
                </a:lnTo>
                <a:lnTo>
                  <a:pt x="171" y="96"/>
                </a:lnTo>
                <a:lnTo>
                  <a:pt x="173" y="96"/>
                </a:lnTo>
                <a:lnTo>
                  <a:pt x="173" y="98"/>
                </a:lnTo>
                <a:lnTo>
                  <a:pt x="173" y="106"/>
                </a:lnTo>
                <a:lnTo>
                  <a:pt x="173" y="108"/>
                </a:lnTo>
                <a:lnTo>
                  <a:pt x="173" y="111"/>
                </a:lnTo>
                <a:lnTo>
                  <a:pt x="173" y="112"/>
                </a:lnTo>
                <a:lnTo>
                  <a:pt x="173" y="120"/>
                </a:lnTo>
                <a:lnTo>
                  <a:pt x="173" y="124"/>
                </a:lnTo>
                <a:lnTo>
                  <a:pt x="173" y="125"/>
                </a:lnTo>
                <a:lnTo>
                  <a:pt x="174" y="125"/>
                </a:lnTo>
                <a:lnTo>
                  <a:pt x="176" y="125"/>
                </a:lnTo>
                <a:lnTo>
                  <a:pt x="179" y="125"/>
                </a:lnTo>
                <a:lnTo>
                  <a:pt x="181" y="125"/>
                </a:lnTo>
                <a:lnTo>
                  <a:pt x="186" y="125"/>
                </a:lnTo>
                <a:lnTo>
                  <a:pt x="186" y="135"/>
                </a:lnTo>
                <a:lnTo>
                  <a:pt x="186" y="143"/>
                </a:lnTo>
                <a:lnTo>
                  <a:pt x="186" y="147"/>
                </a:lnTo>
                <a:lnTo>
                  <a:pt x="186" y="155"/>
                </a:lnTo>
                <a:lnTo>
                  <a:pt x="190" y="155"/>
                </a:lnTo>
                <a:lnTo>
                  <a:pt x="190" y="160"/>
                </a:lnTo>
                <a:lnTo>
                  <a:pt x="190" y="163"/>
                </a:lnTo>
                <a:lnTo>
                  <a:pt x="184" y="163"/>
                </a:lnTo>
                <a:lnTo>
                  <a:pt x="182" y="163"/>
                </a:lnTo>
                <a:lnTo>
                  <a:pt x="182" y="165"/>
                </a:lnTo>
                <a:lnTo>
                  <a:pt x="182" y="168"/>
                </a:lnTo>
                <a:lnTo>
                  <a:pt x="182" y="171"/>
                </a:lnTo>
                <a:lnTo>
                  <a:pt x="179" y="171"/>
                </a:lnTo>
                <a:lnTo>
                  <a:pt x="173" y="171"/>
                </a:lnTo>
                <a:lnTo>
                  <a:pt x="173" y="173"/>
                </a:lnTo>
                <a:lnTo>
                  <a:pt x="173" y="179"/>
                </a:lnTo>
                <a:lnTo>
                  <a:pt x="173" y="184"/>
                </a:lnTo>
                <a:lnTo>
                  <a:pt x="173" y="186"/>
                </a:lnTo>
                <a:lnTo>
                  <a:pt x="173" y="191"/>
                </a:lnTo>
                <a:lnTo>
                  <a:pt x="173" y="192"/>
                </a:lnTo>
                <a:lnTo>
                  <a:pt x="173" y="197"/>
                </a:lnTo>
                <a:lnTo>
                  <a:pt x="174" y="197"/>
                </a:lnTo>
                <a:lnTo>
                  <a:pt x="178" y="197"/>
                </a:lnTo>
                <a:lnTo>
                  <a:pt x="178" y="199"/>
                </a:lnTo>
                <a:lnTo>
                  <a:pt x="178" y="203"/>
                </a:lnTo>
                <a:lnTo>
                  <a:pt x="178" y="205"/>
                </a:lnTo>
                <a:lnTo>
                  <a:pt x="178" y="210"/>
                </a:lnTo>
                <a:lnTo>
                  <a:pt x="176" y="210"/>
                </a:lnTo>
                <a:lnTo>
                  <a:pt x="174" y="210"/>
                </a:lnTo>
                <a:lnTo>
                  <a:pt x="174" y="211"/>
                </a:lnTo>
                <a:lnTo>
                  <a:pt x="174" y="213"/>
                </a:lnTo>
                <a:lnTo>
                  <a:pt x="174" y="215"/>
                </a:lnTo>
                <a:lnTo>
                  <a:pt x="176" y="215"/>
                </a:lnTo>
                <a:lnTo>
                  <a:pt x="178" y="215"/>
                </a:lnTo>
                <a:lnTo>
                  <a:pt x="178" y="221"/>
                </a:lnTo>
                <a:lnTo>
                  <a:pt x="178" y="223"/>
                </a:lnTo>
                <a:lnTo>
                  <a:pt x="179" y="223"/>
                </a:lnTo>
                <a:lnTo>
                  <a:pt x="186" y="223"/>
                </a:lnTo>
                <a:lnTo>
                  <a:pt x="186" y="227"/>
                </a:lnTo>
                <a:lnTo>
                  <a:pt x="186" y="234"/>
                </a:lnTo>
                <a:lnTo>
                  <a:pt x="186" y="235"/>
                </a:lnTo>
                <a:lnTo>
                  <a:pt x="187" y="235"/>
                </a:lnTo>
                <a:lnTo>
                  <a:pt x="189" y="235"/>
                </a:lnTo>
                <a:lnTo>
                  <a:pt x="195" y="235"/>
                </a:lnTo>
                <a:lnTo>
                  <a:pt x="198" y="235"/>
                </a:lnTo>
                <a:lnTo>
                  <a:pt x="198" y="239"/>
                </a:lnTo>
                <a:lnTo>
                  <a:pt x="208" y="239"/>
                </a:lnTo>
                <a:lnTo>
                  <a:pt x="208" y="240"/>
                </a:lnTo>
                <a:lnTo>
                  <a:pt x="208" y="243"/>
                </a:lnTo>
                <a:lnTo>
                  <a:pt x="211" y="243"/>
                </a:lnTo>
                <a:lnTo>
                  <a:pt x="211" y="247"/>
                </a:lnTo>
                <a:lnTo>
                  <a:pt x="211" y="251"/>
                </a:lnTo>
                <a:lnTo>
                  <a:pt x="213" y="251"/>
                </a:lnTo>
                <a:lnTo>
                  <a:pt x="211" y="251"/>
                </a:lnTo>
                <a:lnTo>
                  <a:pt x="211" y="253"/>
                </a:lnTo>
                <a:lnTo>
                  <a:pt x="210" y="253"/>
                </a:lnTo>
                <a:lnTo>
                  <a:pt x="210" y="255"/>
                </a:lnTo>
                <a:lnTo>
                  <a:pt x="210" y="256"/>
                </a:lnTo>
                <a:lnTo>
                  <a:pt x="208" y="256"/>
                </a:lnTo>
                <a:lnTo>
                  <a:pt x="208" y="258"/>
                </a:lnTo>
                <a:lnTo>
                  <a:pt x="206" y="258"/>
                </a:lnTo>
                <a:lnTo>
                  <a:pt x="206" y="259"/>
                </a:lnTo>
                <a:lnTo>
                  <a:pt x="205" y="259"/>
                </a:lnTo>
                <a:lnTo>
                  <a:pt x="203" y="259"/>
                </a:lnTo>
                <a:lnTo>
                  <a:pt x="202" y="261"/>
                </a:lnTo>
                <a:lnTo>
                  <a:pt x="200" y="261"/>
                </a:lnTo>
                <a:lnTo>
                  <a:pt x="198" y="261"/>
                </a:lnTo>
                <a:lnTo>
                  <a:pt x="197" y="263"/>
                </a:lnTo>
                <a:lnTo>
                  <a:pt x="197" y="264"/>
                </a:lnTo>
                <a:lnTo>
                  <a:pt x="195" y="266"/>
                </a:lnTo>
                <a:lnTo>
                  <a:pt x="194" y="266"/>
                </a:lnTo>
                <a:lnTo>
                  <a:pt x="192" y="266"/>
                </a:lnTo>
                <a:lnTo>
                  <a:pt x="190" y="267"/>
                </a:lnTo>
                <a:lnTo>
                  <a:pt x="190" y="269"/>
                </a:lnTo>
                <a:lnTo>
                  <a:pt x="189" y="269"/>
                </a:lnTo>
                <a:lnTo>
                  <a:pt x="189" y="271"/>
                </a:lnTo>
                <a:lnTo>
                  <a:pt x="189" y="272"/>
                </a:lnTo>
                <a:lnTo>
                  <a:pt x="189" y="274"/>
                </a:lnTo>
                <a:lnTo>
                  <a:pt x="189" y="275"/>
                </a:lnTo>
                <a:lnTo>
                  <a:pt x="187" y="277"/>
                </a:lnTo>
                <a:lnTo>
                  <a:pt x="186" y="277"/>
                </a:lnTo>
                <a:lnTo>
                  <a:pt x="184" y="275"/>
                </a:lnTo>
                <a:lnTo>
                  <a:pt x="181" y="275"/>
                </a:lnTo>
                <a:lnTo>
                  <a:pt x="179" y="275"/>
                </a:lnTo>
                <a:lnTo>
                  <a:pt x="178" y="275"/>
                </a:lnTo>
                <a:lnTo>
                  <a:pt x="176" y="275"/>
                </a:lnTo>
                <a:lnTo>
                  <a:pt x="174" y="274"/>
                </a:lnTo>
                <a:lnTo>
                  <a:pt x="173" y="275"/>
                </a:lnTo>
                <a:lnTo>
                  <a:pt x="173" y="274"/>
                </a:lnTo>
                <a:lnTo>
                  <a:pt x="171" y="274"/>
                </a:lnTo>
                <a:lnTo>
                  <a:pt x="170" y="272"/>
                </a:lnTo>
                <a:lnTo>
                  <a:pt x="168" y="272"/>
                </a:lnTo>
                <a:lnTo>
                  <a:pt x="168" y="274"/>
                </a:lnTo>
                <a:lnTo>
                  <a:pt x="166" y="274"/>
                </a:lnTo>
                <a:lnTo>
                  <a:pt x="166" y="275"/>
                </a:lnTo>
                <a:lnTo>
                  <a:pt x="166" y="277"/>
                </a:lnTo>
                <a:lnTo>
                  <a:pt x="168" y="279"/>
                </a:lnTo>
                <a:lnTo>
                  <a:pt x="168" y="280"/>
                </a:lnTo>
                <a:lnTo>
                  <a:pt x="166" y="280"/>
                </a:lnTo>
                <a:lnTo>
                  <a:pt x="166" y="282"/>
                </a:lnTo>
                <a:lnTo>
                  <a:pt x="165" y="282"/>
                </a:lnTo>
                <a:lnTo>
                  <a:pt x="163" y="282"/>
                </a:lnTo>
                <a:lnTo>
                  <a:pt x="162" y="282"/>
                </a:lnTo>
                <a:lnTo>
                  <a:pt x="160" y="282"/>
                </a:lnTo>
                <a:lnTo>
                  <a:pt x="160" y="280"/>
                </a:lnTo>
                <a:lnTo>
                  <a:pt x="160" y="279"/>
                </a:lnTo>
                <a:lnTo>
                  <a:pt x="160" y="277"/>
                </a:lnTo>
                <a:lnTo>
                  <a:pt x="160" y="275"/>
                </a:lnTo>
                <a:lnTo>
                  <a:pt x="160" y="274"/>
                </a:lnTo>
                <a:lnTo>
                  <a:pt x="158" y="274"/>
                </a:lnTo>
                <a:lnTo>
                  <a:pt x="158" y="275"/>
                </a:lnTo>
                <a:lnTo>
                  <a:pt x="157" y="275"/>
                </a:lnTo>
                <a:lnTo>
                  <a:pt x="155" y="275"/>
                </a:lnTo>
                <a:lnTo>
                  <a:pt x="154" y="275"/>
                </a:lnTo>
                <a:lnTo>
                  <a:pt x="152" y="275"/>
                </a:lnTo>
                <a:lnTo>
                  <a:pt x="150" y="275"/>
                </a:lnTo>
                <a:lnTo>
                  <a:pt x="149" y="277"/>
                </a:lnTo>
                <a:lnTo>
                  <a:pt x="147" y="277"/>
                </a:lnTo>
                <a:lnTo>
                  <a:pt x="146" y="277"/>
                </a:lnTo>
                <a:lnTo>
                  <a:pt x="144" y="277"/>
                </a:lnTo>
                <a:lnTo>
                  <a:pt x="142" y="279"/>
                </a:lnTo>
                <a:lnTo>
                  <a:pt x="141" y="280"/>
                </a:lnTo>
                <a:lnTo>
                  <a:pt x="139" y="280"/>
                </a:lnTo>
                <a:lnTo>
                  <a:pt x="139" y="282"/>
                </a:lnTo>
                <a:lnTo>
                  <a:pt x="138" y="282"/>
                </a:lnTo>
                <a:lnTo>
                  <a:pt x="136" y="280"/>
                </a:lnTo>
                <a:lnTo>
                  <a:pt x="136" y="279"/>
                </a:lnTo>
                <a:lnTo>
                  <a:pt x="136" y="277"/>
                </a:lnTo>
                <a:lnTo>
                  <a:pt x="138" y="277"/>
                </a:lnTo>
                <a:lnTo>
                  <a:pt x="138" y="275"/>
                </a:lnTo>
                <a:lnTo>
                  <a:pt x="138" y="274"/>
                </a:lnTo>
                <a:lnTo>
                  <a:pt x="138" y="272"/>
                </a:lnTo>
                <a:lnTo>
                  <a:pt x="136" y="272"/>
                </a:lnTo>
                <a:lnTo>
                  <a:pt x="136" y="271"/>
                </a:lnTo>
                <a:lnTo>
                  <a:pt x="134" y="271"/>
                </a:lnTo>
                <a:lnTo>
                  <a:pt x="134" y="267"/>
                </a:lnTo>
                <a:lnTo>
                  <a:pt x="133" y="266"/>
                </a:lnTo>
                <a:lnTo>
                  <a:pt x="134" y="266"/>
                </a:lnTo>
                <a:lnTo>
                  <a:pt x="134" y="264"/>
                </a:lnTo>
                <a:lnTo>
                  <a:pt x="133" y="264"/>
                </a:lnTo>
                <a:lnTo>
                  <a:pt x="133" y="263"/>
                </a:lnTo>
                <a:lnTo>
                  <a:pt x="131" y="261"/>
                </a:lnTo>
                <a:lnTo>
                  <a:pt x="131" y="259"/>
                </a:lnTo>
                <a:lnTo>
                  <a:pt x="130" y="258"/>
                </a:lnTo>
                <a:lnTo>
                  <a:pt x="130" y="256"/>
                </a:lnTo>
                <a:lnTo>
                  <a:pt x="130" y="255"/>
                </a:lnTo>
                <a:lnTo>
                  <a:pt x="130" y="251"/>
                </a:lnTo>
                <a:lnTo>
                  <a:pt x="131" y="250"/>
                </a:lnTo>
                <a:lnTo>
                  <a:pt x="133" y="250"/>
                </a:lnTo>
                <a:lnTo>
                  <a:pt x="133" y="248"/>
                </a:lnTo>
                <a:lnTo>
                  <a:pt x="133" y="247"/>
                </a:lnTo>
                <a:lnTo>
                  <a:pt x="131" y="247"/>
                </a:lnTo>
                <a:lnTo>
                  <a:pt x="133" y="247"/>
                </a:lnTo>
                <a:lnTo>
                  <a:pt x="133" y="245"/>
                </a:lnTo>
                <a:lnTo>
                  <a:pt x="133" y="243"/>
                </a:lnTo>
                <a:lnTo>
                  <a:pt x="131" y="242"/>
                </a:lnTo>
                <a:lnTo>
                  <a:pt x="130" y="242"/>
                </a:lnTo>
                <a:lnTo>
                  <a:pt x="128" y="242"/>
                </a:lnTo>
                <a:lnTo>
                  <a:pt x="126" y="242"/>
                </a:lnTo>
                <a:lnTo>
                  <a:pt x="126" y="240"/>
                </a:lnTo>
                <a:lnTo>
                  <a:pt x="126" y="239"/>
                </a:lnTo>
                <a:lnTo>
                  <a:pt x="128" y="237"/>
                </a:lnTo>
                <a:lnTo>
                  <a:pt x="126" y="237"/>
                </a:lnTo>
                <a:lnTo>
                  <a:pt x="125" y="235"/>
                </a:lnTo>
                <a:lnTo>
                  <a:pt x="125" y="234"/>
                </a:lnTo>
                <a:lnTo>
                  <a:pt x="123" y="234"/>
                </a:lnTo>
                <a:lnTo>
                  <a:pt x="125" y="232"/>
                </a:lnTo>
                <a:lnTo>
                  <a:pt x="128" y="229"/>
                </a:lnTo>
                <a:lnTo>
                  <a:pt x="128" y="227"/>
                </a:lnTo>
                <a:lnTo>
                  <a:pt x="130" y="227"/>
                </a:lnTo>
                <a:lnTo>
                  <a:pt x="130" y="224"/>
                </a:lnTo>
                <a:lnTo>
                  <a:pt x="128" y="224"/>
                </a:lnTo>
                <a:lnTo>
                  <a:pt x="126" y="224"/>
                </a:lnTo>
                <a:lnTo>
                  <a:pt x="126" y="226"/>
                </a:lnTo>
                <a:lnTo>
                  <a:pt x="125" y="224"/>
                </a:lnTo>
                <a:lnTo>
                  <a:pt x="123" y="224"/>
                </a:lnTo>
                <a:lnTo>
                  <a:pt x="123" y="223"/>
                </a:lnTo>
                <a:lnTo>
                  <a:pt x="122" y="221"/>
                </a:lnTo>
                <a:lnTo>
                  <a:pt x="122" y="223"/>
                </a:lnTo>
                <a:lnTo>
                  <a:pt x="120" y="223"/>
                </a:lnTo>
                <a:lnTo>
                  <a:pt x="120" y="221"/>
                </a:lnTo>
                <a:lnTo>
                  <a:pt x="122" y="219"/>
                </a:lnTo>
                <a:lnTo>
                  <a:pt x="122" y="218"/>
                </a:lnTo>
                <a:lnTo>
                  <a:pt x="120" y="218"/>
                </a:lnTo>
                <a:lnTo>
                  <a:pt x="118" y="215"/>
                </a:lnTo>
                <a:lnTo>
                  <a:pt x="118" y="216"/>
                </a:lnTo>
                <a:lnTo>
                  <a:pt x="117" y="215"/>
                </a:lnTo>
                <a:lnTo>
                  <a:pt x="115" y="215"/>
                </a:lnTo>
                <a:lnTo>
                  <a:pt x="114" y="215"/>
                </a:lnTo>
                <a:lnTo>
                  <a:pt x="112" y="215"/>
                </a:lnTo>
                <a:lnTo>
                  <a:pt x="112" y="213"/>
                </a:lnTo>
                <a:lnTo>
                  <a:pt x="112" y="211"/>
                </a:lnTo>
                <a:lnTo>
                  <a:pt x="112" y="210"/>
                </a:lnTo>
                <a:lnTo>
                  <a:pt x="112" y="208"/>
                </a:lnTo>
                <a:lnTo>
                  <a:pt x="112" y="207"/>
                </a:lnTo>
                <a:lnTo>
                  <a:pt x="112" y="205"/>
                </a:lnTo>
                <a:lnTo>
                  <a:pt x="110" y="205"/>
                </a:lnTo>
                <a:lnTo>
                  <a:pt x="110" y="202"/>
                </a:lnTo>
                <a:lnTo>
                  <a:pt x="109" y="202"/>
                </a:lnTo>
                <a:lnTo>
                  <a:pt x="107" y="202"/>
                </a:lnTo>
                <a:lnTo>
                  <a:pt x="107" y="203"/>
                </a:lnTo>
                <a:lnTo>
                  <a:pt x="106" y="202"/>
                </a:lnTo>
                <a:lnTo>
                  <a:pt x="106" y="200"/>
                </a:lnTo>
                <a:lnTo>
                  <a:pt x="104" y="199"/>
                </a:lnTo>
                <a:lnTo>
                  <a:pt x="102" y="199"/>
                </a:lnTo>
                <a:lnTo>
                  <a:pt x="102" y="197"/>
                </a:lnTo>
                <a:lnTo>
                  <a:pt x="102" y="195"/>
                </a:lnTo>
                <a:lnTo>
                  <a:pt x="101" y="194"/>
                </a:lnTo>
                <a:lnTo>
                  <a:pt x="99" y="192"/>
                </a:lnTo>
                <a:lnTo>
                  <a:pt x="99" y="191"/>
                </a:lnTo>
                <a:lnTo>
                  <a:pt x="99" y="189"/>
                </a:lnTo>
                <a:lnTo>
                  <a:pt x="98" y="187"/>
                </a:lnTo>
                <a:lnTo>
                  <a:pt x="96" y="187"/>
                </a:lnTo>
                <a:lnTo>
                  <a:pt x="96" y="186"/>
                </a:lnTo>
                <a:lnTo>
                  <a:pt x="96" y="184"/>
                </a:lnTo>
                <a:lnTo>
                  <a:pt x="94" y="184"/>
                </a:lnTo>
                <a:lnTo>
                  <a:pt x="94" y="183"/>
                </a:lnTo>
                <a:lnTo>
                  <a:pt x="94" y="181"/>
                </a:lnTo>
                <a:lnTo>
                  <a:pt x="93" y="179"/>
                </a:lnTo>
                <a:lnTo>
                  <a:pt x="91" y="176"/>
                </a:lnTo>
                <a:lnTo>
                  <a:pt x="91" y="175"/>
                </a:lnTo>
                <a:lnTo>
                  <a:pt x="90" y="173"/>
                </a:lnTo>
                <a:lnTo>
                  <a:pt x="88" y="171"/>
                </a:lnTo>
                <a:lnTo>
                  <a:pt x="88" y="170"/>
                </a:lnTo>
                <a:lnTo>
                  <a:pt x="86" y="168"/>
                </a:lnTo>
                <a:lnTo>
                  <a:pt x="86" y="167"/>
                </a:lnTo>
                <a:lnTo>
                  <a:pt x="85" y="167"/>
                </a:lnTo>
                <a:lnTo>
                  <a:pt x="85" y="165"/>
                </a:lnTo>
                <a:lnTo>
                  <a:pt x="85" y="163"/>
                </a:lnTo>
                <a:lnTo>
                  <a:pt x="83" y="160"/>
                </a:lnTo>
                <a:lnTo>
                  <a:pt x="82" y="160"/>
                </a:lnTo>
                <a:lnTo>
                  <a:pt x="80" y="162"/>
                </a:lnTo>
                <a:lnTo>
                  <a:pt x="77" y="162"/>
                </a:lnTo>
                <a:lnTo>
                  <a:pt x="77" y="163"/>
                </a:lnTo>
                <a:lnTo>
                  <a:pt x="75" y="162"/>
                </a:lnTo>
                <a:lnTo>
                  <a:pt x="75" y="160"/>
                </a:lnTo>
                <a:lnTo>
                  <a:pt x="74" y="159"/>
                </a:lnTo>
                <a:lnTo>
                  <a:pt x="70" y="159"/>
                </a:lnTo>
                <a:lnTo>
                  <a:pt x="69" y="162"/>
                </a:lnTo>
                <a:lnTo>
                  <a:pt x="66" y="163"/>
                </a:lnTo>
                <a:lnTo>
                  <a:pt x="62" y="163"/>
                </a:lnTo>
                <a:lnTo>
                  <a:pt x="62" y="162"/>
                </a:lnTo>
                <a:lnTo>
                  <a:pt x="59" y="163"/>
                </a:lnTo>
                <a:lnTo>
                  <a:pt x="58" y="163"/>
                </a:lnTo>
                <a:lnTo>
                  <a:pt x="54" y="165"/>
                </a:lnTo>
                <a:lnTo>
                  <a:pt x="54" y="167"/>
                </a:lnTo>
                <a:lnTo>
                  <a:pt x="53" y="168"/>
                </a:lnTo>
                <a:lnTo>
                  <a:pt x="51" y="168"/>
                </a:lnTo>
                <a:lnTo>
                  <a:pt x="51" y="170"/>
                </a:lnTo>
                <a:lnTo>
                  <a:pt x="53" y="171"/>
                </a:lnTo>
                <a:lnTo>
                  <a:pt x="53" y="173"/>
                </a:lnTo>
                <a:lnTo>
                  <a:pt x="51" y="173"/>
                </a:lnTo>
                <a:lnTo>
                  <a:pt x="51" y="175"/>
                </a:lnTo>
                <a:lnTo>
                  <a:pt x="50" y="175"/>
                </a:lnTo>
                <a:lnTo>
                  <a:pt x="48" y="176"/>
                </a:lnTo>
                <a:lnTo>
                  <a:pt x="48" y="175"/>
                </a:lnTo>
                <a:lnTo>
                  <a:pt x="46" y="173"/>
                </a:lnTo>
                <a:lnTo>
                  <a:pt x="45" y="171"/>
                </a:lnTo>
                <a:lnTo>
                  <a:pt x="43" y="170"/>
                </a:lnTo>
                <a:lnTo>
                  <a:pt x="45" y="170"/>
                </a:lnTo>
                <a:lnTo>
                  <a:pt x="45" y="168"/>
                </a:lnTo>
                <a:lnTo>
                  <a:pt x="45" y="167"/>
                </a:lnTo>
                <a:lnTo>
                  <a:pt x="43" y="165"/>
                </a:lnTo>
                <a:lnTo>
                  <a:pt x="42" y="163"/>
                </a:lnTo>
                <a:lnTo>
                  <a:pt x="43" y="162"/>
                </a:lnTo>
                <a:lnTo>
                  <a:pt x="45" y="162"/>
                </a:lnTo>
                <a:lnTo>
                  <a:pt x="43" y="159"/>
                </a:lnTo>
                <a:lnTo>
                  <a:pt x="42" y="159"/>
                </a:lnTo>
                <a:lnTo>
                  <a:pt x="40" y="159"/>
                </a:lnTo>
                <a:lnTo>
                  <a:pt x="38" y="157"/>
                </a:lnTo>
                <a:lnTo>
                  <a:pt x="38" y="155"/>
                </a:lnTo>
                <a:lnTo>
                  <a:pt x="37" y="155"/>
                </a:lnTo>
                <a:lnTo>
                  <a:pt x="35" y="155"/>
                </a:lnTo>
                <a:lnTo>
                  <a:pt x="35" y="154"/>
                </a:lnTo>
                <a:lnTo>
                  <a:pt x="34" y="152"/>
                </a:lnTo>
                <a:lnTo>
                  <a:pt x="32" y="152"/>
                </a:lnTo>
                <a:lnTo>
                  <a:pt x="32" y="151"/>
                </a:lnTo>
                <a:lnTo>
                  <a:pt x="32" y="149"/>
                </a:lnTo>
                <a:lnTo>
                  <a:pt x="32" y="147"/>
                </a:lnTo>
                <a:lnTo>
                  <a:pt x="30" y="147"/>
                </a:lnTo>
                <a:lnTo>
                  <a:pt x="29" y="147"/>
                </a:lnTo>
                <a:lnTo>
                  <a:pt x="29" y="146"/>
                </a:lnTo>
                <a:lnTo>
                  <a:pt x="30" y="146"/>
                </a:lnTo>
                <a:lnTo>
                  <a:pt x="29" y="144"/>
                </a:lnTo>
                <a:lnTo>
                  <a:pt x="30" y="144"/>
                </a:lnTo>
                <a:lnTo>
                  <a:pt x="32" y="144"/>
                </a:lnTo>
                <a:lnTo>
                  <a:pt x="34" y="144"/>
                </a:lnTo>
                <a:lnTo>
                  <a:pt x="35" y="141"/>
                </a:lnTo>
                <a:lnTo>
                  <a:pt x="37" y="141"/>
                </a:lnTo>
                <a:lnTo>
                  <a:pt x="35" y="141"/>
                </a:lnTo>
                <a:lnTo>
                  <a:pt x="35" y="139"/>
                </a:lnTo>
                <a:lnTo>
                  <a:pt x="34" y="138"/>
                </a:lnTo>
                <a:lnTo>
                  <a:pt x="35" y="136"/>
                </a:lnTo>
                <a:lnTo>
                  <a:pt x="34" y="136"/>
                </a:lnTo>
                <a:lnTo>
                  <a:pt x="34" y="135"/>
                </a:lnTo>
                <a:lnTo>
                  <a:pt x="32" y="133"/>
                </a:lnTo>
                <a:lnTo>
                  <a:pt x="32" y="132"/>
                </a:lnTo>
                <a:lnTo>
                  <a:pt x="32" y="128"/>
                </a:lnTo>
                <a:lnTo>
                  <a:pt x="32" y="127"/>
                </a:lnTo>
                <a:lnTo>
                  <a:pt x="30" y="127"/>
                </a:lnTo>
                <a:lnTo>
                  <a:pt x="30" y="125"/>
                </a:lnTo>
                <a:lnTo>
                  <a:pt x="30" y="124"/>
                </a:lnTo>
                <a:lnTo>
                  <a:pt x="29" y="124"/>
                </a:lnTo>
                <a:lnTo>
                  <a:pt x="29" y="122"/>
                </a:lnTo>
                <a:lnTo>
                  <a:pt x="29" y="120"/>
                </a:lnTo>
                <a:lnTo>
                  <a:pt x="29" y="119"/>
                </a:lnTo>
                <a:lnTo>
                  <a:pt x="27" y="119"/>
                </a:lnTo>
                <a:lnTo>
                  <a:pt x="27" y="120"/>
                </a:lnTo>
                <a:lnTo>
                  <a:pt x="26" y="120"/>
                </a:lnTo>
                <a:lnTo>
                  <a:pt x="26" y="119"/>
                </a:lnTo>
                <a:lnTo>
                  <a:pt x="24" y="119"/>
                </a:lnTo>
                <a:lnTo>
                  <a:pt x="22" y="114"/>
                </a:lnTo>
                <a:lnTo>
                  <a:pt x="22" y="112"/>
                </a:lnTo>
                <a:lnTo>
                  <a:pt x="21" y="112"/>
                </a:lnTo>
                <a:lnTo>
                  <a:pt x="19" y="112"/>
                </a:lnTo>
                <a:lnTo>
                  <a:pt x="18" y="112"/>
                </a:lnTo>
                <a:lnTo>
                  <a:pt x="18" y="111"/>
                </a:lnTo>
                <a:lnTo>
                  <a:pt x="18" y="109"/>
                </a:lnTo>
                <a:lnTo>
                  <a:pt x="18" y="108"/>
                </a:lnTo>
                <a:lnTo>
                  <a:pt x="18" y="106"/>
                </a:lnTo>
                <a:lnTo>
                  <a:pt x="16" y="106"/>
                </a:lnTo>
                <a:lnTo>
                  <a:pt x="16" y="104"/>
                </a:lnTo>
                <a:lnTo>
                  <a:pt x="18" y="104"/>
                </a:lnTo>
                <a:lnTo>
                  <a:pt x="18" y="103"/>
                </a:lnTo>
                <a:lnTo>
                  <a:pt x="19" y="103"/>
                </a:lnTo>
                <a:lnTo>
                  <a:pt x="19" y="101"/>
                </a:lnTo>
                <a:lnTo>
                  <a:pt x="18" y="101"/>
                </a:lnTo>
                <a:lnTo>
                  <a:pt x="18" y="100"/>
                </a:lnTo>
                <a:lnTo>
                  <a:pt x="16" y="100"/>
                </a:lnTo>
                <a:lnTo>
                  <a:pt x="16" y="98"/>
                </a:lnTo>
                <a:lnTo>
                  <a:pt x="16" y="96"/>
                </a:lnTo>
                <a:lnTo>
                  <a:pt x="16" y="95"/>
                </a:lnTo>
                <a:lnTo>
                  <a:pt x="14" y="95"/>
                </a:lnTo>
                <a:lnTo>
                  <a:pt x="14" y="93"/>
                </a:lnTo>
                <a:lnTo>
                  <a:pt x="13" y="93"/>
                </a:lnTo>
                <a:lnTo>
                  <a:pt x="13" y="92"/>
                </a:lnTo>
                <a:lnTo>
                  <a:pt x="11" y="90"/>
                </a:lnTo>
                <a:lnTo>
                  <a:pt x="11" y="88"/>
                </a:lnTo>
                <a:lnTo>
                  <a:pt x="10" y="88"/>
                </a:lnTo>
                <a:lnTo>
                  <a:pt x="10" y="87"/>
                </a:lnTo>
                <a:lnTo>
                  <a:pt x="8" y="87"/>
                </a:lnTo>
                <a:lnTo>
                  <a:pt x="8" y="85"/>
                </a:lnTo>
                <a:lnTo>
                  <a:pt x="6" y="85"/>
                </a:lnTo>
                <a:lnTo>
                  <a:pt x="6" y="84"/>
                </a:lnTo>
                <a:lnTo>
                  <a:pt x="8" y="82"/>
                </a:lnTo>
                <a:lnTo>
                  <a:pt x="8" y="80"/>
                </a:lnTo>
                <a:lnTo>
                  <a:pt x="10" y="80"/>
                </a:lnTo>
                <a:lnTo>
                  <a:pt x="10" y="79"/>
                </a:lnTo>
                <a:lnTo>
                  <a:pt x="11" y="79"/>
                </a:lnTo>
                <a:lnTo>
                  <a:pt x="10" y="77"/>
                </a:lnTo>
                <a:lnTo>
                  <a:pt x="10" y="79"/>
                </a:lnTo>
                <a:lnTo>
                  <a:pt x="8" y="79"/>
                </a:lnTo>
                <a:lnTo>
                  <a:pt x="6" y="79"/>
                </a:lnTo>
                <a:lnTo>
                  <a:pt x="5" y="80"/>
                </a:lnTo>
                <a:lnTo>
                  <a:pt x="5" y="79"/>
                </a:lnTo>
                <a:lnTo>
                  <a:pt x="3" y="79"/>
                </a:lnTo>
                <a:lnTo>
                  <a:pt x="5" y="79"/>
                </a:lnTo>
                <a:lnTo>
                  <a:pt x="6" y="79"/>
                </a:lnTo>
                <a:lnTo>
                  <a:pt x="6" y="77"/>
                </a:lnTo>
                <a:lnTo>
                  <a:pt x="6" y="76"/>
                </a:lnTo>
                <a:lnTo>
                  <a:pt x="8" y="76"/>
                </a:lnTo>
                <a:lnTo>
                  <a:pt x="10" y="76"/>
                </a:lnTo>
                <a:lnTo>
                  <a:pt x="10" y="74"/>
                </a:lnTo>
                <a:lnTo>
                  <a:pt x="11" y="74"/>
                </a:lnTo>
                <a:lnTo>
                  <a:pt x="13" y="74"/>
                </a:lnTo>
                <a:lnTo>
                  <a:pt x="13" y="72"/>
                </a:lnTo>
                <a:lnTo>
                  <a:pt x="13" y="69"/>
                </a:lnTo>
                <a:lnTo>
                  <a:pt x="14" y="68"/>
                </a:lnTo>
                <a:lnTo>
                  <a:pt x="14" y="66"/>
                </a:lnTo>
                <a:lnTo>
                  <a:pt x="16" y="66"/>
                </a:lnTo>
                <a:lnTo>
                  <a:pt x="16" y="68"/>
                </a:lnTo>
                <a:lnTo>
                  <a:pt x="19" y="68"/>
                </a:lnTo>
                <a:lnTo>
                  <a:pt x="19" y="66"/>
                </a:lnTo>
                <a:lnTo>
                  <a:pt x="19" y="64"/>
                </a:lnTo>
                <a:lnTo>
                  <a:pt x="19" y="63"/>
                </a:lnTo>
                <a:lnTo>
                  <a:pt x="19" y="60"/>
                </a:lnTo>
                <a:lnTo>
                  <a:pt x="18" y="58"/>
                </a:lnTo>
                <a:lnTo>
                  <a:pt x="18" y="56"/>
                </a:lnTo>
                <a:lnTo>
                  <a:pt x="18" y="55"/>
                </a:lnTo>
                <a:lnTo>
                  <a:pt x="16" y="53"/>
                </a:lnTo>
                <a:lnTo>
                  <a:pt x="16" y="52"/>
                </a:lnTo>
                <a:lnTo>
                  <a:pt x="14" y="52"/>
                </a:lnTo>
                <a:lnTo>
                  <a:pt x="14" y="50"/>
                </a:lnTo>
                <a:lnTo>
                  <a:pt x="14" y="48"/>
                </a:lnTo>
                <a:lnTo>
                  <a:pt x="14" y="47"/>
                </a:lnTo>
                <a:lnTo>
                  <a:pt x="13" y="47"/>
                </a:lnTo>
                <a:lnTo>
                  <a:pt x="13" y="45"/>
                </a:lnTo>
                <a:lnTo>
                  <a:pt x="11" y="45"/>
                </a:lnTo>
                <a:lnTo>
                  <a:pt x="10" y="45"/>
                </a:lnTo>
                <a:lnTo>
                  <a:pt x="10" y="44"/>
                </a:lnTo>
                <a:lnTo>
                  <a:pt x="8" y="44"/>
                </a:lnTo>
                <a:lnTo>
                  <a:pt x="8" y="42"/>
                </a:lnTo>
                <a:lnTo>
                  <a:pt x="6" y="40"/>
                </a:lnTo>
                <a:lnTo>
                  <a:pt x="6" y="39"/>
                </a:lnTo>
                <a:lnTo>
                  <a:pt x="6" y="37"/>
                </a:lnTo>
                <a:lnTo>
                  <a:pt x="6" y="36"/>
                </a:lnTo>
                <a:lnTo>
                  <a:pt x="5" y="34"/>
                </a:lnTo>
                <a:lnTo>
                  <a:pt x="5" y="32"/>
                </a:lnTo>
                <a:lnTo>
                  <a:pt x="3" y="31"/>
                </a:lnTo>
                <a:lnTo>
                  <a:pt x="3" y="29"/>
                </a:lnTo>
                <a:lnTo>
                  <a:pt x="2" y="28"/>
                </a:lnTo>
                <a:lnTo>
                  <a:pt x="5" y="21"/>
                </a:lnTo>
                <a:lnTo>
                  <a:pt x="5" y="20"/>
                </a:lnTo>
                <a:lnTo>
                  <a:pt x="6" y="18"/>
                </a:lnTo>
                <a:lnTo>
                  <a:pt x="8" y="15"/>
                </a:lnTo>
                <a:lnTo>
                  <a:pt x="6" y="13"/>
                </a:lnTo>
                <a:lnTo>
                  <a:pt x="6" y="12"/>
                </a:lnTo>
                <a:lnTo>
                  <a:pt x="5" y="12"/>
                </a:lnTo>
                <a:lnTo>
                  <a:pt x="5" y="10"/>
                </a:lnTo>
                <a:lnTo>
                  <a:pt x="5" y="8"/>
                </a:lnTo>
                <a:lnTo>
                  <a:pt x="3" y="7"/>
                </a:lnTo>
                <a:lnTo>
                  <a:pt x="2" y="5"/>
                </a:lnTo>
                <a:lnTo>
                  <a:pt x="0" y="2"/>
                </a:lnTo>
                <a:lnTo>
                  <a:pt x="5" y="0"/>
                </a:lnTo>
                <a:lnTo>
                  <a:pt x="6" y="0"/>
                </a:lnTo>
                <a:lnTo>
                  <a:pt x="11" y="4"/>
                </a:lnTo>
                <a:lnTo>
                  <a:pt x="13" y="7"/>
                </a:lnTo>
                <a:lnTo>
                  <a:pt x="14" y="8"/>
                </a:lnTo>
                <a:lnTo>
                  <a:pt x="16" y="8"/>
                </a:lnTo>
                <a:lnTo>
                  <a:pt x="16" y="10"/>
                </a:lnTo>
                <a:lnTo>
                  <a:pt x="18" y="12"/>
                </a:lnTo>
                <a:lnTo>
                  <a:pt x="18" y="13"/>
                </a:lnTo>
                <a:lnTo>
                  <a:pt x="16" y="13"/>
                </a:lnTo>
                <a:lnTo>
                  <a:pt x="16" y="15"/>
                </a:lnTo>
                <a:lnTo>
                  <a:pt x="14" y="15"/>
                </a:lnTo>
                <a:lnTo>
                  <a:pt x="13" y="15"/>
                </a:lnTo>
                <a:lnTo>
                  <a:pt x="11" y="15"/>
                </a:lnTo>
                <a:lnTo>
                  <a:pt x="11" y="18"/>
                </a:lnTo>
                <a:lnTo>
                  <a:pt x="11" y="20"/>
                </a:lnTo>
                <a:lnTo>
                  <a:pt x="18" y="20"/>
                </a:lnTo>
                <a:lnTo>
                  <a:pt x="18" y="23"/>
                </a:lnTo>
                <a:lnTo>
                  <a:pt x="19" y="23"/>
                </a:lnTo>
                <a:lnTo>
                  <a:pt x="21" y="23"/>
                </a:lnTo>
                <a:lnTo>
                  <a:pt x="22" y="23"/>
                </a:lnTo>
                <a:lnTo>
                  <a:pt x="22" y="28"/>
                </a:lnTo>
                <a:lnTo>
                  <a:pt x="26" y="28"/>
                </a:lnTo>
                <a:lnTo>
                  <a:pt x="26" y="32"/>
                </a:lnTo>
                <a:lnTo>
                  <a:pt x="29" y="32"/>
                </a:lnTo>
                <a:lnTo>
                  <a:pt x="30" y="32"/>
                </a:lnTo>
                <a:lnTo>
                  <a:pt x="30" y="37"/>
                </a:lnTo>
                <a:lnTo>
                  <a:pt x="35" y="36"/>
                </a:lnTo>
                <a:lnTo>
                  <a:pt x="38" y="37"/>
                </a:lnTo>
                <a:lnTo>
                  <a:pt x="40" y="37"/>
                </a:lnTo>
                <a:lnTo>
                  <a:pt x="40" y="39"/>
                </a:lnTo>
                <a:lnTo>
                  <a:pt x="42" y="39"/>
                </a:lnTo>
                <a:lnTo>
                  <a:pt x="42" y="37"/>
                </a:lnTo>
                <a:lnTo>
                  <a:pt x="43" y="37"/>
                </a:lnTo>
                <a:lnTo>
                  <a:pt x="43" y="36"/>
                </a:lnTo>
                <a:lnTo>
                  <a:pt x="43" y="34"/>
                </a:lnTo>
                <a:lnTo>
                  <a:pt x="43" y="32"/>
                </a:lnTo>
                <a:lnTo>
                  <a:pt x="46" y="32"/>
                </a:lnTo>
                <a:lnTo>
                  <a:pt x="48" y="32"/>
                </a:lnTo>
                <a:lnTo>
                  <a:pt x="48" y="28"/>
                </a:lnTo>
                <a:lnTo>
                  <a:pt x="51" y="28"/>
                </a:lnTo>
                <a:lnTo>
                  <a:pt x="58" y="28"/>
                </a:lnTo>
                <a:lnTo>
                  <a:pt x="59" y="28"/>
                </a:lnTo>
                <a:lnTo>
                  <a:pt x="66" y="28"/>
                </a:lnTo>
                <a:lnTo>
                  <a:pt x="66" y="18"/>
                </a:lnTo>
                <a:lnTo>
                  <a:pt x="66" y="16"/>
                </a:lnTo>
                <a:lnTo>
                  <a:pt x="67" y="15"/>
                </a:lnTo>
                <a:lnTo>
                  <a:pt x="69" y="15"/>
                </a:lnTo>
                <a:lnTo>
                  <a:pt x="70" y="13"/>
                </a:lnTo>
                <a:lnTo>
                  <a:pt x="70" y="12"/>
                </a:lnTo>
                <a:lnTo>
                  <a:pt x="72" y="12"/>
                </a:lnTo>
                <a:lnTo>
                  <a:pt x="74" y="12"/>
                </a:lnTo>
                <a:lnTo>
                  <a:pt x="75" y="12"/>
                </a:lnTo>
                <a:lnTo>
                  <a:pt x="77" y="12"/>
                </a:lnTo>
                <a:lnTo>
                  <a:pt x="77" y="13"/>
                </a:lnTo>
                <a:lnTo>
                  <a:pt x="78" y="15"/>
                </a:lnTo>
                <a:lnTo>
                  <a:pt x="78" y="16"/>
                </a:lnTo>
                <a:lnTo>
                  <a:pt x="82" y="16"/>
                </a:lnTo>
                <a:lnTo>
                  <a:pt x="83" y="16"/>
                </a:lnTo>
                <a:lnTo>
                  <a:pt x="83" y="18"/>
                </a:lnTo>
                <a:lnTo>
                  <a:pt x="83" y="16"/>
                </a:lnTo>
                <a:lnTo>
                  <a:pt x="82" y="16"/>
                </a:lnTo>
                <a:lnTo>
                  <a:pt x="82" y="18"/>
                </a:lnTo>
                <a:lnTo>
                  <a:pt x="80" y="18"/>
                </a:lnTo>
                <a:lnTo>
                  <a:pt x="82" y="18"/>
                </a:lnTo>
                <a:lnTo>
                  <a:pt x="83" y="20"/>
                </a:lnTo>
                <a:lnTo>
                  <a:pt x="85" y="20"/>
                </a:lnTo>
                <a:lnTo>
                  <a:pt x="85" y="21"/>
                </a:lnTo>
                <a:lnTo>
                  <a:pt x="85" y="23"/>
                </a:lnTo>
                <a:lnTo>
                  <a:pt x="85" y="21"/>
                </a:lnTo>
                <a:lnTo>
                  <a:pt x="86" y="21"/>
                </a:lnTo>
                <a:lnTo>
                  <a:pt x="88" y="20"/>
                </a:lnTo>
                <a:lnTo>
                  <a:pt x="90" y="20"/>
                </a:lnTo>
                <a:lnTo>
                  <a:pt x="91" y="20"/>
                </a:lnTo>
                <a:lnTo>
                  <a:pt x="91" y="21"/>
                </a:lnTo>
                <a:lnTo>
                  <a:pt x="94" y="21"/>
                </a:lnTo>
                <a:lnTo>
                  <a:pt x="96" y="20"/>
                </a:lnTo>
                <a:lnTo>
                  <a:pt x="98" y="20"/>
                </a:lnTo>
                <a:lnTo>
                  <a:pt x="101" y="16"/>
                </a:lnTo>
                <a:lnTo>
                  <a:pt x="102" y="16"/>
                </a:lnTo>
                <a:lnTo>
                  <a:pt x="106" y="16"/>
                </a:lnTo>
                <a:lnTo>
                  <a:pt x="109" y="16"/>
                </a:lnTo>
                <a:lnTo>
                  <a:pt x="110" y="16"/>
                </a:lnTo>
                <a:lnTo>
                  <a:pt x="114" y="16"/>
                </a:lnTo>
                <a:lnTo>
                  <a:pt x="117" y="16"/>
                </a:lnTo>
                <a:lnTo>
                  <a:pt x="117" y="21"/>
                </a:lnTo>
                <a:lnTo>
                  <a:pt x="122" y="23"/>
                </a:lnTo>
                <a:lnTo>
                  <a:pt x="123" y="23"/>
                </a:lnTo>
                <a:lnTo>
                  <a:pt x="125" y="23"/>
                </a:lnTo>
                <a:lnTo>
                  <a:pt x="128" y="23"/>
                </a:lnTo>
                <a:lnTo>
                  <a:pt x="131" y="21"/>
                </a:lnTo>
                <a:lnTo>
                  <a:pt x="136" y="24"/>
                </a:lnTo>
                <a:lnTo>
                  <a:pt x="138" y="23"/>
                </a:lnTo>
                <a:lnTo>
                  <a:pt x="138" y="28"/>
                </a:lnTo>
                <a:lnTo>
                  <a:pt x="138" y="29"/>
                </a:lnTo>
                <a:lnTo>
                  <a:pt x="138" y="31"/>
                </a:lnTo>
                <a:lnTo>
                  <a:pt x="138" y="37"/>
                </a:lnTo>
                <a:lnTo>
                  <a:pt x="142" y="37"/>
                </a:lnTo>
                <a:close/>
              </a:path>
            </a:pathLst>
          </a:custGeom>
          <a:solidFill>
            <a:srgbClr val="6E3E9E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70" name="Freeform 22"/>
          <p:cNvSpPr>
            <a:spLocks/>
          </p:cNvSpPr>
          <p:nvPr/>
        </p:nvSpPr>
        <p:spPr bwMode="auto">
          <a:xfrm>
            <a:off x="5199063" y="5062538"/>
            <a:ext cx="104775" cy="77788"/>
          </a:xfrm>
          <a:custGeom>
            <a:avLst/>
            <a:gdLst/>
            <a:ahLst/>
            <a:cxnLst>
              <a:cxn ang="0">
                <a:pos x="55" y="35"/>
              </a:cxn>
              <a:cxn ang="0">
                <a:pos x="61" y="35"/>
              </a:cxn>
              <a:cxn ang="0">
                <a:pos x="66" y="41"/>
              </a:cxn>
              <a:cxn ang="0">
                <a:pos x="66" y="49"/>
              </a:cxn>
              <a:cxn ang="0">
                <a:pos x="59" y="49"/>
              </a:cxn>
              <a:cxn ang="0">
                <a:pos x="59" y="46"/>
              </a:cxn>
              <a:cxn ang="0">
                <a:pos x="58" y="45"/>
              </a:cxn>
              <a:cxn ang="0">
                <a:pos x="58" y="45"/>
              </a:cxn>
              <a:cxn ang="0">
                <a:pos x="56" y="45"/>
              </a:cxn>
              <a:cxn ang="0">
                <a:pos x="56" y="45"/>
              </a:cxn>
              <a:cxn ang="0">
                <a:pos x="56" y="43"/>
              </a:cxn>
              <a:cxn ang="0">
                <a:pos x="56" y="43"/>
              </a:cxn>
              <a:cxn ang="0">
                <a:pos x="56" y="41"/>
              </a:cxn>
              <a:cxn ang="0">
                <a:pos x="55" y="41"/>
              </a:cxn>
              <a:cxn ang="0">
                <a:pos x="55" y="40"/>
              </a:cxn>
              <a:cxn ang="0">
                <a:pos x="53" y="40"/>
              </a:cxn>
              <a:cxn ang="0">
                <a:pos x="53" y="38"/>
              </a:cxn>
              <a:cxn ang="0">
                <a:pos x="53" y="37"/>
              </a:cxn>
              <a:cxn ang="0">
                <a:pos x="50" y="33"/>
              </a:cxn>
              <a:cxn ang="0">
                <a:pos x="43" y="30"/>
              </a:cxn>
              <a:cxn ang="0">
                <a:pos x="34" y="30"/>
              </a:cxn>
              <a:cxn ang="0">
                <a:pos x="32" y="33"/>
              </a:cxn>
              <a:cxn ang="0">
                <a:pos x="32" y="33"/>
              </a:cxn>
              <a:cxn ang="0">
                <a:pos x="26" y="35"/>
              </a:cxn>
              <a:cxn ang="0">
                <a:pos x="24" y="35"/>
              </a:cxn>
              <a:cxn ang="0">
                <a:pos x="24" y="25"/>
              </a:cxn>
              <a:cxn ang="0">
                <a:pos x="19" y="22"/>
              </a:cxn>
              <a:cxn ang="0">
                <a:pos x="18" y="19"/>
              </a:cxn>
              <a:cxn ang="0">
                <a:pos x="18" y="17"/>
              </a:cxn>
              <a:cxn ang="0">
                <a:pos x="18" y="16"/>
              </a:cxn>
              <a:cxn ang="0">
                <a:pos x="18" y="16"/>
              </a:cxn>
              <a:cxn ang="0">
                <a:pos x="18" y="14"/>
              </a:cxn>
              <a:cxn ang="0">
                <a:pos x="18" y="13"/>
              </a:cxn>
              <a:cxn ang="0">
                <a:pos x="15" y="13"/>
              </a:cxn>
              <a:cxn ang="0">
                <a:pos x="13" y="13"/>
              </a:cxn>
              <a:cxn ang="0">
                <a:pos x="10" y="11"/>
              </a:cxn>
              <a:cxn ang="0">
                <a:pos x="7" y="9"/>
              </a:cxn>
              <a:cxn ang="0">
                <a:pos x="2" y="6"/>
              </a:cxn>
              <a:cxn ang="0">
                <a:pos x="0" y="5"/>
              </a:cxn>
              <a:cxn ang="0">
                <a:pos x="0" y="1"/>
              </a:cxn>
              <a:cxn ang="0">
                <a:pos x="5" y="0"/>
              </a:cxn>
              <a:cxn ang="0">
                <a:pos x="11" y="5"/>
              </a:cxn>
              <a:cxn ang="0">
                <a:pos x="18" y="3"/>
              </a:cxn>
              <a:cxn ang="0">
                <a:pos x="24" y="3"/>
              </a:cxn>
              <a:cxn ang="0">
                <a:pos x="24" y="11"/>
              </a:cxn>
              <a:cxn ang="0">
                <a:pos x="31" y="13"/>
              </a:cxn>
              <a:cxn ang="0">
                <a:pos x="35" y="16"/>
              </a:cxn>
              <a:cxn ang="0">
                <a:pos x="37" y="17"/>
              </a:cxn>
              <a:cxn ang="0">
                <a:pos x="39" y="19"/>
              </a:cxn>
              <a:cxn ang="0">
                <a:pos x="43" y="24"/>
              </a:cxn>
              <a:cxn ang="0">
                <a:pos x="48" y="29"/>
              </a:cxn>
              <a:cxn ang="0">
                <a:pos x="53" y="25"/>
              </a:cxn>
            </a:cxnLst>
            <a:rect l="0" t="0" r="r" b="b"/>
            <a:pathLst>
              <a:path w="66" h="49">
                <a:moveTo>
                  <a:pt x="55" y="25"/>
                </a:moveTo>
                <a:lnTo>
                  <a:pt x="55" y="30"/>
                </a:lnTo>
                <a:lnTo>
                  <a:pt x="55" y="32"/>
                </a:lnTo>
                <a:lnTo>
                  <a:pt x="55" y="35"/>
                </a:lnTo>
                <a:lnTo>
                  <a:pt x="55" y="35"/>
                </a:lnTo>
                <a:lnTo>
                  <a:pt x="56" y="35"/>
                </a:lnTo>
                <a:lnTo>
                  <a:pt x="56" y="35"/>
                </a:lnTo>
                <a:lnTo>
                  <a:pt x="56" y="35"/>
                </a:lnTo>
                <a:lnTo>
                  <a:pt x="59" y="35"/>
                </a:lnTo>
                <a:lnTo>
                  <a:pt x="61" y="35"/>
                </a:lnTo>
                <a:lnTo>
                  <a:pt x="61" y="37"/>
                </a:lnTo>
                <a:lnTo>
                  <a:pt x="61" y="38"/>
                </a:lnTo>
                <a:lnTo>
                  <a:pt x="63" y="38"/>
                </a:lnTo>
                <a:lnTo>
                  <a:pt x="63" y="41"/>
                </a:lnTo>
                <a:lnTo>
                  <a:pt x="66" y="41"/>
                </a:lnTo>
                <a:lnTo>
                  <a:pt x="66" y="48"/>
                </a:lnTo>
                <a:lnTo>
                  <a:pt x="66" y="49"/>
                </a:lnTo>
                <a:lnTo>
                  <a:pt x="66" y="49"/>
                </a:lnTo>
                <a:lnTo>
                  <a:pt x="66" y="49"/>
                </a:lnTo>
                <a:lnTo>
                  <a:pt x="66" y="49"/>
                </a:lnTo>
                <a:lnTo>
                  <a:pt x="66" y="49"/>
                </a:lnTo>
                <a:lnTo>
                  <a:pt x="66" y="49"/>
                </a:lnTo>
                <a:lnTo>
                  <a:pt x="66" y="49"/>
                </a:lnTo>
                <a:lnTo>
                  <a:pt x="59" y="49"/>
                </a:lnTo>
                <a:lnTo>
                  <a:pt x="59" y="49"/>
                </a:lnTo>
                <a:lnTo>
                  <a:pt x="59" y="49"/>
                </a:lnTo>
                <a:lnTo>
                  <a:pt x="59" y="48"/>
                </a:lnTo>
                <a:lnTo>
                  <a:pt x="59" y="46"/>
                </a:lnTo>
                <a:lnTo>
                  <a:pt x="59" y="46"/>
                </a:lnTo>
                <a:lnTo>
                  <a:pt x="59" y="46"/>
                </a:lnTo>
                <a:lnTo>
                  <a:pt x="58" y="46"/>
                </a:lnTo>
                <a:lnTo>
                  <a:pt x="58" y="46"/>
                </a:lnTo>
                <a:lnTo>
                  <a:pt x="58" y="46"/>
                </a:lnTo>
                <a:lnTo>
                  <a:pt x="58" y="46"/>
                </a:lnTo>
                <a:lnTo>
                  <a:pt x="58" y="45"/>
                </a:lnTo>
                <a:lnTo>
                  <a:pt x="58" y="45"/>
                </a:lnTo>
                <a:lnTo>
                  <a:pt x="58" y="45"/>
                </a:lnTo>
                <a:lnTo>
                  <a:pt x="58" y="45"/>
                </a:lnTo>
                <a:lnTo>
                  <a:pt x="58" y="45"/>
                </a:lnTo>
                <a:lnTo>
                  <a:pt x="58" y="45"/>
                </a:lnTo>
                <a:lnTo>
                  <a:pt x="58" y="45"/>
                </a:lnTo>
                <a:lnTo>
                  <a:pt x="58" y="45"/>
                </a:lnTo>
                <a:lnTo>
                  <a:pt x="58" y="45"/>
                </a:lnTo>
                <a:lnTo>
                  <a:pt x="56" y="45"/>
                </a:lnTo>
                <a:lnTo>
                  <a:pt x="56" y="45"/>
                </a:lnTo>
                <a:lnTo>
                  <a:pt x="56" y="45"/>
                </a:lnTo>
                <a:lnTo>
                  <a:pt x="56" y="45"/>
                </a:lnTo>
                <a:lnTo>
                  <a:pt x="56" y="45"/>
                </a:lnTo>
                <a:lnTo>
                  <a:pt x="56" y="45"/>
                </a:lnTo>
                <a:lnTo>
                  <a:pt x="56" y="45"/>
                </a:lnTo>
                <a:lnTo>
                  <a:pt x="56" y="43"/>
                </a:lnTo>
                <a:lnTo>
                  <a:pt x="56" y="43"/>
                </a:lnTo>
                <a:lnTo>
                  <a:pt x="56" y="43"/>
                </a:lnTo>
                <a:lnTo>
                  <a:pt x="56" y="43"/>
                </a:lnTo>
                <a:lnTo>
                  <a:pt x="56" y="43"/>
                </a:lnTo>
                <a:lnTo>
                  <a:pt x="56" y="43"/>
                </a:lnTo>
                <a:lnTo>
                  <a:pt x="56" y="43"/>
                </a:lnTo>
                <a:lnTo>
                  <a:pt x="56" y="43"/>
                </a:lnTo>
                <a:lnTo>
                  <a:pt x="56" y="43"/>
                </a:lnTo>
                <a:lnTo>
                  <a:pt x="56" y="43"/>
                </a:lnTo>
                <a:lnTo>
                  <a:pt x="56" y="43"/>
                </a:lnTo>
                <a:lnTo>
                  <a:pt x="56" y="43"/>
                </a:lnTo>
                <a:lnTo>
                  <a:pt x="56" y="41"/>
                </a:lnTo>
                <a:lnTo>
                  <a:pt x="56" y="41"/>
                </a:lnTo>
                <a:lnTo>
                  <a:pt x="56" y="41"/>
                </a:lnTo>
                <a:lnTo>
                  <a:pt x="56" y="41"/>
                </a:lnTo>
                <a:lnTo>
                  <a:pt x="55" y="41"/>
                </a:lnTo>
                <a:lnTo>
                  <a:pt x="55" y="41"/>
                </a:lnTo>
                <a:lnTo>
                  <a:pt x="55" y="41"/>
                </a:lnTo>
                <a:lnTo>
                  <a:pt x="55" y="41"/>
                </a:lnTo>
                <a:lnTo>
                  <a:pt x="55" y="41"/>
                </a:lnTo>
                <a:lnTo>
                  <a:pt x="55" y="41"/>
                </a:lnTo>
                <a:lnTo>
                  <a:pt x="55" y="40"/>
                </a:lnTo>
                <a:lnTo>
                  <a:pt x="55" y="40"/>
                </a:lnTo>
                <a:lnTo>
                  <a:pt x="55" y="40"/>
                </a:lnTo>
                <a:lnTo>
                  <a:pt x="55" y="40"/>
                </a:lnTo>
                <a:lnTo>
                  <a:pt x="53" y="40"/>
                </a:lnTo>
                <a:lnTo>
                  <a:pt x="53" y="40"/>
                </a:lnTo>
                <a:lnTo>
                  <a:pt x="53" y="40"/>
                </a:lnTo>
                <a:lnTo>
                  <a:pt x="53" y="40"/>
                </a:lnTo>
                <a:lnTo>
                  <a:pt x="53" y="40"/>
                </a:lnTo>
                <a:lnTo>
                  <a:pt x="53" y="40"/>
                </a:lnTo>
                <a:lnTo>
                  <a:pt x="53" y="40"/>
                </a:lnTo>
                <a:lnTo>
                  <a:pt x="53" y="38"/>
                </a:lnTo>
                <a:lnTo>
                  <a:pt x="53" y="38"/>
                </a:lnTo>
                <a:lnTo>
                  <a:pt x="53" y="38"/>
                </a:lnTo>
                <a:lnTo>
                  <a:pt x="53" y="38"/>
                </a:lnTo>
                <a:lnTo>
                  <a:pt x="53" y="38"/>
                </a:lnTo>
                <a:lnTo>
                  <a:pt x="53" y="38"/>
                </a:lnTo>
                <a:lnTo>
                  <a:pt x="53" y="37"/>
                </a:lnTo>
                <a:lnTo>
                  <a:pt x="51" y="37"/>
                </a:lnTo>
                <a:lnTo>
                  <a:pt x="51" y="37"/>
                </a:lnTo>
                <a:lnTo>
                  <a:pt x="51" y="35"/>
                </a:lnTo>
                <a:lnTo>
                  <a:pt x="50" y="35"/>
                </a:lnTo>
                <a:lnTo>
                  <a:pt x="50" y="33"/>
                </a:lnTo>
                <a:lnTo>
                  <a:pt x="50" y="33"/>
                </a:lnTo>
                <a:lnTo>
                  <a:pt x="47" y="32"/>
                </a:lnTo>
                <a:lnTo>
                  <a:pt x="45" y="32"/>
                </a:lnTo>
                <a:lnTo>
                  <a:pt x="43" y="30"/>
                </a:lnTo>
                <a:lnTo>
                  <a:pt x="43" y="30"/>
                </a:lnTo>
                <a:lnTo>
                  <a:pt x="42" y="30"/>
                </a:lnTo>
                <a:lnTo>
                  <a:pt x="40" y="30"/>
                </a:lnTo>
                <a:lnTo>
                  <a:pt x="39" y="30"/>
                </a:lnTo>
                <a:lnTo>
                  <a:pt x="37" y="30"/>
                </a:lnTo>
                <a:lnTo>
                  <a:pt x="34" y="30"/>
                </a:lnTo>
                <a:lnTo>
                  <a:pt x="32" y="30"/>
                </a:lnTo>
                <a:lnTo>
                  <a:pt x="32" y="30"/>
                </a:lnTo>
                <a:lnTo>
                  <a:pt x="32" y="33"/>
                </a:lnTo>
                <a:lnTo>
                  <a:pt x="32" y="33"/>
                </a:lnTo>
                <a:lnTo>
                  <a:pt x="32" y="33"/>
                </a:lnTo>
                <a:lnTo>
                  <a:pt x="32" y="33"/>
                </a:lnTo>
                <a:lnTo>
                  <a:pt x="32" y="33"/>
                </a:lnTo>
                <a:lnTo>
                  <a:pt x="32" y="33"/>
                </a:lnTo>
                <a:lnTo>
                  <a:pt x="32" y="33"/>
                </a:lnTo>
                <a:lnTo>
                  <a:pt x="32" y="33"/>
                </a:lnTo>
                <a:lnTo>
                  <a:pt x="32" y="35"/>
                </a:lnTo>
                <a:lnTo>
                  <a:pt x="31" y="35"/>
                </a:lnTo>
                <a:lnTo>
                  <a:pt x="31" y="35"/>
                </a:lnTo>
                <a:lnTo>
                  <a:pt x="29" y="35"/>
                </a:lnTo>
                <a:lnTo>
                  <a:pt x="26" y="35"/>
                </a:lnTo>
                <a:lnTo>
                  <a:pt x="26" y="35"/>
                </a:lnTo>
                <a:lnTo>
                  <a:pt x="26" y="35"/>
                </a:lnTo>
                <a:lnTo>
                  <a:pt x="24" y="35"/>
                </a:lnTo>
                <a:lnTo>
                  <a:pt x="24" y="35"/>
                </a:lnTo>
                <a:lnTo>
                  <a:pt x="24" y="35"/>
                </a:lnTo>
                <a:lnTo>
                  <a:pt x="24" y="35"/>
                </a:lnTo>
                <a:lnTo>
                  <a:pt x="24" y="35"/>
                </a:lnTo>
                <a:lnTo>
                  <a:pt x="24" y="29"/>
                </a:lnTo>
                <a:lnTo>
                  <a:pt x="24" y="27"/>
                </a:lnTo>
                <a:lnTo>
                  <a:pt x="24" y="25"/>
                </a:lnTo>
                <a:lnTo>
                  <a:pt x="24" y="22"/>
                </a:lnTo>
                <a:lnTo>
                  <a:pt x="24" y="22"/>
                </a:lnTo>
                <a:lnTo>
                  <a:pt x="23" y="22"/>
                </a:lnTo>
                <a:lnTo>
                  <a:pt x="19" y="22"/>
                </a:lnTo>
                <a:lnTo>
                  <a:pt x="19" y="22"/>
                </a:lnTo>
                <a:lnTo>
                  <a:pt x="16" y="22"/>
                </a:lnTo>
                <a:lnTo>
                  <a:pt x="16" y="22"/>
                </a:lnTo>
                <a:lnTo>
                  <a:pt x="16" y="22"/>
                </a:lnTo>
                <a:lnTo>
                  <a:pt x="16" y="22"/>
                </a:lnTo>
                <a:lnTo>
                  <a:pt x="18" y="19"/>
                </a:lnTo>
                <a:lnTo>
                  <a:pt x="18" y="17"/>
                </a:lnTo>
                <a:lnTo>
                  <a:pt x="18" y="17"/>
                </a:lnTo>
                <a:lnTo>
                  <a:pt x="18" y="17"/>
                </a:lnTo>
                <a:lnTo>
                  <a:pt x="18" y="17"/>
                </a:lnTo>
                <a:lnTo>
                  <a:pt x="18" y="17"/>
                </a:lnTo>
                <a:lnTo>
                  <a:pt x="18" y="17"/>
                </a:lnTo>
                <a:lnTo>
                  <a:pt x="18" y="17"/>
                </a:lnTo>
                <a:lnTo>
                  <a:pt x="18" y="17"/>
                </a:lnTo>
                <a:lnTo>
                  <a:pt x="18" y="17"/>
                </a:lnTo>
                <a:lnTo>
                  <a:pt x="18" y="16"/>
                </a:lnTo>
                <a:lnTo>
                  <a:pt x="18" y="16"/>
                </a:lnTo>
                <a:lnTo>
                  <a:pt x="18" y="16"/>
                </a:lnTo>
                <a:lnTo>
                  <a:pt x="18" y="16"/>
                </a:lnTo>
                <a:lnTo>
                  <a:pt x="18" y="16"/>
                </a:lnTo>
                <a:lnTo>
                  <a:pt x="18" y="16"/>
                </a:lnTo>
                <a:lnTo>
                  <a:pt x="18" y="16"/>
                </a:lnTo>
                <a:lnTo>
                  <a:pt x="18" y="16"/>
                </a:lnTo>
                <a:lnTo>
                  <a:pt x="18" y="14"/>
                </a:lnTo>
                <a:lnTo>
                  <a:pt x="18" y="14"/>
                </a:lnTo>
                <a:lnTo>
                  <a:pt x="18" y="14"/>
                </a:lnTo>
                <a:lnTo>
                  <a:pt x="18" y="14"/>
                </a:lnTo>
                <a:lnTo>
                  <a:pt x="18" y="14"/>
                </a:lnTo>
                <a:lnTo>
                  <a:pt x="19" y="13"/>
                </a:lnTo>
                <a:lnTo>
                  <a:pt x="18" y="13"/>
                </a:lnTo>
                <a:lnTo>
                  <a:pt x="18" y="13"/>
                </a:lnTo>
                <a:lnTo>
                  <a:pt x="16" y="13"/>
                </a:lnTo>
                <a:lnTo>
                  <a:pt x="15" y="13"/>
                </a:lnTo>
                <a:lnTo>
                  <a:pt x="15" y="13"/>
                </a:lnTo>
                <a:lnTo>
                  <a:pt x="15" y="13"/>
                </a:lnTo>
                <a:lnTo>
                  <a:pt x="15" y="13"/>
                </a:lnTo>
                <a:lnTo>
                  <a:pt x="15" y="13"/>
                </a:lnTo>
                <a:lnTo>
                  <a:pt x="15" y="13"/>
                </a:lnTo>
                <a:lnTo>
                  <a:pt x="15" y="13"/>
                </a:lnTo>
                <a:lnTo>
                  <a:pt x="13" y="13"/>
                </a:lnTo>
                <a:lnTo>
                  <a:pt x="13" y="13"/>
                </a:lnTo>
                <a:lnTo>
                  <a:pt x="13" y="11"/>
                </a:lnTo>
                <a:lnTo>
                  <a:pt x="13" y="11"/>
                </a:lnTo>
                <a:lnTo>
                  <a:pt x="11" y="11"/>
                </a:lnTo>
                <a:lnTo>
                  <a:pt x="11" y="11"/>
                </a:lnTo>
                <a:lnTo>
                  <a:pt x="10" y="11"/>
                </a:lnTo>
                <a:lnTo>
                  <a:pt x="10" y="11"/>
                </a:lnTo>
                <a:lnTo>
                  <a:pt x="10" y="11"/>
                </a:lnTo>
                <a:lnTo>
                  <a:pt x="10" y="9"/>
                </a:lnTo>
                <a:lnTo>
                  <a:pt x="10" y="9"/>
                </a:lnTo>
                <a:lnTo>
                  <a:pt x="7" y="9"/>
                </a:lnTo>
                <a:lnTo>
                  <a:pt x="3" y="9"/>
                </a:lnTo>
                <a:lnTo>
                  <a:pt x="2" y="9"/>
                </a:lnTo>
                <a:lnTo>
                  <a:pt x="2" y="9"/>
                </a:lnTo>
                <a:lnTo>
                  <a:pt x="2" y="8"/>
                </a:lnTo>
                <a:lnTo>
                  <a:pt x="2" y="6"/>
                </a:lnTo>
                <a:lnTo>
                  <a:pt x="2" y="6"/>
                </a:lnTo>
                <a:lnTo>
                  <a:pt x="2" y="6"/>
                </a:lnTo>
                <a:lnTo>
                  <a:pt x="0" y="6"/>
                </a:lnTo>
                <a:lnTo>
                  <a:pt x="0" y="6"/>
                </a:lnTo>
                <a:lnTo>
                  <a:pt x="0" y="5"/>
                </a:lnTo>
                <a:lnTo>
                  <a:pt x="0" y="3"/>
                </a:lnTo>
                <a:lnTo>
                  <a:pt x="0" y="3"/>
                </a:lnTo>
                <a:lnTo>
                  <a:pt x="0" y="3"/>
                </a:lnTo>
                <a:lnTo>
                  <a:pt x="0" y="3"/>
                </a:lnTo>
                <a:lnTo>
                  <a:pt x="0" y="1"/>
                </a:lnTo>
                <a:lnTo>
                  <a:pt x="0" y="0"/>
                </a:lnTo>
                <a:lnTo>
                  <a:pt x="0" y="0"/>
                </a:lnTo>
                <a:lnTo>
                  <a:pt x="3" y="0"/>
                </a:lnTo>
                <a:lnTo>
                  <a:pt x="3" y="0"/>
                </a:lnTo>
                <a:lnTo>
                  <a:pt x="5" y="0"/>
                </a:lnTo>
                <a:lnTo>
                  <a:pt x="8" y="0"/>
                </a:lnTo>
                <a:lnTo>
                  <a:pt x="8" y="0"/>
                </a:lnTo>
                <a:lnTo>
                  <a:pt x="10" y="0"/>
                </a:lnTo>
                <a:lnTo>
                  <a:pt x="10" y="5"/>
                </a:lnTo>
                <a:lnTo>
                  <a:pt x="11" y="5"/>
                </a:lnTo>
                <a:lnTo>
                  <a:pt x="16" y="5"/>
                </a:lnTo>
                <a:lnTo>
                  <a:pt x="16" y="3"/>
                </a:lnTo>
                <a:lnTo>
                  <a:pt x="16" y="3"/>
                </a:lnTo>
                <a:lnTo>
                  <a:pt x="16" y="3"/>
                </a:lnTo>
                <a:lnTo>
                  <a:pt x="18" y="3"/>
                </a:lnTo>
                <a:lnTo>
                  <a:pt x="21" y="3"/>
                </a:lnTo>
                <a:lnTo>
                  <a:pt x="21" y="3"/>
                </a:lnTo>
                <a:lnTo>
                  <a:pt x="23" y="3"/>
                </a:lnTo>
                <a:lnTo>
                  <a:pt x="24" y="3"/>
                </a:lnTo>
                <a:lnTo>
                  <a:pt x="24" y="3"/>
                </a:lnTo>
                <a:lnTo>
                  <a:pt x="24" y="3"/>
                </a:lnTo>
                <a:lnTo>
                  <a:pt x="24" y="6"/>
                </a:lnTo>
                <a:lnTo>
                  <a:pt x="24" y="8"/>
                </a:lnTo>
                <a:lnTo>
                  <a:pt x="24" y="11"/>
                </a:lnTo>
                <a:lnTo>
                  <a:pt x="24" y="11"/>
                </a:lnTo>
                <a:lnTo>
                  <a:pt x="29" y="11"/>
                </a:lnTo>
                <a:lnTo>
                  <a:pt x="29" y="11"/>
                </a:lnTo>
                <a:lnTo>
                  <a:pt x="29" y="11"/>
                </a:lnTo>
                <a:lnTo>
                  <a:pt x="29" y="13"/>
                </a:lnTo>
                <a:lnTo>
                  <a:pt x="31" y="13"/>
                </a:lnTo>
                <a:lnTo>
                  <a:pt x="32" y="13"/>
                </a:lnTo>
                <a:lnTo>
                  <a:pt x="34" y="13"/>
                </a:lnTo>
                <a:lnTo>
                  <a:pt x="34" y="13"/>
                </a:lnTo>
                <a:lnTo>
                  <a:pt x="35" y="13"/>
                </a:lnTo>
                <a:lnTo>
                  <a:pt x="35" y="16"/>
                </a:lnTo>
                <a:lnTo>
                  <a:pt x="35" y="16"/>
                </a:lnTo>
                <a:lnTo>
                  <a:pt x="37" y="16"/>
                </a:lnTo>
                <a:lnTo>
                  <a:pt x="37" y="16"/>
                </a:lnTo>
                <a:lnTo>
                  <a:pt x="37" y="16"/>
                </a:lnTo>
                <a:lnTo>
                  <a:pt x="37" y="17"/>
                </a:lnTo>
                <a:lnTo>
                  <a:pt x="37" y="17"/>
                </a:lnTo>
                <a:lnTo>
                  <a:pt x="37" y="17"/>
                </a:lnTo>
                <a:lnTo>
                  <a:pt x="39" y="17"/>
                </a:lnTo>
                <a:lnTo>
                  <a:pt x="39" y="19"/>
                </a:lnTo>
                <a:lnTo>
                  <a:pt x="39" y="19"/>
                </a:lnTo>
                <a:lnTo>
                  <a:pt x="39" y="21"/>
                </a:lnTo>
                <a:lnTo>
                  <a:pt x="39" y="22"/>
                </a:lnTo>
                <a:lnTo>
                  <a:pt x="39" y="24"/>
                </a:lnTo>
                <a:lnTo>
                  <a:pt x="40" y="24"/>
                </a:lnTo>
                <a:lnTo>
                  <a:pt x="43" y="24"/>
                </a:lnTo>
                <a:lnTo>
                  <a:pt x="45" y="24"/>
                </a:lnTo>
                <a:lnTo>
                  <a:pt x="45" y="27"/>
                </a:lnTo>
                <a:lnTo>
                  <a:pt x="45" y="27"/>
                </a:lnTo>
                <a:lnTo>
                  <a:pt x="45" y="29"/>
                </a:lnTo>
                <a:lnTo>
                  <a:pt x="48" y="29"/>
                </a:lnTo>
                <a:lnTo>
                  <a:pt x="50" y="29"/>
                </a:lnTo>
                <a:lnTo>
                  <a:pt x="50" y="29"/>
                </a:lnTo>
                <a:lnTo>
                  <a:pt x="50" y="29"/>
                </a:lnTo>
                <a:lnTo>
                  <a:pt x="50" y="25"/>
                </a:lnTo>
                <a:lnTo>
                  <a:pt x="53" y="25"/>
                </a:lnTo>
                <a:lnTo>
                  <a:pt x="53" y="25"/>
                </a:lnTo>
                <a:lnTo>
                  <a:pt x="55" y="25"/>
                </a:lnTo>
                <a:close/>
              </a:path>
            </a:pathLst>
          </a:custGeom>
          <a:solidFill>
            <a:srgbClr val="E856F5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71" name="Freeform 23"/>
          <p:cNvSpPr>
            <a:spLocks/>
          </p:cNvSpPr>
          <p:nvPr/>
        </p:nvSpPr>
        <p:spPr bwMode="auto">
          <a:xfrm>
            <a:off x="5186363" y="3556000"/>
            <a:ext cx="398463" cy="350838"/>
          </a:xfrm>
          <a:custGeom>
            <a:avLst/>
            <a:gdLst/>
            <a:ahLst/>
            <a:cxnLst>
              <a:cxn ang="0">
                <a:pos x="184" y="85"/>
              </a:cxn>
              <a:cxn ang="0">
                <a:pos x="191" y="91"/>
              </a:cxn>
              <a:cxn ang="0">
                <a:pos x="191" y="102"/>
              </a:cxn>
              <a:cxn ang="0">
                <a:pos x="203" y="107"/>
              </a:cxn>
              <a:cxn ang="0">
                <a:pos x="202" y="122"/>
              </a:cxn>
              <a:cxn ang="0">
                <a:pos x="215" y="139"/>
              </a:cxn>
              <a:cxn ang="0">
                <a:pos x="221" y="158"/>
              </a:cxn>
              <a:cxn ang="0">
                <a:pos x="221" y="174"/>
              </a:cxn>
              <a:cxn ang="0">
                <a:pos x="229" y="178"/>
              </a:cxn>
              <a:cxn ang="0">
                <a:pos x="229" y="198"/>
              </a:cxn>
              <a:cxn ang="0">
                <a:pos x="242" y="198"/>
              </a:cxn>
              <a:cxn ang="0">
                <a:pos x="237" y="216"/>
              </a:cxn>
              <a:cxn ang="0">
                <a:pos x="226" y="216"/>
              </a:cxn>
              <a:cxn ang="0">
                <a:pos x="219" y="221"/>
              </a:cxn>
              <a:cxn ang="0">
                <a:pos x="208" y="221"/>
              </a:cxn>
              <a:cxn ang="0">
                <a:pos x="202" y="211"/>
              </a:cxn>
              <a:cxn ang="0">
                <a:pos x="192" y="208"/>
              </a:cxn>
              <a:cxn ang="0">
                <a:pos x="183" y="213"/>
              </a:cxn>
              <a:cxn ang="0">
                <a:pos x="173" y="211"/>
              </a:cxn>
              <a:cxn ang="0">
                <a:pos x="162" y="214"/>
              </a:cxn>
              <a:cxn ang="0">
                <a:pos x="149" y="203"/>
              </a:cxn>
              <a:cxn ang="0">
                <a:pos x="136" y="197"/>
              </a:cxn>
              <a:cxn ang="0">
                <a:pos x="125" y="192"/>
              </a:cxn>
              <a:cxn ang="0">
                <a:pos x="123" y="182"/>
              </a:cxn>
              <a:cxn ang="0">
                <a:pos x="117" y="171"/>
              </a:cxn>
              <a:cxn ang="0">
                <a:pos x="111" y="168"/>
              </a:cxn>
              <a:cxn ang="0">
                <a:pos x="103" y="171"/>
              </a:cxn>
              <a:cxn ang="0">
                <a:pos x="95" y="174"/>
              </a:cxn>
              <a:cxn ang="0">
                <a:pos x="87" y="181"/>
              </a:cxn>
              <a:cxn ang="0">
                <a:pos x="80" y="187"/>
              </a:cxn>
              <a:cxn ang="0">
                <a:pos x="69" y="189"/>
              </a:cxn>
              <a:cxn ang="0">
                <a:pos x="61" y="187"/>
              </a:cxn>
              <a:cxn ang="0">
                <a:pos x="53" y="186"/>
              </a:cxn>
              <a:cxn ang="0">
                <a:pos x="42" y="182"/>
              </a:cxn>
              <a:cxn ang="0">
                <a:pos x="31" y="174"/>
              </a:cxn>
              <a:cxn ang="0">
                <a:pos x="19" y="170"/>
              </a:cxn>
              <a:cxn ang="0">
                <a:pos x="8" y="166"/>
              </a:cxn>
              <a:cxn ang="0">
                <a:pos x="2" y="165"/>
              </a:cxn>
              <a:cxn ang="0">
                <a:pos x="0" y="155"/>
              </a:cxn>
              <a:cxn ang="0">
                <a:pos x="0" y="120"/>
              </a:cxn>
              <a:cxn ang="0">
                <a:pos x="16" y="114"/>
              </a:cxn>
              <a:cxn ang="0">
                <a:pos x="18" y="102"/>
              </a:cxn>
              <a:cxn ang="0">
                <a:pos x="31" y="102"/>
              </a:cxn>
              <a:cxn ang="0">
                <a:pos x="31" y="88"/>
              </a:cxn>
              <a:cxn ang="0">
                <a:pos x="42" y="83"/>
              </a:cxn>
              <a:cxn ang="0">
                <a:pos x="47" y="74"/>
              </a:cxn>
              <a:cxn ang="0">
                <a:pos x="47" y="58"/>
              </a:cxn>
              <a:cxn ang="0">
                <a:pos x="51" y="50"/>
              </a:cxn>
              <a:cxn ang="0">
                <a:pos x="51" y="38"/>
              </a:cxn>
              <a:cxn ang="0">
                <a:pos x="51" y="11"/>
              </a:cxn>
              <a:cxn ang="0">
                <a:pos x="63" y="8"/>
              </a:cxn>
              <a:cxn ang="0">
                <a:pos x="67" y="0"/>
              </a:cxn>
              <a:cxn ang="0">
                <a:pos x="98" y="0"/>
              </a:cxn>
              <a:cxn ang="0">
                <a:pos x="114" y="0"/>
              </a:cxn>
              <a:cxn ang="0">
                <a:pos x="135" y="3"/>
              </a:cxn>
              <a:cxn ang="0">
                <a:pos x="157" y="37"/>
              </a:cxn>
              <a:cxn ang="0">
                <a:pos x="167" y="64"/>
              </a:cxn>
              <a:cxn ang="0">
                <a:pos x="170" y="74"/>
              </a:cxn>
            </a:cxnLst>
            <a:rect l="0" t="0" r="r" b="b"/>
            <a:pathLst>
              <a:path w="251" h="221">
                <a:moveTo>
                  <a:pt x="184" y="74"/>
                </a:moveTo>
                <a:lnTo>
                  <a:pt x="184" y="77"/>
                </a:lnTo>
                <a:lnTo>
                  <a:pt x="183" y="77"/>
                </a:lnTo>
                <a:lnTo>
                  <a:pt x="183" y="78"/>
                </a:lnTo>
                <a:lnTo>
                  <a:pt x="184" y="78"/>
                </a:lnTo>
                <a:lnTo>
                  <a:pt x="184" y="83"/>
                </a:lnTo>
                <a:lnTo>
                  <a:pt x="184" y="85"/>
                </a:lnTo>
                <a:lnTo>
                  <a:pt x="184" y="86"/>
                </a:lnTo>
                <a:lnTo>
                  <a:pt x="187" y="86"/>
                </a:lnTo>
                <a:lnTo>
                  <a:pt x="187" y="90"/>
                </a:lnTo>
                <a:lnTo>
                  <a:pt x="186" y="90"/>
                </a:lnTo>
                <a:lnTo>
                  <a:pt x="187" y="90"/>
                </a:lnTo>
                <a:lnTo>
                  <a:pt x="189" y="91"/>
                </a:lnTo>
                <a:lnTo>
                  <a:pt x="191" y="91"/>
                </a:lnTo>
                <a:lnTo>
                  <a:pt x="191" y="90"/>
                </a:lnTo>
                <a:lnTo>
                  <a:pt x="189" y="90"/>
                </a:lnTo>
                <a:lnTo>
                  <a:pt x="191" y="90"/>
                </a:lnTo>
                <a:lnTo>
                  <a:pt x="191" y="91"/>
                </a:lnTo>
                <a:lnTo>
                  <a:pt x="191" y="93"/>
                </a:lnTo>
                <a:lnTo>
                  <a:pt x="191" y="94"/>
                </a:lnTo>
                <a:lnTo>
                  <a:pt x="191" y="102"/>
                </a:lnTo>
                <a:lnTo>
                  <a:pt x="194" y="102"/>
                </a:lnTo>
                <a:lnTo>
                  <a:pt x="194" y="104"/>
                </a:lnTo>
                <a:lnTo>
                  <a:pt x="194" y="106"/>
                </a:lnTo>
                <a:lnTo>
                  <a:pt x="197" y="106"/>
                </a:lnTo>
                <a:lnTo>
                  <a:pt x="200" y="106"/>
                </a:lnTo>
                <a:lnTo>
                  <a:pt x="203" y="106"/>
                </a:lnTo>
                <a:lnTo>
                  <a:pt x="203" y="107"/>
                </a:lnTo>
                <a:lnTo>
                  <a:pt x="203" y="110"/>
                </a:lnTo>
                <a:lnTo>
                  <a:pt x="203" y="112"/>
                </a:lnTo>
                <a:lnTo>
                  <a:pt x="203" y="114"/>
                </a:lnTo>
                <a:lnTo>
                  <a:pt x="203" y="117"/>
                </a:lnTo>
                <a:lnTo>
                  <a:pt x="203" y="118"/>
                </a:lnTo>
                <a:lnTo>
                  <a:pt x="203" y="122"/>
                </a:lnTo>
                <a:lnTo>
                  <a:pt x="202" y="122"/>
                </a:lnTo>
                <a:lnTo>
                  <a:pt x="203" y="122"/>
                </a:lnTo>
                <a:lnTo>
                  <a:pt x="207" y="122"/>
                </a:lnTo>
                <a:lnTo>
                  <a:pt x="207" y="125"/>
                </a:lnTo>
                <a:lnTo>
                  <a:pt x="211" y="125"/>
                </a:lnTo>
                <a:lnTo>
                  <a:pt x="211" y="134"/>
                </a:lnTo>
                <a:lnTo>
                  <a:pt x="215" y="134"/>
                </a:lnTo>
                <a:lnTo>
                  <a:pt x="215" y="139"/>
                </a:lnTo>
                <a:lnTo>
                  <a:pt x="215" y="142"/>
                </a:lnTo>
                <a:lnTo>
                  <a:pt x="215" y="147"/>
                </a:lnTo>
                <a:lnTo>
                  <a:pt x="215" y="150"/>
                </a:lnTo>
                <a:lnTo>
                  <a:pt x="215" y="152"/>
                </a:lnTo>
                <a:lnTo>
                  <a:pt x="221" y="152"/>
                </a:lnTo>
                <a:lnTo>
                  <a:pt x="221" y="157"/>
                </a:lnTo>
                <a:lnTo>
                  <a:pt x="221" y="158"/>
                </a:lnTo>
                <a:lnTo>
                  <a:pt x="221" y="160"/>
                </a:lnTo>
                <a:lnTo>
                  <a:pt x="221" y="166"/>
                </a:lnTo>
                <a:lnTo>
                  <a:pt x="219" y="166"/>
                </a:lnTo>
                <a:lnTo>
                  <a:pt x="219" y="168"/>
                </a:lnTo>
                <a:lnTo>
                  <a:pt x="219" y="171"/>
                </a:lnTo>
                <a:lnTo>
                  <a:pt x="219" y="174"/>
                </a:lnTo>
                <a:lnTo>
                  <a:pt x="221" y="174"/>
                </a:lnTo>
                <a:lnTo>
                  <a:pt x="223" y="174"/>
                </a:lnTo>
                <a:lnTo>
                  <a:pt x="224" y="174"/>
                </a:lnTo>
                <a:lnTo>
                  <a:pt x="226" y="174"/>
                </a:lnTo>
                <a:lnTo>
                  <a:pt x="227" y="174"/>
                </a:lnTo>
                <a:lnTo>
                  <a:pt x="229" y="174"/>
                </a:lnTo>
                <a:lnTo>
                  <a:pt x="229" y="176"/>
                </a:lnTo>
                <a:lnTo>
                  <a:pt x="229" y="178"/>
                </a:lnTo>
                <a:lnTo>
                  <a:pt x="229" y="182"/>
                </a:lnTo>
                <a:lnTo>
                  <a:pt x="229" y="184"/>
                </a:lnTo>
                <a:lnTo>
                  <a:pt x="229" y="186"/>
                </a:lnTo>
                <a:lnTo>
                  <a:pt x="229" y="189"/>
                </a:lnTo>
                <a:lnTo>
                  <a:pt x="229" y="194"/>
                </a:lnTo>
                <a:lnTo>
                  <a:pt x="229" y="197"/>
                </a:lnTo>
                <a:lnTo>
                  <a:pt x="229" y="198"/>
                </a:lnTo>
                <a:lnTo>
                  <a:pt x="232" y="198"/>
                </a:lnTo>
                <a:lnTo>
                  <a:pt x="234" y="198"/>
                </a:lnTo>
                <a:lnTo>
                  <a:pt x="235" y="198"/>
                </a:lnTo>
                <a:lnTo>
                  <a:pt x="237" y="198"/>
                </a:lnTo>
                <a:lnTo>
                  <a:pt x="239" y="198"/>
                </a:lnTo>
                <a:lnTo>
                  <a:pt x="240" y="198"/>
                </a:lnTo>
                <a:lnTo>
                  <a:pt x="242" y="198"/>
                </a:lnTo>
                <a:lnTo>
                  <a:pt x="250" y="198"/>
                </a:lnTo>
                <a:lnTo>
                  <a:pt x="251" y="198"/>
                </a:lnTo>
                <a:lnTo>
                  <a:pt x="251" y="202"/>
                </a:lnTo>
                <a:lnTo>
                  <a:pt x="251" y="216"/>
                </a:lnTo>
                <a:lnTo>
                  <a:pt x="250" y="216"/>
                </a:lnTo>
                <a:lnTo>
                  <a:pt x="242" y="216"/>
                </a:lnTo>
                <a:lnTo>
                  <a:pt x="237" y="216"/>
                </a:lnTo>
                <a:lnTo>
                  <a:pt x="235" y="216"/>
                </a:lnTo>
                <a:lnTo>
                  <a:pt x="234" y="216"/>
                </a:lnTo>
                <a:lnTo>
                  <a:pt x="232" y="216"/>
                </a:lnTo>
                <a:lnTo>
                  <a:pt x="231" y="216"/>
                </a:lnTo>
                <a:lnTo>
                  <a:pt x="229" y="216"/>
                </a:lnTo>
                <a:lnTo>
                  <a:pt x="227" y="216"/>
                </a:lnTo>
                <a:lnTo>
                  <a:pt x="226" y="216"/>
                </a:lnTo>
                <a:lnTo>
                  <a:pt x="224" y="216"/>
                </a:lnTo>
                <a:lnTo>
                  <a:pt x="224" y="218"/>
                </a:lnTo>
                <a:lnTo>
                  <a:pt x="224" y="219"/>
                </a:lnTo>
                <a:lnTo>
                  <a:pt x="224" y="221"/>
                </a:lnTo>
                <a:lnTo>
                  <a:pt x="223" y="221"/>
                </a:lnTo>
                <a:lnTo>
                  <a:pt x="221" y="221"/>
                </a:lnTo>
                <a:lnTo>
                  <a:pt x="219" y="221"/>
                </a:lnTo>
                <a:lnTo>
                  <a:pt x="218" y="221"/>
                </a:lnTo>
                <a:lnTo>
                  <a:pt x="216" y="221"/>
                </a:lnTo>
                <a:lnTo>
                  <a:pt x="215" y="221"/>
                </a:lnTo>
                <a:lnTo>
                  <a:pt x="213" y="221"/>
                </a:lnTo>
                <a:lnTo>
                  <a:pt x="211" y="221"/>
                </a:lnTo>
                <a:lnTo>
                  <a:pt x="210" y="221"/>
                </a:lnTo>
                <a:lnTo>
                  <a:pt x="208" y="221"/>
                </a:lnTo>
                <a:lnTo>
                  <a:pt x="208" y="219"/>
                </a:lnTo>
                <a:lnTo>
                  <a:pt x="207" y="219"/>
                </a:lnTo>
                <a:lnTo>
                  <a:pt x="207" y="218"/>
                </a:lnTo>
                <a:lnTo>
                  <a:pt x="207" y="216"/>
                </a:lnTo>
                <a:lnTo>
                  <a:pt x="205" y="214"/>
                </a:lnTo>
                <a:lnTo>
                  <a:pt x="203" y="213"/>
                </a:lnTo>
                <a:lnTo>
                  <a:pt x="202" y="211"/>
                </a:lnTo>
                <a:lnTo>
                  <a:pt x="200" y="211"/>
                </a:lnTo>
                <a:lnTo>
                  <a:pt x="199" y="210"/>
                </a:lnTo>
                <a:lnTo>
                  <a:pt x="197" y="210"/>
                </a:lnTo>
                <a:lnTo>
                  <a:pt x="195" y="210"/>
                </a:lnTo>
                <a:lnTo>
                  <a:pt x="194" y="210"/>
                </a:lnTo>
                <a:lnTo>
                  <a:pt x="192" y="210"/>
                </a:lnTo>
                <a:lnTo>
                  <a:pt x="192" y="208"/>
                </a:lnTo>
                <a:lnTo>
                  <a:pt x="191" y="208"/>
                </a:lnTo>
                <a:lnTo>
                  <a:pt x="189" y="208"/>
                </a:lnTo>
                <a:lnTo>
                  <a:pt x="189" y="210"/>
                </a:lnTo>
                <a:lnTo>
                  <a:pt x="187" y="210"/>
                </a:lnTo>
                <a:lnTo>
                  <a:pt x="187" y="211"/>
                </a:lnTo>
                <a:lnTo>
                  <a:pt x="184" y="213"/>
                </a:lnTo>
                <a:lnTo>
                  <a:pt x="183" y="213"/>
                </a:lnTo>
                <a:lnTo>
                  <a:pt x="181" y="213"/>
                </a:lnTo>
                <a:lnTo>
                  <a:pt x="179" y="211"/>
                </a:lnTo>
                <a:lnTo>
                  <a:pt x="178" y="211"/>
                </a:lnTo>
                <a:lnTo>
                  <a:pt x="176" y="210"/>
                </a:lnTo>
                <a:lnTo>
                  <a:pt x="175" y="210"/>
                </a:lnTo>
                <a:lnTo>
                  <a:pt x="173" y="210"/>
                </a:lnTo>
                <a:lnTo>
                  <a:pt x="173" y="211"/>
                </a:lnTo>
                <a:lnTo>
                  <a:pt x="171" y="213"/>
                </a:lnTo>
                <a:lnTo>
                  <a:pt x="170" y="214"/>
                </a:lnTo>
                <a:lnTo>
                  <a:pt x="168" y="214"/>
                </a:lnTo>
                <a:lnTo>
                  <a:pt x="167" y="216"/>
                </a:lnTo>
                <a:lnTo>
                  <a:pt x="165" y="216"/>
                </a:lnTo>
                <a:lnTo>
                  <a:pt x="163" y="216"/>
                </a:lnTo>
                <a:lnTo>
                  <a:pt x="162" y="214"/>
                </a:lnTo>
                <a:lnTo>
                  <a:pt x="160" y="213"/>
                </a:lnTo>
                <a:lnTo>
                  <a:pt x="159" y="210"/>
                </a:lnTo>
                <a:lnTo>
                  <a:pt x="157" y="208"/>
                </a:lnTo>
                <a:lnTo>
                  <a:pt x="155" y="206"/>
                </a:lnTo>
                <a:lnTo>
                  <a:pt x="154" y="205"/>
                </a:lnTo>
                <a:lnTo>
                  <a:pt x="152" y="205"/>
                </a:lnTo>
                <a:lnTo>
                  <a:pt x="149" y="203"/>
                </a:lnTo>
                <a:lnTo>
                  <a:pt x="147" y="202"/>
                </a:lnTo>
                <a:lnTo>
                  <a:pt x="146" y="200"/>
                </a:lnTo>
                <a:lnTo>
                  <a:pt x="143" y="200"/>
                </a:lnTo>
                <a:lnTo>
                  <a:pt x="143" y="198"/>
                </a:lnTo>
                <a:lnTo>
                  <a:pt x="141" y="198"/>
                </a:lnTo>
                <a:lnTo>
                  <a:pt x="138" y="198"/>
                </a:lnTo>
                <a:lnTo>
                  <a:pt x="136" y="197"/>
                </a:lnTo>
                <a:lnTo>
                  <a:pt x="135" y="197"/>
                </a:lnTo>
                <a:lnTo>
                  <a:pt x="133" y="195"/>
                </a:lnTo>
                <a:lnTo>
                  <a:pt x="131" y="195"/>
                </a:lnTo>
                <a:lnTo>
                  <a:pt x="128" y="194"/>
                </a:lnTo>
                <a:lnTo>
                  <a:pt x="127" y="194"/>
                </a:lnTo>
                <a:lnTo>
                  <a:pt x="127" y="192"/>
                </a:lnTo>
                <a:lnTo>
                  <a:pt x="125" y="192"/>
                </a:lnTo>
                <a:lnTo>
                  <a:pt x="123" y="190"/>
                </a:lnTo>
                <a:lnTo>
                  <a:pt x="122" y="189"/>
                </a:lnTo>
                <a:lnTo>
                  <a:pt x="122" y="187"/>
                </a:lnTo>
                <a:lnTo>
                  <a:pt x="122" y="186"/>
                </a:lnTo>
                <a:lnTo>
                  <a:pt x="122" y="184"/>
                </a:lnTo>
                <a:lnTo>
                  <a:pt x="123" y="184"/>
                </a:lnTo>
                <a:lnTo>
                  <a:pt x="123" y="182"/>
                </a:lnTo>
                <a:lnTo>
                  <a:pt x="123" y="181"/>
                </a:lnTo>
                <a:lnTo>
                  <a:pt x="123" y="179"/>
                </a:lnTo>
                <a:lnTo>
                  <a:pt x="123" y="178"/>
                </a:lnTo>
                <a:lnTo>
                  <a:pt x="122" y="176"/>
                </a:lnTo>
                <a:lnTo>
                  <a:pt x="122" y="174"/>
                </a:lnTo>
                <a:lnTo>
                  <a:pt x="119" y="173"/>
                </a:lnTo>
                <a:lnTo>
                  <a:pt x="117" y="171"/>
                </a:lnTo>
                <a:lnTo>
                  <a:pt x="117" y="170"/>
                </a:lnTo>
                <a:lnTo>
                  <a:pt x="115" y="170"/>
                </a:lnTo>
                <a:lnTo>
                  <a:pt x="115" y="168"/>
                </a:lnTo>
                <a:lnTo>
                  <a:pt x="115" y="166"/>
                </a:lnTo>
                <a:lnTo>
                  <a:pt x="114" y="166"/>
                </a:lnTo>
                <a:lnTo>
                  <a:pt x="112" y="168"/>
                </a:lnTo>
                <a:lnTo>
                  <a:pt x="111" y="168"/>
                </a:lnTo>
                <a:lnTo>
                  <a:pt x="109" y="168"/>
                </a:lnTo>
                <a:lnTo>
                  <a:pt x="107" y="168"/>
                </a:lnTo>
                <a:lnTo>
                  <a:pt x="106" y="168"/>
                </a:lnTo>
                <a:lnTo>
                  <a:pt x="106" y="170"/>
                </a:lnTo>
                <a:lnTo>
                  <a:pt x="104" y="170"/>
                </a:lnTo>
                <a:lnTo>
                  <a:pt x="104" y="171"/>
                </a:lnTo>
                <a:lnTo>
                  <a:pt x="103" y="171"/>
                </a:lnTo>
                <a:lnTo>
                  <a:pt x="103" y="173"/>
                </a:lnTo>
                <a:lnTo>
                  <a:pt x="101" y="173"/>
                </a:lnTo>
                <a:lnTo>
                  <a:pt x="99" y="174"/>
                </a:lnTo>
                <a:lnTo>
                  <a:pt x="98" y="174"/>
                </a:lnTo>
                <a:lnTo>
                  <a:pt x="98" y="176"/>
                </a:lnTo>
                <a:lnTo>
                  <a:pt x="96" y="176"/>
                </a:lnTo>
                <a:lnTo>
                  <a:pt x="95" y="174"/>
                </a:lnTo>
                <a:lnTo>
                  <a:pt x="93" y="174"/>
                </a:lnTo>
                <a:lnTo>
                  <a:pt x="91" y="176"/>
                </a:lnTo>
                <a:lnTo>
                  <a:pt x="90" y="176"/>
                </a:lnTo>
                <a:lnTo>
                  <a:pt x="88" y="178"/>
                </a:lnTo>
                <a:lnTo>
                  <a:pt x="88" y="179"/>
                </a:lnTo>
                <a:lnTo>
                  <a:pt x="87" y="179"/>
                </a:lnTo>
                <a:lnTo>
                  <a:pt x="87" y="181"/>
                </a:lnTo>
                <a:lnTo>
                  <a:pt x="87" y="182"/>
                </a:lnTo>
                <a:lnTo>
                  <a:pt x="85" y="182"/>
                </a:lnTo>
                <a:lnTo>
                  <a:pt x="85" y="184"/>
                </a:lnTo>
                <a:lnTo>
                  <a:pt x="83" y="186"/>
                </a:lnTo>
                <a:lnTo>
                  <a:pt x="83" y="187"/>
                </a:lnTo>
                <a:lnTo>
                  <a:pt x="82" y="187"/>
                </a:lnTo>
                <a:lnTo>
                  <a:pt x="80" y="187"/>
                </a:lnTo>
                <a:lnTo>
                  <a:pt x="80" y="189"/>
                </a:lnTo>
                <a:lnTo>
                  <a:pt x="79" y="189"/>
                </a:lnTo>
                <a:lnTo>
                  <a:pt x="77" y="189"/>
                </a:lnTo>
                <a:lnTo>
                  <a:pt x="74" y="189"/>
                </a:lnTo>
                <a:lnTo>
                  <a:pt x="72" y="189"/>
                </a:lnTo>
                <a:lnTo>
                  <a:pt x="71" y="189"/>
                </a:lnTo>
                <a:lnTo>
                  <a:pt x="69" y="189"/>
                </a:lnTo>
                <a:lnTo>
                  <a:pt x="66" y="189"/>
                </a:lnTo>
                <a:lnTo>
                  <a:pt x="64" y="189"/>
                </a:lnTo>
                <a:lnTo>
                  <a:pt x="64" y="190"/>
                </a:lnTo>
                <a:lnTo>
                  <a:pt x="64" y="189"/>
                </a:lnTo>
                <a:lnTo>
                  <a:pt x="63" y="189"/>
                </a:lnTo>
                <a:lnTo>
                  <a:pt x="63" y="187"/>
                </a:lnTo>
                <a:lnTo>
                  <a:pt x="61" y="187"/>
                </a:lnTo>
                <a:lnTo>
                  <a:pt x="61" y="186"/>
                </a:lnTo>
                <a:lnTo>
                  <a:pt x="59" y="186"/>
                </a:lnTo>
                <a:lnTo>
                  <a:pt x="58" y="186"/>
                </a:lnTo>
                <a:lnTo>
                  <a:pt x="58" y="187"/>
                </a:lnTo>
                <a:lnTo>
                  <a:pt x="56" y="187"/>
                </a:lnTo>
                <a:lnTo>
                  <a:pt x="55" y="187"/>
                </a:lnTo>
                <a:lnTo>
                  <a:pt x="53" y="186"/>
                </a:lnTo>
                <a:lnTo>
                  <a:pt x="51" y="186"/>
                </a:lnTo>
                <a:lnTo>
                  <a:pt x="50" y="186"/>
                </a:lnTo>
                <a:lnTo>
                  <a:pt x="48" y="186"/>
                </a:lnTo>
                <a:lnTo>
                  <a:pt x="45" y="184"/>
                </a:lnTo>
                <a:lnTo>
                  <a:pt x="43" y="184"/>
                </a:lnTo>
                <a:lnTo>
                  <a:pt x="42" y="184"/>
                </a:lnTo>
                <a:lnTo>
                  <a:pt x="42" y="182"/>
                </a:lnTo>
                <a:lnTo>
                  <a:pt x="39" y="181"/>
                </a:lnTo>
                <a:lnTo>
                  <a:pt x="37" y="179"/>
                </a:lnTo>
                <a:lnTo>
                  <a:pt x="34" y="178"/>
                </a:lnTo>
                <a:lnTo>
                  <a:pt x="34" y="176"/>
                </a:lnTo>
                <a:lnTo>
                  <a:pt x="32" y="176"/>
                </a:lnTo>
                <a:lnTo>
                  <a:pt x="31" y="176"/>
                </a:lnTo>
                <a:lnTo>
                  <a:pt x="31" y="174"/>
                </a:lnTo>
                <a:lnTo>
                  <a:pt x="29" y="174"/>
                </a:lnTo>
                <a:lnTo>
                  <a:pt x="27" y="173"/>
                </a:lnTo>
                <a:lnTo>
                  <a:pt x="26" y="171"/>
                </a:lnTo>
                <a:lnTo>
                  <a:pt x="24" y="171"/>
                </a:lnTo>
                <a:lnTo>
                  <a:pt x="23" y="171"/>
                </a:lnTo>
                <a:lnTo>
                  <a:pt x="21" y="170"/>
                </a:lnTo>
                <a:lnTo>
                  <a:pt x="19" y="170"/>
                </a:lnTo>
                <a:lnTo>
                  <a:pt x="18" y="170"/>
                </a:lnTo>
                <a:lnTo>
                  <a:pt x="16" y="170"/>
                </a:lnTo>
                <a:lnTo>
                  <a:pt x="15" y="168"/>
                </a:lnTo>
                <a:lnTo>
                  <a:pt x="13" y="168"/>
                </a:lnTo>
                <a:lnTo>
                  <a:pt x="11" y="166"/>
                </a:lnTo>
                <a:lnTo>
                  <a:pt x="10" y="166"/>
                </a:lnTo>
                <a:lnTo>
                  <a:pt x="8" y="166"/>
                </a:lnTo>
                <a:lnTo>
                  <a:pt x="8" y="168"/>
                </a:lnTo>
                <a:lnTo>
                  <a:pt x="7" y="170"/>
                </a:lnTo>
                <a:lnTo>
                  <a:pt x="5" y="170"/>
                </a:lnTo>
                <a:lnTo>
                  <a:pt x="2" y="170"/>
                </a:lnTo>
                <a:lnTo>
                  <a:pt x="2" y="168"/>
                </a:lnTo>
                <a:lnTo>
                  <a:pt x="2" y="166"/>
                </a:lnTo>
                <a:lnTo>
                  <a:pt x="2" y="165"/>
                </a:lnTo>
                <a:lnTo>
                  <a:pt x="0" y="165"/>
                </a:lnTo>
                <a:lnTo>
                  <a:pt x="0" y="163"/>
                </a:lnTo>
                <a:lnTo>
                  <a:pt x="0" y="162"/>
                </a:lnTo>
                <a:lnTo>
                  <a:pt x="0" y="160"/>
                </a:lnTo>
                <a:lnTo>
                  <a:pt x="0" y="158"/>
                </a:lnTo>
                <a:lnTo>
                  <a:pt x="0" y="157"/>
                </a:lnTo>
                <a:lnTo>
                  <a:pt x="0" y="155"/>
                </a:lnTo>
                <a:lnTo>
                  <a:pt x="0" y="154"/>
                </a:lnTo>
                <a:lnTo>
                  <a:pt x="0" y="152"/>
                </a:lnTo>
                <a:lnTo>
                  <a:pt x="0" y="147"/>
                </a:lnTo>
                <a:lnTo>
                  <a:pt x="0" y="138"/>
                </a:lnTo>
                <a:lnTo>
                  <a:pt x="0" y="130"/>
                </a:lnTo>
                <a:lnTo>
                  <a:pt x="0" y="128"/>
                </a:lnTo>
                <a:lnTo>
                  <a:pt x="0" y="120"/>
                </a:lnTo>
                <a:lnTo>
                  <a:pt x="5" y="120"/>
                </a:lnTo>
                <a:lnTo>
                  <a:pt x="10" y="120"/>
                </a:lnTo>
                <a:lnTo>
                  <a:pt x="15" y="120"/>
                </a:lnTo>
                <a:lnTo>
                  <a:pt x="16" y="120"/>
                </a:lnTo>
                <a:lnTo>
                  <a:pt x="16" y="118"/>
                </a:lnTo>
                <a:lnTo>
                  <a:pt x="16" y="115"/>
                </a:lnTo>
                <a:lnTo>
                  <a:pt x="16" y="114"/>
                </a:lnTo>
                <a:lnTo>
                  <a:pt x="16" y="110"/>
                </a:lnTo>
                <a:lnTo>
                  <a:pt x="16" y="109"/>
                </a:lnTo>
                <a:lnTo>
                  <a:pt x="16" y="107"/>
                </a:lnTo>
                <a:lnTo>
                  <a:pt x="16" y="106"/>
                </a:lnTo>
                <a:lnTo>
                  <a:pt x="16" y="104"/>
                </a:lnTo>
                <a:lnTo>
                  <a:pt x="16" y="102"/>
                </a:lnTo>
                <a:lnTo>
                  <a:pt x="18" y="102"/>
                </a:lnTo>
                <a:lnTo>
                  <a:pt x="19" y="102"/>
                </a:lnTo>
                <a:lnTo>
                  <a:pt x="21" y="102"/>
                </a:lnTo>
                <a:lnTo>
                  <a:pt x="23" y="102"/>
                </a:lnTo>
                <a:lnTo>
                  <a:pt x="24" y="102"/>
                </a:lnTo>
                <a:lnTo>
                  <a:pt x="26" y="102"/>
                </a:lnTo>
                <a:lnTo>
                  <a:pt x="27" y="102"/>
                </a:lnTo>
                <a:lnTo>
                  <a:pt x="31" y="102"/>
                </a:lnTo>
                <a:lnTo>
                  <a:pt x="31" y="101"/>
                </a:lnTo>
                <a:lnTo>
                  <a:pt x="31" y="99"/>
                </a:lnTo>
                <a:lnTo>
                  <a:pt x="31" y="98"/>
                </a:lnTo>
                <a:lnTo>
                  <a:pt x="31" y="94"/>
                </a:lnTo>
                <a:lnTo>
                  <a:pt x="31" y="93"/>
                </a:lnTo>
                <a:lnTo>
                  <a:pt x="31" y="90"/>
                </a:lnTo>
                <a:lnTo>
                  <a:pt x="31" y="88"/>
                </a:lnTo>
                <a:lnTo>
                  <a:pt x="31" y="85"/>
                </a:lnTo>
                <a:lnTo>
                  <a:pt x="31" y="83"/>
                </a:lnTo>
                <a:lnTo>
                  <a:pt x="32" y="83"/>
                </a:lnTo>
                <a:lnTo>
                  <a:pt x="35" y="83"/>
                </a:lnTo>
                <a:lnTo>
                  <a:pt x="37" y="83"/>
                </a:lnTo>
                <a:lnTo>
                  <a:pt x="39" y="83"/>
                </a:lnTo>
                <a:lnTo>
                  <a:pt x="42" y="83"/>
                </a:lnTo>
                <a:lnTo>
                  <a:pt x="43" y="83"/>
                </a:lnTo>
                <a:lnTo>
                  <a:pt x="47" y="83"/>
                </a:lnTo>
                <a:lnTo>
                  <a:pt x="47" y="82"/>
                </a:lnTo>
                <a:lnTo>
                  <a:pt x="47" y="78"/>
                </a:lnTo>
                <a:lnTo>
                  <a:pt x="47" y="77"/>
                </a:lnTo>
                <a:lnTo>
                  <a:pt x="47" y="75"/>
                </a:lnTo>
                <a:lnTo>
                  <a:pt x="47" y="74"/>
                </a:lnTo>
                <a:lnTo>
                  <a:pt x="47" y="72"/>
                </a:lnTo>
                <a:lnTo>
                  <a:pt x="47" y="70"/>
                </a:lnTo>
                <a:lnTo>
                  <a:pt x="47" y="69"/>
                </a:lnTo>
                <a:lnTo>
                  <a:pt x="47" y="66"/>
                </a:lnTo>
                <a:lnTo>
                  <a:pt x="47" y="62"/>
                </a:lnTo>
                <a:lnTo>
                  <a:pt x="47" y="61"/>
                </a:lnTo>
                <a:lnTo>
                  <a:pt x="47" y="58"/>
                </a:lnTo>
                <a:lnTo>
                  <a:pt x="47" y="56"/>
                </a:lnTo>
                <a:lnTo>
                  <a:pt x="50" y="56"/>
                </a:lnTo>
                <a:lnTo>
                  <a:pt x="51" y="56"/>
                </a:lnTo>
                <a:lnTo>
                  <a:pt x="51" y="54"/>
                </a:lnTo>
                <a:lnTo>
                  <a:pt x="51" y="53"/>
                </a:lnTo>
                <a:lnTo>
                  <a:pt x="51" y="51"/>
                </a:lnTo>
                <a:lnTo>
                  <a:pt x="51" y="50"/>
                </a:lnTo>
                <a:lnTo>
                  <a:pt x="51" y="48"/>
                </a:lnTo>
                <a:lnTo>
                  <a:pt x="51" y="46"/>
                </a:lnTo>
                <a:lnTo>
                  <a:pt x="51" y="45"/>
                </a:lnTo>
                <a:lnTo>
                  <a:pt x="51" y="43"/>
                </a:lnTo>
                <a:lnTo>
                  <a:pt x="51" y="42"/>
                </a:lnTo>
                <a:lnTo>
                  <a:pt x="51" y="40"/>
                </a:lnTo>
                <a:lnTo>
                  <a:pt x="51" y="38"/>
                </a:lnTo>
                <a:lnTo>
                  <a:pt x="51" y="37"/>
                </a:lnTo>
                <a:lnTo>
                  <a:pt x="51" y="35"/>
                </a:lnTo>
                <a:lnTo>
                  <a:pt x="51" y="34"/>
                </a:lnTo>
                <a:lnTo>
                  <a:pt x="51" y="30"/>
                </a:lnTo>
                <a:lnTo>
                  <a:pt x="51" y="29"/>
                </a:lnTo>
                <a:lnTo>
                  <a:pt x="51" y="21"/>
                </a:lnTo>
                <a:lnTo>
                  <a:pt x="51" y="11"/>
                </a:lnTo>
                <a:lnTo>
                  <a:pt x="51" y="10"/>
                </a:lnTo>
                <a:lnTo>
                  <a:pt x="51" y="8"/>
                </a:lnTo>
                <a:lnTo>
                  <a:pt x="53" y="8"/>
                </a:lnTo>
                <a:lnTo>
                  <a:pt x="55" y="8"/>
                </a:lnTo>
                <a:lnTo>
                  <a:pt x="56" y="8"/>
                </a:lnTo>
                <a:lnTo>
                  <a:pt x="59" y="8"/>
                </a:lnTo>
                <a:lnTo>
                  <a:pt x="63" y="8"/>
                </a:lnTo>
                <a:lnTo>
                  <a:pt x="63" y="5"/>
                </a:lnTo>
                <a:lnTo>
                  <a:pt x="63" y="3"/>
                </a:lnTo>
                <a:lnTo>
                  <a:pt x="64" y="3"/>
                </a:lnTo>
                <a:lnTo>
                  <a:pt x="64" y="2"/>
                </a:lnTo>
                <a:lnTo>
                  <a:pt x="64" y="0"/>
                </a:lnTo>
                <a:lnTo>
                  <a:pt x="66" y="0"/>
                </a:lnTo>
                <a:lnTo>
                  <a:pt x="67" y="0"/>
                </a:lnTo>
                <a:lnTo>
                  <a:pt x="75" y="0"/>
                </a:lnTo>
                <a:lnTo>
                  <a:pt x="79" y="0"/>
                </a:lnTo>
                <a:lnTo>
                  <a:pt x="82" y="0"/>
                </a:lnTo>
                <a:lnTo>
                  <a:pt x="91" y="0"/>
                </a:lnTo>
                <a:lnTo>
                  <a:pt x="93" y="0"/>
                </a:lnTo>
                <a:lnTo>
                  <a:pt x="96" y="0"/>
                </a:lnTo>
                <a:lnTo>
                  <a:pt x="98" y="0"/>
                </a:lnTo>
                <a:lnTo>
                  <a:pt x="99" y="0"/>
                </a:lnTo>
                <a:lnTo>
                  <a:pt x="104" y="0"/>
                </a:lnTo>
                <a:lnTo>
                  <a:pt x="106" y="0"/>
                </a:lnTo>
                <a:lnTo>
                  <a:pt x="111" y="0"/>
                </a:lnTo>
                <a:lnTo>
                  <a:pt x="111" y="3"/>
                </a:lnTo>
                <a:lnTo>
                  <a:pt x="114" y="3"/>
                </a:lnTo>
                <a:lnTo>
                  <a:pt x="114" y="0"/>
                </a:lnTo>
                <a:lnTo>
                  <a:pt x="115" y="0"/>
                </a:lnTo>
                <a:lnTo>
                  <a:pt x="122" y="0"/>
                </a:lnTo>
                <a:lnTo>
                  <a:pt x="123" y="0"/>
                </a:lnTo>
                <a:lnTo>
                  <a:pt x="130" y="0"/>
                </a:lnTo>
                <a:lnTo>
                  <a:pt x="135" y="0"/>
                </a:lnTo>
                <a:lnTo>
                  <a:pt x="135" y="2"/>
                </a:lnTo>
                <a:lnTo>
                  <a:pt x="135" y="3"/>
                </a:lnTo>
                <a:lnTo>
                  <a:pt x="135" y="16"/>
                </a:lnTo>
                <a:lnTo>
                  <a:pt x="135" y="26"/>
                </a:lnTo>
                <a:lnTo>
                  <a:pt x="135" y="29"/>
                </a:lnTo>
                <a:lnTo>
                  <a:pt x="155" y="29"/>
                </a:lnTo>
                <a:lnTo>
                  <a:pt x="157" y="29"/>
                </a:lnTo>
                <a:lnTo>
                  <a:pt x="157" y="30"/>
                </a:lnTo>
                <a:lnTo>
                  <a:pt x="157" y="37"/>
                </a:lnTo>
                <a:lnTo>
                  <a:pt x="157" y="46"/>
                </a:lnTo>
                <a:lnTo>
                  <a:pt x="157" y="48"/>
                </a:lnTo>
                <a:lnTo>
                  <a:pt x="157" y="56"/>
                </a:lnTo>
                <a:lnTo>
                  <a:pt x="162" y="56"/>
                </a:lnTo>
                <a:lnTo>
                  <a:pt x="162" y="61"/>
                </a:lnTo>
                <a:lnTo>
                  <a:pt x="167" y="61"/>
                </a:lnTo>
                <a:lnTo>
                  <a:pt x="167" y="64"/>
                </a:lnTo>
                <a:lnTo>
                  <a:pt x="167" y="66"/>
                </a:lnTo>
                <a:lnTo>
                  <a:pt x="167" y="67"/>
                </a:lnTo>
                <a:lnTo>
                  <a:pt x="167" y="69"/>
                </a:lnTo>
                <a:lnTo>
                  <a:pt x="167" y="72"/>
                </a:lnTo>
                <a:lnTo>
                  <a:pt x="167" y="74"/>
                </a:lnTo>
                <a:lnTo>
                  <a:pt x="168" y="74"/>
                </a:lnTo>
                <a:lnTo>
                  <a:pt x="170" y="74"/>
                </a:lnTo>
                <a:lnTo>
                  <a:pt x="184" y="74"/>
                </a:lnTo>
                <a:close/>
              </a:path>
            </a:pathLst>
          </a:custGeom>
          <a:solidFill>
            <a:srgbClr val="F7A6AF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72" name="Freeform 24"/>
          <p:cNvSpPr>
            <a:spLocks/>
          </p:cNvSpPr>
          <p:nvPr/>
        </p:nvSpPr>
        <p:spPr bwMode="auto">
          <a:xfrm>
            <a:off x="4457700" y="3775075"/>
            <a:ext cx="384175" cy="273050"/>
          </a:xfrm>
          <a:custGeom>
            <a:avLst/>
            <a:gdLst/>
            <a:ahLst/>
            <a:cxnLst>
              <a:cxn ang="0">
                <a:pos x="242" y="104"/>
              </a:cxn>
              <a:cxn ang="0">
                <a:pos x="242" y="129"/>
              </a:cxn>
              <a:cxn ang="0">
                <a:pos x="242" y="140"/>
              </a:cxn>
              <a:cxn ang="0">
                <a:pos x="242" y="155"/>
              </a:cxn>
              <a:cxn ang="0">
                <a:pos x="232" y="155"/>
              </a:cxn>
              <a:cxn ang="0">
                <a:pos x="224" y="158"/>
              </a:cxn>
              <a:cxn ang="0">
                <a:pos x="224" y="172"/>
              </a:cxn>
              <a:cxn ang="0">
                <a:pos x="208" y="172"/>
              </a:cxn>
              <a:cxn ang="0">
                <a:pos x="202" y="168"/>
              </a:cxn>
              <a:cxn ang="0">
                <a:pos x="171" y="168"/>
              </a:cxn>
              <a:cxn ang="0">
                <a:pos x="152" y="168"/>
              </a:cxn>
              <a:cxn ang="0">
                <a:pos x="120" y="163"/>
              </a:cxn>
              <a:cxn ang="0">
                <a:pos x="104" y="168"/>
              </a:cxn>
              <a:cxn ang="0">
                <a:pos x="99" y="172"/>
              </a:cxn>
              <a:cxn ang="0">
                <a:pos x="98" y="137"/>
              </a:cxn>
              <a:cxn ang="0">
                <a:pos x="82" y="137"/>
              </a:cxn>
              <a:cxn ang="0">
                <a:pos x="78" y="131"/>
              </a:cxn>
              <a:cxn ang="0">
                <a:pos x="74" y="128"/>
              </a:cxn>
              <a:cxn ang="0">
                <a:pos x="72" y="123"/>
              </a:cxn>
              <a:cxn ang="0">
                <a:pos x="69" y="116"/>
              </a:cxn>
              <a:cxn ang="0">
                <a:pos x="64" y="113"/>
              </a:cxn>
              <a:cxn ang="0">
                <a:pos x="42" y="113"/>
              </a:cxn>
              <a:cxn ang="0">
                <a:pos x="27" y="110"/>
              </a:cxn>
              <a:cxn ang="0">
                <a:pos x="0" y="110"/>
              </a:cxn>
              <a:cxn ang="0">
                <a:pos x="0" y="86"/>
              </a:cxn>
              <a:cxn ang="0">
                <a:pos x="0" y="56"/>
              </a:cxn>
              <a:cxn ang="0">
                <a:pos x="0" y="41"/>
              </a:cxn>
              <a:cxn ang="0">
                <a:pos x="2" y="28"/>
              </a:cxn>
              <a:cxn ang="0">
                <a:pos x="26" y="3"/>
              </a:cxn>
              <a:cxn ang="0">
                <a:pos x="40" y="0"/>
              </a:cxn>
              <a:cxn ang="0">
                <a:pos x="59" y="0"/>
              </a:cxn>
              <a:cxn ang="0">
                <a:pos x="66" y="9"/>
              </a:cxn>
              <a:cxn ang="0">
                <a:pos x="86" y="9"/>
              </a:cxn>
              <a:cxn ang="0">
                <a:pos x="94" y="16"/>
              </a:cxn>
              <a:cxn ang="0">
                <a:pos x="94" y="27"/>
              </a:cxn>
              <a:cxn ang="0">
                <a:pos x="96" y="35"/>
              </a:cxn>
              <a:cxn ang="0">
                <a:pos x="101" y="46"/>
              </a:cxn>
              <a:cxn ang="0">
                <a:pos x="101" y="56"/>
              </a:cxn>
              <a:cxn ang="0">
                <a:pos x="112" y="62"/>
              </a:cxn>
              <a:cxn ang="0">
                <a:pos x="117" y="73"/>
              </a:cxn>
              <a:cxn ang="0">
                <a:pos x="120" y="73"/>
              </a:cxn>
              <a:cxn ang="0">
                <a:pos x="126" y="68"/>
              </a:cxn>
              <a:cxn ang="0">
                <a:pos x="131" y="68"/>
              </a:cxn>
              <a:cxn ang="0">
                <a:pos x="138" y="68"/>
              </a:cxn>
              <a:cxn ang="0">
                <a:pos x="141" y="68"/>
              </a:cxn>
              <a:cxn ang="0">
                <a:pos x="142" y="64"/>
              </a:cxn>
              <a:cxn ang="0">
                <a:pos x="147" y="67"/>
              </a:cxn>
              <a:cxn ang="0">
                <a:pos x="152" y="65"/>
              </a:cxn>
              <a:cxn ang="0">
                <a:pos x="150" y="62"/>
              </a:cxn>
              <a:cxn ang="0">
                <a:pos x="155" y="64"/>
              </a:cxn>
              <a:cxn ang="0">
                <a:pos x="160" y="62"/>
              </a:cxn>
              <a:cxn ang="0">
                <a:pos x="166" y="59"/>
              </a:cxn>
              <a:cxn ang="0">
                <a:pos x="170" y="56"/>
              </a:cxn>
              <a:cxn ang="0">
                <a:pos x="179" y="56"/>
              </a:cxn>
              <a:cxn ang="0">
                <a:pos x="184" y="68"/>
              </a:cxn>
              <a:cxn ang="0">
                <a:pos x="194" y="73"/>
              </a:cxn>
              <a:cxn ang="0">
                <a:pos x="198" y="83"/>
              </a:cxn>
              <a:cxn ang="0">
                <a:pos x="210" y="83"/>
              </a:cxn>
              <a:cxn ang="0">
                <a:pos x="219" y="83"/>
              </a:cxn>
              <a:cxn ang="0">
                <a:pos x="219" y="92"/>
              </a:cxn>
            </a:cxnLst>
            <a:rect l="0" t="0" r="r" b="b"/>
            <a:pathLst>
              <a:path w="242" h="172">
                <a:moveTo>
                  <a:pt x="238" y="94"/>
                </a:moveTo>
                <a:lnTo>
                  <a:pt x="238" y="96"/>
                </a:lnTo>
                <a:lnTo>
                  <a:pt x="240" y="96"/>
                </a:lnTo>
                <a:lnTo>
                  <a:pt x="242" y="96"/>
                </a:lnTo>
                <a:lnTo>
                  <a:pt x="242" y="99"/>
                </a:lnTo>
                <a:lnTo>
                  <a:pt x="242" y="104"/>
                </a:lnTo>
                <a:lnTo>
                  <a:pt x="242" y="105"/>
                </a:lnTo>
                <a:lnTo>
                  <a:pt x="242" y="112"/>
                </a:lnTo>
                <a:lnTo>
                  <a:pt x="242" y="118"/>
                </a:lnTo>
                <a:lnTo>
                  <a:pt x="242" y="124"/>
                </a:lnTo>
                <a:lnTo>
                  <a:pt x="242" y="126"/>
                </a:lnTo>
                <a:lnTo>
                  <a:pt x="242" y="129"/>
                </a:lnTo>
                <a:lnTo>
                  <a:pt x="242" y="132"/>
                </a:lnTo>
                <a:lnTo>
                  <a:pt x="242" y="134"/>
                </a:lnTo>
                <a:lnTo>
                  <a:pt x="242" y="136"/>
                </a:lnTo>
                <a:lnTo>
                  <a:pt x="242" y="137"/>
                </a:lnTo>
                <a:lnTo>
                  <a:pt x="242" y="139"/>
                </a:lnTo>
                <a:lnTo>
                  <a:pt x="242" y="140"/>
                </a:lnTo>
                <a:lnTo>
                  <a:pt x="242" y="145"/>
                </a:lnTo>
                <a:lnTo>
                  <a:pt x="242" y="147"/>
                </a:lnTo>
                <a:lnTo>
                  <a:pt x="242" y="148"/>
                </a:lnTo>
                <a:lnTo>
                  <a:pt x="242" y="150"/>
                </a:lnTo>
                <a:lnTo>
                  <a:pt x="242" y="153"/>
                </a:lnTo>
                <a:lnTo>
                  <a:pt x="242" y="155"/>
                </a:lnTo>
                <a:lnTo>
                  <a:pt x="240" y="155"/>
                </a:lnTo>
                <a:lnTo>
                  <a:pt x="238" y="155"/>
                </a:lnTo>
                <a:lnTo>
                  <a:pt x="237" y="155"/>
                </a:lnTo>
                <a:lnTo>
                  <a:pt x="235" y="155"/>
                </a:lnTo>
                <a:lnTo>
                  <a:pt x="234" y="155"/>
                </a:lnTo>
                <a:lnTo>
                  <a:pt x="232" y="155"/>
                </a:lnTo>
                <a:lnTo>
                  <a:pt x="230" y="155"/>
                </a:lnTo>
                <a:lnTo>
                  <a:pt x="229" y="155"/>
                </a:lnTo>
                <a:lnTo>
                  <a:pt x="226" y="155"/>
                </a:lnTo>
                <a:lnTo>
                  <a:pt x="224" y="155"/>
                </a:lnTo>
                <a:lnTo>
                  <a:pt x="224" y="156"/>
                </a:lnTo>
                <a:lnTo>
                  <a:pt x="224" y="158"/>
                </a:lnTo>
                <a:lnTo>
                  <a:pt x="224" y="160"/>
                </a:lnTo>
                <a:lnTo>
                  <a:pt x="224" y="161"/>
                </a:lnTo>
                <a:lnTo>
                  <a:pt x="224" y="163"/>
                </a:lnTo>
                <a:lnTo>
                  <a:pt x="224" y="164"/>
                </a:lnTo>
                <a:lnTo>
                  <a:pt x="224" y="166"/>
                </a:lnTo>
                <a:lnTo>
                  <a:pt x="224" y="172"/>
                </a:lnTo>
                <a:lnTo>
                  <a:pt x="219" y="172"/>
                </a:lnTo>
                <a:lnTo>
                  <a:pt x="218" y="172"/>
                </a:lnTo>
                <a:lnTo>
                  <a:pt x="216" y="172"/>
                </a:lnTo>
                <a:lnTo>
                  <a:pt x="211" y="172"/>
                </a:lnTo>
                <a:lnTo>
                  <a:pt x="210" y="172"/>
                </a:lnTo>
                <a:lnTo>
                  <a:pt x="208" y="172"/>
                </a:lnTo>
                <a:lnTo>
                  <a:pt x="206" y="172"/>
                </a:lnTo>
                <a:lnTo>
                  <a:pt x="205" y="172"/>
                </a:lnTo>
                <a:lnTo>
                  <a:pt x="203" y="172"/>
                </a:lnTo>
                <a:lnTo>
                  <a:pt x="202" y="172"/>
                </a:lnTo>
                <a:lnTo>
                  <a:pt x="202" y="171"/>
                </a:lnTo>
                <a:lnTo>
                  <a:pt x="202" y="168"/>
                </a:lnTo>
                <a:lnTo>
                  <a:pt x="200" y="168"/>
                </a:lnTo>
                <a:lnTo>
                  <a:pt x="192" y="168"/>
                </a:lnTo>
                <a:lnTo>
                  <a:pt x="189" y="168"/>
                </a:lnTo>
                <a:lnTo>
                  <a:pt x="179" y="168"/>
                </a:lnTo>
                <a:lnTo>
                  <a:pt x="178" y="168"/>
                </a:lnTo>
                <a:lnTo>
                  <a:pt x="171" y="168"/>
                </a:lnTo>
                <a:lnTo>
                  <a:pt x="163" y="168"/>
                </a:lnTo>
                <a:lnTo>
                  <a:pt x="162" y="168"/>
                </a:lnTo>
                <a:lnTo>
                  <a:pt x="160" y="168"/>
                </a:lnTo>
                <a:lnTo>
                  <a:pt x="157" y="168"/>
                </a:lnTo>
                <a:lnTo>
                  <a:pt x="155" y="168"/>
                </a:lnTo>
                <a:lnTo>
                  <a:pt x="152" y="168"/>
                </a:lnTo>
                <a:lnTo>
                  <a:pt x="142" y="168"/>
                </a:lnTo>
                <a:lnTo>
                  <a:pt x="138" y="168"/>
                </a:lnTo>
                <a:lnTo>
                  <a:pt x="130" y="168"/>
                </a:lnTo>
                <a:lnTo>
                  <a:pt x="120" y="168"/>
                </a:lnTo>
                <a:lnTo>
                  <a:pt x="120" y="164"/>
                </a:lnTo>
                <a:lnTo>
                  <a:pt x="120" y="163"/>
                </a:lnTo>
                <a:lnTo>
                  <a:pt x="115" y="163"/>
                </a:lnTo>
                <a:lnTo>
                  <a:pt x="109" y="164"/>
                </a:lnTo>
                <a:lnTo>
                  <a:pt x="107" y="164"/>
                </a:lnTo>
                <a:lnTo>
                  <a:pt x="106" y="164"/>
                </a:lnTo>
                <a:lnTo>
                  <a:pt x="104" y="166"/>
                </a:lnTo>
                <a:lnTo>
                  <a:pt x="104" y="168"/>
                </a:lnTo>
                <a:lnTo>
                  <a:pt x="106" y="169"/>
                </a:lnTo>
                <a:lnTo>
                  <a:pt x="104" y="169"/>
                </a:lnTo>
                <a:lnTo>
                  <a:pt x="102" y="171"/>
                </a:lnTo>
                <a:lnTo>
                  <a:pt x="101" y="171"/>
                </a:lnTo>
                <a:lnTo>
                  <a:pt x="101" y="172"/>
                </a:lnTo>
                <a:lnTo>
                  <a:pt x="99" y="172"/>
                </a:lnTo>
                <a:lnTo>
                  <a:pt x="98" y="172"/>
                </a:lnTo>
                <a:lnTo>
                  <a:pt x="98" y="171"/>
                </a:lnTo>
                <a:lnTo>
                  <a:pt x="98" y="153"/>
                </a:lnTo>
                <a:lnTo>
                  <a:pt x="98" y="152"/>
                </a:lnTo>
                <a:lnTo>
                  <a:pt x="98" y="142"/>
                </a:lnTo>
                <a:lnTo>
                  <a:pt x="98" y="137"/>
                </a:lnTo>
                <a:lnTo>
                  <a:pt x="98" y="136"/>
                </a:lnTo>
                <a:lnTo>
                  <a:pt x="88" y="137"/>
                </a:lnTo>
                <a:lnTo>
                  <a:pt x="86" y="137"/>
                </a:lnTo>
                <a:lnTo>
                  <a:pt x="85" y="137"/>
                </a:lnTo>
                <a:lnTo>
                  <a:pt x="83" y="137"/>
                </a:lnTo>
                <a:lnTo>
                  <a:pt x="82" y="137"/>
                </a:lnTo>
                <a:lnTo>
                  <a:pt x="82" y="136"/>
                </a:lnTo>
                <a:lnTo>
                  <a:pt x="78" y="136"/>
                </a:lnTo>
                <a:lnTo>
                  <a:pt x="78" y="134"/>
                </a:lnTo>
                <a:lnTo>
                  <a:pt x="80" y="134"/>
                </a:lnTo>
                <a:lnTo>
                  <a:pt x="80" y="132"/>
                </a:lnTo>
                <a:lnTo>
                  <a:pt x="78" y="131"/>
                </a:lnTo>
                <a:lnTo>
                  <a:pt x="78" y="129"/>
                </a:lnTo>
                <a:lnTo>
                  <a:pt x="77" y="128"/>
                </a:lnTo>
                <a:lnTo>
                  <a:pt x="77" y="129"/>
                </a:lnTo>
                <a:lnTo>
                  <a:pt x="75" y="129"/>
                </a:lnTo>
                <a:lnTo>
                  <a:pt x="74" y="129"/>
                </a:lnTo>
                <a:lnTo>
                  <a:pt x="74" y="128"/>
                </a:lnTo>
                <a:lnTo>
                  <a:pt x="74" y="126"/>
                </a:lnTo>
                <a:lnTo>
                  <a:pt x="72" y="126"/>
                </a:lnTo>
                <a:lnTo>
                  <a:pt x="72" y="124"/>
                </a:lnTo>
                <a:lnTo>
                  <a:pt x="74" y="124"/>
                </a:lnTo>
                <a:lnTo>
                  <a:pt x="74" y="123"/>
                </a:lnTo>
                <a:lnTo>
                  <a:pt x="72" y="123"/>
                </a:lnTo>
                <a:lnTo>
                  <a:pt x="70" y="121"/>
                </a:lnTo>
                <a:lnTo>
                  <a:pt x="69" y="121"/>
                </a:lnTo>
                <a:lnTo>
                  <a:pt x="69" y="120"/>
                </a:lnTo>
                <a:lnTo>
                  <a:pt x="70" y="120"/>
                </a:lnTo>
                <a:lnTo>
                  <a:pt x="70" y="118"/>
                </a:lnTo>
                <a:lnTo>
                  <a:pt x="69" y="116"/>
                </a:lnTo>
                <a:lnTo>
                  <a:pt x="67" y="116"/>
                </a:lnTo>
                <a:lnTo>
                  <a:pt x="66" y="116"/>
                </a:lnTo>
                <a:lnTo>
                  <a:pt x="66" y="115"/>
                </a:lnTo>
                <a:lnTo>
                  <a:pt x="67" y="115"/>
                </a:lnTo>
                <a:lnTo>
                  <a:pt x="67" y="113"/>
                </a:lnTo>
                <a:lnTo>
                  <a:pt x="64" y="113"/>
                </a:lnTo>
                <a:lnTo>
                  <a:pt x="62" y="113"/>
                </a:lnTo>
                <a:lnTo>
                  <a:pt x="54" y="113"/>
                </a:lnTo>
                <a:lnTo>
                  <a:pt x="51" y="113"/>
                </a:lnTo>
                <a:lnTo>
                  <a:pt x="50" y="113"/>
                </a:lnTo>
                <a:lnTo>
                  <a:pt x="46" y="113"/>
                </a:lnTo>
                <a:lnTo>
                  <a:pt x="42" y="113"/>
                </a:lnTo>
                <a:lnTo>
                  <a:pt x="40" y="113"/>
                </a:lnTo>
                <a:lnTo>
                  <a:pt x="37" y="113"/>
                </a:lnTo>
                <a:lnTo>
                  <a:pt x="32" y="113"/>
                </a:lnTo>
                <a:lnTo>
                  <a:pt x="29" y="113"/>
                </a:lnTo>
                <a:lnTo>
                  <a:pt x="27" y="113"/>
                </a:lnTo>
                <a:lnTo>
                  <a:pt x="27" y="110"/>
                </a:lnTo>
                <a:lnTo>
                  <a:pt x="22" y="110"/>
                </a:lnTo>
                <a:lnTo>
                  <a:pt x="19" y="110"/>
                </a:lnTo>
                <a:lnTo>
                  <a:pt x="16" y="110"/>
                </a:lnTo>
                <a:lnTo>
                  <a:pt x="14" y="110"/>
                </a:lnTo>
                <a:lnTo>
                  <a:pt x="8" y="110"/>
                </a:lnTo>
                <a:lnTo>
                  <a:pt x="0" y="110"/>
                </a:lnTo>
                <a:lnTo>
                  <a:pt x="0" y="105"/>
                </a:lnTo>
                <a:lnTo>
                  <a:pt x="0" y="100"/>
                </a:lnTo>
                <a:lnTo>
                  <a:pt x="0" y="99"/>
                </a:lnTo>
                <a:lnTo>
                  <a:pt x="0" y="96"/>
                </a:lnTo>
                <a:lnTo>
                  <a:pt x="0" y="91"/>
                </a:lnTo>
                <a:lnTo>
                  <a:pt x="0" y="86"/>
                </a:lnTo>
                <a:lnTo>
                  <a:pt x="0" y="83"/>
                </a:lnTo>
                <a:lnTo>
                  <a:pt x="0" y="78"/>
                </a:lnTo>
                <a:lnTo>
                  <a:pt x="0" y="73"/>
                </a:lnTo>
                <a:lnTo>
                  <a:pt x="0" y="68"/>
                </a:lnTo>
                <a:lnTo>
                  <a:pt x="0" y="59"/>
                </a:lnTo>
                <a:lnTo>
                  <a:pt x="0" y="56"/>
                </a:lnTo>
                <a:lnTo>
                  <a:pt x="0" y="54"/>
                </a:lnTo>
                <a:lnTo>
                  <a:pt x="0" y="48"/>
                </a:lnTo>
                <a:lnTo>
                  <a:pt x="0" y="46"/>
                </a:lnTo>
                <a:lnTo>
                  <a:pt x="0" y="44"/>
                </a:lnTo>
                <a:lnTo>
                  <a:pt x="0" y="43"/>
                </a:lnTo>
                <a:lnTo>
                  <a:pt x="0" y="41"/>
                </a:lnTo>
                <a:lnTo>
                  <a:pt x="0" y="40"/>
                </a:lnTo>
                <a:lnTo>
                  <a:pt x="0" y="35"/>
                </a:lnTo>
                <a:lnTo>
                  <a:pt x="0" y="32"/>
                </a:lnTo>
                <a:lnTo>
                  <a:pt x="0" y="30"/>
                </a:lnTo>
                <a:lnTo>
                  <a:pt x="0" y="28"/>
                </a:lnTo>
                <a:lnTo>
                  <a:pt x="2" y="28"/>
                </a:lnTo>
                <a:lnTo>
                  <a:pt x="10" y="28"/>
                </a:lnTo>
                <a:lnTo>
                  <a:pt x="26" y="27"/>
                </a:lnTo>
                <a:lnTo>
                  <a:pt x="26" y="24"/>
                </a:lnTo>
                <a:lnTo>
                  <a:pt x="26" y="19"/>
                </a:lnTo>
                <a:lnTo>
                  <a:pt x="26" y="8"/>
                </a:lnTo>
                <a:lnTo>
                  <a:pt x="26" y="3"/>
                </a:lnTo>
                <a:lnTo>
                  <a:pt x="26" y="0"/>
                </a:lnTo>
                <a:lnTo>
                  <a:pt x="27" y="0"/>
                </a:lnTo>
                <a:lnTo>
                  <a:pt x="29" y="0"/>
                </a:lnTo>
                <a:lnTo>
                  <a:pt x="32" y="0"/>
                </a:lnTo>
                <a:lnTo>
                  <a:pt x="34" y="0"/>
                </a:lnTo>
                <a:lnTo>
                  <a:pt x="40" y="0"/>
                </a:lnTo>
                <a:lnTo>
                  <a:pt x="43" y="0"/>
                </a:lnTo>
                <a:lnTo>
                  <a:pt x="45" y="0"/>
                </a:lnTo>
                <a:lnTo>
                  <a:pt x="53" y="0"/>
                </a:lnTo>
                <a:lnTo>
                  <a:pt x="54" y="0"/>
                </a:lnTo>
                <a:lnTo>
                  <a:pt x="58" y="0"/>
                </a:lnTo>
                <a:lnTo>
                  <a:pt x="59" y="0"/>
                </a:lnTo>
                <a:lnTo>
                  <a:pt x="62" y="0"/>
                </a:lnTo>
                <a:lnTo>
                  <a:pt x="62" y="1"/>
                </a:lnTo>
                <a:lnTo>
                  <a:pt x="62" y="6"/>
                </a:lnTo>
                <a:lnTo>
                  <a:pt x="62" y="9"/>
                </a:lnTo>
                <a:lnTo>
                  <a:pt x="64" y="9"/>
                </a:lnTo>
                <a:lnTo>
                  <a:pt x="66" y="9"/>
                </a:lnTo>
                <a:lnTo>
                  <a:pt x="70" y="9"/>
                </a:lnTo>
                <a:lnTo>
                  <a:pt x="77" y="9"/>
                </a:lnTo>
                <a:lnTo>
                  <a:pt x="78" y="9"/>
                </a:lnTo>
                <a:lnTo>
                  <a:pt x="82" y="9"/>
                </a:lnTo>
                <a:lnTo>
                  <a:pt x="83" y="9"/>
                </a:lnTo>
                <a:lnTo>
                  <a:pt x="86" y="9"/>
                </a:lnTo>
                <a:lnTo>
                  <a:pt x="88" y="9"/>
                </a:lnTo>
                <a:lnTo>
                  <a:pt x="90" y="9"/>
                </a:lnTo>
                <a:lnTo>
                  <a:pt x="91" y="9"/>
                </a:lnTo>
                <a:lnTo>
                  <a:pt x="94" y="9"/>
                </a:lnTo>
                <a:lnTo>
                  <a:pt x="94" y="14"/>
                </a:lnTo>
                <a:lnTo>
                  <a:pt x="94" y="16"/>
                </a:lnTo>
                <a:lnTo>
                  <a:pt x="94" y="17"/>
                </a:lnTo>
                <a:lnTo>
                  <a:pt x="94" y="19"/>
                </a:lnTo>
                <a:lnTo>
                  <a:pt x="94" y="20"/>
                </a:lnTo>
                <a:lnTo>
                  <a:pt x="94" y="24"/>
                </a:lnTo>
                <a:lnTo>
                  <a:pt x="94" y="25"/>
                </a:lnTo>
                <a:lnTo>
                  <a:pt x="94" y="27"/>
                </a:lnTo>
                <a:lnTo>
                  <a:pt x="96" y="27"/>
                </a:lnTo>
                <a:lnTo>
                  <a:pt x="96" y="28"/>
                </a:lnTo>
                <a:lnTo>
                  <a:pt x="96" y="30"/>
                </a:lnTo>
                <a:lnTo>
                  <a:pt x="96" y="32"/>
                </a:lnTo>
                <a:lnTo>
                  <a:pt x="96" y="33"/>
                </a:lnTo>
                <a:lnTo>
                  <a:pt x="96" y="35"/>
                </a:lnTo>
                <a:lnTo>
                  <a:pt x="96" y="36"/>
                </a:lnTo>
                <a:lnTo>
                  <a:pt x="98" y="36"/>
                </a:lnTo>
                <a:lnTo>
                  <a:pt x="101" y="36"/>
                </a:lnTo>
                <a:lnTo>
                  <a:pt x="101" y="38"/>
                </a:lnTo>
                <a:lnTo>
                  <a:pt x="101" y="44"/>
                </a:lnTo>
                <a:lnTo>
                  <a:pt x="101" y="46"/>
                </a:lnTo>
                <a:lnTo>
                  <a:pt x="101" y="48"/>
                </a:lnTo>
                <a:lnTo>
                  <a:pt x="101" y="49"/>
                </a:lnTo>
                <a:lnTo>
                  <a:pt x="101" y="51"/>
                </a:lnTo>
                <a:lnTo>
                  <a:pt x="101" y="52"/>
                </a:lnTo>
                <a:lnTo>
                  <a:pt x="101" y="54"/>
                </a:lnTo>
                <a:lnTo>
                  <a:pt x="101" y="56"/>
                </a:lnTo>
                <a:lnTo>
                  <a:pt x="102" y="56"/>
                </a:lnTo>
                <a:lnTo>
                  <a:pt x="104" y="56"/>
                </a:lnTo>
                <a:lnTo>
                  <a:pt x="109" y="56"/>
                </a:lnTo>
                <a:lnTo>
                  <a:pt x="110" y="56"/>
                </a:lnTo>
                <a:lnTo>
                  <a:pt x="112" y="56"/>
                </a:lnTo>
                <a:lnTo>
                  <a:pt x="112" y="62"/>
                </a:lnTo>
                <a:lnTo>
                  <a:pt x="112" y="68"/>
                </a:lnTo>
                <a:lnTo>
                  <a:pt x="114" y="70"/>
                </a:lnTo>
                <a:lnTo>
                  <a:pt x="114" y="72"/>
                </a:lnTo>
                <a:lnTo>
                  <a:pt x="115" y="72"/>
                </a:lnTo>
                <a:lnTo>
                  <a:pt x="115" y="73"/>
                </a:lnTo>
                <a:lnTo>
                  <a:pt x="117" y="73"/>
                </a:lnTo>
                <a:lnTo>
                  <a:pt x="118" y="73"/>
                </a:lnTo>
                <a:lnTo>
                  <a:pt x="118" y="72"/>
                </a:lnTo>
                <a:lnTo>
                  <a:pt x="118" y="70"/>
                </a:lnTo>
                <a:lnTo>
                  <a:pt x="118" y="72"/>
                </a:lnTo>
                <a:lnTo>
                  <a:pt x="120" y="72"/>
                </a:lnTo>
                <a:lnTo>
                  <a:pt x="120" y="73"/>
                </a:lnTo>
                <a:lnTo>
                  <a:pt x="122" y="72"/>
                </a:lnTo>
                <a:lnTo>
                  <a:pt x="123" y="70"/>
                </a:lnTo>
                <a:lnTo>
                  <a:pt x="123" y="68"/>
                </a:lnTo>
                <a:lnTo>
                  <a:pt x="123" y="70"/>
                </a:lnTo>
                <a:lnTo>
                  <a:pt x="125" y="70"/>
                </a:lnTo>
                <a:lnTo>
                  <a:pt x="126" y="68"/>
                </a:lnTo>
                <a:lnTo>
                  <a:pt x="128" y="67"/>
                </a:lnTo>
                <a:lnTo>
                  <a:pt x="128" y="68"/>
                </a:lnTo>
                <a:lnTo>
                  <a:pt x="128" y="70"/>
                </a:lnTo>
                <a:lnTo>
                  <a:pt x="130" y="70"/>
                </a:lnTo>
                <a:lnTo>
                  <a:pt x="130" y="68"/>
                </a:lnTo>
                <a:lnTo>
                  <a:pt x="131" y="68"/>
                </a:lnTo>
                <a:lnTo>
                  <a:pt x="131" y="67"/>
                </a:lnTo>
                <a:lnTo>
                  <a:pt x="133" y="67"/>
                </a:lnTo>
                <a:lnTo>
                  <a:pt x="133" y="68"/>
                </a:lnTo>
                <a:lnTo>
                  <a:pt x="134" y="68"/>
                </a:lnTo>
                <a:lnTo>
                  <a:pt x="136" y="68"/>
                </a:lnTo>
                <a:lnTo>
                  <a:pt x="138" y="68"/>
                </a:lnTo>
                <a:lnTo>
                  <a:pt x="138" y="67"/>
                </a:lnTo>
                <a:lnTo>
                  <a:pt x="139" y="67"/>
                </a:lnTo>
                <a:lnTo>
                  <a:pt x="139" y="68"/>
                </a:lnTo>
                <a:lnTo>
                  <a:pt x="139" y="70"/>
                </a:lnTo>
                <a:lnTo>
                  <a:pt x="141" y="70"/>
                </a:lnTo>
                <a:lnTo>
                  <a:pt x="141" y="68"/>
                </a:lnTo>
                <a:lnTo>
                  <a:pt x="141" y="67"/>
                </a:lnTo>
                <a:lnTo>
                  <a:pt x="142" y="67"/>
                </a:lnTo>
                <a:lnTo>
                  <a:pt x="144" y="67"/>
                </a:lnTo>
                <a:lnTo>
                  <a:pt x="144" y="65"/>
                </a:lnTo>
                <a:lnTo>
                  <a:pt x="144" y="64"/>
                </a:lnTo>
                <a:lnTo>
                  <a:pt x="142" y="64"/>
                </a:lnTo>
                <a:lnTo>
                  <a:pt x="144" y="64"/>
                </a:lnTo>
                <a:lnTo>
                  <a:pt x="146" y="64"/>
                </a:lnTo>
                <a:lnTo>
                  <a:pt x="146" y="65"/>
                </a:lnTo>
                <a:lnTo>
                  <a:pt x="144" y="67"/>
                </a:lnTo>
                <a:lnTo>
                  <a:pt x="146" y="67"/>
                </a:lnTo>
                <a:lnTo>
                  <a:pt x="147" y="67"/>
                </a:lnTo>
                <a:lnTo>
                  <a:pt x="149" y="67"/>
                </a:lnTo>
                <a:lnTo>
                  <a:pt x="149" y="65"/>
                </a:lnTo>
                <a:lnTo>
                  <a:pt x="150" y="65"/>
                </a:lnTo>
                <a:lnTo>
                  <a:pt x="150" y="67"/>
                </a:lnTo>
                <a:lnTo>
                  <a:pt x="150" y="65"/>
                </a:lnTo>
                <a:lnTo>
                  <a:pt x="152" y="65"/>
                </a:lnTo>
                <a:lnTo>
                  <a:pt x="152" y="64"/>
                </a:lnTo>
                <a:lnTo>
                  <a:pt x="152" y="65"/>
                </a:lnTo>
                <a:lnTo>
                  <a:pt x="152" y="64"/>
                </a:lnTo>
                <a:lnTo>
                  <a:pt x="154" y="64"/>
                </a:lnTo>
                <a:lnTo>
                  <a:pt x="152" y="62"/>
                </a:lnTo>
                <a:lnTo>
                  <a:pt x="150" y="62"/>
                </a:lnTo>
                <a:lnTo>
                  <a:pt x="152" y="62"/>
                </a:lnTo>
                <a:lnTo>
                  <a:pt x="154" y="62"/>
                </a:lnTo>
                <a:lnTo>
                  <a:pt x="155" y="62"/>
                </a:lnTo>
                <a:lnTo>
                  <a:pt x="155" y="60"/>
                </a:lnTo>
                <a:lnTo>
                  <a:pt x="155" y="62"/>
                </a:lnTo>
                <a:lnTo>
                  <a:pt x="155" y="64"/>
                </a:lnTo>
                <a:lnTo>
                  <a:pt x="157" y="64"/>
                </a:lnTo>
                <a:lnTo>
                  <a:pt x="157" y="62"/>
                </a:lnTo>
                <a:lnTo>
                  <a:pt x="158" y="62"/>
                </a:lnTo>
                <a:lnTo>
                  <a:pt x="160" y="62"/>
                </a:lnTo>
                <a:lnTo>
                  <a:pt x="160" y="60"/>
                </a:lnTo>
                <a:lnTo>
                  <a:pt x="160" y="62"/>
                </a:lnTo>
                <a:lnTo>
                  <a:pt x="162" y="62"/>
                </a:lnTo>
                <a:lnTo>
                  <a:pt x="162" y="60"/>
                </a:lnTo>
                <a:lnTo>
                  <a:pt x="163" y="60"/>
                </a:lnTo>
                <a:lnTo>
                  <a:pt x="163" y="59"/>
                </a:lnTo>
                <a:lnTo>
                  <a:pt x="165" y="59"/>
                </a:lnTo>
                <a:lnTo>
                  <a:pt x="166" y="59"/>
                </a:lnTo>
                <a:lnTo>
                  <a:pt x="168" y="59"/>
                </a:lnTo>
                <a:lnTo>
                  <a:pt x="168" y="57"/>
                </a:lnTo>
                <a:lnTo>
                  <a:pt x="170" y="57"/>
                </a:lnTo>
                <a:lnTo>
                  <a:pt x="170" y="56"/>
                </a:lnTo>
                <a:lnTo>
                  <a:pt x="168" y="56"/>
                </a:lnTo>
                <a:lnTo>
                  <a:pt x="170" y="56"/>
                </a:lnTo>
                <a:lnTo>
                  <a:pt x="171" y="56"/>
                </a:lnTo>
                <a:lnTo>
                  <a:pt x="173" y="56"/>
                </a:lnTo>
                <a:lnTo>
                  <a:pt x="174" y="56"/>
                </a:lnTo>
                <a:lnTo>
                  <a:pt x="176" y="56"/>
                </a:lnTo>
                <a:lnTo>
                  <a:pt x="178" y="56"/>
                </a:lnTo>
                <a:lnTo>
                  <a:pt x="179" y="56"/>
                </a:lnTo>
                <a:lnTo>
                  <a:pt x="181" y="56"/>
                </a:lnTo>
                <a:lnTo>
                  <a:pt x="182" y="56"/>
                </a:lnTo>
                <a:lnTo>
                  <a:pt x="182" y="60"/>
                </a:lnTo>
                <a:lnTo>
                  <a:pt x="182" y="67"/>
                </a:lnTo>
                <a:lnTo>
                  <a:pt x="182" y="68"/>
                </a:lnTo>
                <a:lnTo>
                  <a:pt x="184" y="68"/>
                </a:lnTo>
                <a:lnTo>
                  <a:pt x="186" y="68"/>
                </a:lnTo>
                <a:lnTo>
                  <a:pt x="187" y="68"/>
                </a:lnTo>
                <a:lnTo>
                  <a:pt x="192" y="68"/>
                </a:lnTo>
                <a:lnTo>
                  <a:pt x="192" y="70"/>
                </a:lnTo>
                <a:lnTo>
                  <a:pt x="192" y="73"/>
                </a:lnTo>
                <a:lnTo>
                  <a:pt x="194" y="73"/>
                </a:lnTo>
                <a:lnTo>
                  <a:pt x="194" y="75"/>
                </a:lnTo>
                <a:lnTo>
                  <a:pt x="194" y="78"/>
                </a:lnTo>
                <a:lnTo>
                  <a:pt x="194" y="83"/>
                </a:lnTo>
                <a:lnTo>
                  <a:pt x="195" y="83"/>
                </a:lnTo>
                <a:lnTo>
                  <a:pt x="197" y="83"/>
                </a:lnTo>
                <a:lnTo>
                  <a:pt x="198" y="83"/>
                </a:lnTo>
                <a:lnTo>
                  <a:pt x="200" y="83"/>
                </a:lnTo>
                <a:lnTo>
                  <a:pt x="202" y="83"/>
                </a:lnTo>
                <a:lnTo>
                  <a:pt x="203" y="83"/>
                </a:lnTo>
                <a:lnTo>
                  <a:pt x="205" y="83"/>
                </a:lnTo>
                <a:lnTo>
                  <a:pt x="206" y="83"/>
                </a:lnTo>
                <a:lnTo>
                  <a:pt x="210" y="83"/>
                </a:lnTo>
                <a:lnTo>
                  <a:pt x="211" y="83"/>
                </a:lnTo>
                <a:lnTo>
                  <a:pt x="213" y="83"/>
                </a:lnTo>
                <a:lnTo>
                  <a:pt x="214" y="83"/>
                </a:lnTo>
                <a:lnTo>
                  <a:pt x="216" y="83"/>
                </a:lnTo>
                <a:lnTo>
                  <a:pt x="218" y="83"/>
                </a:lnTo>
                <a:lnTo>
                  <a:pt x="219" y="83"/>
                </a:lnTo>
                <a:lnTo>
                  <a:pt x="219" y="84"/>
                </a:lnTo>
                <a:lnTo>
                  <a:pt x="219" y="86"/>
                </a:lnTo>
                <a:lnTo>
                  <a:pt x="219" y="88"/>
                </a:lnTo>
                <a:lnTo>
                  <a:pt x="219" y="89"/>
                </a:lnTo>
                <a:lnTo>
                  <a:pt x="219" y="91"/>
                </a:lnTo>
                <a:lnTo>
                  <a:pt x="219" y="92"/>
                </a:lnTo>
                <a:lnTo>
                  <a:pt x="219" y="94"/>
                </a:lnTo>
                <a:lnTo>
                  <a:pt x="224" y="94"/>
                </a:lnTo>
                <a:lnTo>
                  <a:pt x="234" y="94"/>
                </a:lnTo>
                <a:lnTo>
                  <a:pt x="238" y="94"/>
                </a:lnTo>
                <a:close/>
              </a:path>
            </a:pathLst>
          </a:custGeom>
          <a:solidFill>
            <a:srgbClr val="8EA863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73" name="Freeform 25"/>
          <p:cNvSpPr>
            <a:spLocks/>
          </p:cNvSpPr>
          <p:nvPr/>
        </p:nvSpPr>
        <p:spPr bwMode="auto">
          <a:xfrm>
            <a:off x="3094038" y="622300"/>
            <a:ext cx="1754188" cy="1476375"/>
          </a:xfrm>
          <a:custGeom>
            <a:avLst/>
            <a:gdLst/>
            <a:ahLst/>
            <a:cxnLst>
              <a:cxn ang="0">
                <a:pos x="817" y="130"/>
              </a:cxn>
              <a:cxn ang="0">
                <a:pos x="832" y="192"/>
              </a:cxn>
              <a:cxn ang="0">
                <a:pos x="886" y="192"/>
              </a:cxn>
              <a:cxn ang="0">
                <a:pos x="977" y="192"/>
              </a:cxn>
              <a:cxn ang="0">
                <a:pos x="1105" y="275"/>
              </a:cxn>
              <a:cxn ang="0">
                <a:pos x="1105" y="488"/>
              </a:cxn>
              <a:cxn ang="0">
                <a:pos x="1105" y="802"/>
              </a:cxn>
              <a:cxn ang="0">
                <a:pos x="1030" y="930"/>
              </a:cxn>
              <a:cxn ang="0">
                <a:pos x="864" y="930"/>
              </a:cxn>
              <a:cxn ang="0">
                <a:pos x="680" y="928"/>
              </a:cxn>
              <a:cxn ang="0">
                <a:pos x="547" y="928"/>
              </a:cxn>
              <a:cxn ang="0">
                <a:pos x="549" y="899"/>
              </a:cxn>
              <a:cxn ang="0">
                <a:pos x="547" y="878"/>
              </a:cxn>
              <a:cxn ang="0">
                <a:pos x="560" y="856"/>
              </a:cxn>
              <a:cxn ang="0">
                <a:pos x="545" y="827"/>
              </a:cxn>
              <a:cxn ang="0">
                <a:pos x="531" y="806"/>
              </a:cxn>
              <a:cxn ang="0">
                <a:pos x="555" y="800"/>
              </a:cxn>
              <a:cxn ang="0">
                <a:pos x="533" y="782"/>
              </a:cxn>
              <a:cxn ang="0">
                <a:pos x="542" y="760"/>
              </a:cxn>
              <a:cxn ang="0">
                <a:pos x="533" y="722"/>
              </a:cxn>
              <a:cxn ang="0">
                <a:pos x="560" y="696"/>
              </a:cxn>
              <a:cxn ang="0">
                <a:pos x="464" y="688"/>
              </a:cxn>
              <a:cxn ang="0">
                <a:pos x="288" y="688"/>
              </a:cxn>
              <a:cxn ang="0">
                <a:pos x="94" y="688"/>
              </a:cxn>
              <a:cxn ang="0">
                <a:pos x="0" y="597"/>
              </a:cxn>
              <a:cxn ang="0">
                <a:pos x="0" y="243"/>
              </a:cxn>
              <a:cxn ang="0">
                <a:pos x="9" y="0"/>
              </a:cxn>
              <a:cxn ang="0">
                <a:pos x="33" y="0"/>
              </a:cxn>
              <a:cxn ang="0">
                <a:pos x="59" y="0"/>
              </a:cxn>
              <a:cxn ang="0">
                <a:pos x="85" y="0"/>
              </a:cxn>
              <a:cxn ang="0">
                <a:pos x="110" y="0"/>
              </a:cxn>
              <a:cxn ang="0">
                <a:pos x="133" y="0"/>
              </a:cxn>
              <a:cxn ang="0">
                <a:pos x="158" y="0"/>
              </a:cxn>
              <a:cxn ang="0">
                <a:pos x="184" y="0"/>
              </a:cxn>
              <a:cxn ang="0">
                <a:pos x="209" y="0"/>
              </a:cxn>
              <a:cxn ang="0">
                <a:pos x="235" y="0"/>
              </a:cxn>
              <a:cxn ang="0">
                <a:pos x="261" y="0"/>
              </a:cxn>
              <a:cxn ang="0">
                <a:pos x="285" y="0"/>
              </a:cxn>
              <a:cxn ang="0">
                <a:pos x="310" y="0"/>
              </a:cxn>
              <a:cxn ang="0">
                <a:pos x="336" y="0"/>
              </a:cxn>
              <a:cxn ang="0">
                <a:pos x="361" y="0"/>
              </a:cxn>
              <a:cxn ang="0">
                <a:pos x="387" y="0"/>
              </a:cxn>
              <a:cxn ang="0">
                <a:pos x="413" y="0"/>
              </a:cxn>
              <a:cxn ang="0">
                <a:pos x="438" y="0"/>
              </a:cxn>
              <a:cxn ang="0">
                <a:pos x="462" y="0"/>
              </a:cxn>
              <a:cxn ang="0">
                <a:pos x="488" y="0"/>
              </a:cxn>
              <a:cxn ang="0">
                <a:pos x="513" y="0"/>
              </a:cxn>
              <a:cxn ang="0">
                <a:pos x="539" y="0"/>
              </a:cxn>
              <a:cxn ang="0">
                <a:pos x="561" y="0"/>
              </a:cxn>
              <a:cxn ang="0">
                <a:pos x="585" y="0"/>
              </a:cxn>
              <a:cxn ang="0">
                <a:pos x="608" y="0"/>
              </a:cxn>
              <a:cxn ang="0">
                <a:pos x="633" y="0"/>
              </a:cxn>
              <a:cxn ang="0">
                <a:pos x="659" y="0"/>
              </a:cxn>
              <a:cxn ang="0">
                <a:pos x="685" y="0"/>
              </a:cxn>
              <a:cxn ang="0">
                <a:pos x="710" y="0"/>
              </a:cxn>
              <a:cxn ang="0">
                <a:pos x="734" y="0"/>
              </a:cxn>
              <a:cxn ang="0">
                <a:pos x="760" y="0"/>
              </a:cxn>
              <a:cxn ang="0">
                <a:pos x="785" y="0"/>
              </a:cxn>
              <a:cxn ang="0">
                <a:pos x="811" y="0"/>
              </a:cxn>
            </a:cxnLst>
            <a:rect l="0" t="0" r="r" b="b"/>
            <a:pathLst>
              <a:path w="1105" h="930">
                <a:moveTo>
                  <a:pt x="817" y="0"/>
                </a:moveTo>
                <a:lnTo>
                  <a:pt x="817" y="10"/>
                </a:lnTo>
                <a:lnTo>
                  <a:pt x="817" y="13"/>
                </a:lnTo>
                <a:lnTo>
                  <a:pt x="817" y="16"/>
                </a:lnTo>
                <a:lnTo>
                  <a:pt x="817" y="18"/>
                </a:lnTo>
                <a:lnTo>
                  <a:pt x="817" y="56"/>
                </a:lnTo>
                <a:lnTo>
                  <a:pt x="817" y="59"/>
                </a:lnTo>
                <a:lnTo>
                  <a:pt x="817" y="66"/>
                </a:lnTo>
                <a:lnTo>
                  <a:pt x="817" y="90"/>
                </a:lnTo>
                <a:lnTo>
                  <a:pt x="817" y="93"/>
                </a:lnTo>
                <a:lnTo>
                  <a:pt x="817" y="130"/>
                </a:lnTo>
                <a:lnTo>
                  <a:pt x="819" y="130"/>
                </a:lnTo>
                <a:lnTo>
                  <a:pt x="819" y="144"/>
                </a:lnTo>
                <a:lnTo>
                  <a:pt x="819" y="149"/>
                </a:lnTo>
                <a:lnTo>
                  <a:pt x="819" y="174"/>
                </a:lnTo>
                <a:lnTo>
                  <a:pt x="819" y="178"/>
                </a:lnTo>
                <a:lnTo>
                  <a:pt x="819" y="184"/>
                </a:lnTo>
                <a:lnTo>
                  <a:pt x="819" y="192"/>
                </a:lnTo>
                <a:lnTo>
                  <a:pt x="821" y="192"/>
                </a:lnTo>
                <a:lnTo>
                  <a:pt x="827" y="192"/>
                </a:lnTo>
                <a:lnTo>
                  <a:pt x="830" y="192"/>
                </a:lnTo>
                <a:lnTo>
                  <a:pt x="832" y="192"/>
                </a:lnTo>
                <a:lnTo>
                  <a:pt x="835" y="192"/>
                </a:lnTo>
                <a:lnTo>
                  <a:pt x="837" y="192"/>
                </a:lnTo>
                <a:lnTo>
                  <a:pt x="849" y="192"/>
                </a:lnTo>
                <a:lnTo>
                  <a:pt x="853" y="192"/>
                </a:lnTo>
                <a:lnTo>
                  <a:pt x="859" y="192"/>
                </a:lnTo>
                <a:lnTo>
                  <a:pt x="862" y="192"/>
                </a:lnTo>
                <a:lnTo>
                  <a:pt x="864" y="192"/>
                </a:lnTo>
                <a:lnTo>
                  <a:pt x="865" y="192"/>
                </a:lnTo>
                <a:lnTo>
                  <a:pt x="867" y="192"/>
                </a:lnTo>
                <a:lnTo>
                  <a:pt x="870" y="192"/>
                </a:lnTo>
                <a:lnTo>
                  <a:pt x="886" y="192"/>
                </a:lnTo>
                <a:lnTo>
                  <a:pt x="891" y="192"/>
                </a:lnTo>
                <a:lnTo>
                  <a:pt x="894" y="192"/>
                </a:lnTo>
                <a:lnTo>
                  <a:pt x="899" y="192"/>
                </a:lnTo>
                <a:lnTo>
                  <a:pt x="913" y="194"/>
                </a:lnTo>
                <a:lnTo>
                  <a:pt x="915" y="194"/>
                </a:lnTo>
                <a:lnTo>
                  <a:pt x="918" y="194"/>
                </a:lnTo>
                <a:lnTo>
                  <a:pt x="921" y="194"/>
                </a:lnTo>
                <a:lnTo>
                  <a:pt x="926" y="194"/>
                </a:lnTo>
                <a:lnTo>
                  <a:pt x="947" y="192"/>
                </a:lnTo>
                <a:lnTo>
                  <a:pt x="955" y="192"/>
                </a:lnTo>
                <a:lnTo>
                  <a:pt x="977" y="192"/>
                </a:lnTo>
                <a:lnTo>
                  <a:pt x="982" y="192"/>
                </a:lnTo>
                <a:lnTo>
                  <a:pt x="1008" y="192"/>
                </a:lnTo>
                <a:lnTo>
                  <a:pt x="1014" y="192"/>
                </a:lnTo>
                <a:lnTo>
                  <a:pt x="1017" y="192"/>
                </a:lnTo>
                <a:lnTo>
                  <a:pt x="1035" y="192"/>
                </a:lnTo>
                <a:lnTo>
                  <a:pt x="1056" y="192"/>
                </a:lnTo>
                <a:lnTo>
                  <a:pt x="1086" y="192"/>
                </a:lnTo>
                <a:lnTo>
                  <a:pt x="1105" y="192"/>
                </a:lnTo>
                <a:lnTo>
                  <a:pt x="1105" y="229"/>
                </a:lnTo>
                <a:lnTo>
                  <a:pt x="1105" y="274"/>
                </a:lnTo>
                <a:lnTo>
                  <a:pt x="1105" y="275"/>
                </a:lnTo>
                <a:lnTo>
                  <a:pt x="1105" y="310"/>
                </a:lnTo>
                <a:lnTo>
                  <a:pt x="1105" y="363"/>
                </a:lnTo>
                <a:lnTo>
                  <a:pt x="1105" y="370"/>
                </a:lnTo>
                <a:lnTo>
                  <a:pt x="1105" y="381"/>
                </a:lnTo>
                <a:lnTo>
                  <a:pt x="1105" y="411"/>
                </a:lnTo>
                <a:lnTo>
                  <a:pt x="1105" y="424"/>
                </a:lnTo>
                <a:lnTo>
                  <a:pt x="1105" y="453"/>
                </a:lnTo>
                <a:lnTo>
                  <a:pt x="1105" y="469"/>
                </a:lnTo>
                <a:lnTo>
                  <a:pt x="1105" y="472"/>
                </a:lnTo>
                <a:lnTo>
                  <a:pt x="1105" y="482"/>
                </a:lnTo>
                <a:lnTo>
                  <a:pt x="1105" y="488"/>
                </a:lnTo>
                <a:lnTo>
                  <a:pt x="1105" y="491"/>
                </a:lnTo>
                <a:lnTo>
                  <a:pt x="1105" y="498"/>
                </a:lnTo>
                <a:lnTo>
                  <a:pt x="1105" y="517"/>
                </a:lnTo>
                <a:lnTo>
                  <a:pt x="1105" y="541"/>
                </a:lnTo>
                <a:lnTo>
                  <a:pt x="1105" y="579"/>
                </a:lnTo>
                <a:lnTo>
                  <a:pt x="1105" y="629"/>
                </a:lnTo>
                <a:lnTo>
                  <a:pt x="1105" y="688"/>
                </a:lnTo>
                <a:lnTo>
                  <a:pt x="1105" y="715"/>
                </a:lnTo>
                <a:lnTo>
                  <a:pt x="1105" y="752"/>
                </a:lnTo>
                <a:lnTo>
                  <a:pt x="1105" y="786"/>
                </a:lnTo>
                <a:lnTo>
                  <a:pt x="1105" y="802"/>
                </a:lnTo>
                <a:lnTo>
                  <a:pt x="1105" y="822"/>
                </a:lnTo>
                <a:lnTo>
                  <a:pt x="1105" y="848"/>
                </a:lnTo>
                <a:lnTo>
                  <a:pt x="1105" y="861"/>
                </a:lnTo>
                <a:lnTo>
                  <a:pt x="1105" y="880"/>
                </a:lnTo>
                <a:lnTo>
                  <a:pt x="1105" y="888"/>
                </a:lnTo>
                <a:lnTo>
                  <a:pt x="1105" y="906"/>
                </a:lnTo>
                <a:lnTo>
                  <a:pt x="1105" y="910"/>
                </a:lnTo>
                <a:lnTo>
                  <a:pt x="1105" y="930"/>
                </a:lnTo>
                <a:lnTo>
                  <a:pt x="1094" y="930"/>
                </a:lnTo>
                <a:lnTo>
                  <a:pt x="1049" y="930"/>
                </a:lnTo>
                <a:lnTo>
                  <a:pt x="1030" y="930"/>
                </a:lnTo>
                <a:lnTo>
                  <a:pt x="1029" y="930"/>
                </a:lnTo>
                <a:lnTo>
                  <a:pt x="1014" y="930"/>
                </a:lnTo>
                <a:lnTo>
                  <a:pt x="1011" y="930"/>
                </a:lnTo>
                <a:lnTo>
                  <a:pt x="1009" y="930"/>
                </a:lnTo>
                <a:lnTo>
                  <a:pt x="1005" y="930"/>
                </a:lnTo>
                <a:lnTo>
                  <a:pt x="969" y="930"/>
                </a:lnTo>
                <a:lnTo>
                  <a:pt x="929" y="930"/>
                </a:lnTo>
                <a:lnTo>
                  <a:pt x="926" y="930"/>
                </a:lnTo>
                <a:lnTo>
                  <a:pt x="921" y="930"/>
                </a:lnTo>
                <a:lnTo>
                  <a:pt x="920" y="930"/>
                </a:lnTo>
                <a:lnTo>
                  <a:pt x="864" y="930"/>
                </a:lnTo>
                <a:lnTo>
                  <a:pt x="862" y="930"/>
                </a:lnTo>
                <a:lnTo>
                  <a:pt x="861" y="930"/>
                </a:lnTo>
                <a:lnTo>
                  <a:pt x="853" y="930"/>
                </a:lnTo>
                <a:lnTo>
                  <a:pt x="830" y="930"/>
                </a:lnTo>
                <a:lnTo>
                  <a:pt x="829" y="930"/>
                </a:lnTo>
                <a:lnTo>
                  <a:pt x="784" y="928"/>
                </a:lnTo>
                <a:lnTo>
                  <a:pt x="782" y="928"/>
                </a:lnTo>
                <a:lnTo>
                  <a:pt x="737" y="928"/>
                </a:lnTo>
                <a:lnTo>
                  <a:pt x="728" y="928"/>
                </a:lnTo>
                <a:lnTo>
                  <a:pt x="723" y="928"/>
                </a:lnTo>
                <a:lnTo>
                  <a:pt x="680" y="928"/>
                </a:lnTo>
                <a:lnTo>
                  <a:pt x="664" y="928"/>
                </a:lnTo>
                <a:lnTo>
                  <a:pt x="645" y="928"/>
                </a:lnTo>
                <a:lnTo>
                  <a:pt x="633" y="928"/>
                </a:lnTo>
                <a:lnTo>
                  <a:pt x="598" y="928"/>
                </a:lnTo>
                <a:lnTo>
                  <a:pt x="589" y="928"/>
                </a:lnTo>
                <a:lnTo>
                  <a:pt x="577" y="928"/>
                </a:lnTo>
                <a:lnTo>
                  <a:pt x="574" y="928"/>
                </a:lnTo>
                <a:lnTo>
                  <a:pt x="571" y="928"/>
                </a:lnTo>
                <a:lnTo>
                  <a:pt x="557" y="928"/>
                </a:lnTo>
                <a:lnTo>
                  <a:pt x="553" y="928"/>
                </a:lnTo>
                <a:lnTo>
                  <a:pt x="547" y="928"/>
                </a:lnTo>
                <a:lnTo>
                  <a:pt x="542" y="928"/>
                </a:lnTo>
                <a:lnTo>
                  <a:pt x="534" y="928"/>
                </a:lnTo>
                <a:lnTo>
                  <a:pt x="537" y="923"/>
                </a:lnTo>
                <a:lnTo>
                  <a:pt x="539" y="918"/>
                </a:lnTo>
                <a:lnTo>
                  <a:pt x="541" y="918"/>
                </a:lnTo>
                <a:lnTo>
                  <a:pt x="542" y="915"/>
                </a:lnTo>
                <a:lnTo>
                  <a:pt x="545" y="914"/>
                </a:lnTo>
                <a:lnTo>
                  <a:pt x="549" y="910"/>
                </a:lnTo>
                <a:lnTo>
                  <a:pt x="549" y="907"/>
                </a:lnTo>
                <a:lnTo>
                  <a:pt x="549" y="902"/>
                </a:lnTo>
                <a:lnTo>
                  <a:pt x="549" y="899"/>
                </a:lnTo>
                <a:lnTo>
                  <a:pt x="547" y="896"/>
                </a:lnTo>
                <a:lnTo>
                  <a:pt x="545" y="893"/>
                </a:lnTo>
                <a:lnTo>
                  <a:pt x="542" y="891"/>
                </a:lnTo>
                <a:lnTo>
                  <a:pt x="537" y="891"/>
                </a:lnTo>
                <a:lnTo>
                  <a:pt x="534" y="890"/>
                </a:lnTo>
                <a:lnTo>
                  <a:pt x="533" y="888"/>
                </a:lnTo>
                <a:lnTo>
                  <a:pt x="533" y="886"/>
                </a:lnTo>
                <a:lnTo>
                  <a:pt x="534" y="882"/>
                </a:lnTo>
                <a:lnTo>
                  <a:pt x="534" y="880"/>
                </a:lnTo>
                <a:lnTo>
                  <a:pt x="544" y="880"/>
                </a:lnTo>
                <a:lnTo>
                  <a:pt x="547" y="878"/>
                </a:lnTo>
                <a:lnTo>
                  <a:pt x="553" y="878"/>
                </a:lnTo>
                <a:lnTo>
                  <a:pt x="558" y="878"/>
                </a:lnTo>
                <a:lnTo>
                  <a:pt x="560" y="878"/>
                </a:lnTo>
                <a:lnTo>
                  <a:pt x="566" y="875"/>
                </a:lnTo>
                <a:lnTo>
                  <a:pt x="568" y="875"/>
                </a:lnTo>
                <a:lnTo>
                  <a:pt x="568" y="874"/>
                </a:lnTo>
                <a:lnTo>
                  <a:pt x="568" y="870"/>
                </a:lnTo>
                <a:lnTo>
                  <a:pt x="568" y="866"/>
                </a:lnTo>
                <a:lnTo>
                  <a:pt x="568" y="862"/>
                </a:lnTo>
                <a:lnTo>
                  <a:pt x="566" y="861"/>
                </a:lnTo>
                <a:lnTo>
                  <a:pt x="560" y="856"/>
                </a:lnTo>
                <a:lnTo>
                  <a:pt x="553" y="854"/>
                </a:lnTo>
                <a:lnTo>
                  <a:pt x="550" y="854"/>
                </a:lnTo>
                <a:lnTo>
                  <a:pt x="549" y="856"/>
                </a:lnTo>
                <a:lnTo>
                  <a:pt x="542" y="853"/>
                </a:lnTo>
                <a:lnTo>
                  <a:pt x="541" y="853"/>
                </a:lnTo>
                <a:lnTo>
                  <a:pt x="539" y="853"/>
                </a:lnTo>
                <a:lnTo>
                  <a:pt x="539" y="851"/>
                </a:lnTo>
                <a:lnTo>
                  <a:pt x="536" y="845"/>
                </a:lnTo>
                <a:lnTo>
                  <a:pt x="536" y="842"/>
                </a:lnTo>
                <a:lnTo>
                  <a:pt x="541" y="834"/>
                </a:lnTo>
                <a:lnTo>
                  <a:pt x="545" y="827"/>
                </a:lnTo>
                <a:lnTo>
                  <a:pt x="545" y="826"/>
                </a:lnTo>
                <a:lnTo>
                  <a:pt x="545" y="822"/>
                </a:lnTo>
                <a:lnTo>
                  <a:pt x="545" y="821"/>
                </a:lnTo>
                <a:lnTo>
                  <a:pt x="541" y="818"/>
                </a:lnTo>
                <a:lnTo>
                  <a:pt x="541" y="816"/>
                </a:lnTo>
                <a:lnTo>
                  <a:pt x="539" y="816"/>
                </a:lnTo>
                <a:lnTo>
                  <a:pt x="536" y="814"/>
                </a:lnTo>
                <a:lnTo>
                  <a:pt x="533" y="811"/>
                </a:lnTo>
                <a:lnTo>
                  <a:pt x="531" y="810"/>
                </a:lnTo>
                <a:lnTo>
                  <a:pt x="531" y="808"/>
                </a:lnTo>
                <a:lnTo>
                  <a:pt x="531" y="806"/>
                </a:lnTo>
                <a:lnTo>
                  <a:pt x="534" y="803"/>
                </a:lnTo>
                <a:lnTo>
                  <a:pt x="536" y="803"/>
                </a:lnTo>
                <a:lnTo>
                  <a:pt x="539" y="803"/>
                </a:lnTo>
                <a:lnTo>
                  <a:pt x="544" y="805"/>
                </a:lnTo>
                <a:lnTo>
                  <a:pt x="547" y="808"/>
                </a:lnTo>
                <a:lnTo>
                  <a:pt x="550" y="808"/>
                </a:lnTo>
                <a:lnTo>
                  <a:pt x="552" y="806"/>
                </a:lnTo>
                <a:lnTo>
                  <a:pt x="553" y="805"/>
                </a:lnTo>
                <a:lnTo>
                  <a:pt x="555" y="803"/>
                </a:lnTo>
                <a:lnTo>
                  <a:pt x="555" y="802"/>
                </a:lnTo>
                <a:lnTo>
                  <a:pt x="555" y="800"/>
                </a:lnTo>
                <a:lnTo>
                  <a:pt x="555" y="798"/>
                </a:lnTo>
                <a:lnTo>
                  <a:pt x="553" y="795"/>
                </a:lnTo>
                <a:lnTo>
                  <a:pt x="552" y="792"/>
                </a:lnTo>
                <a:lnTo>
                  <a:pt x="549" y="790"/>
                </a:lnTo>
                <a:lnTo>
                  <a:pt x="536" y="790"/>
                </a:lnTo>
                <a:lnTo>
                  <a:pt x="534" y="790"/>
                </a:lnTo>
                <a:lnTo>
                  <a:pt x="533" y="789"/>
                </a:lnTo>
                <a:lnTo>
                  <a:pt x="531" y="787"/>
                </a:lnTo>
                <a:lnTo>
                  <a:pt x="531" y="786"/>
                </a:lnTo>
                <a:lnTo>
                  <a:pt x="531" y="784"/>
                </a:lnTo>
                <a:lnTo>
                  <a:pt x="533" y="782"/>
                </a:lnTo>
                <a:lnTo>
                  <a:pt x="533" y="781"/>
                </a:lnTo>
                <a:lnTo>
                  <a:pt x="536" y="779"/>
                </a:lnTo>
                <a:lnTo>
                  <a:pt x="537" y="778"/>
                </a:lnTo>
                <a:lnTo>
                  <a:pt x="539" y="778"/>
                </a:lnTo>
                <a:lnTo>
                  <a:pt x="544" y="776"/>
                </a:lnTo>
                <a:lnTo>
                  <a:pt x="545" y="776"/>
                </a:lnTo>
                <a:lnTo>
                  <a:pt x="550" y="773"/>
                </a:lnTo>
                <a:lnTo>
                  <a:pt x="550" y="770"/>
                </a:lnTo>
                <a:lnTo>
                  <a:pt x="549" y="765"/>
                </a:lnTo>
                <a:lnTo>
                  <a:pt x="547" y="763"/>
                </a:lnTo>
                <a:lnTo>
                  <a:pt x="542" y="760"/>
                </a:lnTo>
                <a:lnTo>
                  <a:pt x="541" y="757"/>
                </a:lnTo>
                <a:lnTo>
                  <a:pt x="541" y="754"/>
                </a:lnTo>
                <a:lnTo>
                  <a:pt x="539" y="752"/>
                </a:lnTo>
                <a:lnTo>
                  <a:pt x="536" y="752"/>
                </a:lnTo>
                <a:lnTo>
                  <a:pt x="534" y="750"/>
                </a:lnTo>
                <a:lnTo>
                  <a:pt x="526" y="741"/>
                </a:lnTo>
                <a:lnTo>
                  <a:pt x="525" y="736"/>
                </a:lnTo>
                <a:lnTo>
                  <a:pt x="525" y="734"/>
                </a:lnTo>
                <a:lnTo>
                  <a:pt x="525" y="733"/>
                </a:lnTo>
                <a:lnTo>
                  <a:pt x="526" y="728"/>
                </a:lnTo>
                <a:lnTo>
                  <a:pt x="533" y="722"/>
                </a:lnTo>
                <a:lnTo>
                  <a:pt x="534" y="718"/>
                </a:lnTo>
                <a:lnTo>
                  <a:pt x="534" y="715"/>
                </a:lnTo>
                <a:lnTo>
                  <a:pt x="534" y="709"/>
                </a:lnTo>
                <a:lnTo>
                  <a:pt x="536" y="706"/>
                </a:lnTo>
                <a:lnTo>
                  <a:pt x="537" y="702"/>
                </a:lnTo>
                <a:lnTo>
                  <a:pt x="541" y="702"/>
                </a:lnTo>
                <a:lnTo>
                  <a:pt x="545" y="701"/>
                </a:lnTo>
                <a:lnTo>
                  <a:pt x="549" y="698"/>
                </a:lnTo>
                <a:lnTo>
                  <a:pt x="553" y="698"/>
                </a:lnTo>
                <a:lnTo>
                  <a:pt x="558" y="698"/>
                </a:lnTo>
                <a:lnTo>
                  <a:pt x="560" y="696"/>
                </a:lnTo>
                <a:lnTo>
                  <a:pt x="563" y="693"/>
                </a:lnTo>
                <a:lnTo>
                  <a:pt x="565" y="688"/>
                </a:lnTo>
                <a:lnTo>
                  <a:pt x="560" y="688"/>
                </a:lnTo>
                <a:lnTo>
                  <a:pt x="553" y="688"/>
                </a:lnTo>
                <a:lnTo>
                  <a:pt x="526" y="688"/>
                </a:lnTo>
                <a:lnTo>
                  <a:pt x="525" y="688"/>
                </a:lnTo>
                <a:lnTo>
                  <a:pt x="502" y="688"/>
                </a:lnTo>
                <a:lnTo>
                  <a:pt x="499" y="688"/>
                </a:lnTo>
                <a:lnTo>
                  <a:pt x="478" y="688"/>
                </a:lnTo>
                <a:lnTo>
                  <a:pt x="472" y="688"/>
                </a:lnTo>
                <a:lnTo>
                  <a:pt x="464" y="688"/>
                </a:lnTo>
                <a:lnTo>
                  <a:pt x="461" y="688"/>
                </a:lnTo>
                <a:lnTo>
                  <a:pt x="433" y="688"/>
                </a:lnTo>
                <a:lnTo>
                  <a:pt x="417" y="688"/>
                </a:lnTo>
                <a:lnTo>
                  <a:pt x="377" y="688"/>
                </a:lnTo>
                <a:lnTo>
                  <a:pt x="368" y="688"/>
                </a:lnTo>
                <a:lnTo>
                  <a:pt x="363" y="688"/>
                </a:lnTo>
                <a:lnTo>
                  <a:pt x="357" y="688"/>
                </a:lnTo>
                <a:lnTo>
                  <a:pt x="355" y="688"/>
                </a:lnTo>
                <a:lnTo>
                  <a:pt x="326" y="688"/>
                </a:lnTo>
                <a:lnTo>
                  <a:pt x="320" y="688"/>
                </a:lnTo>
                <a:lnTo>
                  <a:pt x="288" y="688"/>
                </a:lnTo>
                <a:lnTo>
                  <a:pt x="286" y="688"/>
                </a:lnTo>
                <a:lnTo>
                  <a:pt x="277" y="688"/>
                </a:lnTo>
                <a:lnTo>
                  <a:pt x="273" y="688"/>
                </a:lnTo>
                <a:lnTo>
                  <a:pt x="235" y="688"/>
                </a:lnTo>
                <a:lnTo>
                  <a:pt x="229" y="688"/>
                </a:lnTo>
                <a:lnTo>
                  <a:pt x="193" y="688"/>
                </a:lnTo>
                <a:lnTo>
                  <a:pt x="184" y="688"/>
                </a:lnTo>
                <a:lnTo>
                  <a:pt x="176" y="688"/>
                </a:lnTo>
                <a:lnTo>
                  <a:pt x="174" y="688"/>
                </a:lnTo>
                <a:lnTo>
                  <a:pt x="97" y="688"/>
                </a:lnTo>
                <a:lnTo>
                  <a:pt x="94" y="688"/>
                </a:lnTo>
                <a:lnTo>
                  <a:pt x="91" y="688"/>
                </a:lnTo>
                <a:lnTo>
                  <a:pt x="80" y="688"/>
                </a:lnTo>
                <a:lnTo>
                  <a:pt x="65" y="688"/>
                </a:lnTo>
                <a:lnTo>
                  <a:pt x="61" y="688"/>
                </a:lnTo>
                <a:lnTo>
                  <a:pt x="24" y="688"/>
                </a:lnTo>
                <a:lnTo>
                  <a:pt x="0" y="688"/>
                </a:lnTo>
                <a:lnTo>
                  <a:pt x="0" y="664"/>
                </a:lnTo>
                <a:lnTo>
                  <a:pt x="0" y="656"/>
                </a:lnTo>
                <a:lnTo>
                  <a:pt x="0" y="629"/>
                </a:lnTo>
                <a:lnTo>
                  <a:pt x="0" y="621"/>
                </a:lnTo>
                <a:lnTo>
                  <a:pt x="0" y="597"/>
                </a:lnTo>
                <a:lnTo>
                  <a:pt x="0" y="584"/>
                </a:lnTo>
                <a:lnTo>
                  <a:pt x="0" y="541"/>
                </a:lnTo>
                <a:lnTo>
                  <a:pt x="0" y="518"/>
                </a:lnTo>
                <a:lnTo>
                  <a:pt x="0" y="493"/>
                </a:lnTo>
                <a:lnTo>
                  <a:pt x="0" y="459"/>
                </a:lnTo>
                <a:lnTo>
                  <a:pt x="0" y="453"/>
                </a:lnTo>
                <a:lnTo>
                  <a:pt x="0" y="363"/>
                </a:lnTo>
                <a:lnTo>
                  <a:pt x="0" y="331"/>
                </a:lnTo>
                <a:lnTo>
                  <a:pt x="0" y="274"/>
                </a:lnTo>
                <a:lnTo>
                  <a:pt x="0" y="258"/>
                </a:lnTo>
                <a:lnTo>
                  <a:pt x="0" y="243"/>
                </a:lnTo>
                <a:lnTo>
                  <a:pt x="0" y="184"/>
                </a:lnTo>
                <a:lnTo>
                  <a:pt x="0" y="174"/>
                </a:lnTo>
                <a:lnTo>
                  <a:pt x="0" y="171"/>
                </a:lnTo>
                <a:lnTo>
                  <a:pt x="0" y="154"/>
                </a:lnTo>
                <a:lnTo>
                  <a:pt x="0" y="152"/>
                </a:lnTo>
                <a:lnTo>
                  <a:pt x="0" y="93"/>
                </a:lnTo>
                <a:lnTo>
                  <a:pt x="0" y="0"/>
                </a:lnTo>
                <a:lnTo>
                  <a:pt x="1" y="0"/>
                </a:lnTo>
                <a:lnTo>
                  <a:pt x="5" y="0"/>
                </a:lnTo>
                <a:lnTo>
                  <a:pt x="6" y="0"/>
                </a:lnTo>
                <a:lnTo>
                  <a:pt x="9" y="0"/>
                </a:lnTo>
                <a:lnTo>
                  <a:pt x="11" y="0"/>
                </a:lnTo>
                <a:lnTo>
                  <a:pt x="13" y="0"/>
                </a:lnTo>
                <a:lnTo>
                  <a:pt x="16" y="0"/>
                </a:lnTo>
                <a:lnTo>
                  <a:pt x="17" y="0"/>
                </a:lnTo>
                <a:lnTo>
                  <a:pt x="21" y="0"/>
                </a:lnTo>
                <a:lnTo>
                  <a:pt x="22" y="0"/>
                </a:lnTo>
                <a:lnTo>
                  <a:pt x="25" y="0"/>
                </a:lnTo>
                <a:lnTo>
                  <a:pt x="27" y="0"/>
                </a:lnTo>
                <a:lnTo>
                  <a:pt x="30" y="0"/>
                </a:lnTo>
                <a:lnTo>
                  <a:pt x="32" y="0"/>
                </a:lnTo>
                <a:lnTo>
                  <a:pt x="33" y="0"/>
                </a:lnTo>
                <a:lnTo>
                  <a:pt x="37" y="0"/>
                </a:lnTo>
                <a:lnTo>
                  <a:pt x="38" y="0"/>
                </a:lnTo>
                <a:lnTo>
                  <a:pt x="41" y="0"/>
                </a:lnTo>
                <a:lnTo>
                  <a:pt x="43" y="0"/>
                </a:lnTo>
                <a:lnTo>
                  <a:pt x="46" y="0"/>
                </a:lnTo>
                <a:lnTo>
                  <a:pt x="48" y="0"/>
                </a:lnTo>
                <a:lnTo>
                  <a:pt x="51" y="0"/>
                </a:lnTo>
                <a:lnTo>
                  <a:pt x="53" y="0"/>
                </a:lnTo>
                <a:lnTo>
                  <a:pt x="54" y="0"/>
                </a:lnTo>
                <a:lnTo>
                  <a:pt x="57" y="0"/>
                </a:lnTo>
                <a:lnTo>
                  <a:pt x="59" y="0"/>
                </a:lnTo>
                <a:lnTo>
                  <a:pt x="62" y="0"/>
                </a:lnTo>
                <a:lnTo>
                  <a:pt x="64" y="0"/>
                </a:lnTo>
                <a:lnTo>
                  <a:pt x="67" y="0"/>
                </a:lnTo>
                <a:lnTo>
                  <a:pt x="69" y="0"/>
                </a:lnTo>
                <a:lnTo>
                  <a:pt x="70" y="0"/>
                </a:lnTo>
                <a:lnTo>
                  <a:pt x="73" y="0"/>
                </a:lnTo>
                <a:lnTo>
                  <a:pt x="75" y="0"/>
                </a:lnTo>
                <a:lnTo>
                  <a:pt x="78" y="0"/>
                </a:lnTo>
                <a:lnTo>
                  <a:pt x="80" y="0"/>
                </a:lnTo>
                <a:lnTo>
                  <a:pt x="83" y="0"/>
                </a:lnTo>
                <a:lnTo>
                  <a:pt x="85" y="0"/>
                </a:lnTo>
                <a:lnTo>
                  <a:pt x="88" y="0"/>
                </a:lnTo>
                <a:lnTo>
                  <a:pt x="89" y="0"/>
                </a:lnTo>
                <a:lnTo>
                  <a:pt x="91" y="0"/>
                </a:lnTo>
                <a:lnTo>
                  <a:pt x="94" y="0"/>
                </a:lnTo>
                <a:lnTo>
                  <a:pt x="96" y="0"/>
                </a:lnTo>
                <a:lnTo>
                  <a:pt x="99" y="0"/>
                </a:lnTo>
                <a:lnTo>
                  <a:pt x="101" y="0"/>
                </a:lnTo>
                <a:lnTo>
                  <a:pt x="104" y="0"/>
                </a:lnTo>
                <a:lnTo>
                  <a:pt x="105" y="0"/>
                </a:lnTo>
                <a:lnTo>
                  <a:pt x="109" y="0"/>
                </a:lnTo>
                <a:lnTo>
                  <a:pt x="110" y="0"/>
                </a:lnTo>
                <a:lnTo>
                  <a:pt x="112" y="0"/>
                </a:lnTo>
                <a:lnTo>
                  <a:pt x="115" y="0"/>
                </a:lnTo>
                <a:lnTo>
                  <a:pt x="117" y="0"/>
                </a:lnTo>
                <a:lnTo>
                  <a:pt x="120" y="0"/>
                </a:lnTo>
                <a:lnTo>
                  <a:pt x="121" y="0"/>
                </a:lnTo>
                <a:lnTo>
                  <a:pt x="123" y="0"/>
                </a:lnTo>
                <a:lnTo>
                  <a:pt x="125" y="0"/>
                </a:lnTo>
                <a:lnTo>
                  <a:pt x="126" y="0"/>
                </a:lnTo>
                <a:lnTo>
                  <a:pt x="129" y="0"/>
                </a:lnTo>
                <a:lnTo>
                  <a:pt x="131" y="0"/>
                </a:lnTo>
                <a:lnTo>
                  <a:pt x="133" y="0"/>
                </a:lnTo>
                <a:lnTo>
                  <a:pt x="136" y="0"/>
                </a:lnTo>
                <a:lnTo>
                  <a:pt x="137" y="0"/>
                </a:lnTo>
                <a:lnTo>
                  <a:pt x="141" y="0"/>
                </a:lnTo>
                <a:lnTo>
                  <a:pt x="142" y="0"/>
                </a:lnTo>
                <a:lnTo>
                  <a:pt x="145" y="0"/>
                </a:lnTo>
                <a:lnTo>
                  <a:pt x="147" y="0"/>
                </a:lnTo>
                <a:lnTo>
                  <a:pt x="149" y="0"/>
                </a:lnTo>
                <a:lnTo>
                  <a:pt x="152" y="0"/>
                </a:lnTo>
                <a:lnTo>
                  <a:pt x="153" y="0"/>
                </a:lnTo>
                <a:lnTo>
                  <a:pt x="157" y="0"/>
                </a:lnTo>
                <a:lnTo>
                  <a:pt x="158" y="0"/>
                </a:lnTo>
                <a:lnTo>
                  <a:pt x="161" y="0"/>
                </a:lnTo>
                <a:lnTo>
                  <a:pt x="163" y="0"/>
                </a:lnTo>
                <a:lnTo>
                  <a:pt x="166" y="0"/>
                </a:lnTo>
                <a:lnTo>
                  <a:pt x="168" y="0"/>
                </a:lnTo>
                <a:lnTo>
                  <a:pt x="169" y="0"/>
                </a:lnTo>
                <a:lnTo>
                  <a:pt x="173" y="0"/>
                </a:lnTo>
                <a:lnTo>
                  <a:pt x="174" y="0"/>
                </a:lnTo>
                <a:lnTo>
                  <a:pt x="177" y="0"/>
                </a:lnTo>
                <a:lnTo>
                  <a:pt x="179" y="0"/>
                </a:lnTo>
                <a:lnTo>
                  <a:pt x="182" y="0"/>
                </a:lnTo>
                <a:lnTo>
                  <a:pt x="184" y="0"/>
                </a:lnTo>
                <a:lnTo>
                  <a:pt x="187" y="0"/>
                </a:lnTo>
                <a:lnTo>
                  <a:pt x="189" y="0"/>
                </a:lnTo>
                <a:lnTo>
                  <a:pt x="190" y="0"/>
                </a:lnTo>
                <a:lnTo>
                  <a:pt x="193" y="0"/>
                </a:lnTo>
                <a:lnTo>
                  <a:pt x="195" y="0"/>
                </a:lnTo>
                <a:lnTo>
                  <a:pt x="198" y="0"/>
                </a:lnTo>
                <a:lnTo>
                  <a:pt x="200" y="0"/>
                </a:lnTo>
                <a:lnTo>
                  <a:pt x="203" y="0"/>
                </a:lnTo>
                <a:lnTo>
                  <a:pt x="205" y="0"/>
                </a:lnTo>
                <a:lnTo>
                  <a:pt x="208" y="0"/>
                </a:lnTo>
                <a:lnTo>
                  <a:pt x="209" y="0"/>
                </a:lnTo>
                <a:lnTo>
                  <a:pt x="211" y="0"/>
                </a:lnTo>
                <a:lnTo>
                  <a:pt x="214" y="0"/>
                </a:lnTo>
                <a:lnTo>
                  <a:pt x="216" y="0"/>
                </a:lnTo>
                <a:lnTo>
                  <a:pt x="219" y="0"/>
                </a:lnTo>
                <a:lnTo>
                  <a:pt x="221" y="0"/>
                </a:lnTo>
                <a:lnTo>
                  <a:pt x="224" y="0"/>
                </a:lnTo>
                <a:lnTo>
                  <a:pt x="225" y="0"/>
                </a:lnTo>
                <a:lnTo>
                  <a:pt x="227" y="0"/>
                </a:lnTo>
                <a:lnTo>
                  <a:pt x="230" y="0"/>
                </a:lnTo>
                <a:lnTo>
                  <a:pt x="232" y="0"/>
                </a:lnTo>
                <a:lnTo>
                  <a:pt x="235" y="0"/>
                </a:lnTo>
                <a:lnTo>
                  <a:pt x="237" y="0"/>
                </a:lnTo>
                <a:lnTo>
                  <a:pt x="240" y="0"/>
                </a:lnTo>
                <a:lnTo>
                  <a:pt x="241" y="0"/>
                </a:lnTo>
                <a:lnTo>
                  <a:pt x="245" y="0"/>
                </a:lnTo>
                <a:lnTo>
                  <a:pt x="246" y="0"/>
                </a:lnTo>
                <a:lnTo>
                  <a:pt x="248" y="0"/>
                </a:lnTo>
                <a:lnTo>
                  <a:pt x="251" y="0"/>
                </a:lnTo>
                <a:lnTo>
                  <a:pt x="253" y="0"/>
                </a:lnTo>
                <a:lnTo>
                  <a:pt x="256" y="0"/>
                </a:lnTo>
                <a:lnTo>
                  <a:pt x="257" y="0"/>
                </a:lnTo>
                <a:lnTo>
                  <a:pt x="261" y="0"/>
                </a:lnTo>
                <a:lnTo>
                  <a:pt x="262" y="0"/>
                </a:lnTo>
                <a:lnTo>
                  <a:pt x="265" y="0"/>
                </a:lnTo>
                <a:lnTo>
                  <a:pt x="267" y="0"/>
                </a:lnTo>
                <a:lnTo>
                  <a:pt x="269" y="0"/>
                </a:lnTo>
                <a:lnTo>
                  <a:pt x="272" y="0"/>
                </a:lnTo>
                <a:lnTo>
                  <a:pt x="273" y="0"/>
                </a:lnTo>
                <a:lnTo>
                  <a:pt x="277" y="0"/>
                </a:lnTo>
                <a:lnTo>
                  <a:pt x="278" y="0"/>
                </a:lnTo>
                <a:lnTo>
                  <a:pt x="281" y="0"/>
                </a:lnTo>
                <a:lnTo>
                  <a:pt x="283" y="0"/>
                </a:lnTo>
                <a:lnTo>
                  <a:pt x="285" y="0"/>
                </a:lnTo>
                <a:lnTo>
                  <a:pt x="288" y="0"/>
                </a:lnTo>
                <a:lnTo>
                  <a:pt x="289" y="0"/>
                </a:lnTo>
                <a:lnTo>
                  <a:pt x="293" y="0"/>
                </a:lnTo>
                <a:lnTo>
                  <a:pt x="294" y="0"/>
                </a:lnTo>
                <a:lnTo>
                  <a:pt x="297" y="0"/>
                </a:lnTo>
                <a:lnTo>
                  <a:pt x="299" y="0"/>
                </a:lnTo>
                <a:lnTo>
                  <a:pt x="302" y="0"/>
                </a:lnTo>
                <a:lnTo>
                  <a:pt x="304" y="0"/>
                </a:lnTo>
                <a:lnTo>
                  <a:pt x="305" y="0"/>
                </a:lnTo>
                <a:lnTo>
                  <a:pt x="309" y="0"/>
                </a:lnTo>
                <a:lnTo>
                  <a:pt x="310" y="0"/>
                </a:lnTo>
                <a:lnTo>
                  <a:pt x="313" y="0"/>
                </a:lnTo>
                <a:lnTo>
                  <a:pt x="315" y="0"/>
                </a:lnTo>
                <a:lnTo>
                  <a:pt x="318" y="0"/>
                </a:lnTo>
                <a:lnTo>
                  <a:pt x="320" y="0"/>
                </a:lnTo>
                <a:lnTo>
                  <a:pt x="323" y="0"/>
                </a:lnTo>
                <a:lnTo>
                  <a:pt x="325" y="0"/>
                </a:lnTo>
                <a:lnTo>
                  <a:pt x="326" y="0"/>
                </a:lnTo>
                <a:lnTo>
                  <a:pt x="329" y="0"/>
                </a:lnTo>
                <a:lnTo>
                  <a:pt x="331" y="0"/>
                </a:lnTo>
                <a:lnTo>
                  <a:pt x="334" y="0"/>
                </a:lnTo>
                <a:lnTo>
                  <a:pt x="336" y="0"/>
                </a:lnTo>
                <a:lnTo>
                  <a:pt x="339" y="0"/>
                </a:lnTo>
                <a:lnTo>
                  <a:pt x="341" y="0"/>
                </a:lnTo>
                <a:lnTo>
                  <a:pt x="344" y="0"/>
                </a:lnTo>
                <a:lnTo>
                  <a:pt x="345" y="0"/>
                </a:lnTo>
                <a:lnTo>
                  <a:pt x="347" y="0"/>
                </a:lnTo>
                <a:lnTo>
                  <a:pt x="350" y="0"/>
                </a:lnTo>
                <a:lnTo>
                  <a:pt x="352" y="0"/>
                </a:lnTo>
                <a:lnTo>
                  <a:pt x="355" y="0"/>
                </a:lnTo>
                <a:lnTo>
                  <a:pt x="357" y="0"/>
                </a:lnTo>
                <a:lnTo>
                  <a:pt x="360" y="0"/>
                </a:lnTo>
                <a:lnTo>
                  <a:pt x="361" y="0"/>
                </a:lnTo>
                <a:lnTo>
                  <a:pt x="363" y="0"/>
                </a:lnTo>
                <a:lnTo>
                  <a:pt x="366" y="0"/>
                </a:lnTo>
                <a:lnTo>
                  <a:pt x="368" y="0"/>
                </a:lnTo>
                <a:lnTo>
                  <a:pt x="371" y="0"/>
                </a:lnTo>
                <a:lnTo>
                  <a:pt x="373" y="0"/>
                </a:lnTo>
                <a:lnTo>
                  <a:pt x="376" y="0"/>
                </a:lnTo>
                <a:lnTo>
                  <a:pt x="377" y="0"/>
                </a:lnTo>
                <a:lnTo>
                  <a:pt x="381" y="0"/>
                </a:lnTo>
                <a:lnTo>
                  <a:pt x="382" y="0"/>
                </a:lnTo>
                <a:lnTo>
                  <a:pt x="384" y="0"/>
                </a:lnTo>
                <a:lnTo>
                  <a:pt x="387" y="0"/>
                </a:lnTo>
                <a:lnTo>
                  <a:pt x="389" y="0"/>
                </a:lnTo>
                <a:lnTo>
                  <a:pt x="392" y="0"/>
                </a:lnTo>
                <a:lnTo>
                  <a:pt x="393" y="0"/>
                </a:lnTo>
                <a:lnTo>
                  <a:pt x="397" y="0"/>
                </a:lnTo>
                <a:lnTo>
                  <a:pt x="398" y="0"/>
                </a:lnTo>
                <a:lnTo>
                  <a:pt x="401" y="0"/>
                </a:lnTo>
                <a:lnTo>
                  <a:pt x="403" y="0"/>
                </a:lnTo>
                <a:lnTo>
                  <a:pt x="405" y="0"/>
                </a:lnTo>
                <a:lnTo>
                  <a:pt x="408" y="0"/>
                </a:lnTo>
                <a:lnTo>
                  <a:pt x="409" y="0"/>
                </a:lnTo>
                <a:lnTo>
                  <a:pt x="413" y="0"/>
                </a:lnTo>
                <a:lnTo>
                  <a:pt x="414" y="0"/>
                </a:lnTo>
                <a:lnTo>
                  <a:pt x="417" y="0"/>
                </a:lnTo>
                <a:lnTo>
                  <a:pt x="419" y="0"/>
                </a:lnTo>
                <a:lnTo>
                  <a:pt x="422" y="0"/>
                </a:lnTo>
                <a:lnTo>
                  <a:pt x="424" y="0"/>
                </a:lnTo>
                <a:lnTo>
                  <a:pt x="425" y="0"/>
                </a:lnTo>
                <a:lnTo>
                  <a:pt x="429" y="0"/>
                </a:lnTo>
                <a:lnTo>
                  <a:pt x="430" y="0"/>
                </a:lnTo>
                <a:lnTo>
                  <a:pt x="433" y="0"/>
                </a:lnTo>
                <a:lnTo>
                  <a:pt x="435" y="0"/>
                </a:lnTo>
                <a:lnTo>
                  <a:pt x="438" y="0"/>
                </a:lnTo>
                <a:lnTo>
                  <a:pt x="440" y="0"/>
                </a:lnTo>
                <a:lnTo>
                  <a:pt x="441" y="0"/>
                </a:lnTo>
                <a:lnTo>
                  <a:pt x="445" y="0"/>
                </a:lnTo>
                <a:lnTo>
                  <a:pt x="446" y="0"/>
                </a:lnTo>
                <a:lnTo>
                  <a:pt x="449" y="0"/>
                </a:lnTo>
                <a:lnTo>
                  <a:pt x="451" y="0"/>
                </a:lnTo>
                <a:lnTo>
                  <a:pt x="454" y="0"/>
                </a:lnTo>
                <a:lnTo>
                  <a:pt x="456" y="0"/>
                </a:lnTo>
                <a:lnTo>
                  <a:pt x="459" y="0"/>
                </a:lnTo>
                <a:lnTo>
                  <a:pt x="461" y="0"/>
                </a:lnTo>
                <a:lnTo>
                  <a:pt x="462" y="0"/>
                </a:lnTo>
                <a:lnTo>
                  <a:pt x="465" y="0"/>
                </a:lnTo>
                <a:lnTo>
                  <a:pt x="467" y="0"/>
                </a:lnTo>
                <a:lnTo>
                  <a:pt x="470" y="0"/>
                </a:lnTo>
                <a:lnTo>
                  <a:pt x="472" y="0"/>
                </a:lnTo>
                <a:lnTo>
                  <a:pt x="475" y="0"/>
                </a:lnTo>
                <a:lnTo>
                  <a:pt x="477" y="0"/>
                </a:lnTo>
                <a:lnTo>
                  <a:pt x="480" y="0"/>
                </a:lnTo>
                <a:lnTo>
                  <a:pt x="481" y="0"/>
                </a:lnTo>
                <a:lnTo>
                  <a:pt x="483" y="0"/>
                </a:lnTo>
                <a:lnTo>
                  <a:pt x="486" y="0"/>
                </a:lnTo>
                <a:lnTo>
                  <a:pt x="488" y="0"/>
                </a:lnTo>
                <a:lnTo>
                  <a:pt x="491" y="0"/>
                </a:lnTo>
                <a:lnTo>
                  <a:pt x="493" y="0"/>
                </a:lnTo>
                <a:lnTo>
                  <a:pt x="496" y="0"/>
                </a:lnTo>
                <a:lnTo>
                  <a:pt x="497" y="0"/>
                </a:lnTo>
                <a:lnTo>
                  <a:pt x="501" y="0"/>
                </a:lnTo>
                <a:lnTo>
                  <a:pt x="502" y="0"/>
                </a:lnTo>
                <a:lnTo>
                  <a:pt x="504" y="0"/>
                </a:lnTo>
                <a:lnTo>
                  <a:pt x="507" y="0"/>
                </a:lnTo>
                <a:lnTo>
                  <a:pt x="509" y="0"/>
                </a:lnTo>
                <a:lnTo>
                  <a:pt x="512" y="0"/>
                </a:lnTo>
                <a:lnTo>
                  <a:pt x="513" y="0"/>
                </a:lnTo>
                <a:lnTo>
                  <a:pt x="517" y="0"/>
                </a:lnTo>
                <a:lnTo>
                  <a:pt x="518" y="0"/>
                </a:lnTo>
                <a:lnTo>
                  <a:pt x="520" y="0"/>
                </a:lnTo>
                <a:lnTo>
                  <a:pt x="523" y="0"/>
                </a:lnTo>
                <a:lnTo>
                  <a:pt x="525" y="0"/>
                </a:lnTo>
                <a:lnTo>
                  <a:pt x="528" y="0"/>
                </a:lnTo>
                <a:lnTo>
                  <a:pt x="529" y="0"/>
                </a:lnTo>
                <a:lnTo>
                  <a:pt x="533" y="0"/>
                </a:lnTo>
                <a:lnTo>
                  <a:pt x="534" y="0"/>
                </a:lnTo>
                <a:lnTo>
                  <a:pt x="537" y="0"/>
                </a:lnTo>
                <a:lnTo>
                  <a:pt x="539" y="0"/>
                </a:lnTo>
                <a:lnTo>
                  <a:pt x="541" y="0"/>
                </a:lnTo>
                <a:lnTo>
                  <a:pt x="544" y="0"/>
                </a:lnTo>
                <a:lnTo>
                  <a:pt x="545" y="0"/>
                </a:lnTo>
                <a:lnTo>
                  <a:pt x="549" y="0"/>
                </a:lnTo>
                <a:lnTo>
                  <a:pt x="550" y="0"/>
                </a:lnTo>
                <a:lnTo>
                  <a:pt x="553" y="0"/>
                </a:lnTo>
                <a:lnTo>
                  <a:pt x="555" y="0"/>
                </a:lnTo>
                <a:lnTo>
                  <a:pt x="557" y="0"/>
                </a:lnTo>
                <a:lnTo>
                  <a:pt x="558" y="0"/>
                </a:lnTo>
                <a:lnTo>
                  <a:pt x="560" y="0"/>
                </a:lnTo>
                <a:lnTo>
                  <a:pt x="561" y="0"/>
                </a:lnTo>
                <a:lnTo>
                  <a:pt x="565" y="0"/>
                </a:lnTo>
                <a:lnTo>
                  <a:pt x="566" y="0"/>
                </a:lnTo>
                <a:lnTo>
                  <a:pt x="569" y="0"/>
                </a:lnTo>
                <a:lnTo>
                  <a:pt x="571" y="0"/>
                </a:lnTo>
                <a:lnTo>
                  <a:pt x="573" y="0"/>
                </a:lnTo>
                <a:lnTo>
                  <a:pt x="574" y="0"/>
                </a:lnTo>
                <a:lnTo>
                  <a:pt x="576" y="0"/>
                </a:lnTo>
                <a:lnTo>
                  <a:pt x="577" y="0"/>
                </a:lnTo>
                <a:lnTo>
                  <a:pt x="581" y="0"/>
                </a:lnTo>
                <a:lnTo>
                  <a:pt x="582" y="0"/>
                </a:lnTo>
                <a:lnTo>
                  <a:pt x="585" y="0"/>
                </a:lnTo>
                <a:lnTo>
                  <a:pt x="587" y="0"/>
                </a:lnTo>
                <a:lnTo>
                  <a:pt x="590" y="0"/>
                </a:lnTo>
                <a:lnTo>
                  <a:pt x="592" y="0"/>
                </a:lnTo>
                <a:lnTo>
                  <a:pt x="595" y="0"/>
                </a:lnTo>
                <a:lnTo>
                  <a:pt x="597" y="0"/>
                </a:lnTo>
                <a:lnTo>
                  <a:pt x="598" y="0"/>
                </a:lnTo>
                <a:lnTo>
                  <a:pt x="600" y="0"/>
                </a:lnTo>
                <a:lnTo>
                  <a:pt x="601" y="0"/>
                </a:lnTo>
                <a:lnTo>
                  <a:pt x="603" y="0"/>
                </a:lnTo>
                <a:lnTo>
                  <a:pt x="606" y="0"/>
                </a:lnTo>
                <a:lnTo>
                  <a:pt x="608" y="0"/>
                </a:lnTo>
                <a:lnTo>
                  <a:pt x="611" y="0"/>
                </a:lnTo>
                <a:lnTo>
                  <a:pt x="613" y="0"/>
                </a:lnTo>
                <a:lnTo>
                  <a:pt x="616" y="0"/>
                </a:lnTo>
                <a:lnTo>
                  <a:pt x="617" y="0"/>
                </a:lnTo>
                <a:lnTo>
                  <a:pt x="619" y="0"/>
                </a:lnTo>
                <a:lnTo>
                  <a:pt x="622" y="0"/>
                </a:lnTo>
                <a:lnTo>
                  <a:pt x="624" y="0"/>
                </a:lnTo>
                <a:lnTo>
                  <a:pt x="627" y="0"/>
                </a:lnTo>
                <a:lnTo>
                  <a:pt x="629" y="0"/>
                </a:lnTo>
                <a:lnTo>
                  <a:pt x="632" y="0"/>
                </a:lnTo>
                <a:lnTo>
                  <a:pt x="633" y="0"/>
                </a:lnTo>
                <a:lnTo>
                  <a:pt x="637" y="0"/>
                </a:lnTo>
                <a:lnTo>
                  <a:pt x="638" y="0"/>
                </a:lnTo>
                <a:lnTo>
                  <a:pt x="640" y="0"/>
                </a:lnTo>
                <a:lnTo>
                  <a:pt x="643" y="0"/>
                </a:lnTo>
                <a:lnTo>
                  <a:pt x="645" y="0"/>
                </a:lnTo>
                <a:lnTo>
                  <a:pt x="648" y="0"/>
                </a:lnTo>
                <a:lnTo>
                  <a:pt x="649" y="0"/>
                </a:lnTo>
                <a:lnTo>
                  <a:pt x="653" y="0"/>
                </a:lnTo>
                <a:lnTo>
                  <a:pt x="654" y="0"/>
                </a:lnTo>
                <a:lnTo>
                  <a:pt x="656" y="0"/>
                </a:lnTo>
                <a:lnTo>
                  <a:pt x="659" y="0"/>
                </a:lnTo>
                <a:lnTo>
                  <a:pt x="661" y="0"/>
                </a:lnTo>
                <a:lnTo>
                  <a:pt x="664" y="0"/>
                </a:lnTo>
                <a:lnTo>
                  <a:pt x="665" y="0"/>
                </a:lnTo>
                <a:lnTo>
                  <a:pt x="669" y="0"/>
                </a:lnTo>
                <a:lnTo>
                  <a:pt x="670" y="0"/>
                </a:lnTo>
                <a:lnTo>
                  <a:pt x="673" y="0"/>
                </a:lnTo>
                <a:lnTo>
                  <a:pt x="675" y="0"/>
                </a:lnTo>
                <a:lnTo>
                  <a:pt x="677" y="0"/>
                </a:lnTo>
                <a:lnTo>
                  <a:pt x="680" y="0"/>
                </a:lnTo>
                <a:lnTo>
                  <a:pt x="681" y="0"/>
                </a:lnTo>
                <a:lnTo>
                  <a:pt x="685" y="0"/>
                </a:lnTo>
                <a:lnTo>
                  <a:pt x="686" y="0"/>
                </a:lnTo>
                <a:lnTo>
                  <a:pt x="689" y="0"/>
                </a:lnTo>
                <a:lnTo>
                  <a:pt x="691" y="0"/>
                </a:lnTo>
                <a:lnTo>
                  <a:pt x="694" y="0"/>
                </a:lnTo>
                <a:lnTo>
                  <a:pt x="696" y="0"/>
                </a:lnTo>
                <a:lnTo>
                  <a:pt x="697" y="0"/>
                </a:lnTo>
                <a:lnTo>
                  <a:pt x="701" y="0"/>
                </a:lnTo>
                <a:lnTo>
                  <a:pt x="702" y="0"/>
                </a:lnTo>
                <a:lnTo>
                  <a:pt x="705" y="0"/>
                </a:lnTo>
                <a:lnTo>
                  <a:pt x="707" y="0"/>
                </a:lnTo>
                <a:lnTo>
                  <a:pt x="710" y="0"/>
                </a:lnTo>
                <a:lnTo>
                  <a:pt x="712" y="0"/>
                </a:lnTo>
                <a:lnTo>
                  <a:pt x="715" y="0"/>
                </a:lnTo>
                <a:lnTo>
                  <a:pt x="717" y="0"/>
                </a:lnTo>
                <a:lnTo>
                  <a:pt x="718" y="0"/>
                </a:lnTo>
                <a:lnTo>
                  <a:pt x="721" y="0"/>
                </a:lnTo>
                <a:lnTo>
                  <a:pt x="723" y="0"/>
                </a:lnTo>
                <a:lnTo>
                  <a:pt x="726" y="0"/>
                </a:lnTo>
                <a:lnTo>
                  <a:pt x="728" y="0"/>
                </a:lnTo>
                <a:lnTo>
                  <a:pt x="731" y="0"/>
                </a:lnTo>
                <a:lnTo>
                  <a:pt x="733" y="0"/>
                </a:lnTo>
                <a:lnTo>
                  <a:pt x="734" y="0"/>
                </a:lnTo>
                <a:lnTo>
                  <a:pt x="737" y="0"/>
                </a:lnTo>
                <a:lnTo>
                  <a:pt x="739" y="0"/>
                </a:lnTo>
                <a:lnTo>
                  <a:pt x="742" y="0"/>
                </a:lnTo>
                <a:lnTo>
                  <a:pt x="744" y="0"/>
                </a:lnTo>
                <a:lnTo>
                  <a:pt x="747" y="0"/>
                </a:lnTo>
                <a:lnTo>
                  <a:pt x="749" y="0"/>
                </a:lnTo>
                <a:lnTo>
                  <a:pt x="752" y="0"/>
                </a:lnTo>
                <a:lnTo>
                  <a:pt x="753" y="0"/>
                </a:lnTo>
                <a:lnTo>
                  <a:pt x="755" y="0"/>
                </a:lnTo>
                <a:lnTo>
                  <a:pt x="758" y="0"/>
                </a:lnTo>
                <a:lnTo>
                  <a:pt x="760" y="0"/>
                </a:lnTo>
                <a:lnTo>
                  <a:pt x="763" y="0"/>
                </a:lnTo>
                <a:lnTo>
                  <a:pt x="765" y="0"/>
                </a:lnTo>
                <a:lnTo>
                  <a:pt x="768" y="0"/>
                </a:lnTo>
                <a:lnTo>
                  <a:pt x="769" y="0"/>
                </a:lnTo>
                <a:lnTo>
                  <a:pt x="773" y="0"/>
                </a:lnTo>
                <a:lnTo>
                  <a:pt x="774" y="0"/>
                </a:lnTo>
                <a:lnTo>
                  <a:pt x="776" y="0"/>
                </a:lnTo>
                <a:lnTo>
                  <a:pt x="779" y="0"/>
                </a:lnTo>
                <a:lnTo>
                  <a:pt x="781" y="0"/>
                </a:lnTo>
                <a:lnTo>
                  <a:pt x="784" y="0"/>
                </a:lnTo>
                <a:lnTo>
                  <a:pt x="785" y="0"/>
                </a:lnTo>
                <a:lnTo>
                  <a:pt x="789" y="0"/>
                </a:lnTo>
                <a:lnTo>
                  <a:pt x="790" y="0"/>
                </a:lnTo>
                <a:lnTo>
                  <a:pt x="793" y="0"/>
                </a:lnTo>
                <a:lnTo>
                  <a:pt x="795" y="0"/>
                </a:lnTo>
                <a:lnTo>
                  <a:pt x="797" y="0"/>
                </a:lnTo>
                <a:lnTo>
                  <a:pt x="800" y="0"/>
                </a:lnTo>
                <a:lnTo>
                  <a:pt x="801" y="0"/>
                </a:lnTo>
                <a:lnTo>
                  <a:pt x="805" y="0"/>
                </a:lnTo>
                <a:lnTo>
                  <a:pt x="806" y="0"/>
                </a:lnTo>
                <a:lnTo>
                  <a:pt x="809" y="0"/>
                </a:lnTo>
                <a:lnTo>
                  <a:pt x="811" y="0"/>
                </a:lnTo>
                <a:lnTo>
                  <a:pt x="813" y="0"/>
                </a:lnTo>
                <a:lnTo>
                  <a:pt x="816" y="0"/>
                </a:lnTo>
                <a:lnTo>
                  <a:pt x="817" y="0"/>
                </a:lnTo>
                <a:close/>
              </a:path>
            </a:pathLst>
          </a:custGeom>
          <a:solidFill>
            <a:srgbClr val="BE5FD9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74" name="Freeform 26"/>
          <p:cNvSpPr>
            <a:spLocks/>
          </p:cNvSpPr>
          <p:nvPr/>
        </p:nvSpPr>
        <p:spPr bwMode="auto">
          <a:xfrm>
            <a:off x="3094038" y="3000375"/>
            <a:ext cx="1181100" cy="946150"/>
          </a:xfrm>
          <a:custGeom>
            <a:avLst/>
            <a:gdLst/>
            <a:ahLst/>
            <a:cxnLst>
              <a:cxn ang="0">
                <a:pos x="600" y="182"/>
              </a:cxn>
              <a:cxn ang="0">
                <a:pos x="600" y="217"/>
              </a:cxn>
              <a:cxn ang="0">
                <a:pos x="600" y="265"/>
              </a:cxn>
              <a:cxn ang="0">
                <a:pos x="683" y="267"/>
              </a:cxn>
              <a:cxn ang="0">
                <a:pos x="744" y="307"/>
              </a:cxn>
              <a:cxn ang="0">
                <a:pos x="744" y="345"/>
              </a:cxn>
              <a:cxn ang="0">
                <a:pos x="744" y="379"/>
              </a:cxn>
              <a:cxn ang="0">
                <a:pos x="718" y="430"/>
              </a:cxn>
              <a:cxn ang="0">
                <a:pos x="673" y="464"/>
              </a:cxn>
              <a:cxn ang="0">
                <a:pos x="645" y="480"/>
              </a:cxn>
              <a:cxn ang="0">
                <a:pos x="621" y="492"/>
              </a:cxn>
              <a:cxn ang="0">
                <a:pos x="595" y="515"/>
              </a:cxn>
              <a:cxn ang="0">
                <a:pos x="573" y="536"/>
              </a:cxn>
              <a:cxn ang="0">
                <a:pos x="549" y="537"/>
              </a:cxn>
              <a:cxn ang="0">
                <a:pos x="534" y="540"/>
              </a:cxn>
              <a:cxn ang="0">
                <a:pos x="513" y="537"/>
              </a:cxn>
              <a:cxn ang="0">
                <a:pos x="502" y="540"/>
              </a:cxn>
              <a:cxn ang="0">
                <a:pos x="505" y="523"/>
              </a:cxn>
              <a:cxn ang="0">
                <a:pos x="491" y="524"/>
              </a:cxn>
              <a:cxn ang="0">
                <a:pos x="475" y="526"/>
              </a:cxn>
              <a:cxn ang="0">
                <a:pos x="453" y="521"/>
              </a:cxn>
              <a:cxn ang="0">
                <a:pos x="427" y="528"/>
              </a:cxn>
              <a:cxn ang="0">
                <a:pos x="413" y="544"/>
              </a:cxn>
              <a:cxn ang="0">
                <a:pos x="390" y="553"/>
              </a:cxn>
              <a:cxn ang="0">
                <a:pos x="368" y="561"/>
              </a:cxn>
              <a:cxn ang="0">
                <a:pos x="347" y="572"/>
              </a:cxn>
              <a:cxn ang="0">
                <a:pos x="339" y="596"/>
              </a:cxn>
              <a:cxn ang="0">
                <a:pos x="280" y="596"/>
              </a:cxn>
              <a:cxn ang="0">
                <a:pos x="189" y="596"/>
              </a:cxn>
              <a:cxn ang="0">
                <a:pos x="97" y="584"/>
              </a:cxn>
              <a:cxn ang="0">
                <a:pos x="81" y="529"/>
              </a:cxn>
              <a:cxn ang="0">
                <a:pos x="45" y="566"/>
              </a:cxn>
              <a:cxn ang="0">
                <a:pos x="6" y="553"/>
              </a:cxn>
              <a:cxn ang="0">
                <a:pos x="8" y="307"/>
              </a:cxn>
              <a:cxn ang="0">
                <a:pos x="27" y="288"/>
              </a:cxn>
              <a:cxn ang="0">
                <a:pos x="41" y="268"/>
              </a:cxn>
              <a:cxn ang="0">
                <a:pos x="67" y="256"/>
              </a:cxn>
              <a:cxn ang="0">
                <a:pos x="65" y="240"/>
              </a:cxn>
              <a:cxn ang="0">
                <a:pos x="89" y="228"/>
              </a:cxn>
              <a:cxn ang="0">
                <a:pos x="105" y="216"/>
              </a:cxn>
              <a:cxn ang="0">
                <a:pos x="128" y="209"/>
              </a:cxn>
              <a:cxn ang="0">
                <a:pos x="152" y="201"/>
              </a:cxn>
              <a:cxn ang="0">
                <a:pos x="184" y="198"/>
              </a:cxn>
              <a:cxn ang="0">
                <a:pos x="203" y="201"/>
              </a:cxn>
              <a:cxn ang="0">
                <a:pos x="230" y="193"/>
              </a:cxn>
              <a:cxn ang="0">
                <a:pos x="254" y="196"/>
              </a:cxn>
              <a:cxn ang="0">
                <a:pos x="275" y="190"/>
              </a:cxn>
              <a:cxn ang="0">
                <a:pos x="297" y="182"/>
              </a:cxn>
              <a:cxn ang="0">
                <a:pos x="318" y="172"/>
              </a:cxn>
              <a:cxn ang="0">
                <a:pos x="317" y="155"/>
              </a:cxn>
              <a:cxn ang="0">
                <a:pos x="313" y="140"/>
              </a:cxn>
              <a:cxn ang="0">
                <a:pos x="320" y="108"/>
              </a:cxn>
              <a:cxn ang="0">
                <a:pos x="328" y="83"/>
              </a:cxn>
              <a:cxn ang="0">
                <a:pos x="337" y="67"/>
              </a:cxn>
              <a:cxn ang="0">
                <a:pos x="341" y="43"/>
              </a:cxn>
              <a:cxn ang="0">
                <a:pos x="373" y="36"/>
              </a:cxn>
              <a:cxn ang="0">
                <a:pos x="422" y="36"/>
              </a:cxn>
              <a:cxn ang="0">
                <a:pos x="435" y="20"/>
              </a:cxn>
              <a:cxn ang="0">
                <a:pos x="448" y="22"/>
              </a:cxn>
              <a:cxn ang="0">
                <a:pos x="481" y="99"/>
              </a:cxn>
              <a:cxn ang="0">
                <a:pos x="545" y="99"/>
              </a:cxn>
            </a:cxnLst>
            <a:rect l="0" t="0" r="r" b="b"/>
            <a:pathLst>
              <a:path w="744" h="596">
                <a:moveTo>
                  <a:pt x="568" y="99"/>
                </a:moveTo>
                <a:lnTo>
                  <a:pt x="568" y="102"/>
                </a:lnTo>
                <a:lnTo>
                  <a:pt x="568" y="105"/>
                </a:lnTo>
                <a:lnTo>
                  <a:pt x="568" y="112"/>
                </a:lnTo>
                <a:lnTo>
                  <a:pt x="568" y="116"/>
                </a:lnTo>
                <a:lnTo>
                  <a:pt x="568" y="126"/>
                </a:lnTo>
                <a:lnTo>
                  <a:pt x="568" y="131"/>
                </a:lnTo>
                <a:lnTo>
                  <a:pt x="568" y="139"/>
                </a:lnTo>
                <a:lnTo>
                  <a:pt x="566" y="140"/>
                </a:lnTo>
                <a:lnTo>
                  <a:pt x="566" y="145"/>
                </a:lnTo>
                <a:lnTo>
                  <a:pt x="568" y="164"/>
                </a:lnTo>
                <a:lnTo>
                  <a:pt x="568" y="169"/>
                </a:lnTo>
                <a:lnTo>
                  <a:pt x="568" y="174"/>
                </a:lnTo>
                <a:lnTo>
                  <a:pt x="568" y="182"/>
                </a:lnTo>
                <a:lnTo>
                  <a:pt x="571" y="182"/>
                </a:lnTo>
                <a:lnTo>
                  <a:pt x="573" y="182"/>
                </a:lnTo>
                <a:lnTo>
                  <a:pt x="576" y="182"/>
                </a:lnTo>
                <a:lnTo>
                  <a:pt x="590" y="182"/>
                </a:lnTo>
                <a:lnTo>
                  <a:pt x="593" y="182"/>
                </a:lnTo>
                <a:lnTo>
                  <a:pt x="595" y="182"/>
                </a:lnTo>
                <a:lnTo>
                  <a:pt x="600" y="182"/>
                </a:lnTo>
                <a:lnTo>
                  <a:pt x="600" y="184"/>
                </a:lnTo>
                <a:lnTo>
                  <a:pt x="600" y="185"/>
                </a:lnTo>
                <a:lnTo>
                  <a:pt x="600" y="187"/>
                </a:lnTo>
                <a:lnTo>
                  <a:pt x="600" y="188"/>
                </a:lnTo>
                <a:lnTo>
                  <a:pt x="600" y="190"/>
                </a:lnTo>
                <a:lnTo>
                  <a:pt x="600" y="192"/>
                </a:lnTo>
                <a:lnTo>
                  <a:pt x="600" y="193"/>
                </a:lnTo>
                <a:lnTo>
                  <a:pt x="600" y="195"/>
                </a:lnTo>
                <a:lnTo>
                  <a:pt x="600" y="196"/>
                </a:lnTo>
                <a:lnTo>
                  <a:pt x="600" y="198"/>
                </a:lnTo>
                <a:lnTo>
                  <a:pt x="600" y="200"/>
                </a:lnTo>
                <a:lnTo>
                  <a:pt x="600" y="201"/>
                </a:lnTo>
                <a:lnTo>
                  <a:pt x="600" y="203"/>
                </a:lnTo>
                <a:lnTo>
                  <a:pt x="600" y="204"/>
                </a:lnTo>
                <a:lnTo>
                  <a:pt x="600" y="206"/>
                </a:lnTo>
                <a:lnTo>
                  <a:pt x="600" y="208"/>
                </a:lnTo>
                <a:lnTo>
                  <a:pt x="600" y="209"/>
                </a:lnTo>
                <a:lnTo>
                  <a:pt x="600" y="211"/>
                </a:lnTo>
                <a:lnTo>
                  <a:pt x="600" y="212"/>
                </a:lnTo>
                <a:lnTo>
                  <a:pt x="600" y="214"/>
                </a:lnTo>
                <a:lnTo>
                  <a:pt x="600" y="217"/>
                </a:lnTo>
                <a:lnTo>
                  <a:pt x="600" y="219"/>
                </a:lnTo>
                <a:lnTo>
                  <a:pt x="600" y="220"/>
                </a:lnTo>
                <a:lnTo>
                  <a:pt x="600" y="222"/>
                </a:lnTo>
                <a:lnTo>
                  <a:pt x="600" y="224"/>
                </a:lnTo>
                <a:lnTo>
                  <a:pt x="600" y="225"/>
                </a:lnTo>
                <a:lnTo>
                  <a:pt x="600" y="227"/>
                </a:lnTo>
                <a:lnTo>
                  <a:pt x="600" y="228"/>
                </a:lnTo>
                <a:lnTo>
                  <a:pt x="600" y="230"/>
                </a:lnTo>
                <a:lnTo>
                  <a:pt x="600" y="232"/>
                </a:lnTo>
                <a:lnTo>
                  <a:pt x="600" y="233"/>
                </a:lnTo>
                <a:lnTo>
                  <a:pt x="600" y="235"/>
                </a:lnTo>
                <a:lnTo>
                  <a:pt x="600" y="236"/>
                </a:lnTo>
                <a:lnTo>
                  <a:pt x="600" y="238"/>
                </a:lnTo>
                <a:lnTo>
                  <a:pt x="600" y="240"/>
                </a:lnTo>
                <a:lnTo>
                  <a:pt x="600" y="241"/>
                </a:lnTo>
                <a:lnTo>
                  <a:pt x="600" y="248"/>
                </a:lnTo>
                <a:lnTo>
                  <a:pt x="600" y="252"/>
                </a:lnTo>
                <a:lnTo>
                  <a:pt x="600" y="259"/>
                </a:lnTo>
                <a:lnTo>
                  <a:pt x="600" y="262"/>
                </a:lnTo>
                <a:lnTo>
                  <a:pt x="600" y="264"/>
                </a:lnTo>
                <a:lnTo>
                  <a:pt x="600" y="265"/>
                </a:lnTo>
                <a:lnTo>
                  <a:pt x="600" y="267"/>
                </a:lnTo>
                <a:lnTo>
                  <a:pt x="605" y="267"/>
                </a:lnTo>
                <a:lnTo>
                  <a:pt x="609" y="267"/>
                </a:lnTo>
                <a:lnTo>
                  <a:pt x="611" y="267"/>
                </a:lnTo>
                <a:lnTo>
                  <a:pt x="625" y="267"/>
                </a:lnTo>
                <a:lnTo>
                  <a:pt x="632" y="267"/>
                </a:lnTo>
                <a:lnTo>
                  <a:pt x="637" y="267"/>
                </a:lnTo>
                <a:lnTo>
                  <a:pt x="641" y="267"/>
                </a:lnTo>
                <a:lnTo>
                  <a:pt x="645" y="267"/>
                </a:lnTo>
                <a:lnTo>
                  <a:pt x="649" y="267"/>
                </a:lnTo>
                <a:lnTo>
                  <a:pt x="653" y="267"/>
                </a:lnTo>
                <a:lnTo>
                  <a:pt x="654" y="267"/>
                </a:lnTo>
                <a:lnTo>
                  <a:pt x="657" y="267"/>
                </a:lnTo>
                <a:lnTo>
                  <a:pt x="661" y="267"/>
                </a:lnTo>
                <a:lnTo>
                  <a:pt x="664" y="267"/>
                </a:lnTo>
                <a:lnTo>
                  <a:pt x="669" y="267"/>
                </a:lnTo>
                <a:lnTo>
                  <a:pt x="672" y="267"/>
                </a:lnTo>
                <a:lnTo>
                  <a:pt x="673" y="267"/>
                </a:lnTo>
                <a:lnTo>
                  <a:pt x="677" y="267"/>
                </a:lnTo>
                <a:lnTo>
                  <a:pt x="681" y="267"/>
                </a:lnTo>
                <a:lnTo>
                  <a:pt x="683" y="267"/>
                </a:lnTo>
                <a:lnTo>
                  <a:pt x="699" y="267"/>
                </a:lnTo>
                <a:lnTo>
                  <a:pt x="710" y="267"/>
                </a:lnTo>
                <a:lnTo>
                  <a:pt x="723" y="267"/>
                </a:lnTo>
                <a:lnTo>
                  <a:pt x="733" y="267"/>
                </a:lnTo>
                <a:lnTo>
                  <a:pt x="737" y="267"/>
                </a:lnTo>
                <a:lnTo>
                  <a:pt x="741" y="267"/>
                </a:lnTo>
                <a:lnTo>
                  <a:pt x="741" y="268"/>
                </a:lnTo>
                <a:lnTo>
                  <a:pt x="741" y="273"/>
                </a:lnTo>
                <a:lnTo>
                  <a:pt x="741" y="281"/>
                </a:lnTo>
                <a:lnTo>
                  <a:pt x="739" y="284"/>
                </a:lnTo>
                <a:lnTo>
                  <a:pt x="739" y="289"/>
                </a:lnTo>
                <a:lnTo>
                  <a:pt x="739" y="292"/>
                </a:lnTo>
                <a:lnTo>
                  <a:pt x="741" y="296"/>
                </a:lnTo>
                <a:lnTo>
                  <a:pt x="744" y="296"/>
                </a:lnTo>
                <a:lnTo>
                  <a:pt x="744" y="297"/>
                </a:lnTo>
                <a:lnTo>
                  <a:pt x="744" y="299"/>
                </a:lnTo>
                <a:lnTo>
                  <a:pt x="744" y="300"/>
                </a:lnTo>
                <a:lnTo>
                  <a:pt x="744" y="302"/>
                </a:lnTo>
                <a:lnTo>
                  <a:pt x="744" y="304"/>
                </a:lnTo>
                <a:lnTo>
                  <a:pt x="744" y="305"/>
                </a:lnTo>
                <a:lnTo>
                  <a:pt x="744" y="307"/>
                </a:lnTo>
                <a:lnTo>
                  <a:pt x="744" y="308"/>
                </a:lnTo>
                <a:lnTo>
                  <a:pt x="744" y="310"/>
                </a:lnTo>
                <a:lnTo>
                  <a:pt x="744" y="313"/>
                </a:lnTo>
                <a:lnTo>
                  <a:pt x="744" y="315"/>
                </a:lnTo>
                <a:lnTo>
                  <a:pt x="744" y="316"/>
                </a:lnTo>
                <a:lnTo>
                  <a:pt x="744" y="318"/>
                </a:lnTo>
                <a:lnTo>
                  <a:pt x="744" y="321"/>
                </a:lnTo>
                <a:lnTo>
                  <a:pt x="744" y="323"/>
                </a:lnTo>
                <a:lnTo>
                  <a:pt x="744" y="324"/>
                </a:lnTo>
                <a:lnTo>
                  <a:pt x="744" y="326"/>
                </a:lnTo>
                <a:lnTo>
                  <a:pt x="744" y="328"/>
                </a:lnTo>
                <a:lnTo>
                  <a:pt x="744" y="329"/>
                </a:lnTo>
                <a:lnTo>
                  <a:pt x="744" y="331"/>
                </a:lnTo>
                <a:lnTo>
                  <a:pt x="744" y="332"/>
                </a:lnTo>
                <a:lnTo>
                  <a:pt x="744" y="336"/>
                </a:lnTo>
                <a:lnTo>
                  <a:pt x="744" y="337"/>
                </a:lnTo>
                <a:lnTo>
                  <a:pt x="744" y="339"/>
                </a:lnTo>
                <a:lnTo>
                  <a:pt x="744" y="340"/>
                </a:lnTo>
                <a:lnTo>
                  <a:pt x="744" y="342"/>
                </a:lnTo>
                <a:lnTo>
                  <a:pt x="744" y="344"/>
                </a:lnTo>
                <a:lnTo>
                  <a:pt x="744" y="345"/>
                </a:lnTo>
                <a:lnTo>
                  <a:pt x="744" y="347"/>
                </a:lnTo>
                <a:lnTo>
                  <a:pt x="744" y="348"/>
                </a:lnTo>
                <a:lnTo>
                  <a:pt x="744" y="350"/>
                </a:lnTo>
                <a:lnTo>
                  <a:pt x="744" y="352"/>
                </a:lnTo>
                <a:lnTo>
                  <a:pt x="744" y="353"/>
                </a:lnTo>
                <a:lnTo>
                  <a:pt x="744" y="355"/>
                </a:lnTo>
                <a:lnTo>
                  <a:pt x="744" y="356"/>
                </a:lnTo>
                <a:lnTo>
                  <a:pt x="744" y="358"/>
                </a:lnTo>
                <a:lnTo>
                  <a:pt x="744" y="360"/>
                </a:lnTo>
                <a:lnTo>
                  <a:pt x="744" y="361"/>
                </a:lnTo>
                <a:lnTo>
                  <a:pt x="744" y="363"/>
                </a:lnTo>
                <a:lnTo>
                  <a:pt x="744" y="364"/>
                </a:lnTo>
                <a:lnTo>
                  <a:pt x="744" y="366"/>
                </a:lnTo>
                <a:lnTo>
                  <a:pt x="744" y="368"/>
                </a:lnTo>
                <a:lnTo>
                  <a:pt x="744" y="369"/>
                </a:lnTo>
                <a:lnTo>
                  <a:pt x="744" y="371"/>
                </a:lnTo>
                <a:lnTo>
                  <a:pt x="744" y="372"/>
                </a:lnTo>
                <a:lnTo>
                  <a:pt x="744" y="374"/>
                </a:lnTo>
                <a:lnTo>
                  <a:pt x="744" y="376"/>
                </a:lnTo>
                <a:lnTo>
                  <a:pt x="744" y="377"/>
                </a:lnTo>
                <a:lnTo>
                  <a:pt x="744" y="379"/>
                </a:lnTo>
                <a:lnTo>
                  <a:pt x="744" y="384"/>
                </a:lnTo>
                <a:lnTo>
                  <a:pt x="744" y="387"/>
                </a:lnTo>
                <a:lnTo>
                  <a:pt x="744" y="392"/>
                </a:lnTo>
                <a:lnTo>
                  <a:pt x="742" y="401"/>
                </a:lnTo>
                <a:lnTo>
                  <a:pt x="742" y="406"/>
                </a:lnTo>
                <a:lnTo>
                  <a:pt x="737" y="406"/>
                </a:lnTo>
                <a:lnTo>
                  <a:pt x="736" y="406"/>
                </a:lnTo>
                <a:lnTo>
                  <a:pt x="734" y="406"/>
                </a:lnTo>
                <a:lnTo>
                  <a:pt x="733" y="406"/>
                </a:lnTo>
                <a:lnTo>
                  <a:pt x="731" y="406"/>
                </a:lnTo>
                <a:lnTo>
                  <a:pt x="729" y="406"/>
                </a:lnTo>
                <a:lnTo>
                  <a:pt x="726" y="406"/>
                </a:lnTo>
                <a:lnTo>
                  <a:pt x="723" y="406"/>
                </a:lnTo>
                <a:lnTo>
                  <a:pt x="718" y="406"/>
                </a:lnTo>
                <a:lnTo>
                  <a:pt x="718" y="408"/>
                </a:lnTo>
                <a:lnTo>
                  <a:pt x="718" y="411"/>
                </a:lnTo>
                <a:lnTo>
                  <a:pt x="718" y="412"/>
                </a:lnTo>
                <a:lnTo>
                  <a:pt x="718" y="414"/>
                </a:lnTo>
                <a:lnTo>
                  <a:pt x="718" y="422"/>
                </a:lnTo>
                <a:lnTo>
                  <a:pt x="718" y="427"/>
                </a:lnTo>
                <a:lnTo>
                  <a:pt x="718" y="430"/>
                </a:lnTo>
                <a:lnTo>
                  <a:pt x="718" y="433"/>
                </a:lnTo>
                <a:lnTo>
                  <a:pt x="717" y="433"/>
                </a:lnTo>
                <a:lnTo>
                  <a:pt x="713" y="433"/>
                </a:lnTo>
                <a:lnTo>
                  <a:pt x="710" y="433"/>
                </a:lnTo>
                <a:lnTo>
                  <a:pt x="709" y="433"/>
                </a:lnTo>
                <a:lnTo>
                  <a:pt x="707" y="433"/>
                </a:lnTo>
                <a:lnTo>
                  <a:pt x="701" y="433"/>
                </a:lnTo>
                <a:lnTo>
                  <a:pt x="691" y="433"/>
                </a:lnTo>
                <a:lnTo>
                  <a:pt x="691" y="443"/>
                </a:lnTo>
                <a:lnTo>
                  <a:pt x="691" y="452"/>
                </a:lnTo>
                <a:lnTo>
                  <a:pt x="691" y="456"/>
                </a:lnTo>
                <a:lnTo>
                  <a:pt x="689" y="457"/>
                </a:lnTo>
                <a:lnTo>
                  <a:pt x="688" y="459"/>
                </a:lnTo>
                <a:lnTo>
                  <a:pt x="686" y="459"/>
                </a:lnTo>
                <a:lnTo>
                  <a:pt x="685" y="460"/>
                </a:lnTo>
                <a:lnTo>
                  <a:pt x="683" y="464"/>
                </a:lnTo>
                <a:lnTo>
                  <a:pt x="680" y="464"/>
                </a:lnTo>
                <a:lnTo>
                  <a:pt x="678" y="462"/>
                </a:lnTo>
                <a:lnTo>
                  <a:pt x="677" y="462"/>
                </a:lnTo>
                <a:lnTo>
                  <a:pt x="677" y="464"/>
                </a:lnTo>
                <a:lnTo>
                  <a:pt x="673" y="464"/>
                </a:lnTo>
                <a:lnTo>
                  <a:pt x="672" y="464"/>
                </a:lnTo>
                <a:lnTo>
                  <a:pt x="670" y="467"/>
                </a:lnTo>
                <a:lnTo>
                  <a:pt x="669" y="467"/>
                </a:lnTo>
                <a:lnTo>
                  <a:pt x="665" y="467"/>
                </a:lnTo>
                <a:lnTo>
                  <a:pt x="664" y="467"/>
                </a:lnTo>
                <a:lnTo>
                  <a:pt x="662" y="467"/>
                </a:lnTo>
                <a:lnTo>
                  <a:pt x="662" y="465"/>
                </a:lnTo>
                <a:lnTo>
                  <a:pt x="662" y="467"/>
                </a:lnTo>
                <a:lnTo>
                  <a:pt x="661" y="467"/>
                </a:lnTo>
                <a:lnTo>
                  <a:pt x="659" y="468"/>
                </a:lnTo>
                <a:lnTo>
                  <a:pt x="654" y="468"/>
                </a:lnTo>
                <a:lnTo>
                  <a:pt x="654" y="470"/>
                </a:lnTo>
                <a:lnTo>
                  <a:pt x="653" y="470"/>
                </a:lnTo>
                <a:lnTo>
                  <a:pt x="651" y="470"/>
                </a:lnTo>
                <a:lnTo>
                  <a:pt x="651" y="472"/>
                </a:lnTo>
                <a:lnTo>
                  <a:pt x="649" y="472"/>
                </a:lnTo>
                <a:lnTo>
                  <a:pt x="648" y="473"/>
                </a:lnTo>
                <a:lnTo>
                  <a:pt x="648" y="475"/>
                </a:lnTo>
                <a:lnTo>
                  <a:pt x="646" y="476"/>
                </a:lnTo>
                <a:lnTo>
                  <a:pt x="645" y="478"/>
                </a:lnTo>
                <a:lnTo>
                  <a:pt x="645" y="480"/>
                </a:lnTo>
                <a:lnTo>
                  <a:pt x="643" y="480"/>
                </a:lnTo>
                <a:lnTo>
                  <a:pt x="641" y="480"/>
                </a:lnTo>
                <a:lnTo>
                  <a:pt x="641" y="481"/>
                </a:lnTo>
                <a:lnTo>
                  <a:pt x="641" y="483"/>
                </a:lnTo>
                <a:lnTo>
                  <a:pt x="640" y="483"/>
                </a:lnTo>
                <a:lnTo>
                  <a:pt x="638" y="483"/>
                </a:lnTo>
                <a:lnTo>
                  <a:pt x="637" y="484"/>
                </a:lnTo>
                <a:lnTo>
                  <a:pt x="635" y="486"/>
                </a:lnTo>
                <a:lnTo>
                  <a:pt x="633" y="486"/>
                </a:lnTo>
                <a:lnTo>
                  <a:pt x="632" y="486"/>
                </a:lnTo>
                <a:lnTo>
                  <a:pt x="632" y="488"/>
                </a:lnTo>
                <a:lnTo>
                  <a:pt x="630" y="486"/>
                </a:lnTo>
                <a:lnTo>
                  <a:pt x="629" y="488"/>
                </a:lnTo>
                <a:lnTo>
                  <a:pt x="627" y="488"/>
                </a:lnTo>
                <a:lnTo>
                  <a:pt x="627" y="489"/>
                </a:lnTo>
                <a:lnTo>
                  <a:pt x="625" y="489"/>
                </a:lnTo>
                <a:lnTo>
                  <a:pt x="625" y="491"/>
                </a:lnTo>
                <a:lnTo>
                  <a:pt x="624" y="491"/>
                </a:lnTo>
                <a:lnTo>
                  <a:pt x="622" y="491"/>
                </a:lnTo>
                <a:lnTo>
                  <a:pt x="622" y="492"/>
                </a:lnTo>
                <a:lnTo>
                  <a:pt x="621" y="492"/>
                </a:lnTo>
                <a:lnTo>
                  <a:pt x="619" y="494"/>
                </a:lnTo>
                <a:lnTo>
                  <a:pt x="617" y="496"/>
                </a:lnTo>
                <a:lnTo>
                  <a:pt x="614" y="497"/>
                </a:lnTo>
                <a:lnTo>
                  <a:pt x="613" y="497"/>
                </a:lnTo>
                <a:lnTo>
                  <a:pt x="611" y="497"/>
                </a:lnTo>
                <a:lnTo>
                  <a:pt x="609" y="497"/>
                </a:lnTo>
                <a:lnTo>
                  <a:pt x="608" y="497"/>
                </a:lnTo>
                <a:lnTo>
                  <a:pt x="606" y="497"/>
                </a:lnTo>
                <a:lnTo>
                  <a:pt x="605" y="499"/>
                </a:lnTo>
                <a:lnTo>
                  <a:pt x="603" y="499"/>
                </a:lnTo>
                <a:lnTo>
                  <a:pt x="603" y="500"/>
                </a:lnTo>
                <a:lnTo>
                  <a:pt x="601" y="500"/>
                </a:lnTo>
                <a:lnTo>
                  <a:pt x="600" y="502"/>
                </a:lnTo>
                <a:lnTo>
                  <a:pt x="600" y="504"/>
                </a:lnTo>
                <a:lnTo>
                  <a:pt x="598" y="505"/>
                </a:lnTo>
                <a:lnTo>
                  <a:pt x="598" y="507"/>
                </a:lnTo>
                <a:lnTo>
                  <a:pt x="598" y="508"/>
                </a:lnTo>
                <a:lnTo>
                  <a:pt x="597" y="510"/>
                </a:lnTo>
                <a:lnTo>
                  <a:pt x="597" y="512"/>
                </a:lnTo>
                <a:lnTo>
                  <a:pt x="595" y="513"/>
                </a:lnTo>
                <a:lnTo>
                  <a:pt x="595" y="515"/>
                </a:lnTo>
                <a:lnTo>
                  <a:pt x="595" y="518"/>
                </a:lnTo>
                <a:lnTo>
                  <a:pt x="595" y="520"/>
                </a:lnTo>
                <a:lnTo>
                  <a:pt x="595" y="521"/>
                </a:lnTo>
                <a:lnTo>
                  <a:pt x="593" y="523"/>
                </a:lnTo>
                <a:lnTo>
                  <a:pt x="592" y="524"/>
                </a:lnTo>
                <a:lnTo>
                  <a:pt x="590" y="524"/>
                </a:lnTo>
                <a:lnTo>
                  <a:pt x="589" y="524"/>
                </a:lnTo>
                <a:lnTo>
                  <a:pt x="589" y="526"/>
                </a:lnTo>
                <a:lnTo>
                  <a:pt x="587" y="526"/>
                </a:lnTo>
                <a:lnTo>
                  <a:pt x="585" y="528"/>
                </a:lnTo>
                <a:lnTo>
                  <a:pt x="584" y="529"/>
                </a:lnTo>
                <a:lnTo>
                  <a:pt x="582" y="531"/>
                </a:lnTo>
                <a:lnTo>
                  <a:pt x="582" y="532"/>
                </a:lnTo>
                <a:lnTo>
                  <a:pt x="582" y="534"/>
                </a:lnTo>
                <a:lnTo>
                  <a:pt x="581" y="534"/>
                </a:lnTo>
                <a:lnTo>
                  <a:pt x="579" y="534"/>
                </a:lnTo>
                <a:lnTo>
                  <a:pt x="579" y="536"/>
                </a:lnTo>
                <a:lnTo>
                  <a:pt x="577" y="536"/>
                </a:lnTo>
                <a:lnTo>
                  <a:pt x="576" y="536"/>
                </a:lnTo>
                <a:lnTo>
                  <a:pt x="574" y="536"/>
                </a:lnTo>
                <a:lnTo>
                  <a:pt x="573" y="536"/>
                </a:lnTo>
                <a:lnTo>
                  <a:pt x="571" y="534"/>
                </a:lnTo>
                <a:lnTo>
                  <a:pt x="569" y="532"/>
                </a:lnTo>
                <a:lnTo>
                  <a:pt x="568" y="534"/>
                </a:lnTo>
                <a:lnTo>
                  <a:pt x="566" y="532"/>
                </a:lnTo>
                <a:lnTo>
                  <a:pt x="565" y="532"/>
                </a:lnTo>
                <a:lnTo>
                  <a:pt x="565" y="531"/>
                </a:lnTo>
                <a:lnTo>
                  <a:pt x="563" y="531"/>
                </a:lnTo>
                <a:lnTo>
                  <a:pt x="563" y="532"/>
                </a:lnTo>
                <a:lnTo>
                  <a:pt x="561" y="531"/>
                </a:lnTo>
                <a:lnTo>
                  <a:pt x="560" y="531"/>
                </a:lnTo>
                <a:lnTo>
                  <a:pt x="560" y="532"/>
                </a:lnTo>
                <a:lnTo>
                  <a:pt x="558" y="532"/>
                </a:lnTo>
                <a:lnTo>
                  <a:pt x="553" y="534"/>
                </a:lnTo>
                <a:lnTo>
                  <a:pt x="553" y="536"/>
                </a:lnTo>
                <a:lnTo>
                  <a:pt x="552" y="536"/>
                </a:lnTo>
                <a:lnTo>
                  <a:pt x="552" y="534"/>
                </a:lnTo>
                <a:lnTo>
                  <a:pt x="550" y="534"/>
                </a:lnTo>
                <a:lnTo>
                  <a:pt x="549" y="534"/>
                </a:lnTo>
                <a:lnTo>
                  <a:pt x="547" y="534"/>
                </a:lnTo>
                <a:lnTo>
                  <a:pt x="549" y="536"/>
                </a:lnTo>
                <a:lnTo>
                  <a:pt x="549" y="537"/>
                </a:lnTo>
                <a:lnTo>
                  <a:pt x="547" y="537"/>
                </a:lnTo>
                <a:lnTo>
                  <a:pt x="545" y="537"/>
                </a:lnTo>
                <a:lnTo>
                  <a:pt x="544" y="539"/>
                </a:lnTo>
                <a:lnTo>
                  <a:pt x="544" y="540"/>
                </a:lnTo>
                <a:lnTo>
                  <a:pt x="544" y="542"/>
                </a:lnTo>
                <a:lnTo>
                  <a:pt x="542" y="542"/>
                </a:lnTo>
                <a:lnTo>
                  <a:pt x="542" y="544"/>
                </a:lnTo>
                <a:lnTo>
                  <a:pt x="541" y="542"/>
                </a:lnTo>
                <a:lnTo>
                  <a:pt x="539" y="542"/>
                </a:lnTo>
                <a:lnTo>
                  <a:pt x="539" y="540"/>
                </a:lnTo>
                <a:lnTo>
                  <a:pt x="537" y="540"/>
                </a:lnTo>
                <a:lnTo>
                  <a:pt x="536" y="540"/>
                </a:lnTo>
                <a:lnTo>
                  <a:pt x="537" y="542"/>
                </a:lnTo>
                <a:lnTo>
                  <a:pt x="536" y="542"/>
                </a:lnTo>
                <a:lnTo>
                  <a:pt x="536" y="544"/>
                </a:lnTo>
                <a:lnTo>
                  <a:pt x="534" y="545"/>
                </a:lnTo>
                <a:lnTo>
                  <a:pt x="534" y="544"/>
                </a:lnTo>
                <a:lnTo>
                  <a:pt x="533" y="544"/>
                </a:lnTo>
                <a:lnTo>
                  <a:pt x="533" y="542"/>
                </a:lnTo>
                <a:lnTo>
                  <a:pt x="533" y="540"/>
                </a:lnTo>
                <a:lnTo>
                  <a:pt x="534" y="540"/>
                </a:lnTo>
                <a:lnTo>
                  <a:pt x="534" y="539"/>
                </a:lnTo>
                <a:lnTo>
                  <a:pt x="534" y="537"/>
                </a:lnTo>
                <a:lnTo>
                  <a:pt x="533" y="537"/>
                </a:lnTo>
                <a:lnTo>
                  <a:pt x="531" y="537"/>
                </a:lnTo>
                <a:lnTo>
                  <a:pt x="531" y="539"/>
                </a:lnTo>
                <a:lnTo>
                  <a:pt x="529" y="540"/>
                </a:lnTo>
                <a:lnTo>
                  <a:pt x="528" y="540"/>
                </a:lnTo>
                <a:lnTo>
                  <a:pt x="526" y="540"/>
                </a:lnTo>
                <a:lnTo>
                  <a:pt x="525" y="540"/>
                </a:lnTo>
                <a:lnTo>
                  <a:pt x="523" y="540"/>
                </a:lnTo>
                <a:lnTo>
                  <a:pt x="523" y="542"/>
                </a:lnTo>
                <a:lnTo>
                  <a:pt x="521" y="540"/>
                </a:lnTo>
                <a:lnTo>
                  <a:pt x="521" y="539"/>
                </a:lnTo>
                <a:lnTo>
                  <a:pt x="523" y="537"/>
                </a:lnTo>
                <a:lnTo>
                  <a:pt x="521" y="536"/>
                </a:lnTo>
                <a:lnTo>
                  <a:pt x="520" y="537"/>
                </a:lnTo>
                <a:lnTo>
                  <a:pt x="518" y="539"/>
                </a:lnTo>
                <a:lnTo>
                  <a:pt x="517" y="539"/>
                </a:lnTo>
                <a:lnTo>
                  <a:pt x="515" y="539"/>
                </a:lnTo>
                <a:lnTo>
                  <a:pt x="515" y="537"/>
                </a:lnTo>
                <a:lnTo>
                  <a:pt x="513" y="537"/>
                </a:lnTo>
                <a:lnTo>
                  <a:pt x="513" y="536"/>
                </a:lnTo>
                <a:lnTo>
                  <a:pt x="515" y="536"/>
                </a:lnTo>
                <a:lnTo>
                  <a:pt x="515" y="534"/>
                </a:lnTo>
                <a:lnTo>
                  <a:pt x="517" y="534"/>
                </a:lnTo>
                <a:lnTo>
                  <a:pt x="517" y="532"/>
                </a:lnTo>
                <a:lnTo>
                  <a:pt x="515" y="532"/>
                </a:lnTo>
                <a:lnTo>
                  <a:pt x="513" y="532"/>
                </a:lnTo>
                <a:lnTo>
                  <a:pt x="512" y="532"/>
                </a:lnTo>
                <a:lnTo>
                  <a:pt x="510" y="534"/>
                </a:lnTo>
                <a:lnTo>
                  <a:pt x="510" y="536"/>
                </a:lnTo>
                <a:lnTo>
                  <a:pt x="509" y="536"/>
                </a:lnTo>
                <a:lnTo>
                  <a:pt x="507" y="536"/>
                </a:lnTo>
                <a:lnTo>
                  <a:pt x="509" y="536"/>
                </a:lnTo>
                <a:lnTo>
                  <a:pt x="509" y="537"/>
                </a:lnTo>
                <a:lnTo>
                  <a:pt x="509" y="539"/>
                </a:lnTo>
                <a:lnTo>
                  <a:pt x="509" y="540"/>
                </a:lnTo>
                <a:lnTo>
                  <a:pt x="507" y="540"/>
                </a:lnTo>
                <a:lnTo>
                  <a:pt x="505" y="539"/>
                </a:lnTo>
                <a:lnTo>
                  <a:pt x="504" y="539"/>
                </a:lnTo>
                <a:lnTo>
                  <a:pt x="504" y="540"/>
                </a:lnTo>
                <a:lnTo>
                  <a:pt x="502" y="540"/>
                </a:lnTo>
                <a:lnTo>
                  <a:pt x="502" y="539"/>
                </a:lnTo>
                <a:lnTo>
                  <a:pt x="502" y="537"/>
                </a:lnTo>
                <a:lnTo>
                  <a:pt x="502" y="536"/>
                </a:lnTo>
                <a:lnTo>
                  <a:pt x="499" y="534"/>
                </a:lnTo>
                <a:lnTo>
                  <a:pt x="499" y="532"/>
                </a:lnTo>
                <a:lnTo>
                  <a:pt x="501" y="532"/>
                </a:lnTo>
                <a:lnTo>
                  <a:pt x="501" y="531"/>
                </a:lnTo>
                <a:lnTo>
                  <a:pt x="501" y="529"/>
                </a:lnTo>
                <a:lnTo>
                  <a:pt x="501" y="528"/>
                </a:lnTo>
                <a:lnTo>
                  <a:pt x="502" y="528"/>
                </a:lnTo>
                <a:lnTo>
                  <a:pt x="502" y="526"/>
                </a:lnTo>
                <a:lnTo>
                  <a:pt x="504" y="528"/>
                </a:lnTo>
                <a:lnTo>
                  <a:pt x="504" y="526"/>
                </a:lnTo>
                <a:lnTo>
                  <a:pt x="504" y="528"/>
                </a:lnTo>
                <a:lnTo>
                  <a:pt x="505" y="528"/>
                </a:lnTo>
                <a:lnTo>
                  <a:pt x="504" y="526"/>
                </a:lnTo>
                <a:lnTo>
                  <a:pt x="505" y="526"/>
                </a:lnTo>
                <a:lnTo>
                  <a:pt x="507" y="526"/>
                </a:lnTo>
                <a:lnTo>
                  <a:pt x="507" y="524"/>
                </a:lnTo>
                <a:lnTo>
                  <a:pt x="507" y="523"/>
                </a:lnTo>
                <a:lnTo>
                  <a:pt x="505" y="523"/>
                </a:lnTo>
                <a:lnTo>
                  <a:pt x="505" y="521"/>
                </a:lnTo>
                <a:lnTo>
                  <a:pt x="504" y="520"/>
                </a:lnTo>
                <a:lnTo>
                  <a:pt x="502" y="520"/>
                </a:lnTo>
                <a:lnTo>
                  <a:pt x="502" y="518"/>
                </a:lnTo>
                <a:lnTo>
                  <a:pt x="501" y="520"/>
                </a:lnTo>
                <a:lnTo>
                  <a:pt x="499" y="520"/>
                </a:lnTo>
                <a:lnTo>
                  <a:pt x="497" y="521"/>
                </a:lnTo>
                <a:lnTo>
                  <a:pt x="497" y="520"/>
                </a:lnTo>
                <a:lnTo>
                  <a:pt x="496" y="521"/>
                </a:lnTo>
                <a:lnTo>
                  <a:pt x="494" y="521"/>
                </a:lnTo>
                <a:lnTo>
                  <a:pt x="493" y="520"/>
                </a:lnTo>
                <a:lnTo>
                  <a:pt x="491" y="520"/>
                </a:lnTo>
                <a:lnTo>
                  <a:pt x="493" y="521"/>
                </a:lnTo>
                <a:lnTo>
                  <a:pt x="491" y="521"/>
                </a:lnTo>
                <a:lnTo>
                  <a:pt x="489" y="520"/>
                </a:lnTo>
                <a:lnTo>
                  <a:pt x="489" y="521"/>
                </a:lnTo>
                <a:lnTo>
                  <a:pt x="488" y="523"/>
                </a:lnTo>
                <a:lnTo>
                  <a:pt x="488" y="524"/>
                </a:lnTo>
                <a:lnTo>
                  <a:pt x="489" y="523"/>
                </a:lnTo>
                <a:lnTo>
                  <a:pt x="491" y="523"/>
                </a:lnTo>
                <a:lnTo>
                  <a:pt x="491" y="524"/>
                </a:lnTo>
                <a:lnTo>
                  <a:pt x="491" y="526"/>
                </a:lnTo>
                <a:lnTo>
                  <a:pt x="491" y="528"/>
                </a:lnTo>
                <a:lnTo>
                  <a:pt x="491" y="529"/>
                </a:lnTo>
                <a:lnTo>
                  <a:pt x="489" y="528"/>
                </a:lnTo>
                <a:lnTo>
                  <a:pt x="488" y="528"/>
                </a:lnTo>
                <a:lnTo>
                  <a:pt x="486" y="528"/>
                </a:lnTo>
                <a:lnTo>
                  <a:pt x="488" y="528"/>
                </a:lnTo>
                <a:lnTo>
                  <a:pt x="488" y="529"/>
                </a:lnTo>
                <a:lnTo>
                  <a:pt x="486" y="529"/>
                </a:lnTo>
                <a:lnTo>
                  <a:pt x="486" y="528"/>
                </a:lnTo>
                <a:lnTo>
                  <a:pt x="485" y="528"/>
                </a:lnTo>
                <a:lnTo>
                  <a:pt x="483" y="528"/>
                </a:lnTo>
                <a:lnTo>
                  <a:pt x="481" y="528"/>
                </a:lnTo>
                <a:lnTo>
                  <a:pt x="480" y="528"/>
                </a:lnTo>
                <a:lnTo>
                  <a:pt x="480" y="526"/>
                </a:lnTo>
                <a:lnTo>
                  <a:pt x="478" y="526"/>
                </a:lnTo>
                <a:lnTo>
                  <a:pt x="478" y="528"/>
                </a:lnTo>
                <a:lnTo>
                  <a:pt x="477" y="528"/>
                </a:lnTo>
                <a:lnTo>
                  <a:pt x="475" y="526"/>
                </a:lnTo>
                <a:lnTo>
                  <a:pt x="473" y="526"/>
                </a:lnTo>
                <a:lnTo>
                  <a:pt x="475" y="526"/>
                </a:lnTo>
                <a:lnTo>
                  <a:pt x="475" y="524"/>
                </a:lnTo>
                <a:lnTo>
                  <a:pt x="473" y="524"/>
                </a:lnTo>
                <a:lnTo>
                  <a:pt x="473" y="526"/>
                </a:lnTo>
                <a:lnTo>
                  <a:pt x="472" y="526"/>
                </a:lnTo>
                <a:lnTo>
                  <a:pt x="470" y="526"/>
                </a:lnTo>
                <a:lnTo>
                  <a:pt x="469" y="526"/>
                </a:lnTo>
                <a:lnTo>
                  <a:pt x="467" y="526"/>
                </a:lnTo>
                <a:lnTo>
                  <a:pt x="465" y="526"/>
                </a:lnTo>
                <a:lnTo>
                  <a:pt x="465" y="524"/>
                </a:lnTo>
                <a:lnTo>
                  <a:pt x="464" y="524"/>
                </a:lnTo>
                <a:lnTo>
                  <a:pt x="462" y="523"/>
                </a:lnTo>
                <a:lnTo>
                  <a:pt x="461" y="523"/>
                </a:lnTo>
                <a:lnTo>
                  <a:pt x="461" y="521"/>
                </a:lnTo>
                <a:lnTo>
                  <a:pt x="459" y="523"/>
                </a:lnTo>
                <a:lnTo>
                  <a:pt x="459" y="521"/>
                </a:lnTo>
                <a:lnTo>
                  <a:pt x="457" y="521"/>
                </a:lnTo>
                <a:lnTo>
                  <a:pt x="456" y="521"/>
                </a:lnTo>
                <a:lnTo>
                  <a:pt x="456" y="520"/>
                </a:lnTo>
                <a:lnTo>
                  <a:pt x="454" y="520"/>
                </a:lnTo>
                <a:lnTo>
                  <a:pt x="454" y="521"/>
                </a:lnTo>
                <a:lnTo>
                  <a:pt x="453" y="521"/>
                </a:lnTo>
                <a:lnTo>
                  <a:pt x="451" y="521"/>
                </a:lnTo>
                <a:lnTo>
                  <a:pt x="451" y="523"/>
                </a:lnTo>
                <a:lnTo>
                  <a:pt x="449" y="523"/>
                </a:lnTo>
                <a:lnTo>
                  <a:pt x="449" y="524"/>
                </a:lnTo>
                <a:lnTo>
                  <a:pt x="448" y="524"/>
                </a:lnTo>
                <a:lnTo>
                  <a:pt x="448" y="526"/>
                </a:lnTo>
                <a:lnTo>
                  <a:pt x="446" y="526"/>
                </a:lnTo>
                <a:lnTo>
                  <a:pt x="445" y="526"/>
                </a:lnTo>
                <a:lnTo>
                  <a:pt x="443" y="526"/>
                </a:lnTo>
                <a:lnTo>
                  <a:pt x="443" y="528"/>
                </a:lnTo>
                <a:lnTo>
                  <a:pt x="441" y="528"/>
                </a:lnTo>
                <a:lnTo>
                  <a:pt x="440" y="528"/>
                </a:lnTo>
                <a:lnTo>
                  <a:pt x="438" y="526"/>
                </a:lnTo>
                <a:lnTo>
                  <a:pt x="438" y="528"/>
                </a:lnTo>
                <a:lnTo>
                  <a:pt x="437" y="529"/>
                </a:lnTo>
                <a:lnTo>
                  <a:pt x="435" y="529"/>
                </a:lnTo>
                <a:lnTo>
                  <a:pt x="433" y="529"/>
                </a:lnTo>
                <a:lnTo>
                  <a:pt x="432" y="529"/>
                </a:lnTo>
                <a:lnTo>
                  <a:pt x="430" y="528"/>
                </a:lnTo>
                <a:lnTo>
                  <a:pt x="429" y="528"/>
                </a:lnTo>
                <a:lnTo>
                  <a:pt x="427" y="528"/>
                </a:lnTo>
                <a:lnTo>
                  <a:pt x="425" y="528"/>
                </a:lnTo>
                <a:lnTo>
                  <a:pt x="425" y="529"/>
                </a:lnTo>
                <a:lnTo>
                  <a:pt x="425" y="531"/>
                </a:lnTo>
                <a:lnTo>
                  <a:pt x="424" y="531"/>
                </a:lnTo>
                <a:lnTo>
                  <a:pt x="422" y="531"/>
                </a:lnTo>
                <a:lnTo>
                  <a:pt x="422" y="532"/>
                </a:lnTo>
                <a:lnTo>
                  <a:pt x="422" y="534"/>
                </a:lnTo>
                <a:lnTo>
                  <a:pt x="421" y="534"/>
                </a:lnTo>
                <a:lnTo>
                  <a:pt x="419" y="536"/>
                </a:lnTo>
                <a:lnTo>
                  <a:pt x="421" y="536"/>
                </a:lnTo>
                <a:lnTo>
                  <a:pt x="421" y="537"/>
                </a:lnTo>
                <a:lnTo>
                  <a:pt x="419" y="537"/>
                </a:lnTo>
                <a:lnTo>
                  <a:pt x="419" y="536"/>
                </a:lnTo>
                <a:lnTo>
                  <a:pt x="417" y="536"/>
                </a:lnTo>
                <a:lnTo>
                  <a:pt x="417" y="537"/>
                </a:lnTo>
                <a:lnTo>
                  <a:pt x="417" y="539"/>
                </a:lnTo>
                <a:lnTo>
                  <a:pt x="417" y="540"/>
                </a:lnTo>
                <a:lnTo>
                  <a:pt x="416" y="540"/>
                </a:lnTo>
                <a:lnTo>
                  <a:pt x="414" y="540"/>
                </a:lnTo>
                <a:lnTo>
                  <a:pt x="413" y="542"/>
                </a:lnTo>
                <a:lnTo>
                  <a:pt x="413" y="544"/>
                </a:lnTo>
                <a:lnTo>
                  <a:pt x="411" y="545"/>
                </a:lnTo>
                <a:lnTo>
                  <a:pt x="409" y="545"/>
                </a:lnTo>
                <a:lnTo>
                  <a:pt x="409" y="547"/>
                </a:lnTo>
                <a:lnTo>
                  <a:pt x="409" y="548"/>
                </a:lnTo>
                <a:lnTo>
                  <a:pt x="408" y="548"/>
                </a:lnTo>
                <a:lnTo>
                  <a:pt x="406" y="548"/>
                </a:lnTo>
                <a:lnTo>
                  <a:pt x="406" y="550"/>
                </a:lnTo>
                <a:lnTo>
                  <a:pt x="405" y="550"/>
                </a:lnTo>
                <a:lnTo>
                  <a:pt x="405" y="548"/>
                </a:lnTo>
                <a:lnTo>
                  <a:pt x="403" y="548"/>
                </a:lnTo>
                <a:lnTo>
                  <a:pt x="401" y="548"/>
                </a:lnTo>
                <a:lnTo>
                  <a:pt x="400" y="547"/>
                </a:lnTo>
                <a:lnTo>
                  <a:pt x="398" y="547"/>
                </a:lnTo>
                <a:lnTo>
                  <a:pt x="397" y="547"/>
                </a:lnTo>
                <a:lnTo>
                  <a:pt x="395" y="547"/>
                </a:lnTo>
                <a:lnTo>
                  <a:pt x="393" y="547"/>
                </a:lnTo>
                <a:lnTo>
                  <a:pt x="393" y="548"/>
                </a:lnTo>
                <a:lnTo>
                  <a:pt x="392" y="550"/>
                </a:lnTo>
                <a:lnTo>
                  <a:pt x="392" y="552"/>
                </a:lnTo>
                <a:lnTo>
                  <a:pt x="390" y="552"/>
                </a:lnTo>
                <a:lnTo>
                  <a:pt x="390" y="553"/>
                </a:lnTo>
                <a:lnTo>
                  <a:pt x="390" y="555"/>
                </a:lnTo>
                <a:lnTo>
                  <a:pt x="389" y="555"/>
                </a:lnTo>
                <a:lnTo>
                  <a:pt x="389" y="553"/>
                </a:lnTo>
                <a:lnTo>
                  <a:pt x="389" y="555"/>
                </a:lnTo>
                <a:lnTo>
                  <a:pt x="385" y="556"/>
                </a:lnTo>
                <a:lnTo>
                  <a:pt x="384" y="556"/>
                </a:lnTo>
                <a:lnTo>
                  <a:pt x="384" y="555"/>
                </a:lnTo>
                <a:lnTo>
                  <a:pt x="382" y="555"/>
                </a:lnTo>
                <a:lnTo>
                  <a:pt x="381" y="556"/>
                </a:lnTo>
                <a:lnTo>
                  <a:pt x="379" y="556"/>
                </a:lnTo>
                <a:lnTo>
                  <a:pt x="379" y="558"/>
                </a:lnTo>
                <a:lnTo>
                  <a:pt x="377" y="558"/>
                </a:lnTo>
                <a:lnTo>
                  <a:pt x="376" y="558"/>
                </a:lnTo>
                <a:lnTo>
                  <a:pt x="374" y="558"/>
                </a:lnTo>
                <a:lnTo>
                  <a:pt x="374" y="560"/>
                </a:lnTo>
                <a:lnTo>
                  <a:pt x="373" y="560"/>
                </a:lnTo>
                <a:lnTo>
                  <a:pt x="373" y="558"/>
                </a:lnTo>
                <a:lnTo>
                  <a:pt x="371" y="558"/>
                </a:lnTo>
                <a:lnTo>
                  <a:pt x="371" y="560"/>
                </a:lnTo>
                <a:lnTo>
                  <a:pt x="369" y="560"/>
                </a:lnTo>
                <a:lnTo>
                  <a:pt x="368" y="561"/>
                </a:lnTo>
                <a:lnTo>
                  <a:pt x="368" y="560"/>
                </a:lnTo>
                <a:lnTo>
                  <a:pt x="366" y="561"/>
                </a:lnTo>
                <a:lnTo>
                  <a:pt x="365" y="561"/>
                </a:lnTo>
                <a:lnTo>
                  <a:pt x="363" y="561"/>
                </a:lnTo>
                <a:lnTo>
                  <a:pt x="361" y="561"/>
                </a:lnTo>
                <a:lnTo>
                  <a:pt x="360" y="561"/>
                </a:lnTo>
                <a:lnTo>
                  <a:pt x="360" y="560"/>
                </a:lnTo>
                <a:lnTo>
                  <a:pt x="358" y="561"/>
                </a:lnTo>
                <a:lnTo>
                  <a:pt x="357" y="561"/>
                </a:lnTo>
                <a:lnTo>
                  <a:pt x="357" y="563"/>
                </a:lnTo>
                <a:lnTo>
                  <a:pt x="357" y="564"/>
                </a:lnTo>
                <a:lnTo>
                  <a:pt x="355" y="566"/>
                </a:lnTo>
                <a:lnTo>
                  <a:pt x="353" y="566"/>
                </a:lnTo>
                <a:lnTo>
                  <a:pt x="353" y="568"/>
                </a:lnTo>
                <a:lnTo>
                  <a:pt x="352" y="568"/>
                </a:lnTo>
                <a:lnTo>
                  <a:pt x="352" y="569"/>
                </a:lnTo>
                <a:lnTo>
                  <a:pt x="350" y="569"/>
                </a:lnTo>
                <a:lnTo>
                  <a:pt x="350" y="571"/>
                </a:lnTo>
                <a:lnTo>
                  <a:pt x="350" y="572"/>
                </a:lnTo>
                <a:lnTo>
                  <a:pt x="349" y="572"/>
                </a:lnTo>
                <a:lnTo>
                  <a:pt x="347" y="572"/>
                </a:lnTo>
                <a:lnTo>
                  <a:pt x="347" y="574"/>
                </a:lnTo>
                <a:lnTo>
                  <a:pt x="347" y="576"/>
                </a:lnTo>
                <a:lnTo>
                  <a:pt x="345" y="577"/>
                </a:lnTo>
                <a:lnTo>
                  <a:pt x="347" y="577"/>
                </a:lnTo>
                <a:lnTo>
                  <a:pt x="347" y="579"/>
                </a:lnTo>
                <a:lnTo>
                  <a:pt x="345" y="579"/>
                </a:lnTo>
                <a:lnTo>
                  <a:pt x="345" y="580"/>
                </a:lnTo>
                <a:lnTo>
                  <a:pt x="345" y="582"/>
                </a:lnTo>
                <a:lnTo>
                  <a:pt x="347" y="582"/>
                </a:lnTo>
                <a:lnTo>
                  <a:pt x="345" y="584"/>
                </a:lnTo>
                <a:lnTo>
                  <a:pt x="347" y="585"/>
                </a:lnTo>
                <a:lnTo>
                  <a:pt x="347" y="587"/>
                </a:lnTo>
                <a:lnTo>
                  <a:pt x="347" y="588"/>
                </a:lnTo>
                <a:lnTo>
                  <a:pt x="347" y="590"/>
                </a:lnTo>
                <a:lnTo>
                  <a:pt x="347" y="592"/>
                </a:lnTo>
                <a:lnTo>
                  <a:pt x="347" y="593"/>
                </a:lnTo>
                <a:lnTo>
                  <a:pt x="345" y="595"/>
                </a:lnTo>
                <a:lnTo>
                  <a:pt x="345" y="596"/>
                </a:lnTo>
                <a:lnTo>
                  <a:pt x="344" y="596"/>
                </a:lnTo>
                <a:lnTo>
                  <a:pt x="341" y="596"/>
                </a:lnTo>
                <a:lnTo>
                  <a:pt x="339" y="596"/>
                </a:lnTo>
                <a:lnTo>
                  <a:pt x="337" y="596"/>
                </a:lnTo>
                <a:lnTo>
                  <a:pt x="334" y="596"/>
                </a:lnTo>
                <a:lnTo>
                  <a:pt x="331" y="596"/>
                </a:lnTo>
                <a:lnTo>
                  <a:pt x="328" y="596"/>
                </a:lnTo>
                <a:lnTo>
                  <a:pt x="325" y="596"/>
                </a:lnTo>
                <a:lnTo>
                  <a:pt x="321" y="596"/>
                </a:lnTo>
                <a:lnTo>
                  <a:pt x="317" y="596"/>
                </a:lnTo>
                <a:lnTo>
                  <a:pt x="315" y="596"/>
                </a:lnTo>
                <a:lnTo>
                  <a:pt x="313" y="596"/>
                </a:lnTo>
                <a:lnTo>
                  <a:pt x="310" y="596"/>
                </a:lnTo>
                <a:lnTo>
                  <a:pt x="309" y="596"/>
                </a:lnTo>
                <a:lnTo>
                  <a:pt x="307" y="596"/>
                </a:lnTo>
                <a:lnTo>
                  <a:pt x="304" y="596"/>
                </a:lnTo>
                <a:lnTo>
                  <a:pt x="301" y="596"/>
                </a:lnTo>
                <a:lnTo>
                  <a:pt x="297" y="596"/>
                </a:lnTo>
                <a:lnTo>
                  <a:pt x="296" y="596"/>
                </a:lnTo>
                <a:lnTo>
                  <a:pt x="294" y="596"/>
                </a:lnTo>
                <a:lnTo>
                  <a:pt x="291" y="596"/>
                </a:lnTo>
                <a:lnTo>
                  <a:pt x="283" y="596"/>
                </a:lnTo>
                <a:lnTo>
                  <a:pt x="281" y="596"/>
                </a:lnTo>
                <a:lnTo>
                  <a:pt x="280" y="596"/>
                </a:lnTo>
                <a:lnTo>
                  <a:pt x="277" y="596"/>
                </a:lnTo>
                <a:lnTo>
                  <a:pt x="273" y="596"/>
                </a:lnTo>
                <a:lnTo>
                  <a:pt x="270" y="596"/>
                </a:lnTo>
                <a:lnTo>
                  <a:pt x="267" y="596"/>
                </a:lnTo>
                <a:lnTo>
                  <a:pt x="251" y="596"/>
                </a:lnTo>
                <a:lnTo>
                  <a:pt x="246" y="596"/>
                </a:lnTo>
                <a:lnTo>
                  <a:pt x="243" y="596"/>
                </a:lnTo>
                <a:lnTo>
                  <a:pt x="241" y="596"/>
                </a:lnTo>
                <a:lnTo>
                  <a:pt x="238" y="596"/>
                </a:lnTo>
                <a:lnTo>
                  <a:pt x="230" y="596"/>
                </a:lnTo>
                <a:lnTo>
                  <a:pt x="229" y="596"/>
                </a:lnTo>
                <a:lnTo>
                  <a:pt x="224" y="596"/>
                </a:lnTo>
                <a:lnTo>
                  <a:pt x="222" y="596"/>
                </a:lnTo>
                <a:lnTo>
                  <a:pt x="217" y="596"/>
                </a:lnTo>
                <a:lnTo>
                  <a:pt x="216" y="596"/>
                </a:lnTo>
                <a:lnTo>
                  <a:pt x="211" y="596"/>
                </a:lnTo>
                <a:lnTo>
                  <a:pt x="205" y="596"/>
                </a:lnTo>
                <a:lnTo>
                  <a:pt x="203" y="596"/>
                </a:lnTo>
                <a:lnTo>
                  <a:pt x="195" y="596"/>
                </a:lnTo>
                <a:lnTo>
                  <a:pt x="192" y="596"/>
                </a:lnTo>
                <a:lnTo>
                  <a:pt x="189" y="596"/>
                </a:lnTo>
                <a:lnTo>
                  <a:pt x="184" y="596"/>
                </a:lnTo>
                <a:lnTo>
                  <a:pt x="184" y="590"/>
                </a:lnTo>
                <a:lnTo>
                  <a:pt x="184" y="585"/>
                </a:lnTo>
                <a:lnTo>
                  <a:pt x="184" y="584"/>
                </a:lnTo>
                <a:lnTo>
                  <a:pt x="174" y="584"/>
                </a:lnTo>
                <a:lnTo>
                  <a:pt x="171" y="584"/>
                </a:lnTo>
                <a:lnTo>
                  <a:pt x="168" y="584"/>
                </a:lnTo>
                <a:lnTo>
                  <a:pt x="158" y="585"/>
                </a:lnTo>
                <a:lnTo>
                  <a:pt x="152" y="584"/>
                </a:lnTo>
                <a:lnTo>
                  <a:pt x="150" y="584"/>
                </a:lnTo>
                <a:lnTo>
                  <a:pt x="149" y="584"/>
                </a:lnTo>
                <a:lnTo>
                  <a:pt x="147" y="584"/>
                </a:lnTo>
                <a:lnTo>
                  <a:pt x="144" y="584"/>
                </a:lnTo>
                <a:lnTo>
                  <a:pt x="141" y="584"/>
                </a:lnTo>
                <a:lnTo>
                  <a:pt x="131" y="584"/>
                </a:lnTo>
                <a:lnTo>
                  <a:pt x="123" y="584"/>
                </a:lnTo>
                <a:lnTo>
                  <a:pt x="117" y="584"/>
                </a:lnTo>
                <a:lnTo>
                  <a:pt x="115" y="584"/>
                </a:lnTo>
                <a:lnTo>
                  <a:pt x="110" y="584"/>
                </a:lnTo>
                <a:lnTo>
                  <a:pt x="99" y="584"/>
                </a:lnTo>
                <a:lnTo>
                  <a:pt x="97" y="584"/>
                </a:lnTo>
                <a:lnTo>
                  <a:pt x="94" y="584"/>
                </a:lnTo>
                <a:lnTo>
                  <a:pt x="94" y="577"/>
                </a:lnTo>
                <a:lnTo>
                  <a:pt x="94" y="571"/>
                </a:lnTo>
                <a:lnTo>
                  <a:pt x="94" y="568"/>
                </a:lnTo>
                <a:lnTo>
                  <a:pt x="94" y="566"/>
                </a:lnTo>
                <a:lnTo>
                  <a:pt x="94" y="558"/>
                </a:lnTo>
                <a:lnTo>
                  <a:pt x="94" y="552"/>
                </a:lnTo>
                <a:lnTo>
                  <a:pt x="94" y="548"/>
                </a:lnTo>
                <a:lnTo>
                  <a:pt x="94" y="545"/>
                </a:lnTo>
                <a:lnTo>
                  <a:pt x="94" y="540"/>
                </a:lnTo>
                <a:lnTo>
                  <a:pt x="94" y="537"/>
                </a:lnTo>
                <a:lnTo>
                  <a:pt x="94" y="536"/>
                </a:lnTo>
                <a:lnTo>
                  <a:pt x="94" y="532"/>
                </a:lnTo>
                <a:lnTo>
                  <a:pt x="94" y="531"/>
                </a:lnTo>
                <a:lnTo>
                  <a:pt x="94" y="528"/>
                </a:lnTo>
                <a:lnTo>
                  <a:pt x="93" y="529"/>
                </a:lnTo>
                <a:lnTo>
                  <a:pt x="91" y="529"/>
                </a:lnTo>
                <a:lnTo>
                  <a:pt x="89" y="529"/>
                </a:lnTo>
                <a:lnTo>
                  <a:pt x="88" y="531"/>
                </a:lnTo>
                <a:lnTo>
                  <a:pt x="86" y="531"/>
                </a:lnTo>
                <a:lnTo>
                  <a:pt x="81" y="529"/>
                </a:lnTo>
                <a:lnTo>
                  <a:pt x="81" y="531"/>
                </a:lnTo>
                <a:lnTo>
                  <a:pt x="78" y="532"/>
                </a:lnTo>
                <a:lnTo>
                  <a:pt x="75" y="536"/>
                </a:lnTo>
                <a:lnTo>
                  <a:pt x="73" y="536"/>
                </a:lnTo>
                <a:lnTo>
                  <a:pt x="69" y="540"/>
                </a:lnTo>
                <a:lnTo>
                  <a:pt x="69" y="542"/>
                </a:lnTo>
                <a:lnTo>
                  <a:pt x="67" y="544"/>
                </a:lnTo>
                <a:lnTo>
                  <a:pt x="65" y="550"/>
                </a:lnTo>
                <a:lnTo>
                  <a:pt x="64" y="552"/>
                </a:lnTo>
                <a:lnTo>
                  <a:pt x="62" y="552"/>
                </a:lnTo>
                <a:lnTo>
                  <a:pt x="62" y="553"/>
                </a:lnTo>
                <a:lnTo>
                  <a:pt x="59" y="558"/>
                </a:lnTo>
                <a:lnTo>
                  <a:pt x="57" y="558"/>
                </a:lnTo>
                <a:lnTo>
                  <a:pt x="56" y="558"/>
                </a:lnTo>
                <a:lnTo>
                  <a:pt x="54" y="560"/>
                </a:lnTo>
                <a:lnTo>
                  <a:pt x="53" y="560"/>
                </a:lnTo>
                <a:lnTo>
                  <a:pt x="51" y="560"/>
                </a:lnTo>
                <a:lnTo>
                  <a:pt x="49" y="560"/>
                </a:lnTo>
                <a:lnTo>
                  <a:pt x="48" y="563"/>
                </a:lnTo>
                <a:lnTo>
                  <a:pt x="45" y="564"/>
                </a:lnTo>
                <a:lnTo>
                  <a:pt x="45" y="566"/>
                </a:lnTo>
                <a:lnTo>
                  <a:pt x="43" y="568"/>
                </a:lnTo>
                <a:lnTo>
                  <a:pt x="41" y="569"/>
                </a:lnTo>
                <a:lnTo>
                  <a:pt x="40" y="569"/>
                </a:lnTo>
                <a:lnTo>
                  <a:pt x="38" y="569"/>
                </a:lnTo>
                <a:lnTo>
                  <a:pt x="37" y="569"/>
                </a:lnTo>
                <a:lnTo>
                  <a:pt x="33" y="569"/>
                </a:lnTo>
                <a:lnTo>
                  <a:pt x="32" y="568"/>
                </a:lnTo>
                <a:lnTo>
                  <a:pt x="29" y="564"/>
                </a:lnTo>
                <a:lnTo>
                  <a:pt x="25" y="564"/>
                </a:lnTo>
                <a:lnTo>
                  <a:pt x="24" y="564"/>
                </a:lnTo>
                <a:lnTo>
                  <a:pt x="24" y="563"/>
                </a:lnTo>
                <a:lnTo>
                  <a:pt x="24" y="561"/>
                </a:lnTo>
                <a:lnTo>
                  <a:pt x="24" y="560"/>
                </a:lnTo>
                <a:lnTo>
                  <a:pt x="22" y="560"/>
                </a:lnTo>
                <a:lnTo>
                  <a:pt x="17" y="558"/>
                </a:lnTo>
                <a:lnTo>
                  <a:pt x="14" y="553"/>
                </a:lnTo>
                <a:lnTo>
                  <a:pt x="13" y="553"/>
                </a:lnTo>
                <a:lnTo>
                  <a:pt x="9" y="552"/>
                </a:lnTo>
                <a:lnTo>
                  <a:pt x="9" y="553"/>
                </a:lnTo>
                <a:lnTo>
                  <a:pt x="8" y="553"/>
                </a:lnTo>
                <a:lnTo>
                  <a:pt x="6" y="553"/>
                </a:lnTo>
                <a:lnTo>
                  <a:pt x="3" y="553"/>
                </a:lnTo>
                <a:lnTo>
                  <a:pt x="3" y="555"/>
                </a:lnTo>
                <a:lnTo>
                  <a:pt x="1" y="555"/>
                </a:lnTo>
                <a:lnTo>
                  <a:pt x="0" y="555"/>
                </a:lnTo>
                <a:lnTo>
                  <a:pt x="0" y="451"/>
                </a:lnTo>
                <a:lnTo>
                  <a:pt x="0" y="382"/>
                </a:lnTo>
                <a:lnTo>
                  <a:pt x="0" y="379"/>
                </a:lnTo>
                <a:lnTo>
                  <a:pt x="0" y="350"/>
                </a:lnTo>
                <a:lnTo>
                  <a:pt x="0" y="304"/>
                </a:lnTo>
                <a:lnTo>
                  <a:pt x="0" y="302"/>
                </a:lnTo>
                <a:lnTo>
                  <a:pt x="1" y="302"/>
                </a:lnTo>
                <a:lnTo>
                  <a:pt x="1" y="300"/>
                </a:lnTo>
                <a:lnTo>
                  <a:pt x="1" y="299"/>
                </a:lnTo>
                <a:lnTo>
                  <a:pt x="3" y="299"/>
                </a:lnTo>
                <a:lnTo>
                  <a:pt x="5" y="299"/>
                </a:lnTo>
                <a:lnTo>
                  <a:pt x="5" y="300"/>
                </a:lnTo>
                <a:lnTo>
                  <a:pt x="6" y="302"/>
                </a:lnTo>
                <a:lnTo>
                  <a:pt x="6" y="304"/>
                </a:lnTo>
                <a:lnTo>
                  <a:pt x="6" y="305"/>
                </a:lnTo>
                <a:lnTo>
                  <a:pt x="8" y="305"/>
                </a:lnTo>
                <a:lnTo>
                  <a:pt x="8" y="307"/>
                </a:lnTo>
                <a:lnTo>
                  <a:pt x="9" y="307"/>
                </a:lnTo>
                <a:lnTo>
                  <a:pt x="9" y="305"/>
                </a:lnTo>
                <a:lnTo>
                  <a:pt x="11" y="307"/>
                </a:lnTo>
                <a:lnTo>
                  <a:pt x="13" y="305"/>
                </a:lnTo>
                <a:lnTo>
                  <a:pt x="13" y="304"/>
                </a:lnTo>
                <a:lnTo>
                  <a:pt x="14" y="304"/>
                </a:lnTo>
                <a:lnTo>
                  <a:pt x="14" y="302"/>
                </a:lnTo>
                <a:lnTo>
                  <a:pt x="14" y="300"/>
                </a:lnTo>
                <a:lnTo>
                  <a:pt x="14" y="299"/>
                </a:lnTo>
                <a:lnTo>
                  <a:pt x="16" y="299"/>
                </a:lnTo>
                <a:lnTo>
                  <a:pt x="17" y="299"/>
                </a:lnTo>
                <a:lnTo>
                  <a:pt x="17" y="297"/>
                </a:lnTo>
                <a:lnTo>
                  <a:pt x="17" y="296"/>
                </a:lnTo>
                <a:lnTo>
                  <a:pt x="19" y="296"/>
                </a:lnTo>
                <a:lnTo>
                  <a:pt x="21" y="294"/>
                </a:lnTo>
                <a:lnTo>
                  <a:pt x="22" y="292"/>
                </a:lnTo>
                <a:lnTo>
                  <a:pt x="25" y="291"/>
                </a:lnTo>
                <a:lnTo>
                  <a:pt x="27" y="291"/>
                </a:lnTo>
                <a:lnTo>
                  <a:pt x="29" y="289"/>
                </a:lnTo>
                <a:lnTo>
                  <a:pt x="29" y="288"/>
                </a:lnTo>
                <a:lnTo>
                  <a:pt x="27" y="288"/>
                </a:lnTo>
                <a:lnTo>
                  <a:pt x="25" y="286"/>
                </a:lnTo>
                <a:lnTo>
                  <a:pt x="24" y="284"/>
                </a:lnTo>
                <a:lnTo>
                  <a:pt x="24" y="283"/>
                </a:lnTo>
                <a:lnTo>
                  <a:pt x="24" y="281"/>
                </a:lnTo>
                <a:lnTo>
                  <a:pt x="24" y="280"/>
                </a:lnTo>
                <a:lnTo>
                  <a:pt x="24" y="276"/>
                </a:lnTo>
                <a:lnTo>
                  <a:pt x="25" y="276"/>
                </a:lnTo>
                <a:lnTo>
                  <a:pt x="27" y="276"/>
                </a:lnTo>
                <a:lnTo>
                  <a:pt x="29" y="276"/>
                </a:lnTo>
                <a:lnTo>
                  <a:pt x="29" y="275"/>
                </a:lnTo>
                <a:lnTo>
                  <a:pt x="30" y="273"/>
                </a:lnTo>
                <a:lnTo>
                  <a:pt x="32" y="273"/>
                </a:lnTo>
                <a:lnTo>
                  <a:pt x="33" y="272"/>
                </a:lnTo>
                <a:lnTo>
                  <a:pt x="35" y="272"/>
                </a:lnTo>
                <a:lnTo>
                  <a:pt x="38" y="272"/>
                </a:lnTo>
                <a:lnTo>
                  <a:pt x="40" y="272"/>
                </a:lnTo>
                <a:lnTo>
                  <a:pt x="41" y="272"/>
                </a:lnTo>
                <a:lnTo>
                  <a:pt x="41" y="270"/>
                </a:lnTo>
                <a:lnTo>
                  <a:pt x="43" y="270"/>
                </a:lnTo>
                <a:lnTo>
                  <a:pt x="43" y="268"/>
                </a:lnTo>
                <a:lnTo>
                  <a:pt x="41" y="268"/>
                </a:lnTo>
                <a:lnTo>
                  <a:pt x="43" y="267"/>
                </a:lnTo>
                <a:lnTo>
                  <a:pt x="45" y="267"/>
                </a:lnTo>
                <a:lnTo>
                  <a:pt x="46" y="267"/>
                </a:lnTo>
                <a:lnTo>
                  <a:pt x="48" y="267"/>
                </a:lnTo>
                <a:lnTo>
                  <a:pt x="49" y="267"/>
                </a:lnTo>
                <a:lnTo>
                  <a:pt x="51" y="265"/>
                </a:lnTo>
                <a:lnTo>
                  <a:pt x="53" y="264"/>
                </a:lnTo>
                <a:lnTo>
                  <a:pt x="53" y="262"/>
                </a:lnTo>
                <a:lnTo>
                  <a:pt x="54" y="262"/>
                </a:lnTo>
                <a:lnTo>
                  <a:pt x="56" y="260"/>
                </a:lnTo>
                <a:lnTo>
                  <a:pt x="59" y="260"/>
                </a:lnTo>
                <a:lnTo>
                  <a:pt x="61" y="260"/>
                </a:lnTo>
                <a:lnTo>
                  <a:pt x="61" y="262"/>
                </a:lnTo>
                <a:lnTo>
                  <a:pt x="62" y="262"/>
                </a:lnTo>
                <a:lnTo>
                  <a:pt x="64" y="262"/>
                </a:lnTo>
                <a:lnTo>
                  <a:pt x="64" y="260"/>
                </a:lnTo>
                <a:lnTo>
                  <a:pt x="65" y="260"/>
                </a:lnTo>
                <a:lnTo>
                  <a:pt x="67" y="260"/>
                </a:lnTo>
                <a:lnTo>
                  <a:pt x="67" y="259"/>
                </a:lnTo>
                <a:lnTo>
                  <a:pt x="69" y="257"/>
                </a:lnTo>
                <a:lnTo>
                  <a:pt x="67" y="256"/>
                </a:lnTo>
                <a:lnTo>
                  <a:pt x="67" y="254"/>
                </a:lnTo>
                <a:lnTo>
                  <a:pt x="64" y="254"/>
                </a:lnTo>
                <a:lnTo>
                  <a:pt x="62" y="254"/>
                </a:lnTo>
                <a:lnTo>
                  <a:pt x="61" y="254"/>
                </a:lnTo>
                <a:lnTo>
                  <a:pt x="61" y="252"/>
                </a:lnTo>
                <a:lnTo>
                  <a:pt x="62" y="251"/>
                </a:lnTo>
                <a:lnTo>
                  <a:pt x="64" y="251"/>
                </a:lnTo>
                <a:lnTo>
                  <a:pt x="65" y="249"/>
                </a:lnTo>
                <a:lnTo>
                  <a:pt x="64" y="248"/>
                </a:lnTo>
                <a:lnTo>
                  <a:pt x="62" y="248"/>
                </a:lnTo>
                <a:lnTo>
                  <a:pt x="61" y="248"/>
                </a:lnTo>
                <a:lnTo>
                  <a:pt x="59" y="248"/>
                </a:lnTo>
                <a:lnTo>
                  <a:pt x="57" y="246"/>
                </a:lnTo>
                <a:lnTo>
                  <a:pt x="59" y="244"/>
                </a:lnTo>
                <a:lnTo>
                  <a:pt x="61" y="244"/>
                </a:lnTo>
                <a:lnTo>
                  <a:pt x="62" y="244"/>
                </a:lnTo>
                <a:lnTo>
                  <a:pt x="64" y="244"/>
                </a:lnTo>
                <a:lnTo>
                  <a:pt x="64" y="243"/>
                </a:lnTo>
                <a:lnTo>
                  <a:pt x="65" y="243"/>
                </a:lnTo>
                <a:lnTo>
                  <a:pt x="65" y="241"/>
                </a:lnTo>
                <a:lnTo>
                  <a:pt x="65" y="240"/>
                </a:lnTo>
                <a:lnTo>
                  <a:pt x="65" y="238"/>
                </a:lnTo>
                <a:lnTo>
                  <a:pt x="67" y="238"/>
                </a:lnTo>
                <a:lnTo>
                  <a:pt x="69" y="238"/>
                </a:lnTo>
                <a:lnTo>
                  <a:pt x="70" y="238"/>
                </a:lnTo>
                <a:lnTo>
                  <a:pt x="72" y="236"/>
                </a:lnTo>
                <a:lnTo>
                  <a:pt x="72" y="235"/>
                </a:lnTo>
                <a:lnTo>
                  <a:pt x="72" y="233"/>
                </a:lnTo>
                <a:lnTo>
                  <a:pt x="73" y="232"/>
                </a:lnTo>
                <a:lnTo>
                  <a:pt x="73" y="230"/>
                </a:lnTo>
                <a:lnTo>
                  <a:pt x="75" y="230"/>
                </a:lnTo>
                <a:lnTo>
                  <a:pt x="77" y="230"/>
                </a:lnTo>
                <a:lnTo>
                  <a:pt x="77" y="228"/>
                </a:lnTo>
                <a:lnTo>
                  <a:pt x="78" y="228"/>
                </a:lnTo>
                <a:lnTo>
                  <a:pt x="80" y="228"/>
                </a:lnTo>
                <a:lnTo>
                  <a:pt x="80" y="230"/>
                </a:lnTo>
                <a:lnTo>
                  <a:pt x="81" y="230"/>
                </a:lnTo>
                <a:lnTo>
                  <a:pt x="83" y="232"/>
                </a:lnTo>
                <a:lnTo>
                  <a:pt x="85" y="232"/>
                </a:lnTo>
                <a:lnTo>
                  <a:pt x="86" y="232"/>
                </a:lnTo>
                <a:lnTo>
                  <a:pt x="88" y="230"/>
                </a:lnTo>
                <a:lnTo>
                  <a:pt x="89" y="228"/>
                </a:lnTo>
                <a:lnTo>
                  <a:pt x="91" y="227"/>
                </a:lnTo>
                <a:lnTo>
                  <a:pt x="91" y="225"/>
                </a:lnTo>
                <a:lnTo>
                  <a:pt x="93" y="225"/>
                </a:lnTo>
                <a:lnTo>
                  <a:pt x="94" y="225"/>
                </a:lnTo>
                <a:lnTo>
                  <a:pt x="96" y="225"/>
                </a:lnTo>
                <a:lnTo>
                  <a:pt x="96" y="227"/>
                </a:lnTo>
                <a:lnTo>
                  <a:pt x="97" y="227"/>
                </a:lnTo>
                <a:lnTo>
                  <a:pt x="99" y="227"/>
                </a:lnTo>
                <a:lnTo>
                  <a:pt x="101" y="227"/>
                </a:lnTo>
                <a:lnTo>
                  <a:pt x="101" y="225"/>
                </a:lnTo>
                <a:lnTo>
                  <a:pt x="101" y="224"/>
                </a:lnTo>
                <a:lnTo>
                  <a:pt x="99" y="224"/>
                </a:lnTo>
                <a:lnTo>
                  <a:pt x="99" y="222"/>
                </a:lnTo>
                <a:lnTo>
                  <a:pt x="97" y="222"/>
                </a:lnTo>
                <a:lnTo>
                  <a:pt x="97" y="220"/>
                </a:lnTo>
                <a:lnTo>
                  <a:pt x="99" y="219"/>
                </a:lnTo>
                <a:lnTo>
                  <a:pt x="101" y="217"/>
                </a:lnTo>
                <a:lnTo>
                  <a:pt x="102" y="217"/>
                </a:lnTo>
                <a:lnTo>
                  <a:pt x="102" y="216"/>
                </a:lnTo>
                <a:lnTo>
                  <a:pt x="104" y="216"/>
                </a:lnTo>
                <a:lnTo>
                  <a:pt x="105" y="216"/>
                </a:lnTo>
                <a:lnTo>
                  <a:pt x="105" y="214"/>
                </a:lnTo>
                <a:lnTo>
                  <a:pt x="107" y="214"/>
                </a:lnTo>
                <a:lnTo>
                  <a:pt x="109" y="216"/>
                </a:lnTo>
                <a:lnTo>
                  <a:pt x="110" y="216"/>
                </a:lnTo>
                <a:lnTo>
                  <a:pt x="110" y="217"/>
                </a:lnTo>
                <a:lnTo>
                  <a:pt x="112" y="217"/>
                </a:lnTo>
                <a:lnTo>
                  <a:pt x="112" y="216"/>
                </a:lnTo>
                <a:lnTo>
                  <a:pt x="112" y="217"/>
                </a:lnTo>
                <a:lnTo>
                  <a:pt x="113" y="217"/>
                </a:lnTo>
                <a:lnTo>
                  <a:pt x="115" y="217"/>
                </a:lnTo>
                <a:lnTo>
                  <a:pt x="117" y="217"/>
                </a:lnTo>
                <a:lnTo>
                  <a:pt x="117" y="216"/>
                </a:lnTo>
                <a:lnTo>
                  <a:pt x="118" y="216"/>
                </a:lnTo>
                <a:lnTo>
                  <a:pt x="121" y="216"/>
                </a:lnTo>
                <a:lnTo>
                  <a:pt x="121" y="214"/>
                </a:lnTo>
                <a:lnTo>
                  <a:pt x="123" y="212"/>
                </a:lnTo>
                <a:lnTo>
                  <a:pt x="125" y="212"/>
                </a:lnTo>
                <a:lnTo>
                  <a:pt x="126" y="212"/>
                </a:lnTo>
                <a:lnTo>
                  <a:pt x="126" y="211"/>
                </a:lnTo>
                <a:lnTo>
                  <a:pt x="128" y="211"/>
                </a:lnTo>
                <a:lnTo>
                  <a:pt x="128" y="209"/>
                </a:lnTo>
                <a:lnTo>
                  <a:pt x="128" y="208"/>
                </a:lnTo>
                <a:lnTo>
                  <a:pt x="129" y="206"/>
                </a:lnTo>
                <a:lnTo>
                  <a:pt x="131" y="206"/>
                </a:lnTo>
                <a:lnTo>
                  <a:pt x="131" y="204"/>
                </a:lnTo>
                <a:lnTo>
                  <a:pt x="133" y="204"/>
                </a:lnTo>
                <a:lnTo>
                  <a:pt x="134" y="204"/>
                </a:lnTo>
                <a:lnTo>
                  <a:pt x="136" y="204"/>
                </a:lnTo>
                <a:lnTo>
                  <a:pt x="137" y="206"/>
                </a:lnTo>
                <a:lnTo>
                  <a:pt x="139" y="206"/>
                </a:lnTo>
                <a:lnTo>
                  <a:pt x="139" y="208"/>
                </a:lnTo>
                <a:lnTo>
                  <a:pt x="141" y="208"/>
                </a:lnTo>
                <a:lnTo>
                  <a:pt x="142" y="208"/>
                </a:lnTo>
                <a:lnTo>
                  <a:pt x="144" y="208"/>
                </a:lnTo>
                <a:lnTo>
                  <a:pt x="145" y="208"/>
                </a:lnTo>
                <a:lnTo>
                  <a:pt x="145" y="206"/>
                </a:lnTo>
                <a:lnTo>
                  <a:pt x="145" y="204"/>
                </a:lnTo>
                <a:lnTo>
                  <a:pt x="147" y="203"/>
                </a:lnTo>
                <a:lnTo>
                  <a:pt x="147" y="201"/>
                </a:lnTo>
                <a:lnTo>
                  <a:pt x="149" y="201"/>
                </a:lnTo>
                <a:lnTo>
                  <a:pt x="150" y="201"/>
                </a:lnTo>
                <a:lnTo>
                  <a:pt x="152" y="201"/>
                </a:lnTo>
                <a:lnTo>
                  <a:pt x="153" y="201"/>
                </a:lnTo>
                <a:lnTo>
                  <a:pt x="155" y="201"/>
                </a:lnTo>
                <a:lnTo>
                  <a:pt x="157" y="203"/>
                </a:lnTo>
                <a:lnTo>
                  <a:pt x="158" y="203"/>
                </a:lnTo>
                <a:lnTo>
                  <a:pt x="160" y="203"/>
                </a:lnTo>
                <a:lnTo>
                  <a:pt x="161" y="203"/>
                </a:lnTo>
                <a:lnTo>
                  <a:pt x="163" y="203"/>
                </a:lnTo>
                <a:lnTo>
                  <a:pt x="165" y="204"/>
                </a:lnTo>
                <a:lnTo>
                  <a:pt x="166" y="204"/>
                </a:lnTo>
                <a:lnTo>
                  <a:pt x="168" y="204"/>
                </a:lnTo>
                <a:lnTo>
                  <a:pt x="169" y="204"/>
                </a:lnTo>
                <a:lnTo>
                  <a:pt x="171" y="204"/>
                </a:lnTo>
                <a:lnTo>
                  <a:pt x="173" y="204"/>
                </a:lnTo>
                <a:lnTo>
                  <a:pt x="174" y="204"/>
                </a:lnTo>
                <a:lnTo>
                  <a:pt x="177" y="203"/>
                </a:lnTo>
                <a:lnTo>
                  <a:pt x="177" y="201"/>
                </a:lnTo>
                <a:lnTo>
                  <a:pt x="179" y="201"/>
                </a:lnTo>
                <a:lnTo>
                  <a:pt x="179" y="200"/>
                </a:lnTo>
                <a:lnTo>
                  <a:pt x="181" y="200"/>
                </a:lnTo>
                <a:lnTo>
                  <a:pt x="182" y="198"/>
                </a:lnTo>
                <a:lnTo>
                  <a:pt x="184" y="198"/>
                </a:lnTo>
                <a:lnTo>
                  <a:pt x="184" y="196"/>
                </a:lnTo>
                <a:lnTo>
                  <a:pt x="185" y="196"/>
                </a:lnTo>
                <a:lnTo>
                  <a:pt x="184" y="196"/>
                </a:lnTo>
                <a:lnTo>
                  <a:pt x="184" y="195"/>
                </a:lnTo>
                <a:lnTo>
                  <a:pt x="185" y="195"/>
                </a:lnTo>
                <a:lnTo>
                  <a:pt x="187" y="195"/>
                </a:lnTo>
                <a:lnTo>
                  <a:pt x="189" y="193"/>
                </a:lnTo>
                <a:lnTo>
                  <a:pt x="190" y="193"/>
                </a:lnTo>
                <a:lnTo>
                  <a:pt x="192" y="193"/>
                </a:lnTo>
                <a:lnTo>
                  <a:pt x="193" y="193"/>
                </a:lnTo>
                <a:lnTo>
                  <a:pt x="195" y="193"/>
                </a:lnTo>
                <a:lnTo>
                  <a:pt x="195" y="195"/>
                </a:lnTo>
                <a:lnTo>
                  <a:pt x="197" y="195"/>
                </a:lnTo>
                <a:lnTo>
                  <a:pt x="197" y="196"/>
                </a:lnTo>
                <a:lnTo>
                  <a:pt x="198" y="196"/>
                </a:lnTo>
                <a:lnTo>
                  <a:pt x="198" y="198"/>
                </a:lnTo>
                <a:lnTo>
                  <a:pt x="198" y="200"/>
                </a:lnTo>
                <a:lnTo>
                  <a:pt x="200" y="200"/>
                </a:lnTo>
                <a:lnTo>
                  <a:pt x="200" y="201"/>
                </a:lnTo>
                <a:lnTo>
                  <a:pt x="201" y="201"/>
                </a:lnTo>
                <a:lnTo>
                  <a:pt x="203" y="201"/>
                </a:lnTo>
                <a:lnTo>
                  <a:pt x="205" y="201"/>
                </a:lnTo>
                <a:lnTo>
                  <a:pt x="205" y="200"/>
                </a:lnTo>
                <a:lnTo>
                  <a:pt x="206" y="200"/>
                </a:lnTo>
                <a:lnTo>
                  <a:pt x="208" y="200"/>
                </a:lnTo>
                <a:lnTo>
                  <a:pt x="209" y="200"/>
                </a:lnTo>
                <a:lnTo>
                  <a:pt x="211" y="200"/>
                </a:lnTo>
                <a:lnTo>
                  <a:pt x="213" y="200"/>
                </a:lnTo>
                <a:lnTo>
                  <a:pt x="214" y="200"/>
                </a:lnTo>
                <a:lnTo>
                  <a:pt x="214" y="198"/>
                </a:lnTo>
                <a:lnTo>
                  <a:pt x="216" y="198"/>
                </a:lnTo>
                <a:lnTo>
                  <a:pt x="217" y="196"/>
                </a:lnTo>
                <a:lnTo>
                  <a:pt x="219" y="196"/>
                </a:lnTo>
                <a:lnTo>
                  <a:pt x="221" y="196"/>
                </a:lnTo>
                <a:lnTo>
                  <a:pt x="221" y="195"/>
                </a:lnTo>
                <a:lnTo>
                  <a:pt x="222" y="195"/>
                </a:lnTo>
                <a:lnTo>
                  <a:pt x="224" y="195"/>
                </a:lnTo>
                <a:lnTo>
                  <a:pt x="225" y="195"/>
                </a:lnTo>
                <a:lnTo>
                  <a:pt x="227" y="195"/>
                </a:lnTo>
                <a:lnTo>
                  <a:pt x="227" y="193"/>
                </a:lnTo>
                <a:lnTo>
                  <a:pt x="229" y="193"/>
                </a:lnTo>
                <a:lnTo>
                  <a:pt x="230" y="193"/>
                </a:lnTo>
                <a:lnTo>
                  <a:pt x="232" y="193"/>
                </a:lnTo>
                <a:lnTo>
                  <a:pt x="233" y="193"/>
                </a:lnTo>
                <a:lnTo>
                  <a:pt x="233" y="195"/>
                </a:lnTo>
                <a:lnTo>
                  <a:pt x="235" y="195"/>
                </a:lnTo>
                <a:lnTo>
                  <a:pt x="237" y="196"/>
                </a:lnTo>
                <a:lnTo>
                  <a:pt x="238" y="196"/>
                </a:lnTo>
                <a:lnTo>
                  <a:pt x="238" y="198"/>
                </a:lnTo>
                <a:lnTo>
                  <a:pt x="240" y="198"/>
                </a:lnTo>
                <a:lnTo>
                  <a:pt x="241" y="198"/>
                </a:lnTo>
                <a:lnTo>
                  <a:pt x="241" y="200"/>
                </a:lnTo>
                <a:lnTo>
                  <a:pt x="243" y="200"/>
                </a:lnTo>
                <a:lnTo>
                  <a:pt x="245" y="200"/>
                </a:lnTo>
                <a:lnTo>
                  <a:pt x="246" y="198"/>
                </a:lnTo>
                <a:lnTo>
                  <a:pt x="246" y="200"/>
                </a:lnTo>
                <a:lnTo>
                  <a:pt x="248" y="200"/>
                </a:lnTo>
                <a:lnTo>
                  <a:pt x="249" y="200"/>
                </a:lnTo>
                <a:lnTo>
                  <a:pt x="249" y="198"/>
                </a:lnTo>
                <a:lnTo>
                  <a:pt x="251" y="198"/>
                </a:lnTo>
                <a:lnTo>
                  <a:pt x="251" y="196"/>
                </a:lnTo>
                <a:lnTo>
                  <a:pt x="253" y="196"/>
                </a:lnTo>
                <a:lnTo>
                  <a:pt x="254" y="196"/>
                </a:lnTo>
                <a:lnTo>
                  <a:pt x="254" y="195"/>
                </a:lnTo>
                <a:lnTo>
                  <a:pt x="256" y="195"/>
                </a:lnTo>
                <a:lnTo>
                  <a:pt x="256" y="193"/>
                </a:lnTo>
                <a:lnTo>
                  <a:pt x="257" y="193"/>
                </a:lnTo>
                <a:lnTo>
                  <a:pt x="259" y="193"/>
                </a:lnTo>
                <a:lnTo>
                  <a:pt x="259" y="195"/>
                </a:lnTo>
                <a:lnTo>
                  <a:pt x="261" y="195"/>
                </a:lnTo>
                <a:lnTo>
                  <a:pt x="261" y="196"/>
                </a:lnTo>
                <a:lnTo>
                  <a:pt x="262" y="196"/>
                </a:lnTo>
                <a:lnTo>
                  <a:pt x="262" y="195"/>
                </a:lnTo>
                <a:lnTo>
                  <a:pt x="264" y="195"/>
                </a:lnTo>
                <a:lnTo>
                  <a:pt x="265" y="195"/>
                </a:lnTo>
                <a:lnTo>
                  <a:pt x="267" y="195"/>
                </a:lnTo>
                <a:lnTo>
                  <a:pt x="269" y="195"/>
                </a:lnTo>
                <a:lnTo>
                  <a:pt x="269" y="193"/>
                </a:lnTo>
                <a:lnTo>
                  <a:pt x="270" y="193"/>
                </a:lnTo>
                <a:lnTo>
                  <a:pt x="270" y="192"/>
                </a:lnTo>
                <a:lnTo>
                  <a:pt x="270" y="190"/>
                </a:lnTo>
                <a:lnTo>
                  <a:pt x="272" y="190"/>
                </a:lnTo>
                <a:lnTo>
                  <a:pt x="273" y="190"/>
                </a:lnTo>
                <a:lnTo>
                  <a:pt x="275" y="190"/>
                </a:lnTo>
                <a:lnTo>
                  <a:pt x="277" y="190"/>
                </a:lnTo>
                <a:lnTo>
                  <a:pt x="277" y="188"/>
                </a:lnTo>
                <a:lnTo>
                  <a:pt x="278" y="188"/>
                </a:lnTo>
                <a:lnTo>
                  <a:pt x="280" y="187"/>
                </a:lnTo>
                <a:lnTo>
                  <a:pt x="281" y="187"/>
                </a:lnTo>
                <a:lnTo>
                  <a:pt x="281" y="185"/>
                </a:lnTo>
                <a:lnTo>
                  <a:pt x="281" y="184"/>
                </a:lnTo>
                <a:lnTo>
                  <a:pt x="283" y="184"/>
                </a:lnTo>
                <a:lnTo>
                  <a:pt x="285" y="184"/>
                </a:lnTo>
                <a:lnTo>
                  <a:pt x="285" y="182"/>
                </a:lnTo>
                <a:lnTo>
                  <a:pt x="285" y="180"/>
                </a:lnTo>
                <a:lnTo>
                  <a:pt x="286" y="179"/>
                </a:lnTo>
                <a:lnTo>
                  <a:pt x="288" y="180"/>
                </a:lnTo>
                <a:lnTo>
                  <a:pt x="288" y="179"/>
                </a:lnTo>
                <a:lnTo>
                  <a:pt x="289" y="180"/>
                </a:lnTo>
                <a:lnTo>
                  <a:pt x="291" y="179"/>
                </a:lnTo>
                <a:lnTo>
                  <a:pt x="293" y="179"/>
                </a:lnTo>
                <a:lnTo>
                  <a:pt x="294" y="179"/>
                </a:lnTo>
                <a:lnTo>
                  <a:pt x="296" y="180"/>
                </a:lnTo>
                <a:lnTo>
                  <a:pt x="296" y="182"/>
                </a:lnTo>
                <a:lnTo>
                  <a:pt x="297" y="182"/>
                </a:lnTo>
                <a:lnTo>
                  <a:pt x="297" y="180"/>
                </a:lnTo>
                <a:lnTo>
                  <a:pt x="299" y="180"/>
                </a:lnTo>
                <a:lnTo>
                  <a:pt x="299" y="179"/>
                </a:lnTo>
                <a:lnTo>
                  <a:pt x="301" y="177"/>
                </a:lnTo>
                <a:lnTo>
                  <a:pt x="302" y="176"/>
                </a:lnTo>
                <a:lnTo>
                  <a:pt x="302" y="174"/>
                </a:lnTo>
                <a:lnTo>
                  <a:pt x="302" y="172"/>
                </a:lnTo>
                <a:lnTo>
                  <a:pt x="302" y="171"/>
                </a:lnTo>
                <a:lnTo>
                  <a:pt x="305" y="171"/>
                </a:lnTo>
                <a:lnTo>
                  <a:pt x="307" y="171"/>
                </a:lnTo>
                <a:lnTo>
                  <a:pt x="309" y="171"/>
                </a:lnTo>
                <a:lnTo>
                  <a:pt x="309" y="172"/>
                </a:lnTo>
                <a:lnTo>
                  <a:pt x="309" y="174"/>
                </a:lnTo>
                <a:lnTo>
                  <a:pt x="310" y="176"/>
                </a:lnTo>
                <a:lnTo>
                  <a:pt x="312" y="176"/>
                </a:lnTo>
                <a:lnTo>
                  <a:pt x="312" y="174"/>
                </a:lnTo>
                <a:lnTo>
                  <a:pt x="313" y="174"/>
                </a:lnTo>
                <a:lnTo>
                  <a:pt x="315" y="174"/>
                </a:lnTo>
                <a:lnTo>
                  <a:pt x="317" y="174"/>
                </a:lnTo>
                <a:lnTo>
                  <a:pt x="318" y="174"/>
                </a:lnTo>
                <a:lnTo>
                  <a:pt x="318" y="172"/>
                </a:lnTo>
                <a:lnTo>
                  <a:pt x="320" y="172"/>
                </a:lnTo>
                <a:lnTo>
                  <a:pt x="320" y="171"/>
                </a:lnTo>
                <a:lnTo>
                  <a:pt x="321" y="171"/>
                </a:lnTo>
                <a:lnTo>
                  <a:pt x="321" y="169"/>
                </a:lnTo>
                <a:lnTo>
                  <a:pt x="321" y="168"/>
                </a:lnTo>
                <a:lnTo>
                  <a:pt x="323" y="168"/>
                </a:lnTo>
                <a:lnTo>
                  <a:pt x="325" y="164"/>
                </a:lnTo>
                <a:lnTo>
                  <a:pt x="326" y="164"/>
                </a:lnTo>
                <a:lnTo>
                  <a:pt x="326" y="161"/>
                </a:lnTo>
                <a:lnTo>
                  <a:pt x="328" y="161"/>
                </a:lnTo>
                <a:lnTo>
                  <a:pt x="328" y="160"/>
                </a:lnTo>
                <a:lnTo>
                  <a:pt x="328" y="158"/>
                </a:lnTo>
                <a:lnTo>
                  <a:pt x="326" y="156"/>
                </a:lnTo>
                <a:lnTo>
                  <a:pt x="326" y="155"/>
                </a:lnTo>
                <a:lnTo>
                  <a:pt x="325" y="155"/>
                </a:lnTo>
                <a:lnTo>
                  <a:pt x="323" y="155"/>
                </a:lnTo>
                <a:lnTo>
                  <a:pt x="321" y="155"/>
                </a:lnTo>
                <a:lnTo>
                  <a:pt x="320" y="153"/>
                </a:lnTo>
                <a:lnTo>
                  <a:pt x="320" y="155"/>
                </a:lnTo>
                <a:lnTo>
                  <a:pt x="318" y="155"/>
                </a:lnTo>
                <a:lnTo>
                  <a:pt x="317" y="155"/>
                </a:lnTo>
                <a:lnTo>
                  <a:pt x="317" y="153"/>
                </a:lnTo>
                <a:lnTo>
                  <a:pt x="318" y="153"/>
                </a:lnTo>
                <a:lnTo>
                  <a:pt x="318" y="152"/>
                </a:lnTo>
                <a:lnTo>
                  <a:pt x="318" y="150"/>
                </a:lnTo>
                <a:lnTo>
                  <a:pt x="317" y="150"/>
                </a:lnTo>
                <a:lnTo>
                  <a:pt x="317" y="148"/>
                </a:lnTo>
                <a:lnTo>
                  <a:pt x="317" y="147"/>
                </a:lnTo>
                <a:lnTo>
                  <a:pt x="318" y="147"/>
                </a:lnTo>
                <a:lnTo>
                  <a:pt x="318" y="145"/>
                </a:lnTo>
                <a:lnTo>
                  <a:pt x="320" y="145"/>
                </a:lnTo>
                <a:lnTo>
                  <a:pt x="320" y="144"/>
                </a:lnTo>
                <a:lnTo>
                  <a:pt x="321" y="142"/>
                </a:lnTo>
                <a:lnTo>
                  <a:pt x="321" y="140"/>
                </a:lnTo>
                <a:lnTo>
                  <a:pt x="321" y="139"/>
                </a:lnTo>
                <a:lnTo>
                  <a:pt x="320" y="137"/>
                </a:lnTo>
                <a:lnTo>
                  <a:pt x="318" y="137"/>
                </a:lnTo>
                <a:lnTo>
                  <a:pt x="318" y="139"/>
                </a:lnTo>
                <a:lnTo>
                  <a:pt x="317" y="139"/>
                </a:lnTo>
                <a:lnTo>
                  <a:pt x="317" y="140"/>
                </a:lnTo>
                <a:lnTo>
                  <a:pt x="315" y="142"/>
                </a:lnTo>
                <a:lnTo>
                  <a:pt x="313" y="140"/>
                </a:lnTo>
                <a:lnTo>
                  <a:pt x="313" y="139"/>
                </a:lnTo>
                <a:lnTo>
                  <a:pt x="315" y="139"/>
                </a:lnTo>
                <a:lnTo>
                  <a:pt x="317" y="137"/>
                </a:lnTo>
                <a:lnTo>
                  <a:pt x="318" y="137"/>
                </a:lnTo>
                <a:lnTo>
                  <a:pt x="318" y="136"/>
                </a:lnTo>
                <a:lnTo>
                  <a:pt x="318" y="134"/>
                </a:lnTo>
                <a:lnTo>
                  <a:pt x="317" y="132"/>
                </a:lnTo>
                <a:lnTo>
                  <a:pt x="317" y="131"/>
                </a:lnTo>
                <a:lnTo>
                  <a:pt x="315" y="129"/>
                </a:lnTo>
                <a:lnTo>
                  <a:pt x="315" y="128"/>
                </a:lnTo>
                <a:lnTo>
                  <a:pt x="315" y="126"/>
                </a:lnTo>
                <a:lnTo>
                  <a:pt x="315" y="124"/>
                </a:lnTo>
                <a:lnTo>
                  <a:pt x="315" y="123"/>
                </a:lnTo>
                <a:lnTo>
                  <a:pt x="315" y="121"/>
                </a:lnTo>
                <a:lnTo>
                  <a:pt x="315" y="120"/>
                </a:lnTo>
                <a:lnTo>
                  <a:pt x="315" y="118"/>
                </a:lnTo>
                <a:lnTo>
                  <a:pt x="317" y="116"/>
                </a:lnTo>
                <a:lnTo>
                  <a:pt x="317" y="113"/>
                </a:lnTo>
                <a:lnTo>
                  <a:pt x="317" y="112"/>
                </a:lnTo>
                <a:lnTo>
                  <a:pt x="318" y="110"/>
                </a:lnTo>
                <a:lnTo>
                  <a:pt x="320" y="108"/>
                </a:lnTo>
                <a:lnTo>
                  <a:pt x="321" y="108"/>
                </a:lnTo>
                <a:lnTo>
                  <a:pt x="321" y="107"/>
                </a:lnTo>
                <a:lnTo>
                  <a:pt x="323" y="107"/>
                </a:lnTo>
                <a:lnTo>
                  <a:pt x="325" y="107"/>
                </a:lnTo>
                <a:lnTo>
                  <a:pt x="325" y="105"/>
                </a:lnTo>
                <a:lnTo>
                  <a:pt x="326" y="105"/>
                </a:lnTo>
                <a:lnTo>
                  <a:pt x="326" y="104"/>
                </a:lnTo>
                <a:lnTo>
                  <a:pt x="328" y="104"/>
                </a:lnTo>
                <a:lnTo>
                  <a:pt x="328" y="102"/>
                </a:lnTo>
                <a:lnTo>
                  <a:pt x="328" y="100"/>
                </a:lnTo>
                <a:lnTo>
                  <a:pt x="328" y="99"/>
                </a:lnTo>
                <a:lnTo>
                  <a:pt x="328" y="97"/>
                </a:lnTo>
                <a:lnTo>
                  <a:pt x="328" y="96"/>
                </a:lnTo>
                <a:lnTo>
                  <a:pt x="326" y="94"/>
                </a:lnTo>
                <a:lnTo>
                  <a:pt x="326" y="92"/>
                </a:lnTo>
                <a:lnTo>
                  <a:pt x="326" y="91"/>
                </a:lnTo>
                <a:lnTo>
                  <a:pt x="326" y="89"/>
                </a:lnTo>
                <a:lnTo>
                  <a:pt x="326" y="88"/>
                </a:lnTo>
                <a:lnTo>
                  <a:pt x="326" y="86"/>
                </a:lnTo>
                <a:lnTo>
                  <a:pt x="326" y="84"/>
                </a:lnTo>
                <a:lnTo>
                  <a:pt x="328" y="83"/>
                </a:lnTo>
                <a:lnTo>
                  <a:pt x="329" y="81"/>
                </a:lnTo>
                <a:lnTo>
                  <a:pt x="331" y="81"/>
                </a:lnTo>
                <a:lnTo>
                  <a:pt x="331" y="80"/>
                </a:lnTo>
                <a:lnTo>
                  <a:pt x="333" y="78"/>
                </a:lnTo>
                <a:lnTo>
                  <a:pt x="333" y="76"/>
                </a:lnTo>
                <a:lnTo>
                  <a:pt x="331" y="76"/>
                </a:lnTo>
                <a:lnTo>
                  <a:pt x="331" y="75"/>
                </a:lnTo>
                <a:lnTo>
                  <a:pt x="329" y="75"/>
                </a:lnTo>
                <a:lnTo>
                  <a:pt x="328" y="75"/>
                </a:lnTo>
                <a:lnTo>
                  <a:pt x="328" y="73"/>
                </a:lnTo>
                <a:lnTo>
                  <a:pt x="328" y="72"/>
                </a:lnTo>
                <a:lnTo>
                  <a:pt x="329" y="72"/>
                </a:lnTo>
                <a:lnTo>
                  <a:pt x="331" y="72"/>
                </a:lnTo>
                <a:lnTo>
                  <a:pt x="333" y="72"/>
                </a:lnTo>
                <a:lnTo>
                  <a:pt x="333" y="73"/>
                </a:lnTo>
                <a:lnTo>
                  <a:pt x="334" y="73"/>
                </a:lnTo>
                <a:lnTo>
                  <a:pt x="336" y="73"/>
                </a:lnTo>
                <a:lnTo>
                  <a:pt x="336" y="72"/>
                </a:lnTo>
                <a:lnTo>
                  <a:pt x="337" y="72"/>
                </a:lnTo>
                <a:lnTo>
                  <a:pt x="337" y="70"/>
                </a:lnTo>
                <a:lnTo>
                  <a:pt x="337" y="67"/>
                </a:lnTo>
                <a:lnTo>
                  <a:pt x="336" y="65"/>
                </a:lnTo>
                <a:lnTo>
                  <a:pt x="336" y="64"/>
                </a:lnTo>
                <a:lnTo>
                  <a:pt x="339" y="62"/>
                </a:lnTo>
                <a:lnTo>
                  <a:pt x="341" y="60"/>
                </a:lnTo>
                <a:lnTo>
                  <a:pt x="342" y="60"/>
                </a:lnTo>
                <a:lnTo>
                  <a:pt x="342" y="59"/>
                </a:lnTo>
                <a:lnTo>
                  <a:pt x="342" y="57"/>
                </a:lnTo>
                <a:lnTo>
                  <a:pt x="342" y="56"/>
                </a:lnTo>
                <a:lnTo>
                  <a:pt x="342" y="54"/>
                </a:lnTo>
                <a:lnTo>
                  <a:pt x="341" y="54"/>
                </a:lnTo>
                <a:lnTo>
                  <a:pt x="339" y="52"/>
                </a:lnTo>
                <a:lnTo>
                  <a:pt x="339" y="51"/>
                </a:lnTo>
                <a:lnTo>
                  <a:pt x="337" y="51"/>
                </a:lnTo>
                <a:lnTo>
                  <a:pt x="336" y="49"/>
                </a:lnTo>
                <a:lnTo>
                  <a:pt x="336" y="48"/>
                </a:lnTo>
                <a:lnTo>
                  <a:pt x="334" y="46"/>
                </a:lnTo>
                <a:lnTo>
                  <a:pt x="333" y="44"/>
                </a:lnTo>
                <a:lnTo>
                  <a:pt x="331" y="43"/>
                </a:lnTo>
                <a:lnTo>
                  <a:pt x="333" y="41"/>
                </a:lnTo>
                <a:lnTo>
                  <a:pt x="336" y="41"/>
                </a:lnTo>
                <a:lnTo>
                  <a:pt x="341" y="43"/>
                </a:lnTo>
                <a:lnTo>
                  <a:pt x="344" y="43"/>
                </a:lnTo>
                <a:lnTo>
                  <a:pt x="347" y="43"/>
                </a:lnTo>
                <a:lnTo>
                  <a:pt x="350" y="43"/>
                </a:lnTo>
                <a:lnTo>
                  <a:pt x="352" y="43"/>
                </a:lnTo>
                <a:lnTo>
                  <a:pt x="355" y="41"/>
                </a:lnTo>
                <a:lnTo>
                  <a:pt x="357" y="40"/>
                </a:lnTo>
                <a:lnTo>
                  <a:pt x="357" y="38"/>
                </a:lnTo>
                <a:lnTo>
                  <a:pt x="358" y="35"/>
                </a:lnTo>
                <a:lnTo>
                  <a:pt x="358" y="33"/>
                </a:lnTo>
                <a:lnTo>
                  <a:pt x="360" y="33"/>
                </a:lnTo>
                <a:lnTo>
                  <a:pt x="361" y="33"/>
                </a:lnTo>
                <a:lnTo>
                  <a:pt x="365" y="33"/>
                </a:lnTo>
                <a:lnTo>
                  <a:pt x="366" y="33"/>
                </a:lnTo>
                <a:lnTo>
                  <a:pt x="368" y="32"/>
                </a:lnTo>
                <a:lnTo>
                  <a:pt x="369" y="32"/>
                </a:lnTo>
                <a:lnTo>
                  <a:pt x="371" y="32"/>
                </a:lnTo>
                <a:lnTo>
                  <a:pt x="373" y="32"/>
                </a:lnTo>
                <a:lnTo>
                  <a:pt x="374" y="33"/>
                </a:lnTo>
                <a:lnTo>
                  <a:pt x="373" y="33"/>
                </a:lnTo>
                <a:lnTo>
                  <a:pt x="373" y="35"/>
                </a:lnTo>
                <a:lnTo>
                  <a:pt x="373" y="36"/>
                </a:lnTo>
                <a:lnTo>
                  <a:pt x="374" y="36"/>
                </a:lnTo>
                <a:lnTo>
                  <a:pt x="374" y="38"/>
                </a:lnTo>
                <a:lnTo>
                  <a:pt x="377" y="40"/>
                </a:lnTo>
                <a:lnTo>
                  <a:pt x="379" y="38"/>
                </a:lnTo>
                <a:lnTo>
                  <a:pt x="381" y="36"/>
                </a:lnTo>
                <a:lnTo>
                  <a:pt x="382" y="36"/>
                </a:lnTo>
                <a:lnTo>
                  <a:pt x="385" y="38"/>
                </a:lnTo>
                <a:lnTo>
                  <a:pt x="385" y="40"/>
                </a:lnTo>
                <a:lnTo>
                  <a:pt x="389" y="40"/>
                </a:lnTo>
                <a:lnTo>
                  <a:pt x="392" y="41"/>
                </a:lnTo>
                <a:lnTo>
                  <a:pt x="395" y="40"/>
                </a:lnTo>
                <a:lnTo>
                  <a:pt x="397" y="40"/>
                </a:lnTo>
                <a:lnTo>
                  <a:pt x="400" y="41"/>
                </a:lnTo>
                <a:lnTo>
                  <a:pt x="403" y="41"/>
                </a:lnTo>
                <a:lnTo>
                  <a:pt x="406" y="40"/>
                </a:lnTo>
                <a:lnTo>
                  <a:pt x="409" y="40"/>
                </a:lnTo>
                <a:lnTo>
                  <a:pt x="413" y="38"/>
                </a:lnTo>
                <a:lnTo>
                  <a:pt x="414" y="38"/>
                </a:lnTo>
                <a:lnTo>
                  <a:pt x="417" y="40"/>
                </a:lnTo>
                <a:lnTo>
                  <a:pt x="419" y="38"/>
                </a:lnTo>
                <a:lnTo>
                  <a:pt x="422" y="36"/>
                </a:lnTo>
                <a:lnTo>
                  <a:pt x="424" y="36"/>
                </a:lnTo>
                <a:lnTo>
                  <a:pt x="425" y="35"/>
                </a:lnTo>
                <a:lnTo>
                  <a:pt x="425" y="32"/>
                </a:lnTo>
                <a:lnTo>
                  <a:pt x="424" y="32"/>
                </a:lnTo>
                <a:lnTo>
                  <a:pt x="424" y="30"/>
                </a:lnTo>
                <a:lnTo>
                  <a:pt x="424" y="28"/>
                </a:lnTo>
                <a:lnTo>
                  <a:pt x="422" y="27"/>
                </a:lnTo>
                <a:lnTo>
                  <a:pt x="421" y="25"/>
                </a:lnTo>
                <a:lnTo>
                  <a:pt x="419" y="24"/>
                </a:lnTo>
                <a:lnTo>
                  <a:pt x="421" y="22"/>
                </a:lnTo>
                <a:lnTo>
                  <a:pt x="421" y="20"/>
                </a:lnTo>
                <a:lnTo>
                  <a:pt x="422" y="20"/>
                </a:lnTo>
                <a:lnTo>
                  <a:pt x="422" y="19"/>
                </a:lnTo>
                <a:lnTo>
                  <a:pt x="424" y="19"/>
                </a:lnTo>
                <a:lnTo>
                  <a:pt x="427" y="19"/>
                </a:lnTo>
                <a:lnTo>
                  <a:pt x="429" y="19"/>
                </a:lnTo>
                <a:lnTo>
                  <a:pt x="429" y="20"/>
                </a:lnTo>
                <a:lnTo>
                  <a:pt x="430" y="22"/>
                </a:lnTo>
                <a:lnTo>
                  <a:pt x="432" y="22"/>
                </a:lnTo>
                <a:lnTo>
                  <a:pt x="433" y="22"/>
                </a:lnTo>
                <a:lnTo>
                  <a:pt x="435" y="20"/>
                </a:lnTo>
                <a:lnTo>
                  <a:pt x="438" y="17"/>
                </a:lnTo>
                <a:lnTo>
                  <a:pt x="438" y="16"/>
                </a:lnTo>
                <a:lnTo>
                  <a:pt x="438" y="14"/>
                </a:lnTo>
                <a:lnTo>
                  <a:pt x="440" y="11"/>
                </a:lnTo>
                <a:lnTo>
                  <a:pt x="438" y="9"/>
                </a:lnTo>
                <a:lnTo>
                  <a:pt x="438" y="8"/>
                </a:lnTo>
                <a:lnTo>
                  <a:pt x="438" y="4"/>
                </a:lnTo>
                <a:lnTo>
                  <a:pt x="437" y="4"/>
                </a:lnTo>
                <a:lnTo>
                  <a:pt x="437" y="3"/>
                </a:lnTo>
                <a:lnTo>
                  <a:pt x="437" y="1"/>
                </a:lnTo>
                <a:lnTo>
                  <a:pt x="438" y="0"/>
                </a:lnTo>
                <a:lnTo>
                  <a:pt x="440" y="0"/>
                </a:lnTo>
                <a:lnTo>
                  <a:pt x="441" y="0"/>
                </a:lnTo>
                <a:lnTo>
                  <a:pt x="443" y="0"/>
                </a:lnTo>
                <a:lnTo>
                  <a:pt x="445" y="0"/>
                </a:lnTo>
                <a:lnTo>
                  <a:pt x="445" y="1"/>
                </a:lnTo>
                <a:lnTo>
                  <a:pt x="446" y="1"/>
                </a:lnTo>
                <a:lnTo>
                  <a:pt x="448" y="3"/>
                </a:lnTo>
                <a:lnTo>
                  <a:pt x="448" y="11"/>
                </a:lnTo>
                <a:lnTo>
                  <a:pt x="448" y="12"/>
                </a:lnTo>
                <a:lnTo>
                  <a:pt x="448" y="22"/>
                </a:lnTo>
                <a:lnTo>
                  <a:pt x="448" y="25"/>
                </a:lnTo>
                <a:lnTo>
                  <a:pt x="448" y="35"/>
                </a:lnTo>
                <a:lnTo>
                  <a:pt x="448" y="40"/>
                </a:lnTo>
                <a:lnTo>
                  <a:pt x="448" y="48"/>
                </a:lnTo>
                <a:lnTo>
                  <a:pt x="448" y="54"/>
                </a:lnTo>
                <a:lnTo>
                  <a:pt x="448" y="57"/>
                </a:lnTo>
                <a:lnTo>
                  <a:pt x="448" y="60"/>
                </a:lnTo>
                <a:lnTo>
                  <a:pt x="448" y="70"/>
                </a:lnTo>
                <a:lnTo>
                  <a:pt x="449" y="70"/>
                </a:lnTo>
                <a:lnTo>
                  <a:pt x="453" y="70"/>
                </a:lnTo>
                <a:lnTo>
                  <a:pt x="454" y="88"/>
                </a:lnTo>
                <a:lnTo>
                  <a:pt x="454" y="91"/>
                </a:lnTo>
                <a:lnTo>
                  <a:pt x="454" y="94"/>
                </a:lnTo>
                <a:lnTo>
                  <a:pt x="454" y="96"/>
                </a:lnTo>
                <a:lnTo>
                  <a:pt x="454" y="99"/>
                </a:lnTo>
                <a:lnTo>
                  <a:pt x="459" y="99"/>
                </a:lnTo>
                <a:lnTo>
                  <a:pt x="461" y="99"/>
                </a:lnTo>
                <a:lnTo>
                  <a:pt x="462" y="99"/>
                </a:lnTo>
                <a:lnTo>
                  <a:pt x="464" y="99"/>
                </a:lnTo>
                <a:lnTo>
                  <a:pt x="477" y="99"/>
                </a:lnTo>
                <a:lnTo>
                  <a:pt x="481" y="99"/>
                </a:lnTo>
                <a:lnTo>
                  <a:pt x="483" y="99"/>
                </a:lnTo>
                <a:lnTo>
                  <a:pt x="486" y="99"/>
                </a:lnTo>
                <a:lnTo>
                  <a:pt x="496" y="99"/>
                </a:lnTo>
                <a:lnTo>
                  <a:pt x="497" y="99"/>
                </a:lnTo>
                <a:lnTo>
                  <a:pt x="499" y="99"/>
                </a:lnTo>
                <a:lnTo>
                  <a:pt x="501" y="99"/>
                </a:lnTo>
                <a:lnTo>
                  <a:pt x="505" y="99"/>
                </a:lnTo>
                <a:lnTo>
                  <a:pt x="507" y="99"/>
                </a:lnTo>
                <a:lnTo>
                  <a:pt x="510" y="99"/>
                </a:lnTo>
                <a:lnTo>
                  <a:pt x="512" y="99"/>
                </a:lnTo>
                <a:lnTo>
                  <a:pt x="513" y="99"/>
                </a:lnTo>
                <a:lnTo>
                  <a:pt x="515" y="99"/>
                </a:lnTo>
                <a:lnTo>
                  <a:pt x="517" y="99"/>
                </a:lnTo>
                <a:lnTo>
                  <a:pt x="518" y="99"/>
                </a:lnTo>
                <a:lnTo>
                  <a:pt x="520" y="99"/>
                </a:lnTo>
                <a:lnTo>
                  <a:pt x="523" y="99"/>
                </a:lnTo>
                <a:lnTo>
                  <a:pt x="525" y="99"/>
                </a:lnTo>
                <a:lnTo>
                  <a:pt x="528" y="99"/>
                </a:lnTo>
                <a:lnTo>
                  <a:pt x="531" y="99"/>
                </a:lnTo>
                <a:lnTo>
                  <a:pt x="539" y="99"/>
                </a:lnTo>
                <a:lnTo>
                  <a:pt x="545" y="99"/>
                </a:lnTo>
                <a:lnTo>
                  <a:pt x="547" y="99"/>
                </a:lnTo>
                <a:lnTo>
                  <a:pt x="549" y="99"/>
                </a:lnTo>
                <a:lnTo>
                  <a:pt x="550" y="99"/>
                </a:lnTo>
                <a:lnTo>
                  <a:pt x="553" y="99"/>
                </a:lnTo>
                <a:lnTo>
                  <a:pt x="558" y="99"/>
                </a:lnTo>
                <a:lnTo>
                  <a:pt x="566" y="99"/>
                </a:lnTo>
                <a:lnTo>
                  <a:pt x="568" y="99"/>
                </a:lnTo>
                <a:close/>
              </a:path>
            </a:pathLst>
          </a:custGeom>
          <a:solidFill>
            <a:srgbClr val="8C455F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75" name="Freeform 27"/>
          <p:cNvSpPr>
            <a:spLocks/>
          </p:cNvSpPr>
          <p:nvPr/>
        </p:nvSpPr>
        <p:spPr bwMode="auto">
          <a:xfrm>
            <a:off x="4486275" y="2930525"/>
            <a:ext cx="550863" cy="625475"/>
          </a:xfrm>
          <a:custGeom>
            <a:avLst/>
            <a:gdLst/>
            <a:ahLst/>
            <a:cxnLst>
              <a:cxn ang="0">
                <a:pos x="340" y="284"/>
              </a:cxn>
              <a:cxn ang="0">
                <a:pos x="324" y="284"/>
              </a:cxn>
              <a:cxn ang="0">
                <a:pos x="315" y="284"/>
              </a:cxn>
              <a:cxn ang="0">
                <a:pos x="297" y="284"/>
              </a:cxn>
              <a:cxn ang="0">
                <a:pos x="291" y="303"/>
              </a:cxn>
              <a:cxn ang="0">
                <a:pos x="291" y="327"/>
              </a:cxn>
              <a:cxn ang="0">
                <a:pos x="284" y="394"/>
              </a:cxn>
              <a:cxn ang="0">
                <a:pos x="262" y="394"/>
              </a:cxn>
              <a:cxn ang="0">
                <a:pos x="246" y="394"/>
              </a:cxn>
              <a:cxn ang="0">
                <a:pos x="228" y="394"/>
              </a:cxn>
              <a:cxn ang="0">
                <a:pos x="217" y="394"/>
              </a:cxn>
              <a:cxn ang="0">
                <a:pos x="203" y="394"/>
              </a:cxn>
              <a:cxn ang="0">
                <a:pos x="192" y="394"/>
              </a:cxn>
              <a:cxn ang="0">
                <a:pos x="169" y="391"/>
              </a:cxn>
              <a:cxn ang="0">
                <a:pos x="171" y="388"/>
              </a:cxn>
              <a:cxn ang="0">
                <a:pos x="172" y="380"/>
              </a:cxn>
              <a:cxn ang="0">
                <a:pos x="174" y="376"/>
              </a:cxn>
              <a:cxn ang="0">
                <a:pos x="171" y="372"/>
              </a:cxn>
              <a:cxn ang="0">
                <a:pos x="169" y="367"/>
              </a:cxn>
              <a:cxn ang="0">
                <a:pos x="172" y="362"/>
              </a:cxn>
              <a:cxn ang="0">
                <a:pos x="176" y="356"/>
              </a:cxn>
              <a:cxn ang="0">
                <a:pos x="176" y="349"/>
              </a:cxn>
              <a:cxn ang="0">
                <a:pos x="176" y="343"/>
              </a:cxn>
              <a:cxn ang="0">
                <a:pos x="177" y="336"/>
              </a:cxn>
              <a:cxn ang="0">
                <a:pos x="177" y="332"/>
              </a:cxn>
              <a:cxn ang="0">
                <a:pos x="180" y="324"/>
              </a:cxn>
              <a:cxn ang="0">
                <a:pos x="182" y="320"/>
              </a:cxn>
              <a:cxn ang="0">
                <a:pos x="184" y="316"/>
              </a:cxn>
              <a:cxn ang="0">
                <a:pos x="187" y="312"/>
              </a:cxn>
              <a:cxn ang="0">
                <a:pos x="179" y="311"/>
              </a:cxn>
              <a:cxn ang="0">
                <a:pos x="142" y="311"/>
              </a:cxn>
              <a:cxn ang="0">
                <a:pos x="118" y="311"/>
              </a:cxn>
              <a:cxn ang="0">
                <a:pos x="89" y="311"/>
              </a:cxn>
              <a:cxn ang="0">
                <a:pos x="62" y="311"/>
              </a:cxn>
              <a:cxn ang="0">
                <a:pos x="52" y="311"/>
              </a:cxn>
              <a:cxn ang="0">
                <a:pos x="32" y="303"/>
              </a:cxn>
              <a:cxn ang="0">
                <a:pos x="32" y="284"/>
              </a:cxn>
              <a:cxn ang="0">
                <a:pos x="32" y="242"/>
              </a:cxn>
              <a:cxn ang="0">
                <a:pos x="30" y="221"/>
              </a:cxn>
              <a:cxn ang="0">
                <a:pos x="30" y="189"/>
              </a:cxn>
              <a:cxn ang="0">
                <a:pos x="4" y="172"/>
              </a:cxn>
              <a:cxn ang="0">
                <a:pos x="1" y="146"/>
              </a:cxn>
              <a:cxn ang="0">
                <a:pos x="1" y="114"/>
              </a:cxn>
              <a:cxn ang="0">
                <a:pos x="0" y="63"/>
              </a:cxn>
              <a:cxn ang="0">
                <a:pos x="44" y="58"/>
              </a:cxn>
              <a:cxn ang="0">
                <a:pos x="57" y="28"/>
              </a:cxn>
              <a:cxn ang="0">
                <a:pos x="94" y="0"/>
              </a:cxn>
              <a:cxn ang="0">
                <a:pos x="144" y="0"/>
              </a:cxn>
              <a:cxn ang="0">
                <a:pos x="172" y="13"/>
              </a:cxn>
              <a:cxn ang="0">
                <a:pos x="171" y="50"/>
              </a:cxn>
              <a:cxn ang="0">
                <a:pos x="196" y="58"/>
              </a:cxn>
              <a:cxn ang="0">
                <a:pos x="232" y="56"/>
              </a:cxn>
              <a:cxn ang="0">
                <a:pos x="264" y="56"/>
              </a:cxn>
              <a:cxn ang="0">
                <a:pos x="296" y="58"/>
              </a:cxn>
              <a:cxn ang="0">
                <a:pos x="308" y="101"/>
              </a:cxn>
              <a:cxn ang="0">
                <a:pos x="313" y="120"/>
              </a:cxn>
              <a:cxn ang="0">
                <a:pos x="313" y="183"/>
              </a:cxn>
              <a:cxn ang="0">
                <a:pos x="318" y="228"/>
              </a:cxn>
              <a:cxn ang="0">
                <a:pos x="326" y="255"/>
              </a:cxn>
            </a:cxnLst>
            <a:rect l="0" t="0" r="r" b="b"/>
            <a:pathLst>
              <a:path w="347" h="394">
                <a:moveTo>
                  <a:pt x="347" y="255"/>
                </a:moveTo>
                <a:lnTo>
                  <a:pt x="347" y="263"/>
                </a:lnTo>
                <a:lnTo>
                  <a:pt x="347" y="263"/>
                </a:lnTo>
                <a:lnTo>
                  <a:pt x="347" y="271"/>
                </a:lnTo>
                <a:lnTo>
                  <a:pt x="347" y="280"/>
                </a:lnTo>
                <a:lnTo>
                  <a:pt x="347" y="284"/>
                </a:lnTo>
                <a:lnTo>
                  <a:pt x="345" y="284"/>
                </a:lnTo>
                <a:lnTo>
                  <a:pt x="340" y="284"/>
                </a:lnTo>
                <a:lnTo>
                  <a:pt x="339" y="284"/>
                </a:lnTo>
                <a:lnTo>
                  <a:pt x="339" y="284"/>
                </a:lnTo>
                <a:lnTo>
                  <a:pt x="339" y="284"/>
                </a:lnTo>
                <a:lnTo>
                  <a:pt x="337" y="284"/>
                </a:lnTo>
                <a:lnTo>
                  <a:pt x="332" y="284"/>
                </a:lnTo>
                <a:lnTo>
                  <a:pt x="328" y="284"/>
                </a:lnTo>
                <a:lnTo>
                  <a:pt x="328" y="284"/>
                </a:lnTo>
                <a:lnTo>
                  <a:pt x="324" y="284"/>
                </a:lnTo>
                <a:lnTo>
                  <a:pt x="324" y="284"/>
                </a:lnTo>
                <a:lnTo>
                  <a:pt x="323" y="284"/>
                </a:lnTo>
                <a:lnTo>
                  <a:pt x="321" y="284"/>
                </a:lnTo>
                <a:lnTo>
                  <a:pt x="321" y="284"/>
                </a:lnTo>
                <a:lnTo>
                  <a:pt x="320" y="284"/>
                </a:lnTo>
                <a:lnTo>
                  <a:pt x="316" y="284"/>
                </a:lnTo>
                <a:lnTo>
                  <a:pt x="316" y="284"/>
                </a:lnTo>
                <a:lnTo>
                  <a:pt x="315" y="284"/>
                </a:lnTo>
                <a:lnTo>
                  <a:pt x="312" y="284"/>
                </a:lnTo>
                <a:lnTo>
                  <a:pt x="310" y="284"/>
                </a:lnTo>
                <a:lnTo>
                  <a:pt x="308" y="284"/>
                </a:lnTo>
                <a:lnTo>
                  <a:pt x="307" y="284"/>
                </a:lnTo>
                <a:lnTo>
                  <a:pt x="302" y="284"/>
                </a:lnTo>
                <a:lnTo>
                  <a:pt x="299" y="284"/>
                </a:lnTo>
                <a:lnTo>
                  <a:pt x="299" y="284"/>
                </a:lnTo>
                <a:lnTo>
                  <a:pt x="297" y="284"/>
                </a:lnTo>
                <a:lnTo>
                  <a:pt x="296" y="284"/>
                </a:lnTo>
                <a:lnTo>
                  <a:pt x="291" y="284"/>
                </a:lnTo>
                <a:lnTo>
                  <a:pt x="291" y="285"/>
                </a:lnTo>
                <a:lnTo>
                  <a:pt x="291" y="290"/>
                </a:lnTo>
                <a:lnTo>
                  <a:pt x="291" y="296"/>
                </a:lnTo>
                <a:lnTo>
                  <a:pt x="291" y="298"/>
                </a:lnTo>
                <a:lnTo>
                  <a:pt x="291" y="300"/>
                </a:lnTo>
                <a:lnTo>
                  <a:pt x="291" y="303"/>
                </a:lnTo>
                <a:lnTo>
                  <a:pt x="291" y="303"/>
                </a:lnTo>
                <a:lnTo>
                  <a:pt x="291" y="304"/>
                </a:lnTo>
                <a:lnTo>
                  <a:pt x="291" y="304"/>
                </a:lnTo>
                <a:lnTo>
                  <a:pt x="291" y="309"/>
                </a:lnTo>
                <a:lnTo>
                  <a:pt x="291" y="312"/>
                </a:lnTo>
                <a:lnTo>
                  <a:pt x="291" y="314"/>
                </a:lnTo>
                <a:lnTo>
                  <a:pt x="291" y="320"/>
                </a:lnTo>
                <a:lnTo>
                  <a:pt x="291" y="327"/>
                </a:lnTo>
                <a:lnTo>
                  <a:pt x="291" y="333"/>
                </a:lnTo>
                <a:lnTo>
                  <a:pt x="291" y="340"/>
                </a:lnTo>
                <a:lnTo>
                  <a:pt x="286" y="340"/>
                </a:lnTo>
                <a:lnTo>
                  <a:pt x="286" y="340"/>
                </a:lnTo>
                <a:lnTo>
                  <a:pt x="286" y="344"/>
                </a:lnTo>
                <a:lnTo>
                  <a:pt x="286" y="367"/>
                </a:lnTo>
                <a:lnTo>
                  <a:pt x="288" y="394"/>
                </a:lnTo>
                <a:lnTo>
                  <a:pt x="284" y="394"/>
                </a:lnTo>
                <a:lnTo>
                  <a:pt x="276" y="394"/>
                </a:lnTo>
                <a:lnTo>
                  <a:pt x="275" y="394"/>
                </a:lnTo>
                <a:lnTo>
                  <a:pt x="268" y="394"/>
                </a:lnTo>
                <a:lnTo>
                  <a:pt x="267" y="394"/>
                </a:lnTo>
                <a:lnTo>
                  <a:pt x="265" y="394"/>
                </a:lnTo>
                <a:lnTo>
                  <a:pt x="264" y="394"/>
                </a:lnTo>
                <a:lnTo>
                  <a:pt x="264" y="394"/>
                </a:lnTo>
                <a:lnTo>
                  <a:pt x="262" y="394"/>
                </a:lnTo>
                <a:lnTo>
                  <a:pt x="259" y="394"/>
                </a:lnTo>
                <a:lnTo>
                  <a:pt x="257" y="394"/>
                </a:lnTo>
                <a:lnTo>
                  <a:pt x="256" y="394"/>
                </a:lnTo>
                <a:lnTo>
                  <a:pt x="254" y="394"/>
                </a:lnTo>
                <a:lnTo>
                  <a:pt x="251" y="394"/>
                </a:lnTo>
                <a:lnTo>
                  <a:pt x="251" y="394"/>
                </a:lnTo>
                <a:lnTo>
                  <a:pt x="249" y="394"/>
                </a:lnTo>
                <a:lnTo>
                  <a:pt x="246" y="394"/>
                </a:lnTo>
                <a:lnTo>
                  <a:pt x="244" y="394"/>
                </a:lnTo>
                <a:lnTo>
                  <a:pt x="243" y="394"/>
                </a:lnTo>
                <a:lnTo>
                  <a:pt x="243" y="394"/>
                </a:lnTo>
                <a:lnTo>
                  <a:pt x="241" y="394"/>
                </a:lnTo>
                <a:lnTo>
                  <a:pt x="240" y="394"/>
                </a:lnTo>
                <a:lnTo>
                  <a:pt x="240" y="394"/>
                </a:lnTo>
                <a:lnTo>
                  <a:pt x="230" y="394"/>
                </a:lnTo>
                <a:lnTo>
                  <a:pt x="228" y="394"/>
                </a:lnTo>
                <a:lnTo>
                  <a:pt x="228" y="394"/>
                </a:lnTo>
                <a:lnTo>
                  <a:pt x="225" y="394"/>
                </a:lnTo>
                <a:lnTo>
                  <a:pt x="222" y="394"/>
                </a:lnTo>
                <a:lnTo>
                  <a:pt x="220" y="394"/>
                </a:lnTo>
                <a:lnTo>
                  <a:pt x="219" y="394"/>
                </a:lnTo>
                <a:lnTo>
                  <a:pt x="217" y="394"/>
                </a:lnTo>
                <a:lnTo>
                  <a:pt x="217" y="394"/>
                </a:lnTo>
                <a:lnTo>
                  <a:pt x="217" y="394"/>
                </a:lnTo>
                <a:lnTo>
                  <a:pt x="217" y="394"/>
                </a:lnTo>
                <a:lnTo>
                  <a:pt x="217" y="394"/>
                </a:lnTo>
                <a:lnTo>
                  <a:pt x="217" y="394"/>
                </a:lnTo>
                <a:lnTo>
                  <a:pt x="214" y="394"/>
                </a:lnTo>
                <a:lnTo>
                  <a:pt x="214" y="394"/>
                </a:lnTo>
                <a:lnTo>
                  <a:pt x="214" y="394"/>
                </a:lnTo>
                <a:lnTo>
                  <a:pt x="211" y="394"/>
                </a:lnTo>
                <a:lnTo>
                  <a:pt x="203" y="394"/>
                </a:lnTo>
                <a:lnTo>
                  <a:pt x="201" y="394"/>
                </a:lnTo>
                <a:lnTo>
                  <a:pt x="201" y="394"/>
                </a:lnTo>
                <a:lnTo>
                  <a:pt x="201" y="394"/>
                </a:lnTo>
                <a:lnTo>
                  <a:pt x="196" y="394"/>
                </a:lnTo>
                <a:lnTo>
                  <a:pt x="196" y="394"/>
                </a:lnTo>
                <a:lnTo>
                  <a:pt x="195" y="394"/>
                </a:lnTo>
                <a:lnTo>
                  <a:pt x="193" y="394"/>
                </a:lnTo>
                <a:lnTo>
                  <a:pt x="192" y="394"/>
                </a:lnTo>
                <a:lnTo>
                  <a:pt x="188" y="394"/>
                </a:lnTo>
                <a:lnTo>
                  <a:pt x="182" y="394"/>
                </a:lnTo>
                <a:lnTo>
                  <a:pt x="176" y="394"/>
                </a:lnTo>
                <a:lnTo>
                  <a:pt x="169" y="394"/>
                </a:lnTo>
                <a:lnTo>
                  <a:pt x="169" y="394"/>
                </a:lnTo>
                <a:lnTo>
                  <a:pt x="169" y="392"/>
                </a:lnTo>
                <a:lnTo>
                  <a:pt x="169" y="392"/>
                </a:lnTo>
                <a:lnTo>
                  <a:pt x="169" y="391"/>
                </a:lnTo>
                <a:lnTo>
                  <a:pt x="171" y="391"/>
                </a:lnTo>
                <a:lnTo>
                  <a:pt x="171" y="389"/>
                </a:lnTo>
                <a:lnTo>
                  <a:pt x="171" y="389"/>
                </a:lnTo>
                <a:lnTo>
                  <a:pt x="169" y="389"/>
                </a:lnTo>
                <a:lnTo>
                  <a:pt x="169" y="389"/>
                </a:lnTo>
                <a:lnTo>
                  <a:pt x="169" y="389"/>
                </a:lnTo>
                <a:lnTo>
                  <a:pt x="171" y="389"/>
                </a:lnTo>
                <a:lnTo>
                  <a:pt x="171" y="388"/>
                </a:lnTo>
                <a:lnTo>
                  <a:pt x="171" y="386"/>
                </a:lnTo>
                <a:lnTo>
                  <a:pt x="171" y="384"/>
                </a:lnTo>
                <a:lnTo>
                  <a:pt x="171" y="384"/>
                </a:lnTo>
                <a:lnTo>
                  <a:pt x="171" y="384"/>
                </a:lnTo>
                <a:lnTo>
                  <a:pt x="171" y="383"/>
                </a:lnTo>
                <a:lnTo>
                  <a:pt x="172" y="383"/>
                </a:lnTo>
                <a:lnTo>
                  <a:pt x="172" y="381"/>
                </a:lnTo>
                <a:lnTo>
                  <a:pt x="172" y="380"/>
                </a:lnTo>
                <a:lnTo>
                  <a:pt x="172" y="380"/>
                </a:lnTo>
                <a:lnTo>
                  <a:pt x="172" y="380"/>
                </a:lnTo>
                <a:lnTo>
                  <a:pt x="172" y="380"/>
                </a:lnTo>
                <a:lnTo>
                  <a:pt x="172" y="380"/>
                </a:lnTo>
                <a:lnTo>
                  <a:pt x="172" y="378"/>
                </a:lnTo>
                <a:lnTo>
                  <a:pt x="174" y="378"/>
                </a:lnTo>
                <a:lnTo>
                  <a:pt x="174" y="376"/>
                </a:lnTo>
                <a:lnTo>
                  <a:pt x="174" y="376"/>
                </a:lnTo>
                <a:lnTo>
                  <a:pt x="174" y="375"/>
                </a:lnTo>
                <a:lnTo>
                  <a:pt x="174" y="375"/>
                </a:lnTo>
                <a:lnTo>
                  <a:pt x="172" y="375"/>
                </a:lnTo>
                <a:lnTo>
                  <a:pt x="172" y="373"/>
                </a:lnTo>
                <a:lnTo>
                  <a:pt x="172" y="373"/>
                </a:lnTo>
                <a:lnTo>
                  <a:pt x="171" y="372"/>
                </a:lnTo>
                <a:lnTo>
                  <a:pt x="171" y="372"/>
                </a:lnTo>
                <a:lnTo>
                  <a:pt x="171" y="372"/>
                </a:lnTo>
                <a:lnTo>
                  <a:pt x="171" y="370"/>
                </a:lnTo>
                <a:lnTo>
                  <a:pt x="169" y="370"/>
                </a:lnTo>
                <a:lnTo>
                  <a:pt x="169" y="370"/>
                </a:lnTo>
                <a:lnTo>
                  <a:pt x="169" y="368"/>
                </a:lnTo>
                <a:lnTo>
                  <a:pt x="169" y="368"/>
                </a:lnTo>
                <a:lnTo>
                  <a:pt x="169" y="368"/>
                </a:lnTo>
                <a:lnTo>
                  <a:pt x="169" y="367"/>
                </a:lnTo>
                <a:lnTo>
                  <a:pt x="169" y="367"/>
                </a:lnTo>
                <a:lnTo>
                  <a:pt x="169" y="367"/>
                </a:lnTo>
                <a:lnTo>
                  <a:pt x="169" y="367"/>
                </a:lnTo>
                <a:lnTo>
                  <a:pt x="171" y="365"/>
                </a:lnTo>
                <a:lnTo>
                  <a:pt x="171" y="364"/>
                </a:lnTo>
                <a:lnTo>
                  <a:pt x="171" y="364"/>
                </a:lnTo>
                <a:lnTo>
                  <a:pt x="172" y="362"/>
                </a:lnTo>
                <a:lnTo>
                  <a:pt x="172" y="362"/>
                </a:lnTo>
                <a:lnTo>
                  <a:pt x="172" y="362"/>
                </a:lnTo>
                <a:lnTo>
                  <a:pt x="174" y="360"/>
                </a:lnTo>
                <a:lnTo>
                  <a:pt x="174" y="360"/>
                </a:lnTo>
                <a:lnTo>
                  <a:pt x="174" y="360"/>
                </a:lnTo>
                <a:lnTo>
                  <a:pt x="176" y="359"/>
                </a:lnTo>
                <a:lnTo>
                  <a:pt x="176" y="357"/>
                </a:lnTo>
                <a:lnTo>
                  <a:pt x="176" y="357"/>
                </a:lnTo>
                <a:lnTo>
                  <a:pt x="176" y="356"/>
                </a:lnTo>
                <a:lnTo>
                  <a:pt x="176" y="356"/>
                </a:lnTo>
                <a:lnTo>
                  <a:pt x="176" y="356"/>
                </a:lnTo>
                <a:lnTo>
                  <a:pt x="176" y="354"/>
                </a:lnTo>
                <a:lnTo>
                  <a:pt x="176" y="352"/>
                </a:lnTo>
                <a:lnTo>
                  <a:pt x="176" y="351"/>
                </a:lnTo>
                <a:lnTo>
                  <a:pt x="176" y="351"/>
                </a:lnTo>
                <a:lnTo>
                  <a:pt x="176" y="351"/>
                </a:lnTo>
                <a:lnTo>
                  <a:pt x="176" y="349"/>
                </a:lnTo>
                <a:lnTo>
                  <a:pt x="176" y="349"/>
                </a:lnTo>
                <a:lnTo>
                  <a:pt x="176" y="348"/>
                </a:lnTo>
                <a:lnTo>
                  <a:pt x="176" y="346"/>
                </a:lnTo>
                <a:lnTo>
                  <a:pt x="176" y="346"/>
                </a:lnTo>
                <a:lnTo>
                  <a:pt x="177" y="344"/>
                </a:lnTo>
                <a:lnTo>
                  <a:pt x="177" y="344"/>
                </a:lnTo>
                <a:lnTo>
                  <a:pt x="176" y="344"/>
                </a:lnTo>
                <a:lnTo>
                  <a:pt x="176" y="344"/>
                </a:lnTo>
                <a:lnTo>
                  <a:pt x="176" y="343"/>
                </a:lnTo>
                <a:lnTo>
                  <a:pt x="176" y="343"/>
                </a:lnTo>
                <a:lnTo>
                  <a:pt x="176" y="341"/>
                </a:lnTo>
                <a:lnTo>
                  <a:pt x="176" y="340"/>
                </a:lnTo>
                <a:lnTo>
                  <a:pt x="176" y="340"/>
                </a:lnTo>
                <a:lnTo>
                  <a:pt x="176" y="338"/>
                </a:lnTo>
                <a:lnTo>
                  <a:pt x="176" y="338"/>
                </a:lnTo>
                <a:lnTo>
                  <a:pt x="177" y="338"/>
                </a:lnTo>
                <a:lnTo>
                  <a:pt x="177" y="336"/>
                </a:lnTo>
                <a:lnTo>
                  <a:pt x="177" y="335"/>
                </a:lnTo>
                <a:lnTo>
                  <a:pt x="177" y="335"/>
                </a:lnTo>
                <a:lnTo>
                  <a:pt x="177" y="335"/>
                </a:lnTo>
                <a:lnTo>
                  <a:pt x="177" y="333"/>
                </a:lnTo>
                <a:lnTo>
                  <a:pt x="177" y="333"/>
                </a:lnTo>
                <a:lnTo>
                  <a:pt x="177" y="332"/>
                </a:lnTo>
                <a:lnTo>
                  <a:pt x="177" y="332"/>
                </a:lnTo>
                <a:lnTo>
                  <a:pt x="177" y="332"/>
                </a:lnTo>
                <a:lnTo>
                  <a:pt x="177" y="332"/>
                </a:lnTo>
                <a:lnTo>
                  <a:pt x="179" y="330"/>
                </a:lnTo>
                <a:lnTo>
                  <a:pt x="179" y="330"/>
                </a:lnTo>
                <a:lnTo>
                  <a:pt x="179" y="328"/>
                </a:lnTo>
                <a:lnTo>
                  <a:pt x="179" y="327"/>
                </a:lnTo>
                <a:lnTo>
                  <a:pt x="180" y="327"/>
                </a:lnTo>
                <a:lnTo>
                  <a:pt x="180" y="325"/>
                </a:lnTo>
                <a:lnTo>
                  <a:pt x="180" y="324"/>
                </a:lnTo>
                <a:lnTo>
                  <a:pt x="180" y="324"/>
                </a:lnTo>
                <a:lnTo>
                  <a:pt x="180" y="324"/>
                </a:lnTo>
                <a:lnTo>
                  <a:pt x="180" y="324"/>
                </a:lnTo>
                <a:lnTo>
                  <a:pt x="180" y="322"/>
                </a:lnTo>
                <a:lnTo>
                  <a:pt x="182" y="322"/>
                </a:lnTo>
                <a:lnTo>
                  <a:pt x="182" y="320"/>
                </a:lnTo>
                <a:lnTo>
                  <a:pt x="182" y="320"/>
                </a:lnTo>
                <a:lnTo>
                  <a:pt x="182" y="320"/>
                </a:lnTo>
                <a:lnTo>
                  <a:pt x="182" y="319"/>
                </a:lnTo>
                <a:lnTo>
                  <a:pt x="182" y="319"/>
                </a:lnTo>
                <a:lnTo>
                  <a:pt x="182" y="317"/>
                </a:lnTo>
                <a:lnTo>
                  <a:pt x="182" y="317"/>
                </a:lnTo>
                <a:lnTo>
                  <a:pt x="184" y="317"/>
                </a:lnTo>
                <a:lnTo>
                  <a:pt x="184" y="316"/>
                </a:lnTo>
                <a:lnTo>
                  <a:pt x="184" y="316"/>
                </a:lnTo>
                <a:lnTo>
                  <a:pt x="184" y="316"/>
                </a:lnTo>
                <a:lnTo>
                  <a:pt x="184" y="316"/>
                </a:lnTo>
                <a:lnTo>
                  <a:pt x="184" y="316"/>
                </a:lnTo>
                <a:lnTo>
                  <a:pt x="185" y="314"/>
                </a:lnTo>
                <a:lnTo>
                  <a:pt x="185" y="314"/>
                </a:lnTo>
                <a:lnTo>
                  <a:pt x="185" y="314"/>
                </a:lnTo>
                <a:lnTo>
                  <a:pt x="185" y="312"/>
                </a:lnTo>
                <a:lnTo>
                  <a:pt x="187" y="312"/>
                </a:lnTo>
                <a:lnTo>
                  <a:pt x="187" y="312"/>
                </a:lnTo>
                <a:lnTo>
                  <a:pt x="188" y="311"/>
                </a:lnTo>
                <a:lnTo>
                  <a:pt x="188" y="311"/>
                </a:lnTo>
                <a:lnTo>
                  <a:pt x="187" y="311"/>
                </a:lnTo>
                <a:lnTo>
                  <a:pt x="187" y="311"/>
                </a:lnTo>
                <a:lnTo>
                  <a:pt x="184" y="311"/>
                </a:lnTo>
                <a:lnTo>
                  <a:pt x="182" y="311"/>
                </a:lnTo>
                <a:lnTo>
                  <a:pt x="182" y="311"/>
                </a:lnTo>
                <a:lnTo>
                  <a:pt x="179" y="311"/>
                </a:lnTo>
                <a:lnTo>
                  <a:pt x="176" y="311"/>
                </a:lnTo>
                <a:lnTo>
                  <a:pt x="174" y="311"/>
                </a:lnTo>
                <a:lnTo>
                  <a:pt x="168" y="311"/>
                </a:lnTo>
                <a:lnTo>
                  <a:pt x="163" y="311"/>
                </a:lnTo>
                <a:lnTo>
                  <a:pt x="161" y="311"/>
                </a:lnTo>
                <a:lnTo>
                  <a:pt x="155" y="311"/>
                </a:lnTo>
                <a:lnTo>
                  <a:pt x="144" y="311"/>
                </a:lnTo>
                <a:lnTo>
                  <a:pt x="142" y="311"/>
                </a:lnTo>
                <a:lnTo>
                  <a:pt x="137" y="311"/>
                </a:lnTo>
                <a:lnTo>
                  <a:pt x="137" y="311"/>
                </a:lnTo>
                <a:lnTo>
                  <a:pt x="131" y="311"/>
                </a:lnTo>
                <a:lnTo>
                  <a:pt x="129" y="311"/>
                </a:lnTo>
                <a:lnTo>
                  <a:pt x="120" y="311"/>
                </a:lnTo>
                <a:lnTo>
                  <a:pt x="120" y="311"/>
                </a:lnTo>
                <a:lnTo>
                  <a:pt x="120" y="311"/>
                </a:lnTo>
                <a:lnTo>
                  <a:pt x="118" y="311"/>
                </a:lnTo>
                <a:lnTo>
                  <a:pt x="115" y="311"/>
                </a:lnTo>
                <a:lnTo>
                  <a:pt x="113" y="311"/>
                </a:lnTo>
                <a:lnTo>
                  <a:pt x="112" y="311"/>
                </a:lnTo>
                <a:lnTo>
                  <a:pt x="107" y="311"/>
                </a:lnTo>
                <a:lnTo>
                  <a:pt x="107" y="311"/>
                </a:lnTo>
                <a:lnTo>
                  <a:pt x="102" y="311"/>
                </a:lnTo>
                <a:lnTo>
                  <a:pt x="96" y="311"/>
                </a:lnTo>
                <a:lnTo>
                  <a:pt x="89" y="311"/>
                </a:lnTo>
                <a:lnTo>
                  <a:pt x="89" y="311"/>
                </a:lnTo>
                <a:lnTo>
                  <a:pt x="83" y="311"/>
                </a:lnTo>
                <a:lnTo>
                  <a:pt x="83" y="311"/>
                </a:lnTo>
                <a:lnTo>
                  <a:pt x="78" y="311"/>
                </a:lnTo>
                <a:lnTo>
                  <a:pt x="73" y="311"/>
                </a:lnTo>
                <a:lnTo>
                  <a:pt x="72" y="311"/>
                </a:lnTo>
                <a:lnTo>
                  <a:pt x="65" y="311"/>
                </a:lnTo>
                <a:lnTo>
                  <a:pt x="62" y="311"/>
                </a:lnTo>
                <a:lnTo>
                  <a:pt x="60" y="311"/>
                </a:lnTo>
                <a:lnTo>
                  <a:pt x="60" y="311"/>
                </a:lnTo>
                <a:lnTo>
                  <a:pt x="60" y="311"/>
                </a:lnTo>
                <a:lnTo>
                  <a:pt x="60" y="311"/>
                </a:lnTo>
                <a:lnTo>
                  <a:pt x="59" y="311"/>
                </a:lnTo>
                <a:lnTo>
                  <a:pt x="54" y="311"/>
                </a:lnTo>
                <a:lnTo>
                  <a:pt x="54" y="311"/>
                </a:lnTo>
                <a:lnTo>
                  <a:pt x="52" y="311"/>
                </a:lnTo>
                <a:lnTo>
                  <a:pt x="48" y="311"/>
                </a:lnTo>
                <a:lnTo>
                  <a:pt x="44" y="311"/>
                </a:lnTo>
                <a:lnTo>
                  <a:pt x="40" y="311"/>
                </a:lnTo>
                <a:lnTo>
                  <a:pt x="36" y="311"/>
                </a:lnTo>
                <a:lnTo>
                  <a:pt x="33" y="311"/>
                </a:lnTo>
                <a:lnTo>
                  <a:pt x="32" y="311"/>
                </a:lnTo>
                <a:lnTo>
                  <a:pt x="32" y="311"/>
                </a:lnTo>
                <a:lnTo>
                  <a:pt x="32" y="303"/>
                </a:lnTo>
                <a:lnTo>
                  <a:pt x="32" y="300"/>
                </a:lnTo>
                <a:lnTo>
                  <a:pt x="32" y="300"/>
                </a:lnTo>
                <a:lnTo>
                  <a:pt x="32" y="293"/>
                </a:lnTo>
                <a:lnTo>
                  <a:pt x="32" y="290"/>
                </a:lnTo>
                <a:lnTo>
                  <a:pt x="32" y="287"/>
                </a:lnTo>
                <a:lnTo>
                  <a:pt x="32" y="284"/>
                </a:lnTo>
                <a:lnTo>
                  <a:pt x="32" y="284"/>
                </a:lnTo>
                <a:lnTo>
                  <a:pt x="32" y="284"/>
                </a:lnTo>
                <a:lnTo>
                  <a:pt x="32" y="280"/>
                </a:lnTo>
                <a:lnTo>
                  <a:pt x="32" y="272"/>
                </a:lnTo>
                <a:lnTo>
                  <a:pt x="32" y="268"/>
                </a:lnTo>
                <a:lnTo>
                  <a:pt x="32" y="266"/>
                </a:lnTo>
                <a:lnTo>
                  <a:pt x="32" y="263"/>
                </a:lnTo>
                <a:lnTo>
                  <a:pt x="32" y="253"/>
                </a:lnTo>
                <a:lnTo>
                  <a:pt x="32" y="244"/>
                </a:lnTo>
                <a:lnTo>
                  <a:pt x="32" y="242"/>
                </a:lnTo>
                <a:lnTo>
                  <a:pt x="32" y="239"/>
                </a:lnTo>
                <a:lnTo>
                  <a:pt x="32" y="231"/>
                </a:lnTo>
                <a:lnTo>
                  <a:pt x="32" y="228"/>
                </a:lnTo>
                <a:lnTo>
                  <a:pt x="32" y="228"/>
                </a:lnTo>
                <a:lnTo>
                  <a:pt x="30" y="228"/>
                </a:lnTo>
                <a:lnTo>
                  <a:pt x="30" y="228"/>
                </a:lnTo>
                <a:lnTo>
                  <a:pt x="30" y="224"/>
                </a:lnTo>
                <a:lnTo>
                  <a:pt x="30" y="221"/>
                </a:lnTo>
                <a:lnTo>
                  <a:pt x="30" y="220"/>
                </a:lnTo>
                <a:lnTo>
                  <a:pt x="30" y="213"/>
                </a:lnTo>
                <a:lnTo>
                  <a:pt x="30" y="208"/>
                </a:lnTo>
                <a:lnTo>
                  <a:pt x="30" y="208"/>
                </a:lnTo>
                <a:lnTo>
                  <a:pt x="30" y="204"/>
                </a:lnTo>
                <a:lnTo>
                  <a:pt x="30" y="199"/>
                </a:lnTo>
                <a:lnTo>
                  <a:pt x="30" y="194"/>
                </a:lnTo>
                <a:lnTo>
                  <a:pt x="30" y="189"/>
                </a:lnTo>
                <a:lnTo>
                  <a:pt x="30" y="183"/>
                </a:lnTo>
                <a:lnTo>
                  <a:pt x="30" y="183"/>
                </a:lnTo>
                <a:lnTo>
                  <a:pt x="30" y="176"/>
                </a:lnTo>
                <a:lnTo>
                  <a:pt x="30" y="172"/>
                </a:lnTo>
                <a:lnTo>
                  <a:pt x="25" y="170"/>
                </a:lnTo>
                <a:lnTo>
                  <a:pt x="24" y="170"/>
                </a:lnTo>
                <a:lnTo>
                  <a:pt x="14" y="170"/>
                </a:lnTo>
                <a:lnTo>
                  <a:pt x="4" y="172"/>
                </a:lnTo>
                <a:lnTo>
                  <a:pt x="1" y="172"/>
                </a:lnTo>
                <a:lnTo>
                  <a:pt x="1" y="168"/>
                </a:lnTo>
                <a:lnTo>
                  <a:pt x="3" y="164"/>
                </a:lnTo>
                <a:lnTo>
                  <a:pt x="3" y="160"/>
                </a:lnTo>
                <a:lnTo>
                  <a:pt x="1" y="157"/>
                </a:lnTo>
                <a:lnTo>
                  <a:pt x="1" y="156"/>
                </a:lnTo>
                <a:lnTo>
                  <a:pt x="1" y="156"/>
                </a:lnTo>
                <a:lnTo>
                  <a:pt x="1" y="146"/>
                </a:lnTo>
                <a:lnTo>
                  <a:pt x="1" y="146"/>
                </a:lnTo>
                <a:lnTo>
                  <a:pt x="1" y="143"/>
                </a:lnTo>
                <a:lnTo>
                  <a:pt x="1" y="141"/>
                </a:lnTo>
                <a:lnTo>
                  <a:pt x="1" y="141"/>
                </a:lnTo>
                <a:lnTo>
                  <a:pt x="1" y="135"/>
                </a:lnTo>
                <a:lnTo>
                  <a:pt x="1" y="127"/>
                </a:lnTo>
                <a:lnTo>
                  <a:pt x="1" y="117"/>
                </a:lnTo>
                <a:lnTo>
                  <a:pt x="1" y="114"/>
                </a:lnTo>
                <a:lnTo>
                  <a:pt x="0" y="114"/>
                </a:lnTo>
                <a:lnTo>
                  <a:pt x="0" y="114"/>
                </a:lnTo>
                <a:lnTo>
                  <a:pt x="0" y="101"/>
                </a:lnTo>
                <a:lnTo>
                  <a:pt x="0" y="95"/>
                </a:lnTo>
                <a:lnTo>
                  <a:pt x="0" y="93"/>
                </a:lnTo>
                <a:lnTo>
                  <a:pt x="0" y="80"/>
                </a:lnTo>
                <a:lnTo>
                  <a:pt x="0" y="76"/>
                </a:lnTo>
                <a:lnTo>
                  <a:pt x="0" y="63"/>
                </a:lnTo>
                <a:lnTo>
                  <a:pt x="0" y="60"/>
                </a:lnTo>
                <a:lnTo>
                  <a:pt x="0" y="58"/>
                </a:lnTo>
                <a:lnTo>
                  <a:pt x="0" y="58"/>
                </a:lnTo>
                <a:lnTo>
                  <a:pt x="9" y="58"/>
                </a:lnTo>
                <a:lnTo>
                  <a:pt x="17" y="58"/>
                </a:lnTo>
                <a:lnTo>
                  <a:pt x="24" y="58"/>
                </a:lnTo>
                <a:lnTo>
                  <a:pt x="27" y="58"/>
                </a:lnTo>
                <a:lnTo>
                  <a:pt x="44" y="58"/>
                </a:lnTo>
                <a:lnTo>
                  <a:pt x="44" y="58"/>
                </a:lnTo>
                <a:lnTo>
                  <a:pt x="44" y="58"/>
                </a:lnTo>
                <a:lnTo>
                  <a:pt x="46" y="58"/>
                </a:lnTo>
                <a:lnTo>
                  <a:pt x="52" y="58"/>
                </a:lnTo>
                <a:lnTo>
                  <a:pt x="57" y="58"/>
                </a:lnTo>
                <a:lnTo>
                  <a:pt x="57" y="47"/>
                </a:lnTo>
                <a:lnTo>
                  <a:pt x="57" y="36"/>
                </a:lnTo>
                <a:lnTo>
                  <a:pt x="57" y="28"/>
                </a:lnTo>
                <a:lnTo>
                  <a:pt x="57" y="20"/>
                </a:lnTo>
                <a:lnTo>
                  <a:pt x="57" y="10"/>
                </a:lnTo>
                <a:lnTo>
                  <a:pt x="57" y="4"/>
                </a:lnTo>
                <a:lnTo>
                  <a:pt x="57" y="0"/>
                </a:lnTo>
                <a:lnTo>
                  <a:pt x="57" y="0"/>
                </a:lnTo>
                <a:lnTo>
                  <a:pt x="68" y="0"/>
                </a:lnTo>
                <a:lnTo>
                  <a:pt x="84" y="0"/>
                </a:lnTo>
                <a:lnTo>
                  <a:pt x="94" y="0"/>
                </a:lnTo>
                <a:lnTo>
                  <a:pt x="102" y="0"/>
                </a:lnTo>
                <a:lnTo>
                  <a:pt x="113" y="0"/>
                </a:lnTo>
                <a:lnTo>
                  <a:pt x="115" y="0"/>
                </a:lnTo>
                <a:lnTo>
                  <a:pt x="126" y="0"/>
                </a:lnTo>
                <a:lnTo>
                  <a:pt x="126" y="0"/>
                </a:lnTo>
                <a:lnTo>
                  <a:pt x="129" y="0"/>
                </a:lnTo>
                <a:lnTo>
                  <a:pt x="137" y="0"/>
                </a:lnTo>
                <a:lnTo>
                  <a:pt x="144" y="0"/>
                </a:lnTo>
                <a:lnTo>
                  <a:pt x="145" y="0"/>
                </a:lnTo>
                <a:lnTo>
                  <a:pt x="153" y="0"/>
                </a:lnTo>
                <a:lnTo>
                  <a:pt x="158" y="0"/>
                </a:lnTo>
                <a:lnTo>
                  <a:pt x="172" y="0"/>
                </a:lnTo>
                <a:lnTo>
                  <a:pt x="172" y="5"/>
                </a:lnTo>
                <a:lnTo>
                  <a:pt x="172" y="8"/>
                </a:lnTo>
                <a:lnTo>
                  <a:pt x="172" y="10"/>
                </a:lnTo>
                <a:lnTo>
                  <a:pt x="172" y="13"/>
                </a:lnTo>
                <a:lnTo>
                  <a:pt x="172" y="16"/>
                </a:lnTo>
                <a:lnTo>
                  <a:pt x="172" y="16"/>
                </a:lnTo>
                <a:lnTo>
                  <a:pt x="172" y="18"/>
                </a:lnTo>
                <a:lnTo>
                  <a:pt x="172" y="18"/>
                </a:lnTo>
                <a:lnTo>
                  <a:pt x="172" y="20"/>
                </a:lnTo>
                <a:lnTo>
                  <a:pt x="172" y="39"/>
                </a:lnTo>
                <a:lnTo>
                  <a:pt x="172" y="42"/>
                </a:lnTo>
                <a:lnTo>
                  <a:pt x="171" y="50"/>
                </a:lnTo>
                <a:lnTo>
                  <a:pt x="171" y="58"/>
                </a:lnTo>
                <a:lnTo>
                  <a:pt x="177" y="58"/>
                </a:lnTo>
                <a:lnTo>
                  <a:pt x="184" y="58"/>
                </a:lnTo>
                <a:lnTo>
                  <a:pt x="184" y="58"/>
                </a:lnTo>
                <a:lnTo>
                  <a:pt x="190" y="58"/>
                </a:lnTo>
                <a:lnTo>
                  <a:pt x="190" y="58"/>
                </a:lnTo>
                <a:lnTo>
                  <a:pt x="192" y="58"/>
                </a:lnTo>
                <a:lnTo>
                  <a:pt x="196" y="58"/>
                </a:lnTo>
                <a:lnTo>
                  <a:pt x="204" y="56"/>
                </a:lnTo>
                <a:lnTo>
                  <a:pt x="209" y="56"/>
                </a:lnTo>
                <a:lnTo>
                  <a:pt x="211" y="56"/>
                </a:lnTo>
                <a:lnTo>
                  <a:pt x="214" y="56"/>
                </a:lnTo>
                <a:lnTo>
                  <a:pt x="214" y="56"/>
                </a:lnTo>
                <a:lnTo>
                  <a:pt x="227" y="56"/>
                </a:lnTo>
                <a:lnTo>
                  <a:pt x="228" y="56"/>
                </a:lnTo>
                <a:lnTo>
                  <a:pt x="232" y="56"/>
                </a:lnTo>
                <a:lnTo>
                  <a:pt x="240" y="56"/>
                </a:lnTo>
                <a:lnTo>
                  <a:pt x="241" y="56"/>
                </a:lnTo>
                <a:lnTo>
                  <a:pt x="243" y="56"/>
                </a:lnTo>
                <a:lnTo>
                  <a:pt x="246" y="56"/>
                </a:lnTo>
                <a:lnTo>
                  <a:pt x="251" y="56"/>
                </a:lnTo>
                <a:lnTo>
                  <a:pt x="252" y="56"/>
                </a:lnTo>
                <a:lnTo>
                  <a:pt x="262" y="56"/>
                </a:lnTo>
                <a:lnTo>
                  <a:pt x="264" y="56"/>
                </a:lnTo>
                <a:lnTo>
                  <a:pt x="264" y="56"/>
                </a:lnTo>
                <a:lnTo>
                  <a:pt x="267" y="56"/>
                </a:lnTo>
                <a:lnTo>
                  <a:pt x="273" y="56"/>
                </a:lnTo>
                <a:lnTo>
                  <a:pt x="275" y="56"/>
                </a:lnTo>
                <a:lnTo>
                  <a:pt x="288" y="58"/>
                </a:lnTo>
                <a:lnTo>
                  <a:pt x="291" y="58"/>
                </a:lnTo>
                <a:lnTo>
                  <a:pt x="294" y="58"/>
                </a:lnTo>
                <a:lnTo>
                  <a:pt x="296" y="58"/>
                </a:lnTo>
                <a:lnTo>
                  <a:pt x="300" y="58"/>
                </a:lnTo>
                <a:lnTo>
                  <a:pt x="307" y="58"/>
                </a:lnTo>
                <a:lnTo>
                  <a:pt x="308" y="58"/>
                </a:lnTo>
                <a:lnTo>
                  <a:pt x="308" y="60"/>
                </a:lnTo>
                <a:lnTo>
                  <a:pt x="308" y="68"/>
                </a:lnTo>
                <a:lnTo>
                  <a:pt x="308" y="68"/>
                </a:lnTo>
                <a:lnTo>
                  <a:pt x="308" y="90"/>
                </a:lnTo>
                <a:lnTo>
                  <a:pt x="308" y="101"/>
                </a:lnTo>
                <a:lnTo>
                  <a:pt x="308" y="101"/>
                </a:lnTo>
                <a:lnTo>
                  <a:pt x="308" y="106"/>
                </a:lnTo>
                <a:lnTo>
                  <a:pt x="308" y="114"/>
                </a:lnTo>
                <a:lnTo>
                  <a:pt x="313" y="114"/>
                </a:lnTo>
                <a:lnTo>
                  <a:pt x="313" y="114"/>
                </a:lnTo>
                <a:lnTo>
                  <a:pt x="313" y="114"/>
                </a:lnTo>
                <a:lnTo>
                  <a:pt x="313" y="117"/>
                </a:lnTo>
                <a:lnTo>
                  <a:pt x="313" y="120"/>
                </a:lnTo>
                <a:lnTo>
                  <a:pt x="313" y="125"/>
                </a:lnTo>
                <a:lnTo>
                  <a:pt x="313" y="136"/>
                </a:lnTo>
                <a:lnTo>
                  <a:pt x="313" y="141"/>
                </a:lnTo>
                <a:lnTo>
                  <a:pt x="313" y="146"/>
                </a:lnTo>
                <a:lnTo>
                  <a:pt x="313" y="151"/>
                </a:lnTo>
                <a:lnTo>
                  <a:pt x="313" y="162"/>
                </a:lnTo>
                <a:lnTo>
                  <a:pt x="313" y="167"/>
                </a:lnTo>
                <a:lnTo>
                  <a:pt x="313" y="183"/>
                </a:lnTo>
                <a:lnTo>
                  <a:pt x="313" y="183"/>
                </a:lnTo>
                <a:lnTo>
                  <a:pt x="313" y="188"/>
                </a:lnTo>
                <a:lnTo>
                  <a:pt x="313" y="189"/>
                </a:lnTo>
                <a:lnTo>
                  <a:pt x="313" y="197"/>
                </a:lnTo>
                <a:lnTo>
                  <a:pt x="313" y="212"/>
                </a:lnTo>
                <a:lnTo>
                  <a:pt x="313" y="223"/>
                </a:lnTo>
                <a:lnTo>
                  <a:pt x="313" y="228"/>
                </a:lnTo>
                <a:lnTo>
                  <a:pt x="318" y="228"/>
                </a:lnTo>
                <a:lnTo>
                  <a:pt x="318" y="240"/>
                </a:lnTo>
                <a:lnTo>
                  <a:pt x="318" y="242"/>
                </a:lnTo>
                <a:lnTo>
                  <a:pt x="318" y="248"/>
                </a:lnTo>
                <a:lnTo>
                  <a:pt x="318" y="255"/>
                </a:lnTo>
                <a:lnTo>
                  <a:pt x="321" y="255"/>
                </a:lnTo>
                <a:lnTo>
                  <a:pt x="324" y="255"/>
                </a:lnTo>
                <a:lnTo>
                  <a:pt x="326" y="255"/>
                </a:lnTo>
                <a:lnTo>
                  <a:pt x="326" y="255"/>
                </a:lnTo>
                <a:lnTo>
                  <a:pt x="334" y="255"/>
                </a:lnTo>
                <a:lnTo>
                  <a:pt x="337" y="255"/>
                </a:lnTo>
                <a:lnTo>
                  <a:pt x="339" y="255"/>
                </a:lnTo>
                <a:lnTo>
                  <a:pt x="340" y="255"/>
                </a:lnTo>
                <a:lnTo>
                  <a:pt x="344" y="255"/>
                </a:lnTo>
                <a:lnTo>
                  <a:pt x="347" y="255"/>
                </a:lnTo>
                <a:close/>
              </a:path>
            </a:pathLst>
          </a:custGeom>
          <a:solidFill>
            <a:srgbClr val="57F2F2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76" name="Freeform 28"/>
          <p:cNvSpPr>
            <a:spLocks/>
          </p:cNvSpPr>
          <p:nvPr/>
        </p:nvSpPr>
        <p:spPr bwMode="auto">
          <a:xfrm>
            <a:off x="4940300" y="3111500"/>
            <a:ext cx="403225" cy="576263"/>
          </a:xfrm>
          <a:custGeom>
            <a:avLst/>
            <a:gdLst/>
            <a:ahLst/>
            <a:cxnLst>
              <a:cxn ang="0">
                <a:pos x="219" y="283"/>
              </a:cxn>
              <a:cxn ang="0">
                <a:pos x="208" y="288"/>
              </a:cxn>
              <a:cxn ang="0">
                <a:pos x="202" y="309"/>
              </a:cxn>
              <a:cxn ang="0">
                <a:pos x="186" y="309"/>
              </a:cxn>
              <a:cxn ang="0">
                <a:pos x="171" y="309"/>
              </a:cxn>
              <a:cxn ang="0">
                <a:pos x="160" y="322"/>
              </a:cxn>
              <a:cxn ang="0">
                <a:pos x="134" y="322"/>
              </a:cxn>
              <a:cxn ang="0">
                <a:pos x="117" y="322"/>
              </a:cxn>
              <a:cxn ang="0">
                <a:pos x="99" y="326"/>
              </a:cxn>
              <a:cxn ang="0">
                <a:pos x="93" y="336"/>
              </a:cxn>
              <a:cxn ang="0">
                <a:pos x="83" y="344"/>
              </a:cxn>
              <a:cxn ang="0">
                <a:pos x="82" y="363"/>
              </a:cxn>
              <a:cxn ang="0">
                <a:pos x="51" y="363"/>
              </a:cxn>
              <a:cxn ang="0">
                <a:pos x="35" y="363"/>
              </a:cxn>
              <a:cxn ang="0">
                <a:pos x="18" y="358"/>
              </a:cxn>
              <a:cxn ang="0">
                <a:pos x="3" y="352"/>
              </a:cxn>
              <a:cxn ang="0">
                <a:pos x="2" y="309"/>
              </a:cxn>
              <a:cxn ang="0">
                <a:pos x="0" y="230"/>
              </a:cxn>
              <a:cxn ang="0">
                <a:pos x="5" y="198"/>
              </a:cxn>
              <a:cxn ang="0">
                <a:pos x="5" y="176"/>
              </a:cxn>
              <a:cxn ang="0">
                <a:pos x="21" y="170"/>
              </a:cxn>
              <a:cxn ang="0">
                <a:pos x="35" y="170"/>
              </a:cxn>
              <a:cxn ang="0">
                <a:pos x="54" y="170"/>
              </a:cxn>
              <a:cxn ang="0">
                <a:pos x="70" y="141"/>
              </a:cxn>
              <a:cxn ang="0">
                <a:pos x="142" y="141"/>
              </a:cxn>
              <a:cxn ang="0">
                <a:pos x="146" y="158"/>
              </a:cxn>
              <a:cxn ang="0">
                <a:pos x="157" y="160"/>
              </a:cxn>
              <a:cxn ang="0">
                <a:pos x="170" y="158"/>
              </a:cxn>
              <a:cxn ang="0">
                <a:pos x="179" y="152"/>
              </a:cxn>
              <a:cxn ang="0">
                <a:pos x="174" y="142"/>
              </a:cxn>
              <a:cxn ang="0">
                <a:pos x="170" y="134"/>
              </a:cxn>
              <a:cxn ang="0">
                <a:pos x="160" y="134"/>
              </a:cxn>
              <a:cxn ang="0">
                <a:pos x="150" y="128"/>
              </a:cxn>
              <a:cxn ang="0">
                <a:pos x="150" y="120"/>
              </a:cxn>
              <a:cxn ang="0">
                <a:pos x="154" y="110"/>
              </a:cxn>
              <a:cxn ang="0">
                <a:pos x="157" y="99"/>
              </a:cxn>
              <a:cxn ang="0">
                <a:pos x="162" y="91"/>
              </a:cxn>
              <a:cxn ang="0">
                <a:pos x="162" y="80"/>
              </a:cxn>
              <a:cxn ang="0">
                <a:pos x="165" y="72"/>
              </a:cxn>
              <a:cxn ang="0">
                <a:pos x="168" y="64"/>
              </a:cxn>
              <a:cxn ang="0">
                <a:pos x="174" y="58"/>
              </a:cxn>
              <a:cxn ang="0">
                <a:pos x="182" y="56"/>
              </a:cxn>
              <a:cxn ang="0">
                <a:pos x="186" y="48"/>
              </a:cxn>
              <a:cxn ang="0">
                <a:pos x="182" y="35"/>
              </a:cxn>
              <a:cxn ang="0">
                <a:pos x="178" y="22"/>
              </a:cxn>
              <a:cxn ang="0">
                <a:pos x="176" y="13"/>
              </a:cxn>
              <a:cxn ang="0">
                <a:pos x="173" y="3"/>
              </a:cxn>
              <a:cxn ang="0">
                <a:pos x="202" y="0"/>
              </a:cxn>
              <a:cxn ang="0">
                <a:pos x="242" y="0"/>
              </a:cxn>
              <a:cxn ang="0">
                <a:pos x="254" y="69"/>
              </a:cxn>
              <a:cxn ang="0">
                <a:pos x="254" y="104"/>
              </a:cxn>
              <a:cxn ang="0">
                <a:pos x="230" y="170"/>
              </a:cxn>
              <a:cxn ang="0">
                <a:pos x="230" y="184"/>
              </a:cxn>
              <a:cxn ang="0">
                <a:pos x="230" y="222"/>
              </a:cxn>
              <a:cxn ang="0">
                <a:pos x="234" y="250"/>
              </a:cxn>
              <a:cxn ang="0">
                <a:pos x="234" y="264"/>
              </a:cxn>
              <a:cxn ang="0">
                <a:pos x="234" y="280"/>
              </a:cxn>
            </a:cxnLst>
            <a:rect l="0" t="0" r="r" b="b"/>
            <a:pathLst>
              <a:path w="254" h="363">
                <a:moveTo>
                  <a:pt x="234" y="280"/>
                </a:moveTo>
                <a:lnTo>
                  <a:pt x="230" y="280"/>
                </a:lnTo>
                <a:lnTo>
                  <a:pt x="222" y="280"/>
                </a:lnTo>
                <a:lnTo>
                  <a:pt x="221" y="280"/>
                </a:lnTo>
                <a:lnTo>
                  <a:pt x="219" y="280"/>
                </a:lnTo>
                <a:lnTo>
                  <a:pt x="219" y="282"/>
                </a:lnTo>
                <a:lnTo>
                  <a:pt x="219" y="283"/>
                </a:lnTo>
                <a:lnTo>
                  <a:pt x="218" y="283"/>
                </a:lnTo>
                <a:lnTo>
                  <a:pt x="218" y="285"/>
                </a:lnTo>
                <a:lnTo>
                  <a:pt x="218" y="288"/>
                </a:lnTo>
                <a:lnTo>
                  <a:pt x="214" y="288"/>
                </a:lnTo>
                <a:lnTo>
                  <a:pt x="211" y="288"/>
                </a:lnTo>
                <a:lnTo>
                  <a:pt x="210" y="288"/>
                </a:lnTo>
                <a:lnTo>
                  <a:pt x="208" y="288"/>
                </a:lnTo>
                <a:lnTo>
                  <a:pt x="206" y="288"/>
                </a:lnTo>
                <a:lnTo>
                  <a:pt x="206" y="290"/>
                </a:lnTo>
                <a:lnTo>
                  <a:pt x="206" y="291"/>
                </a:lnTo>
                <a:lnTo>
                  <a:pt x="206" y="301"/>
                </a:lnTo>
                <a:lnTo>
                  <a:pt x="206" y="309"/>
                </a:lnTo>
                <a:lnTo>
                  <a:pt x="203" y="309"/>
                </a:lnTo>
                <a:lnTo>
                  <a:pt x="202" y="309"/>
                </a:lnTo>
                <a:lnTo>
                  <a:pt x="200" y="309"/>
                </a:lnTo>
                <a:lnTo>
                  <a:pt x="197" y="309"/>
                </a:lnTo>
                <a:lnTo>
                  <a:pt x="195" y="309"/>
                </a:lnTo>
                <a:lnTo>
                  <a:pt x="192" y="309"/>
                </a:lnTo>
                <a:lnTo>
                  <a:pt x="190" y="309"/>
                </a:lnTo>
                <a:lnTo>
                  <a:pt x="189" y="309"/>
                </a:lnTo>
                <a:lnTo>
                  <a:pt x="186" y="309"/>
                </a:lnTo>
                <a:lnTo>
                  <a:pt x="184" y="309"/>
                </a:lnTo>
                <a:lnTo>
                  <a:pt x="182" y="309"/>
                </a:lnTo>
                <a:lnTo>
                  <a:pt x="179" y="309"/>
                </a:lnTo>
                <a:lnTo>
                  <a:pt x="178" y="309"/>
                </a:lnTo>
                <a:lnTo>
                  <a:pt x="176" y="309"/>
                </a:lnTo>
                <a:lnTo>
                  <a:pt x="174" y="309"/>
                </a:lnTo>
                <a:lnTo>
                  <a:pt x="171" y="309"/>
                </a:lnTo>
                <a:lnTo>
                  <a:pt x="168" y="309"/>
                </a:lnTo>
                <a:lnTo>
                  <a:pt x="166" y="309"/>
                </a:lnTo>
                <a:lnTo>
                  <a:pt x="165" y="309"/>
                </a:lnTo>
                <a:lnTo>
                  <a:pt x="163" y="309"/>
                </a:lnTo>
                <a:lnTo>
                  <a:pt x="163" y="317"/>
                </a:lnTo>
                <a:lnTo>
                  <a:pt x="163" y="322"/>
                </a:lnTo>
                <a:lnTo>
                  <a:pt x="160" y="322"/>
                </a:lnTo>
                <a:lnTo>
                  <a:pt x="149" y="322"/>
                </a:lnTo>
                <a:lnTo>
                  <a:pt x="147" y="322"/>
                </a:lnTo>
                <a:lnTo>
                  <a:pt x="146" y="322"/>
                </a:lnTo>
                <a:lnTo>
                  <a:pt x="142" y="322"/>
                </a:lnTo>
                <a:lnTo>
                  <a:pt x="141" y="322"/>
                </a:lnTo>
                <a:lnTo>
                  <a:pt x="136" y="322"/>
                </a:lnTo>
                <a:lnTo>
                  <a:pt x="134" y="322"/>
                </a:lnTo>
                <a:lnTo>
                  <a:pt x="130" y="322"/>
                </a:lnTo>
                <a:lnTo>
                  <a:pt x="128" y="322"/>
                </a:lnTo>
                <a:lnTo>
                  <a:pt x="126" y="322"/>
                </a:lnTo>
                <a:lnTo>
                  <a:pt x="125" y="322"/>
                </a:lnTo>
                <a:lnTo>
                  <a:pt x="122" y="322"/>
                </a:lnTo>
                <a:lnTo>
                  <a:pt x="120" y="322"/>
                </a:lnTo>
                <a:lnTo>
                  <a:pt x="117" y="322"/>
                </a:lnTo>
                <a:lnTo>
                  <a:pt x="112" y="322"/>
                </a:lnTo>
                <a:lnTo>
                  <a:pt x="110" y="322"/>
                </a:lnTo>
                <a:lnTo>
                  <a:pt x="109" y="322"/>
                </a:lnTo>
                <a:lnTo>
                  <a:pt x="109" y="326"/>
                </a:lnTo>
                <a:lnTo>
                  <a:pt x="106" y="326"/>
                </a:lnTo>
                <a:lnTo>
                  <a:pt x="102" y="326"/>
                </a:lnTo>
                <a:lnTo>
                  <a:pt x="99" y="326"/>
                </a:lnTo>
                <a:lnTo>
                  <a:pt x="99" y="330"/>
                </a:lnTo>
                <a:lnTo>
                  <a:pt x="99" y="331"/>
                </a:lnTo>
                <a:lnTo>
                  <a:pt x="99" y="333"/>
                </a:lnTo>
                <a:lnTo>
                  <a:pt x="99" y="336"/>
                </a:lnTo>
                <a:lnTo>
                  <a:pt x="96" y="336"/>
                </a:lnTo>
                <a:lnTo>
                  <a:pt x="94" y="336"/>
                </a:lnTo>
                <a:lnTo>
                  <a:pt x="93" y="336"/>
                </a:lnTo>
                <a:lnTo>
                  <a:pt x="91" y="336"/>
                </a:lnTo>
                <a:lnTo>
                  <a:pt x="90" y="336"/>
                </a:lnTo>
                <a:lnTo>
                  <a:pt x="88" y="336"/>
                </a:lnTo>
                <a:lnTo>
                  <a:pt x="86" y="336"/>
                </a:lnTo>
                <a:lnTo>
                  <a:pt x="86" y="342"/>
                </a:lnTo>
                <a:lnTo>
                  <a:pt x="86" y="344"/>
                </a:lnTo>
                <a:lnTo>
                  <a:pt x="83" y="344"/>
                </a:lnTo>
                <a:lnTo>
                  <a:pt x="82" y="344"/>
                </a:lnTo>
                <a:lnTo>
                  <a:pt x="82" y="346"/>
                </a:lnTo>
                <a:lnTo>
                  <a:pt x="82" y="349"/>
                </a:lnTo>
                <a:lnTo>
                  <a:pt x="82" y="354"/>
                </a:lnTo>
                <a:lnTo>
                  <a:pt x="82" y="357"/>
                </a:lnTo>
                <a:lnTo>
                  <a:pt x="82" y="358"/>
                </a:lnTo>
                <a:lnTo>
                  <a:pt x="82" y="363"/>
                </a:lnTo>
                <a:lnTo>
                  <a:pt x="77" y="363"/>
                </a:lnTo>
                <a:lnTo>
                  <a:pt x="72" y="363"/>
                </a:lnTo>
                <a:lnTo>
                  <a:pt x="70" y="363"/>
                </a:lnTo>
                <a:lnTo>
                  <a:pt x="67" y="363"/>
                </a:lnTo>
                <a:lnTo>
                  <a:pt x="66" y="363"/>
                </a:lnTo>
                <a:lnTo>
                  <a:pt x="54" y="363"/>
                </a:lnTo>
                <a:lnTo>
                  <a:pt x="51" y="363"/>
                </a:lnTo>
                <a:lnTo>
                  <a:pt x="50" y="363"/>
                </a:lnTo>
                <a:lnTo>
                  <a:pt x="46" y="363"/>
                </a:lnTo>
                <a:lnTo>
                  <a:pt x="43" y="363"/>
                </a:lnTo>
                <a:lnTo>
                  <a:pt x="40" y="363"/>
                </a:lnTo>
                <a:lnTo>
                  <a:pt x="38" y="363"/>
                </a:lnTo>
                <a:lnTo>
                  <a:pt x="37" y="363"/>
                </a:lnTo>
                <a:lnTo>
                  <a:pt x="35" y="363"/>
                </a:lnTo>
                <a:lnTo>
                  <a:pt x="30" y="363"/>
                </a:lnTo>
                <a:lnTo>
                  <a:pt x="26" y="363"/>
                </a:lnTo>
                <a:lnTo>
                  <a:pt x="22" y="363"/>
                </a:lnTo>
                <a:lnTo>
                  <a:pt x="21" y="363"/>
                </a:lnTo>
                <a:lnTo>
                  <a:pt x="18" y="363"/>
                </a:lnTo>
                <a:lnTo>
                  <a:pt x="18" y="360"/>
                </a:lnTo>
                <a:lnTo>
                  <a:pt x="18" y="358"/>
                </a:lnTo>
                <a:lnTo>
                  <a:pt x="14" y="358"/>
                </a:lnTo>
                <a:lnTo>
                  <a:pt x="14" y="357"/>
                </a:lnTo>
                <a:lnTo>
                  <a:pt x="14" y="355"/>
                </a:lnTo>
                <a:lnTo>
                  <a:pt x="14" y="352"/>
                </a:lnTo>
                <a:lnTo>
                  <a:pt x="13" y="352"/>
                </a:lnTo>
                <a:lnTo>
                  <a:pt x="8" y="352"/>
                </a:lnTo>
                <a:lnTo>
                  <a:pt x="3" y="352"/>
                </a:lnTo>
                <a:lnTo>
                  <a:pt x="3" y="349"/>
                </a:lnTo>
                <a:lnTo>
                  <a:pt x="3" y="341"/>
                </a:lnTo>
                <a:lnTo>
                  <a:pt x="3" y="336"/>
                </a:lnTo>
                <a:lnTo>
                  <a:pt x="2" y="336"/>
                </a:lnTo>
                <a:lnTo>
                  <a:pt x="2" y="330"/>
                </a:lnTo>
                <a:lnTo>
                  <a:pt x="2" y="326"/>
                </a:lnTo>
                <a:lnTo>
                  <a:pt x="2" y="309"/>
                </a:lnTo>
                <a:lnTo>
                  <a:pt x="2" y="306"/>
                </a:lnTo>
                <a:lnTo>
                  <a:pt x="2" y="304"/>
                </a:lnTo>
                <a:lnTo>
                  <a:pt x="2" y="293"/>
                </a:lnTo>
                <a:lnTo>
                  <a:pt x="2" y="290"/>
                </a:lnTo>
                <a:lnTo>
                  <a:pt x="2" y="280"/>
                </a:lnTo>
                <a:lnTo>
                  <a:pt x="0" y="253"/>
                </a:lnTo>
                <a:lnTo>
                  <a:pt x="0" y="230"/>
                </a:lnTo>
                <a:lnTo>
                  <a:pt x="0" y="226"/>
                </a:lnTo>
                <a:lnTo>
                  <a:pt x="5" y="226"/>
                </a:lnTo>
                <a:lnTo>
                  <a:pt x="5" y="219"/>
                </a:lnTo>
                <a:lnTo>
                  <a:pt x="5" y="213"/>
                </a:lnTo>
                <a:lnTo>
                  <a:pt x="5" y="206"/>
                </a:lnTo>
                <a:lnTo>
                  <a:pt x="5" y="200"/>
                </a:lnTo>
                <a:lnTo>
                  <a:pt x="5" y="198"/>
                </a:lnTo>
                <a:lnTo>
                  <a:pt x="5" y="195"/>
                </a:lnTo>
                <a:lnTo>
                  <a:pt x="5" y="190"/>
                </a:lnTo>
                <a:lnTo>
                  <a:pt x="5" y="189"/>
                </a:lnTo>
                <a:lnTo>
                  <a:pt x="5" y="186"/>
                </a:lnTo>
                <a:lnTo>
                  <a:pt x="5" y="184"/>
                </a:lnTo>
                <a:lnTo>
                  <a:pt x="5" y="182"/>
                </a:lnTo>
                <a:lnTo>
                  <a:pt x="5" y="176"/>
                </a:lnTo>
                <a:lnTo>
                  <a:pt x="5" y="171"/>
                </a:lnTo>
                <a:lnTo>
                  <a:pt x="5" y="170"/>
                </a:lnTo>
                <a:lnTo>
                  <a:pt x="10" y="170"/>
                </a:lnTo>
                <a:lnTo>
                  <a:pt x="11" y="170"/>
                </a:lnTo>
                <a:lnTo>
                  <a:pt x="13" y="170"/>
                </a:lnTo>
                <a:lnTo>
                  <a:pt x="16" y="170"/>
                </a:lnTo>
                <a:lnTo>
                  <a:pt x="21" y="170"/>
                </a:lnTo>
                <a:lnTo>
                  <a:pt x="22" y="170"/>
                </a:lnTo>
                <a:lnTo>
                  <a:pt x="24" y="170"/>
                </a:lnTo>
                <a:lnTo>
                  <a:pt x="26" y="170"/>
                </a:lnTo>
                <a:lnTo>
                  <a:pt x="29" y="170"/>
                </a:lnTo>
                <a:lnTo>
                  <a:pt x="30" y="170"/>
                </a:lnTo>
                <a:lnTo>
                  <a:pt x="34" y="170"/>
                </a:lnTo>
                <a:lnTo>
                  <a:pt x="35" y="170"/>
                </a:lnTo>
                <a:lnTo>
                  <a:pt x="37" y="170"/>
                </a:lnTo>
                <a:lnTo>
                  <a:pt x="38" y="170"/>
                </a:lnTo>
                <a:lnTo>
                  <a:pt x="42" y="170"/>
                </a:lnTo>
                <a:lnTo>
                  <a:pt x="46" y="170"/>
                </a:lnTo>
                <a:lnTo>
                  <a:pt x="51" y="170"/>
                </a:lnTo>
                <a:lnTo>
                  <a:pt x="53" y="170"/>
                </a:lnTo>
                <a:lnTo>
                  <a:pt x="54" y="170"/>
                </a:lnTo>
                <a:lnTo>
                  <a:pt x="59" y="170"/>
                </a:lnTo>
                <a:lnTo>
                  <a:pt x="61" y="170"/>
                </a:lnTo>
                <a:lnTo>
                  <a:pt x="61" y="166"/>
                </a:lnTo>
                <a:lnTo>
                  <a:pt x="61" y="157"/>
                </a:lnTo>
                <a:lnTo>
                  <a:pt x="61" y="149"/>
                </a:lnTo>
                <a:lnTo>
                  <a:pt x="61" y="141"/>
                </a:lnTo>
                <a:lnTo>
                  <a:pt x="70" y="141"/>
                </a:lnTo>
                <a:lnTo>
                  <a:pt x="75" y="141"/>
                </a:lnTo>
                <a:lnTo>
                  <a:pt x="80" y="141"/>
                </a:lnTo>
                <a:lnTo>
                  <a:pt x="104" y="141"/>
                </a:lnTo>
                <a:lnTo>
                  <a:pt x="117" y="141"/>
                </a:lnTo>
                <a:lnTo>
                  <a:pt x="125" y="141"/>
                </a:lnTo>
                <a:lnTo>
                  <a:pt x="128" y="141"/>
                </a:lnTo>
                <a:lnTo>
                  <a:pt x="142" y="141"/>
                </a:lnTo>
                <a:lnTo>
                  <a:pt x="144" y="141"/>
                </a:lnTo>
                <a:lnTo>
                  <a:pt x="146" y="141"/>
                </a:lnTo>
                <a:lnTo>
                  <a:pt x="146" y="144"/>
                </a:lnTo>
                <a:lnTo>
                  <a:pt x="146" y="147"/>
                </a:lnTo>
                <a:lnTo>
                  <a:pt x="146" y="149"/>
                </a:lnTo>
                <a:lnTo>
                  <a:pt x="146" y="157"/>
                </a:lnTo>
                <a:lnTo>
                  <a:pt x="146" y="158"/>
                </a:lnTo>
                <a:lnTo>
                  <a:pt x="147" y="158"/>
                </a:lnTo>
                <a:lnTo>
                  <a:pt x="149" y="158"/>
                </a:lnTo>
                <a:lnTo>
                  <a:pt x="149" y="160"/>
                </a:lnTo>
                <a:lnTo>
                  <a:pt x="150" y="160"/>
                </a:lnTo>
                <a:lnTo>
                  <a:pt x="152" y="160"/>
                </a:lnTo>
                <a:lnTo>
                  <a:pt x="154" y="160"/>
                </a:lnTo>
                <a:lnTo>
                  <a:pt x="157" y="160"/>
                </a:lnTo>
                <a:lnTo>
                  <a:pt x="158" y="160"/>
                </a:lnTo>
                <a:lnTo>
                  <a:pt x="160" y="160"/>
                </a:lnTo>
                <a:lnTo>
                  <a:pt x="162" y="158"/>
                </a:lnTo>
                <a:lnTo>
                  <a:pt x="165" y="158"/>
                </a:lnTo>
                <a:lnTo>
                  <a:pt x="166" y="158"/>
                </a:lnTo>
                <a:lnTo>
                  <a:pt x="168" y="158"/>
                </a:lnTo>
                <a:lnTo>
                  <a:pt x="170" y="158"/>
                </a:lnTo>
                <a:lnTo>
                  <a:pt x="171" y="158"/>
                </a:lnTo>
                <a:lnTo>
                  <a:pt x="173" y="158"/>
                </a:lnTo>
                <a:lnTo>
                  <a:pt x="174" y="158"/>
                </a:lnTo>
                <a:lnTo>
                  <a:pt x="176" y="157"/>
                </a:lnTo>
                <a:lnTo>
                  <a:pt x="179" y="155"/>
                </a:lnTo>
                <a:lnTo>
                  <a:pt x="179" y="154"/>
                </a:lnTo>
                <a:lnTo>
                  <a:pt x="179" y="152"/>
                </a:lnTo>
                <a:lnTo>
                  <a:pt x="179" y="150"/>
                </a:lnTo>
                <a:lnTo>
                  <a:pt x="178" y="149"/>
                </a:lnTo>
                <a:lnTo>
                  <a:pt x="178" y="147"/>
                </a:lnTo>
                <a:lnTo>
                  <a:pt x="178" y="146"/>
                </a:lnTo>
                <a:lnTo>
                  <a:pt x="176" y="146"/>
                </a:lnTo>
                <a:lnTo>
                  <a:pt x="176" y="144"/>
                </a:lnTo>
                <a:lnTo>
                  <a:pt x="174" y="142"/>
                </a:lnTo>
                <a:lnTo>
                  <a:pt x="174" y="141"/>
                </a:lnTo>
                <a:lnTo>
                  <a:pt x="174" y="139"/>
                </a:lnTo>
                <a:lnTo>
                  <a:pt x="173" y="138"/>
                </a:lnTo>
                <a:lnTo>
                  <a:pt x="173" y="136"/>
                </a:lnTo>
                <a:lnTo>
                  <a:pt x="171" y="136"/>
                </a:lnTo>
                <a:lnTo>
                  <a:pt x="170" y="136"/>
                </a:lnTo>
                <a:lnTo>
                  <a:pt x="170" y="134"/>
                </a:lnTo>
                <a:lnTo>
                  <a:pt x="168" y="134"/>
                </a:lnTo>
                <a:lnTo>
                  <a:pt x="166" y="134"/>
                </a:lnTo>
                <a:lnTo>
                  <a:pt x="165" y="133"/>
                </a:lnTo>
                <a:lnTo>
                  <a:pt x="163" y="133"/>
                </a:lnTo>
                <a:lnTo>
                  <a:pt x="162" y="133"/>
                </a:lnTo>
                <a:lnTo>
                  <a:pt x="162" y="134"/>
                </a:lnTo>
                <a:lnTo>
                  <a:pt x="160" y="134"/>
                </a:lnTo>
                <a:lnTo>
                  <a:pt x="158" y="134"/>
                </a:lnTo>
                <a:lnTo>
                  <a:pt x="157" y="133"/>
                </a:lnTo>
                <a:lnTo>
                  <a:pt x="155" y="133"/>
                </a:lnTo>
                <a:lnTo>
                  <a:pt x="155" y="131"/>
                </a:lnTo>
                <a:lnTo>
                  <a:pt x="154" y="130"/>
                </a:lnTo>
                <a:lnTo>
                  <a:pt x="152" y="130"/>
                </a:lnTo>
                <a:lnTo>
                  <a:pt x="150" y="128"/>
                </a:lnTo>
                <a:lnTo>
                  <a:pt x="149" y="126"/>
                </a:lnTo>
                <a:lnTo>
                  <a:pt x="149" y="125"/>
                </a:lnTo>
                <a:lnTo>
                  <a:pt x="147" y="125"/>
                </a:lnTo>
                <a:lnTo>
                  <a:pt x="149" y="123"/>
                </a:lnTo>
                <a:lnTo>
                  <a:pt x="149" y="122"/>
                </a:lnTo>
                <a:lnTo>
                  <a:pt x="149" y="120"/>
                </a:lnTo>
                <a:lnTo>
                  <a:pt x="150" y="120"/>
                </a:lnTo>
                <a:lnTo>
                  <a:pt x="150" y="118"/>
                </a:lnTo>
                <a:lnTo>
                  <a:pt x="150" y="117"/>
                </a:lnTo>
                <a:lnTo>
                  <a:pt x="150" y="115"/>
                </a:lnTo>
                <a:lnTo>
                  <a:pt x="150" y="114"/>
                </a:lnTo>
                <a:lnTo>
                  <a:pt x="152" y="114"/>
                </a:lnTo>
                <a:lnTo>
                  <a:pt x="152" y="112"/>
                </a:lnTo>
                <a:lnTo>
                  <a:pt x="154" y="110"/>
                </a:lnTo>
                <a:lnTo>
                  <a:pt x="155" y="110"/>
                </a:lnTo>
                <a:lnTo>
                  <a:pt x="155" y="109"/>
                </a:lnTo>
                <a:lnTo>
                  <a:pt x="155" y="107"/>
                </a:lnTo>
                <a:lnTo>
                  <a:pt x="155" y="106"/>
                </a:lnTo>
                <a:lnTo>
                  <a:pt x="157" y="104"/>
                </a:lnTo>
                <a:lnTo>
                  <a:pt x="157" y="101"/>
                </a:lnTo>
                <a:lnTo>
                  <a:pt x="157" y="99"/>
                </a:lnTo>
                <a:lnTo>
                  <a:pt x="157" y="98"/>
                </a:lnTo>
                <a:lnTo>
                  <a:pt x="158" y="98"/>
                </a:lnTo>
                <a:lnTo>
                  <a:pt x="158" y="96"/>
                </a:lnTo>
                <a:lnTo>
                  <a:pt x="160" y="96"/>
                </a:lnTo>
                <a:lnTo>
                  <a:pt x="160" y="94"/>
                </a:lnTo>
                <a:lnTo>
                  <a:pt x="162" y="93"/>
                </a:lnTo>
                <a:lnTo>
                  <a:pt x="162" y="91"/>
                </a:lnTo>
                <a:lnTo>
                  <a:pt x="162" y="90"/>
                </a:lnTo>
                <a:lnTo>
                  <a:pt x="162" y="88"/>
                </a:lnTo>
                <a:lnTo>
                  <a:pt x="162" y="86"/>
                </a:lnTo>
                <a:lnTo>
                  <a:pt x="162" y="85"/>
                </a:lnTo>
                <a:lnTo>
                  <a:pt x="162" y="83"/>
                </a:lnTo>
                <a:lnTo>
                  <a:pt x="162" y="82"/>
                </a:lnTo>
                <a:lnTo>
                  <a:pt x="162" y="80"/>
                </a:lnTo>
                <a:lnTo>
                  <a:pt x="162" y="78"/>
                </a:lnTo>
                <a:lnTo>
                  <a:pt x="162" y="77"/>
                </a:lnTo>
                <a:lnTo>
                  <a:pt x="162" y="75"/>
                </a:lnTo>
                <a:lnTo>
                  <a:pt x="163" y="75"/>
                </a:lnTo>
                <a:lnTo>
                  <a:pt x="163" y="74"/>
                </a:lnTo>
                <a:lnTo>
                  <a:pt x="165" y="74"/>
                </a:lnTo>
                <a:lnTo>
                  <a:pt x="165" y="72"/>
                </a:lnTo>
                <a:lnTo>
                  <a:pt x="166" y="72"/>
                </a:lnTo>
                <a:lnTo>
                  <a:pt x="166" y="70"/>
                </a:lnTo>
                <a:lnTo>
                  <a:pt x="166" y="69"/>
                </a:lnTo>
                <a:lnTo>
                  <a:pt x="166" y="67"/>
                </a:lnTo>
                <a:lnTo>
                  <a:pt x="166" y="66"/>
                </a:lnTo>
                <a:lnTo>
                  <a:pt x="166" y="64"/>
                </a:lnTo>
                <a:lnTo>
                  <a:pt x="168" y="64"/>
                </a:lnTo>
                <a:lnTo>
                  <a:pt x="170" y="62"/>
                </a:lnTo>
                <a:lnTo>
                  <a:pt x="171" y="62"/>
                </a:lnTo>
                <a:lnTo>
                  <a:pt x="173" y="62"/>
                </a:lnTo>
                <a:lnTo>
                  <a:pt x="173" y="61"/>
                </a:lnTo>
                <a:lnTo>
                  <a:pt x="174" y="61"/>
                </a:lnTo>
                <a:lnTo>
                  <a:pt x="174" y="59"/>
                </a:lnTo>
                <a:lnTo>
                  <a:pt x="174" y="58"/>
                </a:lnTo>
                <a:lnTo>
                  <a:pt x="174" y="56"/>
                </a:lnTo>
                <a:lnTo>
                  <a:pt x="176" y="56"/>
                </a:lnTo>
                <a:lnTo>
                  <a:pt x="178" y="56"/>
                </a:lnTo>
                <a:lnTo>
                  <a:pt x="179" y="58"/>
                </a:lnTo>
                <a:lnTo>
                  <a:pt x="181" y="58"/>
                </a:lnTo>
                <a:lnTo>
                  <a:pt x="182" y="58"/>
                </a:lnTo>
                <a:lnTo>
                  <a:pt x="182" y="56"/>
                </a:lnTo>
                <a:lnTo>
                  <a:pt x="184" y="56"/>
                </a:lnTo>
                <a:lnTo>
                  <a:pt x="184" y="54"/>
                </a:lnTo>
                <a:lnTo>
                  <a:pt x="184" y="53"/>
                </a:lnTo>
                <a:lnTo>
                  <a:pt x="186" y="53"/>
                </a:lnTo>
                <a:lnTo>
                  <a:pt x="186" y="51"/>
                </a:lnTo>
                <a:lnTo>
                  <a:pt x="186" y="50"/>
                </a:lnTo>
                <a:lnTo>
                  <a:pt x="186" y="48"/>
                </a:lnTo>
                <a:lnTo>
                  <a:pt x="186" y="46"/>
                </a:lnTo>
                <a:lnTo>
                  <a:pt x="186" y="45"/>
                </a:lnTo>
                <a:lnTo>
                  <a:pt x="184" y="42"/>
                </a:lnTo>
                <a:lnTo>
                  <a:pt x="184" y="40"/>
                </a:lnTo>
                <a:lnTo>
                  <a:pt x="184" y="38"/>
                </a:lnTo>
                <a:lnTo>
                  <a:pt x="184" y="37"/>
                </a:lnTo>
                <a:lnTo>
                  <a:pt x="182" y="35"/>
                </a:lnTo>
                <a:lnTo>
                  <a:pt x="181" y="34"/>
                </a:lnTo>
                <a:lnTo>
                  <a:pt x="181" y="32"/>
                </a:lnTo>
                <a:lnTo>
                  <a:pt x="179" y="30"/>
                </a:lnTo>
                <a:lnTo>
                  <a:pt x="179" y="29"/>
                </a:lnTo>
                <a:lnTo>
                  <a:pt x="179" y="27"/>
                </a:lnTo>
                <a:lnTo>
                  <a:pt x="178" y="26"/>
                </a:lnTo>
                <a:lnTo>
                  <a:pt x="178" y="22"/>
                </a:lnTo>
                <a:lnTo>
                  <a:pt x="178" y="21"/>
                </a:lnTo>
                <a:lnTo>
                  <a:pt x="178" y="19"/>
                </a:lnTo>
                <a:lnTo>
                  <a:pt x="178" y="18"/>
                </a:lnTo>
                <a:lnTo>
                  <a:pt x="178" y="16"/>
                </a:lnTo>
                <a:lnTo>
                  <a:pt x="178" y="14"/>
                </a:lnTo>
                <a:lnTo>
                  <a:pt x="178" y="13"/>
                </a:lnTo>
                <a:lnTo>
                  <a:pt x="176" y="13"/>
                </a:lnTo>
                <a:lnTo>
                  <a:pt x="176" y="11"/>
                </a:lnTo>
                <a:lnTo>
                  <a:pt x="174" y="11"/>
                </a:lnTo>
                <a:lnTo>
                  <a:pt x="174" y="10"/>
                </a:lnTo>
                <a:lnTo>
                  <a:pt x="173" y="8"/>
                </a:lnTo>
                <a:lnTo>
                  <a:pt x="173" y="6"/>
                </a:lnTo>
                <a:lnTo>
                  <a:pt x="173" y="5"/>
                </a:lnTo>
                <a:lnTo>
                  <a:pt x="173" y="3"/>
                </a:lnTo>
                <a:lnTo>
                  <a:pt x="173" y="2"/>
                </a:lnTo>
                <a:lnTo>
                  <a:pt x="173" y="0"/>
                </a:lnTo>
                <a:lnTo>
                  <a:pt x="174" y="0"/>
                </a:lnTo>
                <a:lnTo>
                  <a:pt x="182" y="0"/>
                </a:lnTo>
                <a:lnTo>
                  <a:pt x="189" y="0"/>
                </a:lnTo>
                <a:lnTo>
                  <a:pt x="197" y="0"/>
                </a:lnTo>
                <a:lnTo>
                  <a:pt x="202" y="0"/>
                </a:lnTo>
                <a:lnTo>
                  <a:pt x="208" y="0"/>
                </a:lnTo>
                <a:lnTo>
                  <a:pt x="213" y="0"/>
                </a:lnTo>
                <a:lnTo>
                  <a:pt x="219" y="0"/>
                </a:lnTo>
                <a:lnTo>
                  <a:pt x="224" y="0"/>
                </a:lnTo>
                <a:lnTo>
                  <a:pt x="227" y="0"/>
                </a:lnTo>
                <a:lnTo>
                  <a:pt x="240" y="0"/>
                </a:lnTo>
                <a:lnTo>
                  <a:pt x="242" y="0"/>
                </a:lnTo>
                <a:lnTo>
                  <a:pt x="250" y="0"/>
                </a:lnTo>
                <a:lnTo>
                  <a:pt x="254" y="0"/>
                </a:lnTo>
                <a:lnTo>
                  <a:pt x="254" y="19"/>
                </a:lnTo>
                <a:lnTo>
                  <a:pt x="254" y="21"/>
                </a:lnTo>
                <a:lnTo>
                  <a:pt x="254" y="51"/>
                </a:lnTo>
                <a:lnTo>
                  <a:pt x="254" y="56"/>
                </a:lnTo>
                <a:lnTo>
                  <a:pt x="254" y="69"/>
                </a:lnTo>
                <a:lnTo>
                  <a:pt x="254" y="70"/>
                </a:lnTo>
                <a:lnTo>
                  <a:pt x="254" y="72"/>
                </a:lnTo>
                <a:lnTo>
                  <a:pt x="254" y="82"/>
                </a:lnTo>
                <a:lnTo>
                  <a:pt x="254" y="90"/>
                </a:lnTo>
                <a:lnTo>
                  <a:pt x="254" y="93"/>
                </a:lnTo>
                <a:lnTo>
                  <a:pt x="254" y="101"/>
                </a:lnTo>
                <a:lnTo>
                  <a:pt x="254" y="104"/>
                </a:lnTo>
                <a:lnTo>
                  <a:pt x="254" y="114"/>
                </a:lnTo>
                <a:lnTo>
                  <a:pt x="248" y="114"/>
                </a:lnTo>
                <a:lnTo>
                  <a:pt x="248" y="141"/>
                </a:lnTo>
                <a:lnTo>
                  <a:pt x="230" y="141"/>
                </a:lnTo>
                <a:lnTo>
                  <a:pt x="230" y="149"/>
                </a:lnTo>
                <a:lnTo>
                  <a:pt x="230" y="168"/>
                </a:lnTo>
                <a:lnTo>
                  <a:pt x="230" y="170"/>
                </a:lnTo>
                <a:lnTo>
                  <a:pt x="230" y="174"/>
                </a:lnTo>
                <a:lnTo>
                  <a:pt x="230" y="176"/>
                </a:lnTo>
                <a:lnTo>
                  <a:pt x="230" y="178"/>
                </a:lnTo>
                <a:lnTo>
                  <a:pt x="230" y="179"/>
                </a:lnTo>
                <a:lnTo>
                  <a:pt x="230" y="181"/>
                </a:lnTo>
                <a:lnTo>
                  <a:pt x="230" y="182"/>
                </a:lnTo>
                <a:lnTo>
                  <a:pt x="230" y="184"/>
                </a:lnTo>
                <a:lnTo>
                  <a:pt x="230" y="186"/>
                </a:lnTo>
                <a:lnTo>
                  <a:pt x="230" y="187"/>
                </a:lnTo>
                <a:lnTo>
                  <a:pt x="230" y="194"/>
                </a:lnTo>
                <a:lnTo>
                  <a:pt x="230" y="197"/>
                </a:lnTo>
                <a:lnTo>
                  <a:pt x="230" y="205"/>
                </a:lnTo>
                <a:lnTo>
                  <a:pt x="230" y="206"/>
                </a:lnTo>
                <a:lnTo>
                  <a:pt x="230" y="222"/>
                </a:lnTo>
                <a:lnTo>
                  <a:pt x="230" y="224"/>
                </a:lnTo>
                <a:lnTo>
                  <a:pt x="230" y="226"/>
                </a:lnTo>
                <a:lnTo>
                  <a:pt x="232" y="226"/>
                </a:lnTo>
                <a:lnTo>
                  <a:pt x="234" y="226"/>
                </a:lnTo>
                <a:lnTo>
                  <a:pt x="234" y="229"/>
                </a:lnTo>
                <a:lnTo>
                  <a:pt x="234" y="230"/>
                </a:lnTo>
                <a:lnTo>
                  <a:pt x="234" y="250"/>
                </a:lnTo>
                <a:lnTo>
                  <a:pt x="234" y="253"/>
                </a:lnTo>
                <a:lnTo>
                  <a:pt x="234" y="254"/>
                </a:lnTo>
                <a:lnTo>
                  <a:pt x="234" y="256"/>
                </a:lnTo>
                <a:lnTo>
                  <a:pt x="234" y="258"/>
                </a:lnTo>
                <a:lnTo>
                  <a:pt x="234" y="259"/>
                </a:lnTo>
                <a:lnTo>
                  <a:pt x="234" y="262"/>
                </a:lnTo>
                <a:lnTo>
                  <a:pt x="234" y="264"/>
                </a:lnTo>
                <a:lnTo>
                  <a:pt x="234" y="266"/>
                </a:lnTo>
                <a:lnTo>
                  <a:pt x="234" y="267"/>
                </a:lnTo>
                <a:lnTo>
                  <a:pt x="234" y="269"/>
                </a:lnTo>
                <a:lnTo>
                  <a:pt x="234" y="270"/>
                </a:lnTo>
                <a:lnTo>
                  <a:pt x="234" y="272"/>
                </a:lnTo>
                <a:lnTo>
                  <a:pt x="234" y="274"/>
                </a:lnTo>
                <a:lnTo>
                  <a:pt x="234" y="280"/>
                </a:lnTo>
                <a:close/>
              </a:path>
            </a:pathLst>
          </a:custGeom>
          <a:solidFill>
            <a:srgbClr val="54B4B8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77" name="Freeform 29"/>
          <p:cNvSpPr>
            <a:spLocks/>
          </p:cNvSpPr>
          <p:nvPr/>
        </p:nvSpPr>
        <p:spPr bwMode="auto">
          <a:xfrm>
            <a:off x="5473700" y="3632200"/>
            <a:ext cx="474663" cy="360363"/>
          </a:xfrm>
          <a:custGeom>
            <a:avLst/>
            <a:gdLst/>
            <a:ahLst/>
            <a:cxnLst>
              <a:cxn ang="0">
                <a:pos x="85" y="5"/>
              </a:cxn>
              <a:cxn ang="0">
                <a:pos x="88" y="34"/>
              </a:cxn>
              <a:cxn ang="0">
                <a:pos x="102" y="54"/>
              </a:cxn>
              <a:cxn ang="0">
                <a:pos x="106" y="69"/>
              </a:cxn>
              <a:cxn ang="0">
                <a:pos x="118" y="77"/>
              </a:cxn>
              <a:cxn ang="0">
                <a:pos x="120" y="118"/>
              </a:cxn>
              <a:cxn ang="0">
                <a:pos x="133" y="118"/>
              </a:cxn>
              <a:cxn ang="0">
                <a:pos x="146" y="118"/>
              </a:cxn>
              <a:cxn ang="0">
                <a:pos x="165" y="118"/>
              </a:cxn>
              <a:cxn ang="0">
                <a:pos x="184" y="118"/>
              </a:cxn>
              <a:cxn ang="0">
                <a:pos x="222" y="118"/>
              </a:cxn>
              <a:cxn ang="0">
                <a:pos x="253" y="118"/>
              </a:cxn>
              <a:cxn ang="0">
                <a:pos x="275" y="134"/>
              </a:cxn>
              <a:cxn ang="0">
                <a:pos x="275" y="147"/>
              </a:cxn>
              <a:cxn ang="0">
                <a:pos x="274" y="154"/>
              </a:cxn>
              <a:cxn ang="0">
                <a:pos x="275" y="162"/>
              </a:cxn>
              <a:cxn ang="0">
                <a:pos x="278" y="173"/>
              </a:cxn>
              <a:cxn ang="0">
                <a:pos x="280" y="178"/>
              </a:cxn>
              <a:cxn ang="0">
                <a:pos x="280" y="184"/>
              </a:cxn>
              <a:cxn ang="0">
                <a:pos x="283" y="182"/>
              </a:cxn>
              <a:cxn ang="0">
                <a:pos x="288" y="174"/>
              </a:cxn>
              <a:cxn ang="0">
                <a:pos x="299" y="176"/>
              </a:cxn>
              <a:cxn ang="0">
                <a:pos x="296" y="194"/>
              </a:cxn>
              <a:cxn ang="0">
                <a:pos x="275" y="213"/>
              </a:cxn>
              <a:cxn ang="0">
                <a:pos x="269" y="224"/>
              </a:cxn>
              <a:cxn ang="0">
                <a:pos x="258" y="214"/>
              </a:cxn>
              <a:cxn ang="0">
                <a:pos x="245" y="208"/>
              </a:cxn>
              <a:cxn ang="0">
                <a:pos x="216" y="208"/>
              </a:cxn>
              <a:cxn ang="0">
                <a:pos x="200" y="208"/>
              </a:cxn>
              <a:cxn ang="0">
                <a:pos x="171" y="210"/>
              </a:cxn>
              <a:cxn ang="0">
                <a:pos x="157" y="205"/>
              </a:cxn>
              <a:cxn ang="0">
                <a:pos x="147" y="205"/>
              </a:cxn>
              <a:cxn ang="0">
                <a:pos x="138" y="213"/>
              </a:cxn>
              <a:cxn ang="0">
                <a:pos x="126" y="216"/>
              </a:cxn>
              <a:cxn ang="0">
                <a:pos x="112" y="214"/>
              </a:cxn>
              <a:cxn ang="0">
                <a:pos x="98" y="213"/>
              </a:cxn>
              <a:cxn ang="0">
                <a:pos x="86" y="214"/>
              </a:cxn>
              <a:cxn ang="0">
                <a:pos x="80" y="205"/>
              </a:cxn>
              <a:cxn ang="0">
                <a:pos x="70" y="197"/>
              </a:cxn>
              <a:cxn ang="0">
                <a:pos x="66" y="186"/>
              </a:cxn>
              <a:cxn ang="0">
                <a:pos x="50" y="182"/>
              </a:cxn>
              <a:cxn ang="0">
                <a:pos x="69" y="168"/>
              </a:cxn>
              <a:cxn ang="0">
                <a:pos x="56" y="150"/>
              </a:cxn>
              <a:cxn ang="0">
                <a:pos x="48" y="138"/>
              </a:cxn>
              <a:cxn ang="0">
                <a:pos x="43" y="126"/>
              </a:cxn>
              <a:cxn ang="0">
                <a:pos x="40" y="112"/>
              </a:cxn>
              <a:cxn ang="0">
                <a:pos x="34" y="91"/>
              </a:cxn>
              <a:cxn ang="0">
                <a:pos x="22" y="74"/>
              </a:cxn>
              <a:cxn ang="0">
                <a:pos x="19" y="58"/>
              </a:cxn>
              <a:cxn ang="0">
                <a:pos x="10" y="43"/>
              </a:cxn>
              <a:cxn ang="0">
                <a:pos x="6" y="42"/>
              </a:cxn>
              <a:cxn ang="0">
                <a:pos x="3" y="29"/>
              </a:cxn>
              <a:cxn ang="0">
                <a:pos x="0" y="11"/>
              </a:cxn>
              <a:cxn ang="0">
                <a:pos x="8" y="8"/>
              </a:cxn>
              <a:cxn ang="0">
                <a:pos x="54" y="8"/>
              </a:cxn>
              <a:cxn ang="0">
                <a:pos x="75" y="3"/>
              </a:cxn>
            </a:cxnLst>
            <a:rect l="0" t="0" r="r" b="b"/>
            <a:pathLst>
              <a:path w="299" h="227">
                <a:moveTo>
                  <a:pt x="80" y="0"/>
                </a:moveTo>
                <a:lnTo>
                  <a:pt x="82" y="0"/>
                </a:lnTo>
                <a:lnTo>
                  <a:pt x="82" y="2"/>
                </a:lnTo>
                <a:lnTo>
                  <a:pt x="83" y="3"/>
                </a:lnTo>
                <a:lnTo>
                  <a:pt x="82" y="3"/>
                </a:lnTo>
                <a:lnTo>
                  <a:pt x="82" y="5"/>
                </a:lnTo>
                <a:lnTo>
                  <a:pt x="83" y="5"/>
                </a:lnTo>
                <a:lnTo>
                  <a:pt x="85" y="5"/>
                </a:lnTo>
                <a:lnTo>
                  <a:pt x="86" y="5"/>
                </a:lnTo>
                <a:lnTo>
                  <a:pt x="88" y="5"/>
                </a:lnTo>
                <a:lnTo>
                  <a:pt x="88" y="8"/>
                </a:lnTo>
                <a:lnTo>
                  <a:pt x="88" y="18"/>
                </a:lnTo>
                <a:lnTo>
                  <a:pt x="88" y="22"/>
                </a:lnTo>
                <a:lnTo>
                  <a:pt x="88" y="26"/>
                </a:lnTo>
                <a:lnTo>
                  <a:pt x="88" y="29"/>
                </a:lnTo>
                <a:lnTo>
                  <a:pt x="88" y="34"/>
                </a:lnTo>
                <a:lnTo>
                  <a:pt x="91" y="34"/>
                </a:lnTo>
                <a:lnTo>
                  <a:pt x="96" y="34"/>
                </a:lnTo>
                <a:lnTo>
                  <a:pt x="99" y="34"/>
                </a:lnTo>
                <a:lnTo>
                  <a:pt x="99" y="35"/>
                </a:lnTo>
                <a:lnTo>
                  <a:pt x="101" y="35"/>
                </a:lnTo>
                <a:lnTo>
                  <a:pt x="102" y="35"/>
                </a:lnTo>
                <a:lnTo>
                  <a:pt x="102" y="45"/>
                </a:lnTo>
                <a:lnTo>
                  <a:pt x="102" y="54"/>
                </a:lnTo>
                <a:lnTo>
                  <a:pt x="102" y="59"/>
                </a:lnTo>
                <a:lnTo>
                  <a:pt x="102" y="62"/>
                </a:lnTo>
                <a:lnTo>
                  <a:pt x="104" y="62"/>
                </a:lnTo>
                <a:lnTo>
                  <a:pt x="106" y="62"/>
                </a:lnTo>
                <a:lnTo>
                  <a:pt x="106" y="64"/>
                </a:lnTo>
                <a:lnTo>
                  <a:pt x="106" y="66"/>
                </a:lnTo>
                <a:lnTo>
                  <a:pt x="106" y="67"/>
                </a:lnTo>
                <a:lnTo>
                  <a:pt x="106" y="69"/>
                </a:lnTo>
                <a:lnTo>
                  <a:pt x="106" y="70"/>
                </a:lnTo>
                <a:lnTo>
                  <a:pt x="106" y="72"/>
                </a:lnTo>
                <a:lnTo>
                  <a:pt x="106" y="74"/>
                </a:lnTo>
                <a:lnTo>
                  <a:pt x="106" y="75"/>
                </a:lnTo>
                <a:lnTo>
                  <a:pt x="106" y="77"/>
                </a:lnTo>
                <a:lnTo>
                  <a:pt x="109" y="77"/>
                </a:lnTo>
                <a:lnTo>
                  <a:pt x="114" y="77"/>
                </a:lnTo>
                <a:lnTo>
                  <a:pt x="118" y="77"/>
                </a:lnTo>
                <a:lnTo>
                  <a:pt x="120" y="77"/>
                </a:lnTo>
                <a:lnTo>
                  <a:pt x="120" y="82"/>
                </a:lnTo>
                <a:lnTo>
                  <a:pt x="120" y="91"/>
                </a:lnTo>
                <a:lnTo>
                  <a:pt x="120" y="99"/>
                </a:lnTo>
                <a:lnTo>
                  <a:pt x="120" y="109"/>
                </a:lnTo>
                <a:lnTo>
                  <a:pt x="120" y="110"/>
                </a:lnTo>
                <a:lnTo>
                  <a:pt x="120" y="117"/>
                </a:lnTo>
                <a:lnTo>
                  <a:pt x="120" y="118"/>
                </a:lnTo>
                <a:lnTo>
                  <a:pt x="122" y="118"/>
                </a:lnTo>
                <a:lnTo>
                  <a:pt x="123" y="118"/>
                </a:lnTo>
                <a:lnTo>
                  <a:pt x="125" y="118"/>
                </a:lnTo>
                <a:lnTo>
                  <a:pt x="126" y="118"/>
                </a:lnTo>
                <a:lnTo>
                  <a:pt x="128" y="118"/>
                </a:lnTo>
                <a:lnTo>
                  <a:pt x="130" y="118"/>
                </a:lnTo>
                <a:lnTo>
                  <a:pt x="131" y="118"/>
                </a:lnTo>
                <a:lnTo>
                  <a:pt x="133" y="118"/>
                </a:lnTo>
                <a:lnTo>
                  <a:pt x="134" y="118"/>
                </a:lnTo>
                <a:lnTo>
                  <a:pt x="136" y="118"/>
                </a:lnTo>
                <a:lnTo>
                  <a:pt x="138" y="118"/>
                </a:lnTo>
                <a:lnTo>
                  <a:pt x="139" y="118"/>
                </a:lnTo>
                <a:lnTo>
                  <a:pt x="141" y="118"/>
                </a:lnTo>
                <a:lnTo>
                  <a:pt x="142" y="118"/>
                </a:lnTo>
                <a:lnTo>
                  <a:pt x="144" y="118"/>
                </a:lnTo>
                <a:lnTo>
                  <a:pt x="146" y="118"/>
                </a:lnTo>
                <a:lnTo>
                  <a:pt x="147" y="118"/>
                </a:lnTo>
                <a:lnTo>
                  <a:pt x="149" y="118"/>
                </a:lnTo>
                <a:lnTo>
                  <a:pt x="150" y="118"/>
                </a:lnTo>
                <a:lnTo>
                  <a:pt x="152" y="118"/>
                </a:lnTo>
                <a:lnTo>
                  <a:pt x="160" y="118"/>
                </a:lnTo>
                <a:lnTo>
                  <a:pt x="162" y="118"/>
                </a:lnTo>
                <a:lnTo>
                  <a:pt x="163" y="118"/>
                </a:lnTo>
                <a:lnTo>
                  <a:pt x="165" y="118"/>
                </a:lnTo>
                <a:lnTo>
                  <a:pt x="166" y="118"/>
                </a:lnTo>
                <a:lnTo>
                  <a:pt x="168" y="118"/>
                </a:lnTo>
                <a:lnTo>
                  <a:pt x="170" y="118"/>
                </a:lnTo>
                <a:lnTo>
                  <a:pt x="173" y="118"/>
                </a:lnTo>
                <a:lnTo>
                  <a:pt x="178" y="118"/>
                </a:lnTo>
                <a:lnTo>
                  <a:pt x="181" y="118"/>
                </a:lnTo>
                <a:lnTo>
                  <a:pt x="182" y="118"/>
                </a:lnTo>
                <a:lnTo>
                  <a:pt x="184" y="118"/>
                </a:lnTo>
                <a:lnTo>
                  <a:pt x="190" y="118"/>
                </a:lnTo>
                <a:lnTo>
                  <a:pt x="205" y="118"/>
                </a:lnTo>
                <a:lnTo>
                  <a:pt x="206" y="118"/>
                </a:lnTo>
                <a:lnTo>
                  <a:pt x="208" y="118"/>
                </a:lnTo>
                <a:lnTo>
                  <a:pt x="213" y="118"/>
                </a:lnTo>
                <a:lnTo>
                  <a:pt x="214" y="118"/>
                </a:lnTo>
                <a:lnTo>
                  <a:pt x="221" y="118"/>
                </a:lnTo>
                <a:lnTo>
                  <a:pt x="222" y="118"/>
                </a:lnTo>
                <a:lnTo>
                  <a:pt x="229" y="118"/>
                </a:lnTo>
                <a:lnTo>
                  <a:pt x="234" y="118"/>
                </a:lnTo>
                <a:lnTo>
                  <a:pt x="235" y="118"/>
                </a:lnTo>
                <a:lnTo>
                  <a:pt x="237" y="118"/>
                </a:lnTo>
                <a:lnTo>
                  <a:pt x="243" y="118"/>
                </a:lnTo>
                <a:lnTo>
                  <a:pt x="246" y="118"/>
                </a:lnTo>
                <a:lnTo>
                  <a:pt x="248" y="118"/>
                </a:lnTo>
                <a:lnTo>
                  <a:pt x="253" y="118"/>
                </a:lnTo>
                <a:lnTo>
                  <a:pt x="254" y="118"/>
                </a:lnTo>
                <a:lnTo>
                  <a:pt x="261" y="118"/>
                </a:lnTo>
                <a:lnTo>
                  <a:pt x="262" y="118"/>
                </a:lnTo>
                <a:lnTo>
                  <a:pt x="262" y="123"/>
                </a:lnTo>
                <a:lnTo>
                  <a:pt x="262" y="130"/>
                </a:lnTo>
                <a:lnTo>
                  <a:pt x="262" y="134"/>
                </a:lnTo>
                <a:lnTo>
                  <a:pt x="269" y="134"/>
                </a:lnTo>
                <a:lnTo>
                  <a:pt x="275" y="134"/>
                </a:lnTo>
                <a:lnTo>
                  <a:pt x="277" y="134"/>
                </a:lnTo>
                <a:lnTo>
                  <a:pt x="277" y="138"/>
                </a:lnTo>
                <a:lnTo>
                  <a:pt x="277" y="139"/>
                </a:lnTo>
                <a:lnTo>
                  <a:pt x="277" y="142"/>
                </a:lnTo>
                <a:lnTo>
                  <a:pt x="277" y="144"/>
                </a:lnTo>
                <a:lnTo>
                  <a:pt x="275" y="144"/>
                </a:lnTo>
                <a:lnTo>
                  <a:pt x="275" y="146"/>
                </a:lnTo>
                <a:lnTo>
                  <a:pt x="275" y="147"/>
                </a:lnTo>
                <a:lnTo>
                  <a:pt x="275" y="146"/>
                </a:lnTo>
                <a:lnTo>
                  <a:pt x="277" y="147"/>
                </a:lnTo>
                <a:lnTo>
                  <a:pt x="277" y="149"/>
                </a:lnTo>
                <a:lnTo>
                  <a:pt x="277" y="150"/>
                </a:lnTo>
                <a:lnTo>
                  <a:pt x="277" y="152"/>
                </a:lnTo>
                <a:lnTo>
                  <a:pt x="277" y="154"/>
                </a:lnTo>
                <a:lnTo>
                  <a:pt x="275" y="154"/>
                </a:lnTo>
                <a:lnTo>
                  <a:pt x="274" y="154"/>
                </a:lnTo>
                <a:lnTo>
                  <a:pt x="272" y="154"/>
                </a:lnTo>
                <a:lnTo>
                  <a:pt x="272" y="155"/>
                </a:lnTo>
                <a:lnTo>
                  <a:pt x="274" y="155"/>
                </a:lnTo>
                <a:lnTo>
                  <a:pt x="274" y="157"/>
                </a:lnTo>
                <a:lnTo>
                  <a:pt x="274" y="158"/>
                </a:lnTo>
                <a:lnTo>
                  <a:pt x="274" y="160"/>
                </a:lnTo>
                <a:lnTo>
                  <a:pt x="275" y="160"/>
                </a:lnTo>
                <a:lnTo>
                  <a:pt x="275" y="162"/>
                </a:lnTo>
                <a:lnTo>
                  <a:pt x="277" y="162"/>
                </a:lnTo>
                <a:lnTo>
                  <a:pt x="277" y="163"/>
                </a:lnTo>
                <a:lnTo>
                  <a:pt x="278" y="163"/>
                </a:lnTo>
                <a:lnTo>
                  <a:pt x="278" y="165"/>
                </a:lnTo>
                <a:lnTo>
                  <a:pt x="278" y="168"/>
                </a:lnTo>
                <a:lnTo>
                  <a:pt x="278" y="170"/>
                </a:lnTo>
                <a:lnTo>
                  <a:pt x="278" y="171"/>
                </a:lnTo>
                <a:lnTo>
                  <a:pt x="278" y="173"/>
                </a:lnTo>
                <a:lnTo>
                  <a:pt x="278" y="174"/>
                </a:lnTo>
                <a:lnTo>
                  <a:pt x="280" y="174"/>
                </a:lnTo>
                <a:lnTo>
                  <a:pt x="280" y="173"/>
                </a:lnTo>
                <a:lnTo>
                  <a:pt x="282" y="173"/>
                </a:lnTo>
                <a:lnTo>
                  <a:pt x="280" y="174"/>
                </a:lnTo>
                <a:lnTo>
                  <a:pt x="278" y="174"/>
                </a:lnTo>
                <a:lnTo>
                  <a:pt x="278" y="176"/>
                </a:lnTo>
                <a:lnTo>
                  <a:pt x="280" y="178"/>
                </a:lnTo>
                <a:lnTo>
                  <a:pt x="278" y="178"/>
                </a:lnTo>
                <a:lnTo>
                  <a:pt x="280" y="178"/>
                </a:lnTo>
                <a:lnTo>
                  <a:pt x="278" y="179"/>
                </a:lnTo>
                <a:lnTo>
                  <a:pt x="280" y="179"/>
                </a:lnTo>
                <a:lnTo>
                  <a:pt x="278" y="181"/>
                </a:lnTo>
                <a:lnTo>
                  <a:pt x="280" y="181"/>
                </a:lnTo>
                <a:lnTo>
                  <a:pt x="280" y="182"/>
                </a:lnTo>
                <a:lnTo>
                  <a:pt x="280" y="184"/>
                </a:lnTo>
                <a:lnTo>
                  <a:pt x="280" y="186"/>
                </a:lnTo>
                <a:lnTo>
                  <a:pt x="282" y="186"/>
                </a:lnTo>
                <a:lnTo>
                  <a:pt x="280" y="184"/>
                </a:lnTo>
                <a:lnTo>
                  <a:pt x="282" y="184"/>
                </a:lnTo>
                <a:lnTo>
                  <a:pt x="282" y="182"/>
                </a:lnTo>
                <a:lnTo>
                  <a:pt x="283" y="182"/>
                </a:lnTo>
                <a:lnTo>
                  <a:pt x="285" y="182"/>
                </a:lnTo>
                <a:lnTo>
                  <a:pt x="283" y="182"/>
                </a:lnTo>
                <a:lnTo>
                  <a:pt x="285" y="182"/>
                </a:lnTo>
                <a:lnTo>
                  <a:pt x="285" y="181"/>
                </a:lnTo>
                <a:lnTo>
                  <a:pt x="283" y="181"/>
                </a:lnTo>
                <a:lnTo>
                  <a:pt x="285" y="181"/>
                </a:lnTo>
                <a:lnTo>
                  <a:pt x="285" y="179"/>
                </a:lnTo>
                <a:lnTo>
                  <a:pt x="286" y="178"/>
                </a:lnTo>
                <a:lnTo>
                  <a:pt x="288" y="176"/>
                </a:lnTo>
                <a:lnTo>
                  <a:pt x="288" y="174"/>
                </a:lnTo>
                <a:lnTo>
                  <a:pt x="290" y="174"/>
                </a:lnTo>
                <a:lnTo>
                  <a:pt x="291" y="173"/>
                </a:lnTo>
                <a:lnTo>
                  <a:pt x="293" y="173"/>
                </a:lnTo>
                <a:lnTo>
                  <a:pt x="296" y="173"/>
                </a:lnTo>
                <a:lnTo>
                  <a:pt x="298" y="173"/>
                </a:lnTo>
                <a:lnTo>
                  <a:pt x="299" y="173"/>
                </a:lnTo>
                <a:lnTo>
                  <a:pt x="299" y="174"/>
                </a:lnTo>
                <a:lnTo>
                  <a:pt x="299" y="176"/>
                </a:lnTo>
                <a:lnTo>
                  <a:pt x="298" y="176"/>
                </a:lnTo>
                <a:lnTo>
                  <a:pt x="298" y="178"/>
                </a:lnTo>
                <a:lnTo>
                  <a:pt x="298" y="179"/>
                </a:lnTo>
                <a:lnTo>
                  <a:pt x="298" y="181"/>
                </a:lnTo>
                <a:lnTo>
                  <a:pt x="298" y="182"/>
                </a:lnTo>
                <a:lnTo>
                  <a:pt x="298" y="190"/>
                </a:lnTo>
                <a:lnTo>
                  <a:pt x="296" y="190"/>
                </a:lnTo>
                <a:lnTo>
                  <a:pt x="296" y="194"/>
                </a:lnTo>
                <a:lnTo>
                  <a:pt x="283" y="194"/>
                </a:lnTo>
                <a:lnTo>
                  <a:pt x="282" y="194"/>
                </a:lnTo>
                <a:lnTo>
                  <a:pt x="278" y="194"/>
                </a:lnTo>
                <a:lnTo>
                  <a:pt x="278" y="197"/>
                </a:lnTo>
                <a:lnTo>
                  <a:pt x="278" y="200"/>
                </a:lnTo>
                <a:lnTo>
                  <a:pt x="275" y="200"/>
                </a:lnTo>
                <a:lnTo>
                  <a:pt x="275" y="202"/>
                </a:lnTo>
                <a:lnTo>
                  <a:pt x="275" y="213"/>
                </a:lnTo>
                <a:lnTo>
                  <a:pt x="275" y="216"/>
                </a:lnTo>
                <a:lnTo>
                  <a:pt x="275" y="221"/>
                </a:lnTo>
                <a:lnTo>
                  <a:pt x="275" y="226"/>
                </a:lnTo>
                <a:lnTo>
                  <a:pt x="275" y="227"/>
                </a:lnTo>
                <a:lnTo>
                  <a:pt x="270" y="227"/>
                </a:lnTo>
                <a:lnTo>
                  <a:pt x="269" y="227"/>
                </a:lnTo>
                <a:lnTo>
                  <a:pt x="269" y="226"/>
                </a:lnTo>
                <a:lnTo>
                  <a:pt x="269" y="224"/>
                </a:lnTo>
                <a:lnTo>
                  <a:pt x="267" y="222"/>
                </a:lnTo>
                <a:lnTo>
                  <a:pt x="267" y="221"/>
                </a:lnTo>
                <a:lnTo>
                  <a:pt x="264" y="219"/>
                </a:lnTo>
                <a:lnTo>
                  <a:pt x="262" y="218"/>
                </a:lnTo>
                <a:lnTo>
                  <a:pt x="262" y="216"/>
                </a:lnTo>
                <a:lnTo>
                  <a:pt x="261" y="216"/>
                </a:lnTo>
                <a:lnTo>
                  <a:pt x="259" y="214"/>
                </a:lnTo>
                <a:lnTo>
                  <a:pt x="258" y="214"/>
                </a:lnTo>
                <a:lnTo>
                  <a:pt x="256" y="214"/>
                </a:lnTo>
                <a:lnTo>
                  <a:pt x="254" y="214"/>
                </a:lnTo>
                <a:lnTo>
                  <a:pt x="253" y="213"/>
                </a:lnTo>
                <a:lnTo>
                  <a:pt x="251" y="213"/>
                </a:lnTo>
                <a:lnTo>
                  <a:pt x="250" y="213"/>
                </a:lnTo>
                <a:lnTo>
                  <a:pt x="248" y="211"/>
                </a:lnTo>
                <a:lnTo>
                  <a:pt x="246" y="210"/>
                </a:lnTo>
                <a:lnTo>
                  <a:pt x="245" y="208"/>
                </a:lnTo>
                <a:lnTo>
                  <a:pt x="243" y="208"/>
                </a:lnTo>
                <a:lnTo>
                  <a:pt x="240" y="208"/>
                </a:lnTo>
                <a:lnTo>
                  <a:pt x="238" y="208"/>
                </a:lnTo>
                <a:lnTo>
                  <a:pt x="235" y="208"/>
                </a:lnTo>
                <a:lnTo>
                  <a:pt x="226" y="208"/>
                </a:lnTo>
                <a:lnTo>
                  <a:pt x="221" y="208"/>
                </a:lnTo>
                <a:lnTo>
                  <a:pt x="219" y="208"/>
                </a:lnTo>
                <a:lnTo>
                  <a:pt x="216" y="208"/>
                </a:lnTo>
                <a:lnTo>
                  <a:pt x="214" y="208"/>
                </a:lnTo>
                <a:lnTo>
                  <a:pt x="213" y="208"/>
                </a:lnTo>
                <a:lnTo>
                  <a:pt x="211" y="208"/>
                </a:lnTo>
                <a:lnTo>
                  <a:pt x="206" y="208"/>
                </a:lnTo>
                <a:lnTo>
                  <a:pt x="205" y="208"/>
                </a:lnTo>
                <a:lnTo>
                  <a:pt x="203" y="208"/>
                </a:lnTo>
                <a:lnTo>
                  <a:pt x="202" y="208"/>
                </a:lnTo>
                <a:lnTo>
                  <a:pt x="200" y="208"/>
                </a:lnTo>
                <a:lnTo>
                  <a:pt x="198" y="210"/>
                </a:lnTo>
                <a:lnTo>
                  <a:pt x="194" y="210"/>
                </a:lnTo>
                <a:lnTo>
                  <a:pt x="189" y="210"/>
                </a:lnTo>
                <a:lnTo>
                  <a:pt x="184" y="210"/>
                </a:lnTo>
                <a:lnTo>
                  <a:pt x="179" y="210"/>
                </a:lnTo>
                <a:lnTo>
                  <a:pt x="178" y="210"/>
                </a:lnTo>
                <a:lnTo>
                  <a:pt x="174" y="208"/>
                </a:lnTo>
                <a:lnTo>
                  <a:pt x="171" y="210"/>
                </a:lnTo>
                <a:lnTo>
                  <a:pt x="170" y="210"/>
                </a:lnTo>
                <a:lnTo>
                  <a:pt x="166" y="208"/>
                </a:lnTo>
                <a:lnTo>
                  <a:pt x="165" y="210"/>
                </a:lnTo>
                <a:lnTo>
                  <a:pt x="162" y="208"/>
                </a:lnTo>
                <a:lnTo>
                  <a:pt x="160" y="208"/>
                </a:lnTo>
                <a:lnTo>
                  <a:pt x="157" y="208"/>
                </a:lnTo>
                <a:lnTo>
                  <a:pt x="157" y="206"/>
                </a:lnTo>
                <a:lnTo>
                  <a:pt x="157" y="205"/>
                </a:lnTo>
                <a:lnTo>
                  <a:pt x="157" y="203"/>
                </a:lnTo>
                <a:lnTo>
                  <a:pt x="157" y="202"/>
                </a:lnTo>
                <a:lnTo>
                  <a:pt x="157" y="200"/>
                </a:lnTo>
                <a:lnTo>
                  <a:pt x="152" y="200"/>
                </a:lnTo>
                <a:lnTo>
                  <a:pt x="150" y="202"/>
                </a:lnTo>
                <a:lnTo>
                  <a:pt x="149" y="202"/>
                </a:lnTo>
                <a:lnTo>
                  <a:pt x="149" y="203"/>
                </a:lnTo>
                <a:lnTo>
                  <a:pt x="147" y="205"/>
                </a:lnTo>
                <a:lnTo>
                  <a:pt x="147" y="206"/>
                </a:lnTo>
                <a:lnTo>
                  <a:pt x="146" y="208"/>
                </a:lnTo>
                <a:lnTo>
                  <a:pt x="144" y="208"/>
                </a:lnTo>
                <a:lnTo>
                  <a:pt x="144" y="210"/>
                </a:lnTo>
                <a:lnTo>
                  <a:pt x="142" y="210"/>
                </a:lnTo>
                <a:lnTo>
                  <a:pt x="141" y="211"/>
                </a:lnTo>
                <a:lnTo>
                  <a:pt x="139" y="211"/>
                </a:lnTo>
                <a:lnTo>
                  <a:pt x="138" y="213"/>
                </a:lnTo>
                <a:lnTo>
                  <a:pt x="138" y="214"/>
                </a:lnTo>
                <a:lnTo>
                  <a:pt x="136" y="214"/>
                </a:lnTo>
                <a:lnTo>
                  <a:pt x="134" y="214"/>
                </a:lnTo>
                <a:lnTo>
                  <a:pt x="133" y="216"/>
                </a:lnTo>
                <a:lnTo>
                  <a:pt x="131" y="216"/>
                </a:lnTo>
                <a:lnTo>
                  <a:pt x="130" y="216"/>
                </a:lnTo>
                <a:lnTo>
                  <a:pt x="128" y="216"/>
                </a:lnTo>
                <a:lnTo>
                  <a:pt x="126" y="216"/>
                </a:lnTo>
                <a:lnTo>
                  <a:pt x="123" y="214"/>
                </a:lnTo>
                <a:lnTo>
                  <a:pt x="122" y="214"/>
                </a:lnTo>
                <a:lnTo>
                  <a:pt x="120" y="214"/>
                </a:lnTo>
                <a:lnTo>
                  <a:pt x="118" y="214"/>
                </a:lnTo>
                <a:lnTo>
                  <a:pt x="117" y="214"/>
                </a:lnTo>
                <a:lnTo>
                  <a:pt x="115" y="214"/>
                </a:lnTo>
                <a:lnTo>
                  <a:pt x="114" y="214"/>
                </a:lnTo>
                <a:lnTo>
                  <a:pt x="112" y="214"/>
                </a:lnTo>
                <a:lnTo>
                  <a:pt x="110" y="214"/>
                </a:lnTo>
                <a:lnTo>
                  <a:pt x="109" y="213"/>
                </a:lnTo>
                <a:lnTo>
                  <a:pt x="106" y="213"/>
                </a:lnTo>
                <a:lnTo>
                  <a:pt x="104" y="213"/>
                </a:lnTo>
                <a:lnTo>
                  <a:pt x="102" y="213"/>
                </a:lnTo>
                <a:lnTo>
                  <a:pt x="101" y="213"/>
                </a:lnTo>
                <a:lnTo>
                  <a:pt x="99" y="213"/>
                </a:lnTo>
                <a:lnTo>
                  <a:pt x="98" y="213"/>
                </a:lnTo>
                <a:lnTo>
                  <a:pt x="98" y="214"/>
                </a:lnTo>
                <a:lnTo>
                  <a:pt x="96" y="214"/>
                </a:lnTo>
                <a:lnTo>
                  <a:pt x="94" y="214"/>
                </a:lnTo>
                <a:lnTo>
                  <a:pt x="93" y="216"/>
                </a:lnTo>
                <a:lnTo>
                  <a:pt x="91" y="216"/>
                </a:lnTo>
                <a:lnTo>
                  <a:pt x="90" y="216"/>
                </a:lnTo>
                <a:lnTo>
                  <a:pt x="88" y="216"/>
                </a:lnTo>
                <a:lnTo>
                  <a:pt x="86" y="214"/>
                </a:lnTo>
                <a:lnTo>
                  <a:pt x="85" y="213"/>
                </a:lnTo>
                <a:lnTo>
                  <a:pt x="85" y="211"/>
                </a:lnTo>
                <a:lnTo>
                  <a:pt x="85" y="210"/>
                </a:lnTo>
                <a:lnTo>
                  <a:pt x="85" y="208"/>
                </a:lnTo>
                <a:lnTo>
                  <a:pt x="85" y="206"/>
                </a:lnTo>
                <a:lnTo>
                  <a:pt x="83" y="205"/>
                </a:lnTo>
                <a:lnTo>
                  <a:pt x="82" y="205"/>
                </a:lnTo>
                <a:lnTo>
                  <a:pt x="80" y="205"/>
                </a:lnTo>
                <a:lnTo>
                  <a:pt x="78" y="205"/>
                </a:lnTo>
                <a:lnTo>
                  <a:pt x="77" y="203"/>
                </a:lnTo>
                <a:lnTo>
                  <a:pt x="75" y="203"/>
                </a:lnTo>
                <a:lnTo>
                  <a:pt x="74" y="202"/>
                </a:lnTo>
                <a:lnTo>
                  <a:pt x="72" y="202"/>
                </a:lnTo>
                <a:lnTo>
                  <a:pt x="70" y="202"/>
                </a:lnTo>
                <a:lnTo>
                  <a:pt x="70" y="200"/>
                </a:lnTo>
                <a:lnTo>
                  <a:pt x="70" y="197"/>
                </a:lnTo>
                <a:lnTo>
                  <a:pt x="70" y="195"/>
                </a:lnTo>
                <a:lnTo>
                  <a:pt x="69" y="195"/>
                </a:lnTo>
                <a:lnTo>
                  <a:pt x="66" y="195"/>
                </a:lnTo>
                <a:lnTo>
                  <a:pt x="66" y="194"/>
                </a:lnTo>
                <a:lnTo>
                  <a:pt x="66" y="192"/>
                </a:lnTo>
                <a:lnTo>
                  <a:pt x="66" y="190"/>
                </a:lnTo>
                <a:lnTo>
                  <a:pt x="66" y="189"/>
                </a:lnTo>
                <a:lnTo>
                  <a:pt x="66" y="186"/>
                </a:lnTo>
                <a:lnTo>
                  <a:pt x="64" y="186"/>
                </a:lnTo>
                <a:lnTo>
                  <a:pt x="62" y="186"/>
                </a:lnTo>
                <a:lnTo>
                  <a:pt x="56" y="186"/>
                </a:lnTo>
                <a:lnTo>
                  <a:pt x="54" y="186"/>
                </a:lnTo>
                <a:lnTo>
                  <a:pt x="53" y="186"/>
                </a:lnTo>
                <a:lnTo>
                  <a:pt x="51" y="186"/>
                </a:lnTo>
                <a:lnTo>
                  <a:pt x="50" y="186"/>
                </a:lnTo>
                <a:lnTo>
                  <a:pt x="50" y="182"/>
                </a:lnTo>
                <a:lnTo>
                  <a:pt x="50" y="173"/>
                </a:lnTo>
                <a:lnTo>
                  <a:pt x="50" y="168"/>
                </a:lnTo>
                <a:lnTo>
                  <a:pt x="51" y="168"/>
                </a:lnTo>
                <a:lnTo>
                  <a:pt x="53" y="168"/>
                </a:lnTo>
                <a:lnTo>
                  <a:pt x="54" y="168"/>
                </a:lnTo>
                <a:lnTo>
                  <a:pt x="56" y="168"/>
                </a:lnTo>
                <a:lnTo>
                  <a:pt x="61" y="168"/>
                </a:lnTo>
                <a:lnTo>
                  <a:pt x="69" y="168"/>
                </a:lnTo>
                <a:lnTo>
                  <a:pt x="70" y="168"/>
                </a:lnTo>
                <a:lnTo>
                  <a:pt x="70" y="154"/>
                </a:lnTo>
                <a:lnTo>
                  <a:pt x="70" y="150"/>
                </a:lnTo>
                <a:lnTo>
                  <a:pt x="69" y="150"/>
                </a:lnTo>
                <a:lnTo>
                  <a:pt x="61" y="150"/>
                </a:lnTo>
                <a:lnTo>
                  <a:pt x="59" y="150"/>
                </a:lnTo>
                <a:lnTo>
                  <a:pt x="58" y="150"/>
                </a:lnTo>
                <a:lnTo>
                  <a:pt x="56" y="150"/>
                </a:lnTo>
                <a:lnTo>
                  <a:pt x="54" y="150"/>
                </a:lnTo>
                <a:lnTo>
                  <a:pt x="53" y="150"/>
                </a:lnTo>
                <a:lnTo>
                  <a:pt x="51" y="150"/>
                </a:lnTo>
                <a:lnTo>
                  <a:pt x="48" y="150"/>
                </a:lnTo>
                <a:lnTo>
                  <a:pt x="48" y="149"/>
                </a:lnTo>
                <a:lnTo>
                  <a:pt x="48" y="146"/>
                </a:lnTo>
                <a:lnTo>
                  <a:pt x="48" y="141"/>
                </a:lnTo>
                <a:lnTo>
                  <a:pt x="48" y="138"/>
                </a:lnTo>
                <a:lnTo>
                  <a:pt x="48" y="136"/>
                </a:lnTo>
                <a:lnTo>
                  <a:pt x="48" y="134"/>
                </a:lnTo>
                <a:lnTo>
                  <a:pt x="48" y="130"/>
                </a:lnTo>
                <a:lnTo>
                  <a:pt x="48" y="128"/>
                </a:lnTo>
                <a:lnTo>
                  <a:pt x="48" y="126"/>
                </a:lnTo>
                <a:lnTo>
                  <a:pt x="46" y="126"/>
                </a:lnTo>
                <a:lnTo>
                  <a:pt x="45" y="126"/>
                </a:lnTo>
                <a:lnTo>
                  <a:pt x="43" y="126"/>
                </a:lnTo>
                <a:lnTo>
                  <a:pt x="42" y="126"/>
                </a:lnTo>
                <a:lnTo>
                  <a:pt x="40" y="126"/>
                </a:lnTo>
                <a:lnTo>
                  <a:pt x="38" y="126"/>
                </a:lnTo>
                <a:lnTo>
                  <a:pt x="38" y="123"/>
                </a:lnTo>
                <a:lnTo>
                  <a:pt x="38" y="120"/>
                </a:lnTo>
                <a:lnTo>
                  <a:pt x="38" y="118"/>
                </a:lnTo>
                <a:lnTo>
                  <a:pt x="40" y="118"/>
                </a:lnTo>
                <a:lnTo>
                  <a:pt x="40" y="112"/>
                </a:lnTo>
                <a:lnTo>
                  <a:pt x="40" y="110"/>
                </a:lnTo>
                <a:lnTo>
                  <a:pt x="40" y="109"/>
                </a:lnTo>
                <a:lnTo>
                  <a:pt x="40" y="104"/>
                </a:lnTo>
                <a:lnTo>
                  <a:pt x="34" y="104"/>
                </a:lnTo>
                <a:lnTo>
                  <a:pt x="34" y="102"/>
                </a:lnTo>
                <a:lnTo>
                  <a:pt x="34" y="99"/>
                </a:lnTo>
                <a:lnTo>
                  <a:pt x="34" y="94"/>
                </a:lnTo>
                <a:lnTo>
                  <a:pt x="34" y="91"/>
                </a:lnTo>
                <a:lnTo>
                  <a:pt x="34" y="86"/>
                </a:lnTo>
                <a:lnTo>
                  <a:pt x="30" y="86"/>
                </a:lnTo>
                <a:lnTo>
                  <a:pt x="30" y="77"/>
                </a:lnTo>
                <a:lnTo>
                  <a:pt x="26" y="77"/>
                </a:lnTo>
                <a:lnTo>
                  <a:pt x="26" y="74"/>
                </a:lnTo>
                <a:lnTo>
                  <a:pt x="22" y="74"/>
                </a:lnTo>
                <a:lnTo>
                  <a:pt x="21" y="74"/>
                </a:lnTo>
                <a:lnTo>
                  <a:pt x="22" y="74"/>
                </a:lnTo>
                <a:lnTo>
                  <a:pt x="22" y="70"/>
                </a:lnTo>
                <a:lnTo>
                  <a:pt x="22" y="69"/>
                </a:lnTo>
                <a:lnTo>
                  <a:pt x="22" y="66"/>
                </a:lnTo>
                <a:lnTo>
                  <a:pt x="22" y="64"/>
                </a:lnTo>
                <a:lnTo>
                  <a:pt x="22" y="62"/>
                </a:lnTo>
                <a:lnTo>
                  <a:pt x="22" y="59"/>
                </a:lnTo>
                <a:lnTo>
                  <a:pt x="22" y="58"/>
                </a:lnTo>
                <a:lnTo>
                  <a:pt x="19" y="58"/>
                </a:lnTo>
                <a:lnTo>
                  <a:pt x="16" y="58"/>
                </a:lnTo>
                <a:lnTo>
                  <a:pt x="13" y="58"/>
                </a:lnTo>
                <a:lnTo>
                  <a:pt x="13" y="56"/>
                </a:lnTo>
                <a:lnTo>
                  <a:pt x="13" y="54"/>
                </a:lnTo>
                <a:lnTo>
                  <a:pt x="10" y="54"/>
                </a:lnTo>
                <a:lnTo>
                  <a:pt x="10" y="46"/>
                </a:lnTo>
                <a:lnTo>
                  <a:pt x="10" y="45"/>
                </a:lnTo>
                <a:lnTo>
                  <a:pt x="10" y="43"/>
                </a:lnTo>
                <a:lnTo>
                  <a:pt x="10" y="42"/>
                </a:lnTo>
                <a:lnTo>
                  <a:pt x="8" y="42"/>
                </a:lnTo>
                <a:lnTo>
                  <a:pt x="10" y="42"/>
                </a:lnTo>
                <a:lnTo>
                  <a:pt x="10" y="43"/>
                </a:lnTo>
                <a:lnTo>
                  <a:pt x="8" y="43"/>
                </a:lnTo>
                <a:lnTo>
                  <a:pt x="6" y="42"/>
                </a:lnTo>
                <a:lnTo>
                  <a:pt x="5" y="42"/>
                </a:lnTo>
                <a:lnTo>
                  <a:pt x="6" y="42"/>
                </a:lnTo>
                <a:lnTo>
                  <a:pt x="6" y="38"/>
                </a:lnTo>
                <a:lnTo>
                  <a:pt x="3" y="38"/>
                </a:lnTo>
                <a:lnTo>
                  <a:pt x="3" y="37"/>
                </a:lnTo>
                <a:lnTo>
                  <a:pt x="3" y="35"/>
                </a:lnTo>
                <a:lnTo>
                  <a:pt x="3" y="30"/>
                </a:lnTo>
                <a:lnTo>
                  <a:pt x="2" y="30"/>
                </a:lnTo>
                <a:lnTo>
                  <a:pt x="2" y="29"/>
                </a:lnTo>
                <a:lnTo>
                  <a:pt x="3" y="29"/>
                </a:lnTo>
                <a:lnTo>
                  <a:pt x="3" y="26"/>
                </a:lnTo>
                <a:lnTo>
                  <a:pt x="3" y="21"/>
                </a:lnTo>
                <a:lnTo>
                  <a:pt x="2" y="21"/>
                </a:lnTo>
                <a:lnTo>
                  <a:pt x="2" y="16"/>
                </a:lnTo>
                <a:lnTo>
                  <a:pt x="2" y="14"/>
                </a:lnTo>
                <a:lnTo>
                  <a:pt x="2" y="13"/>
                </a:lnTo>
                <a:lnTo>
                  <a:pt x="0" y="13"/>
                </a:lnTo>
                <a:lnTo>
                  <a:pt x="0" y="11"/>
                </a:lnTo>
                <a:lnTo>
                  <a:pt x="0" y="10"/>
                </a:lnTo>
                <a:lnTo>
                  <a:pt x="3" y="10"/>
                </a:lnTo>
                <a:lnTo>
                  <a:pt x="3" y="13"/>
                </a:lnTo>
                <a:lnTo>
                  <a:pt x="5" y="13"/>
                </a:lnTo>
                <a:lnTo>
                  <a:pt x="5" y="14"/>
                </a:lnTo>
                <a:lnTo>
                  <a:pt x="8" y="14"/>
                </a:lnTo>
                <a:lnTo>
                  <a:pt x="8" y="10"/>
                </a:lnTo>
                <a:lnTo>
                  <a:pt x="8" y="8"/>
                </a:lnTo>
                <a:lnTo>
                  <a:pt x="18" y="8"/>
                </a:lnTo>
                <a:lnTo>
                  <a:pt x="21" y="8"/>
                </a:lnTo>
                <a:lnTo>
                  <a:pt x="27" y="8"/>
                </a:lnTo>
                <a:lnTo>
                  <a:pt x="37" y="8"/>
                </a:lnTo>
                <a:lnTo>
                  <a:pt x="48" y="8"/>
                </a:lnTo>
                <a:lnTo>
                  <a:pt x="50" y="8"/>
                </a:lnTo>
                <a:lnTo>
                  <a:pt x="53" y="8"/>
                </a:lnTo>
                <a:lnTo>
                  <a:pt x="54" y="8"/>
                </a:lnTo>
                <a:lnTo>
                  <a:pt x="59" y="8"/>
                </a:lnTo>
                <a:lnTo>
                  <a:pt x="66" y="8"/>
                </a:lnTo>
                <a:lnTo>
                  <a:pt x="67" y="8"/>
                </a:lnTo>
                <a:lnTo>
                  <a:pt x="69" y="8"/>
                </a:lnTo>
                <a:lnTo>
                  <a:pt x="75" y="8"/>
                </a:lnTo>
                <a:lnTo>
                  <a:pt x="75" y="6"/>
                </a:lnTo>
                <a:lnTo>
                  <a:pt x="75" y="5"/>
                </a:lnTo>
                <a:lnTo>
                  <a:pt x="75" y="3"/>
                </a:lnTo>
                <a:lnTo>
                  <a:pt x="75" y="2"/>
                </a:lnTo>
                <a:lnTo>
                  <a:pt x="75" y="3"/>
                </a:lnTo>
                <a:lnTo>
                  <a:pt x="75" y="2"/>
                </a:lnTo>
                <a:lnTo>
                  <a:pt x="77" y="2"/>
                </a:lnTo>
                <a:lnTo>
                  <a:pt x="77" y="0"/>
                </a:lnTo>
                <a:lnTo>
                  <a:pt x="78" y="0"/>
                </a:lnTo>
                <a:lnTo>
                  <a:pt x="80" y="0"/>
                </a:lnTo>
                <a:close/>
              </a:path>
            </a:pathLst>
          </a:custGeom>
          <a:solidFill>
            <a:srgbClr val="8F45C4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78" name="Freeform 30"/>
          <p:cNvSpPr>
            <a:spLocks/>
          </p:cNvSpPr>
          <p:nvPr/>
        </p:nvSpPr>
        <p:spPr bwMode="auto">
          <a:xfrm>
            <a:off x="4848225" y="622300"/>
            <a:ext cx="1174750" cy="2555875"/>
          </a:xfrm>
          <a:custGeom>
            <a:avLst/>
            <a:gdLst/>
            <a:ahLst/>
            <a:cxnLst>
              <a:cxn ang="0">
                <a:pos x="740" y="173"/>
              </a:cxn>
              <a:cxn ang="0">
                <a:pos x="740" y="402"/>
              </a:cxn>
              <a:cxn ang="0">
                <a:pos x="740" y="578"/>
              </a:cxn>
              <a:cxn ang="0">
                <a:pos x="740" y="734"/>
              </a:cxn>
              <a:cxn ang="0">
                <a:pos x="740" y="1074"/>
              </a:cxn>
              <a:cxn ang="0">
                <a:pos x="740" y="1315"/>
              </a:cxn>
              <a:cxn ang="0">
                <a:pos x="740" y="1510"/>
              </a:cxn>
              <a:cxn ang="0">
                <a:pos x="722" y="1610"/>
              </a:cxn>
              <a:cxn ang="0">
                <a:pos x="637" y="1610"/>
              </a:cxn>
              <a:cxn ang="0">
                <a:pos x="554" y="1610"/>
              </a:cxn>
              <a:cxn ang="0">
                <a:pos x="488" y="1568"/>
              </a:cxn>
              <a:cxn ang="0">
                <a:pos x="479" y="1400"/>
              </a:cxn>
              <a:cxn ang="0">
                <a:pos x="378" y="1411"/>
              </a:cxn>
              <a:cxn ang="0">
                <a:pos x="277" y="1397"/>
              </a:cxn>
              <a:cxn ang="0">
                <a:pos x="256" y="1373"/>
              </a:cxn>
              <a:cxn ang="0">
                <a:pos x="271" y="1323"/>
              </a:cxn>
              <a:cxn ang="0">
                <a:pos x="240" y="1253"/>
              </a:cxn>
              <a:cxn ang="0">
                <a:pos x="237" y="1136"/>
              </a:cxn>
              <a:cxn ang="0">
                <a:pos x="223" y="958"/>
              </a:cxn>
              <a:cxn ang="0">
                <a:pos x="0" y="888"/>
              </a:cxn>
              <a:cxn ang="0">
                <a:pos x="48" y="688"/>
              </a:cxn>
              <a:cxn ang="0">
                <a:pos x="194" y="688"/>
              </a:cxn>
              <a:cxn ang="0">
                <a:pos x="428" y="686"/>
              </a:cxn>
              <a:cxn ang="0">
                <a:pos x="471" y="642"/>
              </a:cxn>
              <a:cxn ang="0">
                <a:pos x="460" y="616"/>
              </a:cxn>
              <a:cxn ang="0">
                <a:pos x="453" y="565"/>
              </a:cxn>
              <a:cxn ang="0">
                <a:pos x="464" y="550"/>
              </a:cxn>
              <a:cxn ang="0">
                <a:pos x="487" y="554"/>
              </a:cxn>
              <a:cxn ang="0">
                <a:pos x="492" y="539"/>
              </a:cxn>
              <a:cxn ang="0">
                <a:pos x="509" y="534"/>
              </a:cxn>
              <a:cxn ang="0">
                <a:pos x="525" y="517"/>
              </a:cxn>
              <a:cxn ang="0">
                <a:pos x="546" y="496"/>
              </a:cxn>
              <a:cxn ang="0">
                <a:pos x="527" y="501"/>
              </a:cxn>
              <a:cxn ang="0">
                <a:pos x="522" y="482"/>
              </a:cxn>
              <a:cxn ang="0">
                <a:pos x="500" y="437"/>
              </a:cxn>
              <a:cxn ang="0">
                <a:pos x="516" y="390"/>
              </a:cxn>
              <a:cxn ang="0">
                <a:pos x="476" y="365"/>
              </a:cxn>
              <a:cxn ang="0">
                <a:pos x="474" y="314"/>
              </a:cxn>
              <a:cxn ang="0">
                <a:pos x="455" y="277"/>
              </a:cxn>
              <a:cxn ang="0">
                <a:pos x="477" y="254"/>
              </a:cxn>
              <a:cxn ang="0">
                <a:pos x="464" y="205"/>
              </a:cxn>
              <a:cxn ang="0">
                <a:pos x="476" y="149"/>
              </a:cxn>
              <a:cxn ang="0">
                <a:pos x="455" y="102"/>
              </a:cxn>
              <a:cxn ang="0">
                <a:pos x="423" y="67"/>
              </a:cxn>
              <a:cxn ang="0">
                <a:pos x="375" y="61"/>
              </a:cxn>
              <a:cxn ang="0">
                <a:pos x="357" y="46"/>
              </a:cxn>
              <a:cxn ang="0">
                <a:pos x="311" y="14"/>
              </a:cxn>
              <a:cxn ang="0">
                <a:pos x="317" y="0"/>
              </a:cxn>
              <a:cxn ang="0">
                <a:pos x="348" y="0"/>
              </a:cxn>
              <a:cxn ang="0">
                <a:pos x="380" y="0"/>
              </a:cxn>
              <a:cxn ang="0">
                <a:pos x="407" y="0"/>
              </a:cxn>
              <a:cxn ang="0">
                <a:pos x="439" y="0"/>
              </a:cxn>
              <a:cxn ang="0">
                <a:pos x="471" y="0"/>
              </a:cxn>
              <a:cxn ang="0">
                <a:pos x="504" y="0"/>
              </a:cxn>
              <a:cxn ang="0">
                <a:pos x="536" y="0"/>
              </a:cxn>
              <a:cxn ang="0">
                <a:pos x="568" y="0"/>
              </a:cxn>
              <a:cxn ang="0">
                <a:pos x="600" y="0"/>
              </a:cxn>
              <a:cxn ang="0">
                <a:pos x="632" y="0"/>
              </a:cxn>
              <a:cxn ang="0">
                <a:pos x="664" y="0"/>
              </a:cxn>
              <a:cxn ang="0">
                <a:pos x="698" y="0"/>
              </a:cxn>
              <a:cxn ang="0">
                <a:pos x="730" y="0"/>
              </a:cxn>
            </a:cxnLst>
            <a:rect l="0" t="0" r="r" b="b"/>
            <a:pathLst>
              <a:path w="740" h="1610">
                <a:moveTo>
                  <a:pt x="740" y="0"/>
                </a:moveTo>
                <a:lnTo>
                  <a:pt x="740" y="18"/>
                </a:lnTo>
                <a:lnTo>
                  <a:pt x="740" y="21"/>
                </a:lnTo>
                <a:lnTo>
                  <a:pt x="740" y="48"/>
                </a:lnTo>
                <a:lnTo>
                  <a:pt x="740" y="64"/>
                </a:lnTo>
                <a:lnTo>
                  <a:pt x="740" y="86"/>
                </a:lnTo>
                <a:lnTo>
                  <a:pt x="740" y="90"/>
                </a:lnTo>
                <a:lnTo>
                  <a:pt x="740" y="93"/>
                </a:lnTo>
                <a:lnTo>
                  <a:pt x="740" y="101"/>
                </a:lnTo>
                <a:lnTo>
                  <a:pt x="740" y="104"/>
                </a:lnTo>
                <a:lnTo>
                  <a:pt x="740" y="112"/>
                </a:lnTo>
                <a:lnTo>
                  <a:pt x="740" y="147"/>
                </a:lnTo>
                <a:lnTo>
                  <a:pt x="740" y="171"/>
                </a:lnTo>
                <a:lnTo>
                  <a:pt x="740" y="173"/>
                </a:lnTo>
                <a:lnTo>
                  <a:pt x="740" y="176"/>
                </a:lnTo>
                <a:lnTo>
                  <a:pt x="740" y="184"/>
                </a:lnTo>
                <a:lnTo>
                  <a:pt x="740" y="189"/>
                </a:lnTo>
                <a:lnTo>
                  <a:pt x="740" y="192"/>
                </a:lnTo>
                <a:lnTo>
                  <a:pt x="740" y="222"/>
                </a:lnTo>
                <a:lnTo>
                  <a:pt x="740" y="230"/>
                </a:lnTo>
                <a:lnTo>
                  <a:pt x="740" y="253"/>
                </a:lnTo>
                <a:lnTo>
                  <a:pt x="740" y="274"/>
                </a:lnTo>
                <a:lnTo>
                  <a:pt x="740" y="363"/>
                </a:lnTo>
                <a:lnTo>
                  <a:pt x="740" y="371"/>
                </a:lnTo>
                <a:lnTo>
                  <a:pt x="740" y="379"/>
                </a:lnTo>
                <a:lnTo>
                  <a:pt x="740" y="392"/>
                </a:lnTo>
                <a:lnTo>
                  <a:pt x="740" y="400"/>
                </a:lnTo>
                <a:lnTo>
                  <a:pt x="740" y="402"/>
                </a:lnTo>
                <a:lnTo>
                  <a:pt x="740" y="413"/>
                </a:lnTo>
                <a:lnTo>
                  <a:pt x="740" y="437"/>
                </a:lnTo>
                <a:lnTo>
                  <a:pt x="740" y="453"/>
                </a:lnTo>
                <a:lnTo>
                  <a:pt x="740" y="469"/>
                </a:lnTo>
                <a:lnTo>
                  <a:pt x="740" y="470"/>
                </a:lnTo>
                <a:lnTo>
                  <a:pt x="740" y="475"/>
                </a:lnTo>
                <a:lnTo>
                  <a:pt x="740" y="478"/>
                </a:lnTo>
                <a:lnTo>
                  <a:pt x="740" y="504"/>
                </a:lnTo>
                <a:lnTo>
                  <a:pt x="740" y="538"/>
                </a:lnTo>
                <a:lnTo>
                  <a:pt x="740" y="541"/>
                </a:lnTo>
                <a:lnTo>
                  <a:pt x="740" y="542"/>
                </a:lnTo>
                <a:lnTo>
                  <a:pt x="740" y="562"/>
                </a:lnTo>
                <a:lnTo>
                  <a:pt x="740" y="563"/>
                </a:lnTo>
                <a:lnTo>
                  <a:pt x="740" y="578"/>
                </a:lnTo>
                <a:lnTo>
                  <a:pt x="740" y="579"/>
                </a:lnTo>
                <a:lnTo>
                  <a:pt x="740" y="589"/>
                </a:lnTo>
                <a:lnTo>
                  <a:pt x="740" y="613"/>
                </a:lnTo>
                <a:lnTo>
                  <a:pt x="740" y="618"/>
                </a:lnTo>
                <a:lnTo>
                  <a:pt x="740" y="629"/>
                </a:lnTo>
                <a:lnTo>
                  <a:pt x="740" y="632"/>
                </a:lnTo>
                <a:lnTo>
                  <a:pt x="740" y="637"/>
                </a:lnTo>
                <a:lnTo>
                  <a:pt x="740" y="645"/>
                </a:lnTo>
                <a:lnTo>
                  <a:pt x="740" y="664"/>
                </a:lnTo>
                <a:lnTo>
                  <a:pt x="740" y="667"/>
                </a:lnTo>
                <a:lnTo>
                  <a:pt x="740" y="677"/>
                </a:lnTo>
                <a:lnTo>
                  <a:pt x="740" y="702"/>
                </a:lnTo>
                <a:lnTo>
                  <a:pt x="740" y="715"/>
                </a:lnTo>
                <a:lnTo>
                  <a:pt x="740" y="734"/>
                </a:lnTo>
                <a:lnTo>
                  <a:pt x="740" y="736"/>
                </a:lnTo>
                <a:lnTo>
                  <a:pt x="740" y="802"/>
                </a:lnTo>
                <a:lnTo>
                  <a:pt x="740" y="810"/>
                </a:lnTo>
                <a:lnTo>
                  <a:pt x="740" y="869"/>
                </a:lnTo>
                <a:lnTo>
                  <a:pt x="740" y="888"/>
                </a:lnTo>
                <a:lnTo>
                  <a:pt x="740" y="909"/>
                </a:lnTo>
                <a:lnTo>
                  <a:pt x="740" y="930"/>
                </a:lnTo>
                <a:lnTo>
                  <a:pt x="740" y="938"/>
                </a:lnTo>
                <a:lnTo>
                  <a:pt x="740" y="962"/>
                </a:lnTo>
                <a:lnTo>
                  <a:pt x="740" y="974"/>
                </a:lnTo>
                <a:lnTo>
                  <a:pt x="740" y="1021"/>
                </a:lnTo>
                <a:lnTo>
                  <a:pt x="740" y="1050"/>
                </a:lnTo>
                <a:lnTo>
                  <a:pt x="740" y="1059"/>
                </a:lnTo>
                <a:lnTo>
                  <a:pt x="740" y="1074"/>
                </a:lnTo>
                <a:lnTo>
                  <a:pt x="740" y="1082"/>
                </a:lnTo>
                <a:lnTo>
                  <a:pt x="740" y="1115"/>
                </a:lnTo>
                <a:lnTo>
                  <a:pt x="740" y="1142"/>
                </a:lnTo>
                <a:lnTo>
                  <a:pt x="740" y="1158"/>
                </a:lnTo>
                <a:lnTo>
                  <a:pt x="740" y="1165"/>
                </a:lnTo>
                <a:lnTo>
                  <a:pt x="740" y="1197"/>
                </a:lnTo>
                <a:lnTo>
                  <a:pt x="740" y="1202"/>
                </a:lnTo>
                <a:lnTo>
                  <a:pt x="740" y="1226"/>
                </a:lnTo>
                <a:lnTo>
                  <a:pt x="740" y="1248"/>
                </a:lnTo>
                <a:lnTo>
                  <a:pt x="740" y="1272"/>
                </a:lnTo>
                <a:lnTo>
                  <a:pt x="740" y="1298"/>
                </a:lnTo>
                <a:lnTo>
                  <a:pt x="740" y="1309"/>
                </a:lnTo>
                <a:lnTo>
                  <a:pt x="740" y="1312"/>
                </a:lnTo>
                <a:lnTo>
                  <a:pt x="740" y="1315"/>
                </a:lnTo>
                <a:lnTo>
                  <a:pt x="740" y="1363"/>
                </a:lnTo>
                <a:lnTo>
                  <a:pt x="740" y="1389"/>
                </a:lnTo>
                <a:lnTo>
                  <a:pt x="740" y="1392"/>
                </a:lnTo>
                <a:lnTo>
                  <a:pt x="740" y="1426"/>
                </a:lnTo>
                <a:lnTo>
                  <a:pt x="740" y="1427"/>
                </a:lnTo>
                <a:lnTo>
                  <a:pt x="740" y="1434"/>
                </a:lnTo>
                <a:lnTo>
                  <a:pt x="740" y="1451"/>
                </a:lnTo>
                <a:lnTo>
                  <a:pt x="740" y="1466"/>
                </a:lnTo>
                <a:lnTo>
                  <a:pt x="740" y="1467"/>
                </a:lnTo>
                <a:lnTo>
                  <a:pt x="740" y="1474"/>
                </a:lnTo>
                <a:lnTo>
                  <a:pt x="740" y="1482"/>
                </a:lnTo>
                <a:lnTo>
                  <a:pt x="740" y="1488"/>
                </a:lnTo>
                <a:lnTo>
                  <a:pt x="740" y="1501"/>
                </a:lnTo>
                <a:lnTo>
                  <a:pt x="740" y="1510"/>
                </a:lnTo>
                <a:lnTo>
                  <a:pt x="740" y="1512"/>
                </a:lnTo>
                <a:lnTo>
                  <a:pt x="740" y="1514"/>
                </a:lnTo>
                <a:lnTo>
                  <a:pt x="740" y="1517"/>
                </a:lnTo>
                <a:lnTo>
                  <a:pt x="740" y="1533"/>
                </a:lnTo>
                <a:lnTo>
                  <a:pt x="740" y="1536"/>
                </a:lnTo>
                <a:lnTo>
                  <a:pt x="740" y="1549"/>
                </a:lnTo>
                <a:lnTo>
                  <a:pt x="740" y="1555"/>
                </a:lnTo>
                <a:lnTo>
                  <a:pt x="740" y="1566"/>
                </a:lnTo>
                <a:lnTo>
                  <a:pt x="740" y="1573"/>
                </a:lnTo>
                <a:lnTo>
                  <a:pt x="740" y="1578"/>
                </a:lnTo>
                <a:lnTo>
                  <a:pt x="740" y="1610"/>
                </a:lnTo>
                <a:lnTo>
                  <a:pt x="736" y="1610"/>
                </a:lnTo>
                <a:lnTo>
                  <a:pt x="730" y="1610"/>
                </a:lnTo>
                <a:lnTo>
                  <a:pt x="722" y="1610"/>
                </a:lnTo>
                <a:lnTo>
                  <a:pt x="716" y="1610"/>
                </a:lnTo>
                <a:lnTo>
                  <a:pt x="700" y="1610"/>
                </a:lnTo>
                <a:lnTo>
                  <a:pt x="695" y="1610"/>
                </a:lnTo>
                <a:lnTo>
                  <a:pt x="692" y="1610"/>
                </a:lnTo>
                <a:lnTo>
                  <a:pt x="690" y="1610"/>
                </a:lnTo>
                <a:lnTo>
                  <a:pt x="685" y="1610"/>
                </a:lnTo>
                <a:lnTo>
                  <a:pt x="679" y="1610"/>
                </a:lnTo>
                <a:lnTo>
                  <a:pt x="664" y="1610"/>
                </a:lnTo>
                <a:lnTo>
                  <a:pt x="661" y="1610"/>
                </a:lnTo>
                <a:lnTo>
                  <a:pt x="653" y="1610"/>
                </a:lnTo>
                <a:lnTo>
                  <a:pt x="647" y="1610"/>
                </a:lnTo>
                <a:lnTo>
                  <a:pt x="642" y="1610"/>
                </a:lnTo>
                <a:lnTo>
                  <a:pt x="640" y="1610"/>
                </a:lnTo>
                <a:lnTo>
                  <a:pt x="637" y="1610"/>
                </a:lnTo>
                <a:lnTo>
                  <a:pt x="621" y="1610"/>
                </a:lnTo>
                <a:lnTo>
                  <a:pt x="615" y="1610"/>
                </a:lnTo>
                <a:lnTo>
                  <a:pt x="613" y="1610"/>
                </a:lnTo>
                <a:lnTo>
                  <a:pt x="605" y="1610"/>
                </a:lnTo>
                <a:lnTo>
                  <a:pt x="602" y="1610"/>
                </a:lnTo>
                <a:lnTo>
                  <a:pt x="600" y="1610"/>
                </a:lnTo>
                <a:lnTo>
                  <a:pt x="594" y="1610"/>
                </a:lnTo>
                <a:lnTo>
                  <a:pt x="583" y="1610"/>
                </a:lnTo>
                <a:lnTo>
                  <a:pt x="580" y="1610"/>
                </a:lnTo>
                <a:lnTo>
                  <a:pt x="575" y="1610"/>
                </a:lnTo>
                <a:lnTo>
                  <a:pt x="570" y="1610"/>
                </a:lnTo>
                <a:lnTo>
                  <a:pt x="568" y="1610"/>
                </a:lnTo>
                <a:lnTo>
                  <a:pt x="565" y="1610"/>
                </a:lnTo>
                <a:lnTo>
                  <a:pt x="554" y="1610"/>
                </a:lnTo>
                <a:lnTo>
                  <a:pt x="536" y="1610"/>
                </a:lnTo>
                <a:lnTo>
                  <a:pt x="519" y="1610"/>
                </a:lnTo>
                <a:lnTo>
                  <a:pt x="503" y="1610"/>
                </a:lnTo>
                <a:lnTo>
                  <a:pt x="498" y="1610"/>
                </a:lnTo>
                <a:lnTo>
                  <a:pt x="498" y="1608"/>
                </a:lnTo>
                <a:lnTo>
                  <a:pt x="498" y="1602"/>
                </a:lnTo>
                <a:lnTo>
                  <a:pt x="498" y="1592"/>
                </a:lnTo>
                <a:lnTo>
                  <a:pt x="498" y="1590"/>
                </a:lnTo>
                <a:lnTo>
                  <a:pt x="498" y="1578"/>
                </a:lnTo>
                <a:lnTo>
                  <a:pt x="498" y="1573"/>
                </a:lnTo>
                <a:lnTo>
                  <a:pt x="498" y="1568"/>
                </a:lnTo>
                <a:lnTo>
                  <a:pt x="495" y="1568"/>
                </a:lnTo>
                <a:lnTo>
                  <a:pt x="492" y="1568"/>
                </a:lnTo>
                <a:lnTo>
                  <a:pt x="488" y="1568"/>
                </a:lnTo>
                <a:lnTo>
                  <a:pt x="480" y="1568"/>
                </a:lnTo>
                <a:lnTo>
                  <a:pt x="480" y="1560"/>
                </a:lnTo>
                <a:lnTo>
                  <a:pt x="480" y="1555"/>
                </a:lnTo>
                <a:lnTo>
                  <a:pt x="480" y="1515"/>
                </a:lnTo>
                <a:lnTo>
                  <a:pt x="480" y="1509"/>
                </a:lnTo>
                <a:lnTo>
                  <a:pt x="480" y="1490"/>
                </a:lnTo>
                <a:lnTo>
                  <a:pt x="480" y="1475"/>
                </a:lnTo>
                <a:lnTo>
                  <a:pt x="480" y="1474"/>
                </a:lnTo>
                <a:lnTo>
                  <a:pt x="480" y="1469"/>
                </a:lnTo>
                <a:lnTo>
                  <a:pt x="480" y="1454"/>
                </a:lnTo>
                <a:lnTo>
                  <a:pt x="479" y="1454"/>
                </a:lnTo>
                <a:lnTo>
                  <a:pt x="479" y="1450"/>
                </a:lnTo>
                <a:lnTo>
                  <a:pt x="479" y="1426"/>
                </a:lnTo>
                <a:lnTo>
                  <a:pt x="479" y="1400"/>
                </a:lnTo>
                <a:lnTo>
                  <a:pt x="479" y="1397"/>
                </a:lnTo>
                <a:lnTo>
                  <a:pt x="463" y="1397"/>
                </a:lnTo>
                <a:lnTo>
                  <a:pt x="456" y="1397"/>
                </a:lnTo>
                <a:lnTo>
                  <a:pt x="455" y="1397"/>
                </a:lnTo>
                <a:lnTo>
                  <a:pt x="444" y="1397"/>
                </a:lnTo>
                <a:lnTo>
                  <a:pt x="437" y="1397"/>
                </a:lnTo>
                <a:lnTo>
                  <a:pt x="416" y="1397"/>
                </a:lnTo>
                <a:lnTo>
                  <a:pt x="408" y="1395"/>
                </a:lnTo>
                <a:lnTo>
                  <a:pt x="394" y="1395"/>
                </a:lnTo>
                <a:lnTo>
                  <a:pt x="391" y="1395"/>
                </a:lnTo>
                <a:lnTo>
                  <a:pt x="391" y="1398"/>
                </a:lnTo>
                <a:lnTo>
                  <a:pt x="391" y="1411"/>
                </a:lnTo>
                <a:lnTo>
                  <a:pt x="383" y="1411"/>
                </a:lnTo>
                <a:lnTo>
                  <a:pt x="378" y="1411"/>
                </a:lnTo>
                <a:lnTo>
                  <a:pt x="372" y="1411"/>
                </a:lnTo>
                <a:lnTo>
                  <a:pt x="370" y="1411"/>
                </a:lnTo>
                <a:lnTo>
                  <a:pt x="364" y="1411"/>
                </a:lnTo>
                <a:lnTo>
                  <a:pt x="364" y="1405"/>
                </a:lnTo>
                <a:lnTo>
                  <a:pt x="362" y="1397"/>
                </a:lnTo>
                <a:lnTo>
                  <a:pt x="351" y="1397"/>
                </a:lnTo>
                <a:lnTo>
                  <a:pt x="328" y="1397"/>
                </a:lnTo>
                <a:lnTo>
                  <a:pt x="324" y="1397"/>
                </a:lnTo>
                <a:lnTo>
                  <a:pt x="320" y="1397"/>
                </a:lnTo>
                <a:lnTo>
                  <a:pt x="316" y="1397"/>
                </a:lnTo>
                <a:lnTo>
                  <a:pt x="314" y="1397"/>
                </a:lnTo>
                <a:lnTo>
                  <a:pt x="296" y="1397"/>
                </a:lnTo>
                <a:lnTo>
                  <a:pt x="285" y="1397"/>
                </a:lnTo>
                <a:lnTo>
                  <a:pt x="277" y="1397"/>
                </a:lnTo>
                <a:lnTo>
                  <a:pt x="269" y="1397"/>
                </a:lnTo>
                <a:lnTo>
                  <a:pt x="253" y="1397"/>
                </a:lnTo>
                <a:lnTo>
                  <a:pt x="252" y="1397"/>
                </a:lnTo>
                <a:lnTo>
                  <a:pt x="252" y="1395"/>
                </a:lnTo>
                <a:lnTo>
                  <a:pt x="250" y="1392"/>
                </a:lnTo>
                <a:lnTo>
                  <a:pt x="250" y="1390"/>
                </a:lnTo>
                <a:lnTo>
                  <a:pt x="253" y="1389"/>
                </a:lnTo>
                <a:lnTo>
                  <a:pt x="256" y="1387"/>
                </a:lnTo>
                <a:lnTo>
                  <a:pt x="260" y="1386"/>
                </a:lnTo>
                <a:lnTo>
                  <a:pt x="258" y="1386"/>
                </a:lnTo>
                <a:lnTo>
                  <a:pt x="255" y="1384"/>
                </a:lnTo>
                <a:lnTo>
                  <a:pt x="255" y="1381"/>
                </a:lnTo>
                <a:lnTo>
                  <a:pt x="256" y="1376"/>
                </a:lnTo>
                <a:lnTo>
                  <a:pt x="256" y="1373"/>
                </a:lnTo>
                <a:lnTo>
                  <a:pt x="255" y="1370"/>
                </a:lnTo>
                <a:lnTo>
                  <a:pt x="253" y="1366"/>
                </a:lnTo>
                <a:lnTo>
                  <a:pt x="255" y="1365"/>
                </a:lnTo>
                <a:lnTo>
                  <a:pt x="260" y="1365"/>
                </a:lnTo>
                <a:lnTo>
                  <a:pt x="261" y="1363"/>
                </a:lnTo>
                <a:lnTo>
                  <a:pt x="264" y="1358"/>
                </a:lnTo>
                <a:lnTo>
                  <a:pt x="263" y="1350"/>
                </a:lnTo>
                <a:lnTo>
                  <a:pt x="266" y="1346"/>
                </a:lnTo>
                <a:lnTo>
                  <a:pt x="266" y="1342"/>
                </a:lnTo>
                <a:lnTo>
                  <a:pt x="268" y="1339"/>
                </a:lnTo>
                <a:lnTo>
                  <a:pt x="271" y="1336"/>
                </a:lnTo>
                <a:lnTo>
                  <a:pt x="274" y="1331"/>
                </a:lnTo>
                <a:lnTo>
                  <a:pt x="274" y="1326"/>
                </a:lnTo>
                <a:lnTo>
                  <a:pt x="271" y="1323"/>
                </a:lnTo>
                <a:lnTo>
                  <a:pt x="271" y="1320"/>
                </a:lnTo>
                <a:lnTo>
                  <a:pt x="271" y="1314"/>
                </a:lnTo>
                <a:lnTo>
                  <a:pt x="269" y="1309"/>
                </a:lnTo>
                <a:lnTo>
                  <a:pt x="264" y="1299"/>
                </a:lnTo>
                <a:lnTo>
                  <a:pt x="260" y="1286"/>
                </a:lnTo>
                <a:lnTo>
                  <a:pt x="255" y="1282"/>
                </a:lnTo>
                <a:lnTo>
                  <a:pt x="252" y="1275"/>
                </a:lnTo>
                <a:lnTo>
                  <a:pt x="250" y="1274"/>
                </a:lnTo>
                <a:lnTo>
                  <a:pt x="248" y="1269"/>
                </a:lnTo>
                <a:lnTo>
                  <a:pt x="245" y="1262"/>
                </a:lnTo>
                <a:lnTo>
                  <a:pt x="247" y="1259"/>
                </a:lnTo>
                <a:lnTo>
                  <a:pt x="247" y="1256"/>
                </a:lnTo>
                <a:lnTo>
                  <a:pt x="245" y="1254"/>
                </a:lnTo>
                <a:lnTo>
                  <a:pt x="240" y="1253"/>
                </a:lnTo>
                <a:lnTo>
                  <a:pt x="239" y="1253"/>
                </a:lnTo>
                <a:lnTo>
                  <a:pt x="237" y="1250"/>
                </a:lnTo>
                <a:lnTo>
                  <a:pt x="239" y="1246"/>
                </a:lnTo>
                <a:lnTo>
                  <a:pt x="242" y="1242"/>
                </a:lnTo>
                <a:lnTo>
                  <a:pt x="242" y="1232"/>
                </a:lnTo>
                <a:lnTo>
                  <a:pt x="242" y="1226"/>
                </a:lnTo>
                <a:lnTo>
                  <a:pt x="242" y="1224"/>
                </a:lnTo>
                <a:lnTo>
                  <a:pt x="239" y="1224"/>
                </a:lnTo>
                <a:lnTo>
                  <a:pt x="239" y="1219"/>
                </a:lnTo>
                <a:lnTo>
                  <a:pt x="237" y="1214"/>
                </a:lnTo>
                <a:lnTo>
                  <a:pt x="237" y="1210"/>
                </a:lnTo>
                <a:lnTo>
                  <a:pt x="237" y="1152"/>
                </a:lnTo>
                <a:lnTo>
                  <a:pt x="237" y="1142"/>
                </a:lnTo>
                <a:lnTo>
                  <a:pt x="237" y="1136"/>
                </a:lnTo>
                <a:lnTo>
                  <a:pt x="237" y="1128"/>
                </a:lnTo>
                <a:lnTo>
                  <a:pt x="237" y="1107"/>
                </a:lnTo>
                <a:lnTo>
                  <a:pt x="232" y="1107"/>
                </a:lnTo>
                <a:lnTo>
                  <a:pt x="232" y="1091"/>
                </a:lnTo>
                <a:lnTo>
                  <a:pt x="232" y="1059"/>
                </a:lnTo>
                <a:lnTo>
                  <a:pt x="232" y="1043"/>
                </a:lnTo>
                <a:lnTo>
                  <a:pt x="232" y="1042"/>
                </a:lnTo>
                <a:lnTo>
                  <a:pt x="234" y="989"/>
                </a:lnTo>
                <a:lnTo>
                  <a:pt x="229" y="987"/>
                </a:lnTo>
                <a:lnTo>
                  <a:pt x="229" y="986"/>
                </a:lnTo>
                <a:lnTo>
                  <a:pt x="229" y="974"/>
                </a:lnTo>
                <a:lnTo>
                  <a:pt x="229" y="965"/>
                </a:lnTo>
                <a:lnTo>
                  <a:pt x="229" y="958"/>
                </a:lnTo>
                <a:lnTo>
                  <a:pt x="223" y="958"/>
                </a:lnTo>
                <a:lnTo>
                  <a:pt x="191" y="958"/>
                </a:lnTo>
                <a:lnTo>
                  <a:pt x="186" y="958"/>
                </a:lnTo>
                <a:lnTo>
                  <a:pt x="168" y="958"/>
                </a:lnTo>
                <a:lnTo>
                  <a:pt x="168" y="928"/>
                </a:lnTo>
                <a:lnTo>
                  <a:pt x="144" y="928"/>
                </a:lnTo>
                <a:lnTo>
                  <a:pt x="140" y="928"/>
                </a:lnTo>
                <a:lnTo>
                  <a:pt x="93" y="930"/>
                </a:lnTo>
                <a:lnTo>
                  <a:pt x="74" y="930"/>
                </a:lnTo>
                <a:lnTo>
                  <a:pt x="66" y="930"/>
                </a:lnTo>
                <a:lnTo>
                  <a:pt x="20" y="930"/>
                </a:lnTo>
                <a:lnTo>
                  <a:pt x="0" y="930"/>
                </a:lnTo>
                <a:lnTo>
                  <a:pt x="0" y="910"/>
                </a:lnTo>
                <a:lnTo>
                  <a:pt x="0" y="906"/>
                </a:lnTo>
                <a:lnTo>
                  <a:pt x="0" y="888"/>
                </a:lnTo>
                <a:lnTo>
                  <a:pt x="0" y="880"/>
                </a:lnTo>
                <a:lnTo>
                  <a:pt x="0" y="861"/>
                </a:lnTo>
                <a:lnTo>
                  <a:pt x="0" y="848"/>
                </a:lnTo>
                <a:lnTo>
                  <a:pt x="0" y="822"/>
                </a:lnTo>
                <a:lnTo>
                  <a:pt x="0" y="802"/>
                </a:lnTo>
                <a:lnTo>
                  <a:pt x="0" y="786"/>
                </a:lnTo>
                <a:lnTo>
                  <a:pt x="0" y="752"/>
                </a:lnTo>
                <a:lnTo>
                  <a:pt x="0" y="715"/>
                </a:lnTo>
                <a:lnTo>
                  <a:pt x="0" y="688"/>
                </a:lnTo>
                <a:lnTo>
                  <a:pt x="8" y="688"/>
                </a:lnTo>
                <a:lnTo>
                  <a:pt x="18" y="688"/>
                </a:lnTo>
                <a:lnTo>
                  <a:pt x="36" y="688"/>
                </a:lnTo>
                <a:lnTo>
                  <a:pt x="44" y="688"/>
                </a:lnTo>
                <a:lnTo>
                  <a:pt x="48" y="688"/>
                </a:lnTo>
                <a:lnTo>
                  <a:pt x="56" y="688"/>
                </a:lnTo>
                <a:lnTo>
                  <a:pt x="64" y="688"/>
                </a:lnTo>
                <a:lnTo>
                  <a:pt x="71" y="688"/>
                </a:lnTo>
                <a:lnTo>
                  <a:pt x="77" y="688"/>
                </a:lnTo>
                <a:lnTo>
                  <a:pt x="87" y="688"/>
                </a:lnTo>
                <a:lnTo>
                  <a:pt x="93" y="688"/>
                </a:lnTo>
                <a:lnTo>
                  <a:pt x="100" y="688"/>
                </a:lnTo>
                <a:lnTo>
                  <a:pt x="112" y="688"/>
                </a:lnTo>
                <a:lnTo>
                  <a:pt x="114" y="688"/>
                </a:lnTo>
                <a:lnTo>
                  <a:pt x="152" y="688"/>
                </a:lnTo>
                <a:lnTo>
                  <a:pt x="164" y="688"/>
                </a:lnTo>
                <a:lnTo>
                  <a:pt x="178" y="688"/>
                </a:lnTo>
                <a:lnTo>
                  <a:pt x="186" y="688"/>
                </a:lnTo>
                <a:lnTo>
                  <a:pt x="194" y="688"/>
                </a:lnTo>
                <a:lnTo>
                  <a:pt x="224" y="690"/>
                </a:lnTo>
                <a:lnTo>
                  <a:pt x="240" y="690"/>
                </a:lnTo>
                <a:lnTo>
                  <a:pt x="253" y="690"/>
                </a:lnTo>
                <a:lnTo>
                  <a:pt x="263" y="688"/>
                </a:lnTo>
                <a:lnTo>
                  <a:pt x="274" y="688"/>
                </a:lnTo>
                <a:lnTo>
                  <a:pt x="277" y="688"/>
                </a:lnTo>
                <a:lnTo>
                  <a:pt x="303" y="688"/>
                </a:lnTo>
                <a:lnTo>
                  <a:pt x="349" y="688"/>
                </a:lnTo>
                <a:lnTo>
                  <a:pt x="356" y="688"/>
                </a:lnTo>
                <a:lnTo>
                  <a:pt x="365" y="688"/>
                </a:lnTo>
                <a:lnTo>
                  <a:pt x="370" y="688"/>
                </a:lnTo>
                <a:lnTo>
                  <a:pt x="388" y="688"/>
                </a:lnTo>
                <a:lnTo>
                  <a:pt x="392" y="688"/>
                </a:lnTo>
                <a:lnTo>
                  <a:pt x="428" y="686"/>
                </a:lnTo>
                <a:lnTo>
                  <a:pt x="463" y="686"/>
                </a:lnTo>
                <a:lnTo>
                  <a:pt x="482" y="686"/>
                </a:lnTo>
                <a:lnTo>
                  <a:pt x="482" y="683"/>
                </a:lnTo>
                <a:lnTo>
                  <a:pt x="482" y="682"/>
                </a:lnTo>
                <a:lnTo>
                  <a:pt x="485" y="666"/>
                </a:lnTo>
                <a:lnTo>
                  <a:pt x="485" y="659"/>
                </a:lnTo>
                <a:lnTo>
                  <a:pt x="485" y="656"/>
                </a:lnTo>
                <a:lnTo>
                  <a:pt x="485" y="653"/>
                </a:lnTo>
                <a:lnTo>
                  <a:pt x="484" y="650"/>
                </a:lnTo>
                <a:lnTo>
                  <a:pt x="482" y="648"/>
                </a:lnTo>
                <a:lnTo>
                  <a:pt x="479" y="648"/>
                </a:lnTo>
                <a:lnTo>
                  <a:pt x="474" y="646"/>
                </a:lnTo>
                <a:lnTo>
                  <a:pt x="472" y="643"/>
                </a:lnTo>
                <a:lnTo>
                  <a:pt x="471" y="642"/>
                </a:lnTo>
                <a:lnTo>
                  <a:pt x="471" y="638"/>
                </a:lnTo>
                <a:lnTo>
                  <a:pt x="474" y="637"/>
                </a:lnTo>
                <a:lnTo>
                  <a:pt x="474" y="635"/>
                </a:lnTo>
                <a:lnTo>
                  <a:pt x="476" y="634"/>
                </a:lnTo>
                <a:lnTo>
                  <a:pt x="476" y="632"/>
                </a:lnTo>
                <a:lnTo>
                  <a:pt x="476" y="630"/>
                </a:lnTo>
                <a:lnTo>
                  <a:pt x="474" y="630"/>
                </a:lnTo>
                <a:lnTo>
                  <a:pt x="471" y="630"/>
                </a:lnTo>
                <a:lnTo>
                  <a:pt x="466" y="630"/>
                </a:lnTo>
                <a:lnTo>
                  <a:pt x="464" y="630"/>
                </a:lnTo>
                <a:lnTo>
                  <a:pt x="464" y="629"/>
                </a:lnTo>
                <a:lnTo>
                  <a:pt x="463" y="619"/>
                </a:lnTo>
                <a:lnTo>
                  <a:pt x="460" y="618"/>
                </a:lnTo>
                <a:lnTo>
                  <a:pt x="460" y="616"/>
                </a:lnTo>
                <a:lnTo>
                  <a:pt x="458" y="610"/>
                </a:lnTo>
                <a:lnTo>
                  <a:pt x="456" y="606"/>
                </a:lnTo>
                <a:lnTo>
                  <a:pt x="456" y="602"/>
                </a:lnTo>
                <a:lnTo>
                  <a:pt x="455" y="597"/>
                </a:lnTo>
                <a:lnTo>
                  <a:pt x="452" y="590"/>
                </a:lnTo>
                <a:lnTo>
                  <a:pt x="453" y="587"/>
                </a:lnTo>
                <a:lnTo>
                  <a:pt x="455" y="582"/>
                </a:lnTo>
                <a:lnTo>
                  <a:pt x="453" y="581"/>
                </a:lnTo>
                <a:lnTo>
                  <a:pt x="452" y="581"/>
                </a:lnTo>
                <a:lnTo>
                  <a:pt x="452" y="576"/>
                </a:lnTo>
                <a:lnTo>
                  <a:pt x="452" y="574"/>
                </a:lnTo>
                <a:lnTo>
                  <a:pt x="450" y="571"/>
                </a:lnTo>
                <a:lnTo>
                  <a:pt x="450" y="568"/>
                </a:lnTo>
                <a:lnTo>
                  <a:pt x="453" y="565"/>
                </a:lnTo>
                <a:lnTo>
                  <a:pt x="455" y="562"/>
                </a:lnTo>
                <a:lnTo>
                  <a:pt x="453" y="562"/>
                </a:lnTo>
                <a:lnTo>
                  <a:pt x="452" y="562"/>
                </a:lnTo>
                <a:lnTo>
                  <a:pt x="450" y="560"/>
                </a:lnTo>
                <a:lnTo>
                  <a:pt x="452" y="558"/>
                </a:lnTo>
                <a:lnTo>
                  <a:pt x="452" y="557"/>
                </a:lnTo>
                <a:lnTo>
                  <a:pt x="456" y="557"/>
                </a:lnTo>
                <a:lnTo>
                  <a:pt x="458" y="558"/>
                </a:lnTo>
                <a:lnTo>
                  <a:pt x="460" y="560"/>
                </a:lnTo>
                <a:lnTo>
                  <a:pt x="461" y="560"/>
                </a:lnTo>
                <a:lnTo>
                  <a:pt x="463" y="558"/>
                </a:lnTo>
                <a:lnTo>
                  <a:pt x="463" y="555"/>
                </a:lnTo>
                <a:lnTo>
                  <a:pt x="464" y="552"/>
                </a:lnTo>
                <a:lnTo>
                  <a:pt x="464" y="550"/>
                </a:lnTo>
                <a:lnTo>
                  <a:pt x="466" y="549"/>
                </a:lnTo>
                <a:lnTo>
                  <a:pt x="469" y="550"/>
                </a:lnTo>
                <a:lnTo>
                  <a:pt x="471" y="550"/>
                </a:lnTo>
                <a:lnTo>
                  <a:pt x="472" y="550"/>
                </a:lnTo>
                <a:lnTo>
                  <a:pt x="469" y="547"/>
                </a:lnTo>
                <a:lnTo>
                  <a:pt x="471" y="546"/>
                </a:lnTo>
                <a:lnTo>
                  <a:pt x="472" y="546"/>
                </a:lnTo>
                <a:lnTo>
                  <a:pt x="477" y="546"/>
                </a:lnTo>
                <a:lnTo>
                  <a:pt x="479" y="546"/>
                </a:lnTo>
                <a:lnTo>
                  <a:pt x="482" y="549"/>
                </a:lnTo>
                <a:lnTo>
                  <a:pt x="482" y="554"/>
                </a:lnTo>
                <a:lnTo>
                  <a:pt x="484" y="554"/>
                </a:lnTo>
                <a:lnTo>
                  <a:pt x="485" y="554"/>
                </a:lnTo>
                <a:lnTo>
                  <a:pt x="487" y="554"/>
                </a:lnTo>
                <a:lnTo>
                  <a:pt x="490" y="552"/>
                </a:lnTo>
                <a:lnTo>
                  <a:pt x="490" y="550"/>
                </a:lnTo>
                <a:lnTo>
                  <a:pt x="487" y="552"/>
                </a:lnTo>
                <a:lnTo>
                  <a:pt x="487" y="550"/>
                </a:lnTo>
                <a:lnTo>
                  <a:pt x="488" y="547"/>
                </a:lnTo>
                <a:lnTo>
                  <a:pt x="487" y="547"/>
                </a:lnTo>
                <a:lnTo>
                  <a:pt x="487" y="546"/>
                </a:lnTo>
                <a:lnTo>
                  <a:pt x="485" y="544"/>
                </a:lnTo>
                <a:lnTo>
                  <a:pt x="485" y="542"/>
                </a:lnTo>
                <a:lnTo>
                  <a:pt x="485" y="541"/>
                </a:lnTo>
                <a:lnTo>
                  <a:pt x="485" y="539"/>
                </a:lnTo>
                <a:lnTo>
                  <a:pt x="487" y="538"/>
                </a:lnTo>
                <a:lnTo>
                  <a:pt x="490" y="538"/>
                </a:lnTo>
                <a:lnTo>
                  <a:pt x="492" y="539"/>
                </a:lnTo>
                <a:lnTo>
                  <a:pt x="493" y="541"/>
                </a:lnTo>
                <a:lnTo>
                  <a:pt x="495" y="539"/>
                </a:lnTo>
                <a:lnTo>
                  <a:pt x="495" y="538"/>
                </a:lnTo>
                <a:lnTo>
                  <a:pt x="498" y="536"/>
                </a:lnTo>
                <a:lnTo>
                  <a:pt x="503" y="533"/>
                </a:lnTo>
                <a:lnTo>
                  <a:pt x="504" y="534"/>
                </a:lnTo>
                <a:lnTo>
                  <a:pt x="504" y="536"/>
                </a:lnTo>
                <a:lnTo>
                  <a:pt x="504" y="538"/>
                </a:lnTo>
                <a:lnTo>
                  <a:pt x="506" y="539"/>
                </a:lnTo>
                <a:lnTo>
                  <a:pt x="508" y="539"/>
                </a:lnTo>
                <a:lnTo>
                  <a:pt x="509" y="539"/>
                </a:lnTo>
                <a:lnTo>
                  <a:pt x="508" y="536"/>
                </a:lnTo>
                <a:lnTo>
                  <a:pt x="511" y="534"/>
                </a:lnTo>
                <a:lnTo>
                  <a:pt x="509" y="534"/>
                </a:lnTo>
                <a:lnTo>
                  <a:pt x="509" y="531"/>
                </a:lnTo>
                <a:lnTo>
                  <a:pt x="509" y="528"/>
                </a:lnTo>
                <a:lnTo>
                  <a:pt x="511" y="528"/>
                </a:lnTo>
                <a:lnTo>
                  <a:pt x="514" y="528"/>
                </a:lnTo>
                <a:lnTo>
                  <a:pt x="516" y="526"/>
                </a:lnTo>
                <a:lnTo>
                  <a:pt x="514" y="525"/>
                </a:lnTo>
                <a:lnTo>
                  <a:pt x="514" y="522"/>
                </a:lnTo>
                <a:lnTo>
                  <a:pt x="517" y="525"/>
                </a:lnTo>
                <a:lnTo>
                  <a:pt x="519" y="525"/>
                </a:lnTo>
                <a:lnTo>
                  <a:pt x="519" y="522"/>
                </a:lnTo>
                <a:lnTo>
                  <a:pt x="520" y="518"/>
                </a:lnTo>
                <a:lnTo>
                  <a:pt x="522" y="517"/>
                </a:lnTo>
                <a:lnTo>
                  <a:pt x="524" y="517"/>
                </a:lnTo>
                <a:lnTo>
                  <a:pt x="525" y="517"/>
                </a:lnTo>
                <a:lnTo>
                  <a:pt x="525" y="520"/>
                </a:lnTo>
                <a:lnTo>
                  <a:pt x="527" y="520"/>
                </a:lnTo>
                <a:lnTo>
                  <a:pt x="530" y="520"/>
                </a:lnTo>
                <a:lnTo>
                  <a:pt x="533" y="518"/>
                </a:lnTo>
                <a:lnTo>
                  <a:pt x="538" y="517"/>
                </a:lnTo>
                <a:lnTo>
                  <a:pt x="536" y="510"/>
                </a:lnTo>
                <a:lnTo>
                  <a:pt x="536" y="507"/>
                </a:lnTo>
                <a:lnTo>
                  <a:pt x="536" y="506"/>
                </a:lnTo>
                <a:lnTo>
                  <a:pt x="536" y="504"/>
                </a:lnTo>
                <a:lnTo>
                  <a:pt x="536" y="502"/>
                </a:lnTo>
                <a:lnTo>
                  <a:pt x="538" y="502"/>
                </a:lnTo>
                <a:lnTo>
                  <a:pt x="543" y="501"/>
                </a:lnTo>
                <a:lnTo>
                  <a:pt x="546" y="498"/>
                </a:lnTo>
                <a:lnTo>
                  <a:pt x="546" y="496"/>
                </a:lnTo>
                <a:lnTo>
                  <a:pt x="546" y="493"/>
                </a:lnTo>
                <a:lnTo>
                  <a:pt x="546" y="490"/>
                </a:lnTo>
                <a:lnTo>
                  <a:pt x="546" y="482"/>
                </a:lnTo>
                <a:lnTo>
                  <a:pt x="543" y="485"/>
                </a:lnTo>
                <a:lnTo>
                  <a:pt x="543" y="488"/>
                </a:lnTo>
                <a:lnTo>
                  <a:pt x="540" y="490"/>
                </a:lnTo>
                <a:lnTo>
                  <a:pt x="540" y="488"/>
                </a:lnTo>
                <a:lnTo>
                  <a:pt x="536" y="486"/>
                </a:lnTo>
                <a:lnTo>
                  <a:pt x="536" y="488"/>
                </a:lnTo>
                <a:lnTo>
                  <a:pt x="535" y="490"/>
                </a:lnTo>
                <a:lnTo>
                  <a:pt x="533" y="491"/>
                </a:lnTo>
                <a:lnTo>
                  <a:pt x="535" y="494"/>
                </a:lnTo>
                <a:lnTo>
                  <a:pt x="532" y="498"/>
                </a:lnTo>
                <a:lnTo>
                  <a:pt x="527" y="501"/>
                </a:lnTo>
                <a:lnTo>
                  <a:pt x="525" y="501"/>
                </a:lnTo>
                <a:lnTo>
                  <a:pt x="525" y="498"/>
                </a:lnTo>
                <a:lnTo>
                  <a:pt x="525" y="496"/>
                </a:lnTo>
                <a:lnTo>
                  <a:pt x="524" y="496"/>
                </a:lnTo>
                <a:lnTo>
                  <a:pt x="519" y="493"/>
                </a:lnTo>
                <a:lnTo>
                  <a:pt x="522" y="491"/>
                </a:lnTo>
                <a:lnTo>
                  <a:pt x="522" y="490"/>
                </a:lnTo>
                <a:lnTo>
                  <a:pt x="525" y="488"/>
                </a:lnTo>
                <a:lnTo>
                  <a:pt x="527" y="488"/>
                </a:lnTo>
                <a:lnTo>
                  <a:pt x="527" y="486"/>
                </a:lnTo>
                <a:lnTo>
                  <a:pt x="527" y="485"/>
                </a:lnTo>
                <a:lnTo>
                  <a:pt x="524" y="486"/>
                </a:lnTo>
                <a:lnTo>
                  <a:pt x="522" y="483"/>
                </a:lnTo>
                <a:lnTo>
                  <a:pt x="522" y="482"/>
                </a:lnTo>
                <a:lnTo>
                  <a:pt x="517" y="475"/>
                </a:lnTo>
                <a:lnTo>
                  <a:pt x="517" y="472"/>
                </a:lnTo>
                <a:lnTo>
                  <a:pt x="516" y="467"/>
                </a:lnTo>
                <a:lnTo>
                  <a:pt x="512" y="466"/>
                </a:lnTo>
                <a:lnTo>
                  <a:pt x="512" y="464"/>
                </a:lnTo>
                <a:lnTo>
                  <a:pt x="509" y="462"/>
                </a:lnTo>
                <a:lnTo>
                  <a:pt x="509" y="459"/>
                </a:lnTo>
                <a:lnTo>
                  <a:pt x="509" y="454"/>
                </a:lnTo>
                <a:lnTo>
                  <a:pt x="511" y="453"/>
                </a:lnTo>
                <a:lnTo>
                  <a:pt x="511" y="451"/>
                </a:lnTo>
                <a:lnTo>
                  <a:pt x="511" y="448"/>
                </a:lnTo>
                <a:lnTo>
                  <a:pt x="511" y="446"/>
                </a:lnTo>
                <a:lnTo>
                  <a:pt x="501" y="442"/>
                </a:lnTo>
                <a:lnTo>
                  <a:pt x="500" y="437"/>
                </a:lnTo>
                <a:lnTo>
                  <a:pt x="500" y="435"/>
                </a:lnTo>
                <a:lnTo>
                  <a:pt x="503" y="427"/>
                </a:lnTo>
                <a:lnTo>
                  <a:pt x="501" y="427"/>
                </a:lnTo>
                <a:lnTo>
                  <a:pt x="504" y="416"/>
                </a:lnTo>
                <a:lnTo>
                  <a:pt x="508" y="408"/>
                </a:lnTo>
                <a:lnTo>
                  <a:pt x="509" y="408"/>
                </a:lnTo>
                <a:lnTo>
                  <a:pt x="512" y="405"/>
                </a:lnTo>
                <a:lnTo>
                  <a:pt x="516" y="405"/>
                </a:lnTo>
                <a:lnTo>
                  <a:pt x="517" y="403"/>
                </a:lnTo>
                <a:lnTo>
                  <a:pt x="519" y="398"/>
                </a:lnTo>
                <a:lnTo>
                  <a:pt x="520" y="395"/>
                </a:lnTo>
                <a:lnTo>
                  <a:pt x="520" y="394"/>
                </a:lnTo>
                <a:lnTo>
                  <a:pt x="519" y="392"/>
                </a:lnTo>
                <a:lnTo>
                  <a:pt x="516" y="390"/>
                </a:lnTo>
                <a:lnTo>
                  <a:pt x="512" y="389"/>
                </a:lnTo>
                <a:lnTo>
                  <a:pt x="511" y="386"/>
                </a:lnTo>
                <a:lnTo>
                  <a:pt x="509" y="387"/>
                </a:lnTo>
                <a:lnTo>
                  <a:pt x="506" y="389"/>
                </a:lnTo>
                <a:lnTo>
                  <a:pt x="504" y="389"/>
                </a:lnTo>
                <a:lnTo>
                  <a:pt x="501" y="382"/>
                </a:lnTo>
                <a:lnTo>
                  <a:pt x="498" y="379"/>
                </a:lnTo>
                <a:lnTo>
                  <a:pt x="492" y="376"/>
                </a:lnTo>
                <a:lnTo>
                  <a:pt x="490" y="374"/>
                </a:lnTo>
                <a:lnTo>
                  <a:pt x="488" y="371"/>
                </a:lnTo>
                <a:lnTo>
                  <a:pt x="485" y="368"/>
                </a:lnTo>
                <a:lnTo>
                  <a:pt x="480" y="366"/>
                </a:lnTo>
                <a:lnTo>
                  <a:pt x="479" y="366"/>
                </a:lnTo>
                <a:lnTo>
                  <a:pt x="476" y="365"/>
                </a:lnTo>
                <a:lnTo>
                  <a:pt x="476" y="363"/>
                </a:lnTo>
                <a:lnTo>
                  <a:pt x="474" y="360"/>
                </a:lnTo>
                <a:lnTo>
                  <a:pt x="474" y="358"/>
                </a:lnTo>
                <a:lnTo>
                  <a:pt x="472" y="352"/>
                </a:lnTo>
                <a:lnTo>
                  <a:pt x="472" y="344"/>
                </a:lnTo>
                <a:lnTo>
                  <a:pt x="472" y="342"/>
                </a:lnTo>
                <a:lnTo>
                  <a:pt x="476" y="339"/>
                </a:lnTo>
                <a:lnTo>
                  <a:pt x="476" y="338"/>
                </a:lnTo>
                <a:lnTo>
                  <a:pt x="474" y="328"/>
                </a:lnTo>
                <a:lnTo>
                  <a:pt x="472" y="326"/>
                </a:lnTo>
                <a:lnTo>
                  <a:pt x="469" y="320"/>
                </a:lnTo>
                <a:lnTo>
                  <a:pt x="469" y="317"/>
                </a:lnTo>
                <a:lnTo>
                  <a:pt x="471" y="315"/>
                </a:lnTo>
                <a:lnTo>
                  <a:pt x="474" y="314"/>
                </a:lnTo>
                <a:lnTo>
                  <a:pt x="474" y="312"/>
                </a:lnTo>
                <a:lnTo>
                  <a:pt x="474" y="307"/>
                </a:lnTo>
                <a:lnTo>
                  <a:pt x="476" y="306"/>
                </a:lnTo>
                <a:lnTo>
                  <a:pt x="477" y="296"/>
                </a:lnTo>
                <a:lnTo>
                  <a:pt x="480" y="293"/>
                </a:lnTo>
                <a:lnTo>
                  <a:pt x="482" y="291"/>
                </a:lnTo>
                <a:lnTo>
                  <a:pt x="480" y="290"/>
                </a:lnTo>
                <a:lnTo>
                  <a:pt x="474" y="286"/>
                </a:lnTo>
                <a:lnTo>
                  <a:pt x="466" y="285"/>
                </a:lnTo>
                <a:lnTo>
                  <a:pt x="463" y="285"/>
                </a:lnTo>
                <a:lnTo>
                  <a:pt x="458" y="283"/>
                </a:lnTo>
                <a:lnTo>
                  <a:pt x="455" y="282"/>
                </a:lnTo>
                <a:lnTo>
                  <a:pt x="455" y="278"/>
                </a:lnTo>
                <a:lnTo>
                  <a:pt x="455" y="277"/>
                </a:lnTo>
                <a:lnTo>
                  <a:pt x="456" y="275"/>
                </a:lnTo>
                <a:lnTo>
                  <a:pt x="458" y="274"/>
                </a:lnTo>
                <a:lnTo>
                  <a:pt x="460" y="274"/>
                </a:lnTo>
                <a:lnTo>
                  <a:pt x="461" y="270"/>
                </a:lnTo>
                <a:lnTo>
                  <a:pt x="461" y="267"/>
                </a:lnTo>
                <a:lnTo>
                  <a:pt x="463" y="266"/>
                </a:lnTo>
                <a:lnTo>
                  <a:pt x="463" y="264"/>
                </a:lnTo>
                <a:lnTo>
                  <a:pt x="469" y="262"/>
                </a:lnTo>
                <a:lnTo>
                  <a:pt x="472" y="264"/>
                </a:lnTo>
                <a:lnTo>
                  <a:pt x="474" y="262"/>
                </a:lnTo>
                <a:lnTo>
                  <a:pt x="476" y="262"/>
                </a:lnTo>
                <a:lnTo>
                  <a:pt x="477" y="259"/>
                </a:lnTo>
                <a:lnTo>
                  <a:pt x="477" y="258"/>
                </a:lnTo>
                <a:lnTo>
                  <a:pt x="477" y="254"/>
                </a:lnTo>
                <a:lnTo>
                  <a:pt x="476" y="250"/>
                </a:lnTo>
                <a:lnTo>
                  <a:pt x="476" y="248"/>
                </a:lnTo>
                <a:lnTo>
                  <a:pt x="471" y="245"/>
                </a:lnTo>
                <a:lnTo>
                  <a:pt x="471" y="243"/>
                </a:lnTo>
                <a:lnTo>
                  <a:pt x="471" y="242"/>
                </a:lnTo>
                <a:lnTo>
                  <a:pt x="471" y="238"/>
                </a:lnTo>
                <a:lnTo>
                  <a:pt x="468" y="229"/>
                </a:lnTo>
                <a:lnTo>
                  <a:pt x="469" y="224"/>
                </a:lnTo>
                <a:lnTo>
                  <a:pt x="468" y="221"/>
                </a:lnTo>
                <a:lnTo>
                  <a:pt x="468" y="219"/>
                </a:lnTo>
                <a:lnTo>
                  <a:pt x="469" y="218"/>
                </a:lnTo>
                <a:lnTo>
                  <a:pt x="469" y="214"/>
                </a:lnTo>
                <a:lnTo>
                  <a:pt x="466" y="208"/>
                </a:lnTo>
                <a:lnTo>
                  <a:pt x="464" y="205"/>
                </a:lnTo>
                <a:lnTo>
                  <a:pt x="466" y="200"/>
                </a:lnTo>
                <a:lnTo>
                  <a:pt x="468" y="197"/>
                </a:lnTo>
                <a:lnTo>
                  <a:pt x="466" y="189"/>
                </a:lnTo>
                <a:lnTo>
                  <a:pt x="468" y="186"/>
                </a:lnTo>
                <a:lnTo>
                  <a:pt x="469" y="184"/>
                </a:lnTo>
                <a:lnTo>
                  <a:pt x="471" y="182"/>
                </a:lnTo>
                <a:lnTo>
                  <a:pt x="471" y="181"/>
                </a:lnTo>
                <a:lnTo>
                  <a:pt x="469" y="174"/>
                </a:lnTo>
                <a:lnTo>
                  <a:pt x="471" y="168"/>
                </a:lnTo>
                <a:lnTo>
                  <a:pt x="471" y="163"/>
                </a:lnTo>
                <a:lnTo>
                  <a:pt x="474" y="155"/>
                </a:lnTo>
                <a:lnTo>
                  <a:pt x="474" y="154"/>
                </a:lnTo>
                <a:lnTo>
                  <a:pt x="474" y="150"/>
                </a:lnTo>
                <a:lnTo>
                  <a:pt x="476" y="149"/>
                </a:lnTo>
                <a:lnTo>
                  <a:pt x="476" y="146"/>
                </a:lnTo>
                <a:lnTo>
                  <a:pt x="474" y="139"/>
                </a:lnTo>
                <a:lnTo>
                  <a:pt x="476" y="138"/>
                </a:lnTo>
                <a:lnTo>
                  <a:pt x="472" y="131"/>
                </a:lnTo>
                <a:lnTo>
                  <a:pt x="464" y="125"/>
                </a:lnTo>
                <a:lnTo>
                  <a:pt x="463" y="118"/>
                </a:lnTo>
                <a:lnTo>
                  <a:pt x="463" y="117"/>
                </a:lnTo>
                <a:lnTo>
                  <a:pt x="460" y="117"/>
                </a:lnTo>
                <a:lnTo>
                  <a:pt x="458" y="115"/>
                </a:lnTo>
                <a:lnTo>
                  <a:pt x="456" y="114"/>
                </a:lnTo>
                <a:lnTo>
                  <a:pt x="455" y="110"/>
                </a:lnTo>
                <a:lnTo>
                  <a:pt x="455" y="107"/>
                </a:lnTo>
                <a:lnTo>
                  <a:pt x="455" y="104"/>
                </a:lnTo>
                <a:lnTo>
                  <a:pt x="455" y="102"/>
                </a:lnTo>
                <a:lnTo>
                  <a:pt x="458" y="99"/>
                </a:lnTo>
                <a:lnTo>
                  <a:pt x="458" y="98"/>
                </a:lnTo>
                <a:lnTo>
                  <a:pt x="456" y="93"/>
                </a:lnTo>
                <a:lnTo>
                  <a:pt x="456" y="91"/>
                </a:lnTo>
                <a:lnTo>
                  <a:pt x="456" y="88"/>
                </a:lnTo>
                <a:lnTo>
                  <a:pt x="455" y="82"/>
                </a:lnTo>
                <a:lnTo>
                  <a:pt x="450" y="77"/>
                </a:lnTo>
                <a:lnTo>
                  <a:pt x="448" y="77"/>
                </a:lnTo>
                <a:lnTo>
                  <a:pt x="445" y="72"/>
                </a:lnTo>
                <a:lnTo>
                  <a:pt x="445" y="70"/>
                </a:lnTo>
                <a:lnTo>
                  <a:pt x="440" y="70"/>
                </a:lnTo>
                <a:lnTo>
                  <a:pt x="440" y="66"/>
                </a:lnTo>
                <a:lnTo>
                  <a:pt x="424" y="67"/>
                </a:lnTo>
                <a:lnTo>
                  <a:pt x="423" y="67"/>
                </a:lnTo>
                <a:lnTo>
                  <a:pt x="402" y="67"/>
                </a:lnTo>
                <a:lnTo>
                  <a:pt x="399" y="67"/>
                </a:lnTo>
                <a:lnTo>
                  <a:pt x="397" y="66"/>
                </a:lnTo>
                <a:lnTo>
                  <a:pt x="389" y="67"/>
                </a:lnTo>
                <a:lnTo>
                  <a:pt x="386" y="69"/>
                </a:lnTo>
                <a:lnTo>
                  <a:pt x="381" y="70"/>
                </a:lnTo>
                <a:lnTo>
                  <a:pt x="378" y="69"/>
                </a:lnTo>
                <a:lnTo>
                  <a:pt x="376" y="69"/>
                </a:lnTo>
                <a:lnTo>
                  <a:pt x="375" y="66"/>
                </a:lnTo>
                <a:lnTo>
                  <a:pt x="373" y="66"/>
                </a:lnTo>
                <a:lnTo>
                  <a:pt x="373" y="64"/>
                </a:lnTo>
                <a:lnTo>
                  <a:pt x="375" y="64"/>
                </a:lnTo>
                <a:lnTo>
                  <a:pt x="373" y="62"/>
                </a:lnTo>
                <a:lnTo>
                  <a:pt x="375" y="61"/>
                </a:lnTo>
                <a:lnTo>
                  <a:pt x="373" y="59"/>
                </a:lnTo>
                <a:lnTo>
                  <a:pt x="373" y="58"/>
                </a:lnTo>
                <a:lnTo>
                  <a:pt x="372" y="56"/>
                </a:lnTo>
                <a:lnTo>
                  <a:pt x="370" y="54"/>
                </a:lnTo>
                <a:lnTo>
                  <a:pt x="370" y="53"/>
                </a:lnTo>
                <a:lnTo>
                  <a:pt x="368" y="51"/>
                </a:lnTo>
                <a:lnTo>
                  <a:pt x="365" y="50"/>
                </a:lnTo>
                <a:lnTo>
                  <a:pt x="364" y="50"/>
                </a:lnTo>
                <a:lnTo>
                  <a:pt x="360" y="53"/>
                </a:lnTo>
                <a:lnTo>
                  <a:pt x="359" y="51"/>
                </a:lnTo>
                <a:lnTo>
                  <a:pt x="359" y="50"/>
                </a:lnTo>
                <a:lnTo>
                  <a:pt x="359" y="48"/>
                </a:lnTo>
                <a:lnTo>
                  <a:pt x="359" y="46"/>
                </a:lnTo>
                <a:lnTo>
                  <a:pt x="357" y="46"/>
                </a:lnTo>
                <a:lnTo>
                  <a:pt x="356" y="45"/>
                </a:lnTo>
                <a:lnTo>
                  <a:pt x="352" y="43"/>
                </a:lnTo>
                <a:lnTo>
                  <a:pt x="351" y="42"/>
                </a:lnTo>
                <a:lnTo>
                  <a:pt x="351" y="40"/>
                </a:lnTo>
                <a:lnTo>
                  <a:pt x="349" y="38"/>
                </a:lnTo>
                <a:lnTo>
                  <a:pt x="348" y="38"/>
                </a:lnTo>
                <a:lnTo>
                  <a:pt x="346" y="37"/>
                </a:lnTo>
                <a:lnTo>
                  <a:pt x="340" y="34"/>
                </a:lnTo>
                <a:lnTo>
                  <a:pt x="336" y="30"/>
                </a:lnTo>
                <a:lnTo>
                  <a:pt x="332" y="30"/>
                </a:lnTo>
                <a:lnTo>
                  <a:pt x="327" y="26"/>
                </a:lnTo>
                <a:lnTo>
                  <a:pt x="324" y="22"/>
                </a:lnTo>
                <a:lnTo>
                  <a:pt x="316" y="19"/>
                </a:lnTo>
                <a:lnTo>
                  <a:pt x="311" y="14"/>
                </a:lnTo>
                <a:lnTo>
                  <a:pt x="303" y="11"/>
                </a:lnTo>
                <a:lnTo>
                  <a:pt x="300" y="11"/>
                </a:lnTo>
                <a:lnTo>
                  <a:pt x="300" y="10"/>
                </a:lnTo>
                <a:lnTo>
                  <a:pt x="298" y="8"/>
                </a:lnTo>
                <a:lnTo>
                  <a:pt x="300" y="5"/>
                </a:lnTo>
                <a:lnTo>
                  <a:pt x="301" y="2"/>
                </a:lnTo>
                <a:lnTo>
                  <a:pt x="301" y="0"/>
                </a:lnTo>
                <a:lnTo>
                  <a:pt x="303" y="0"/>
                </a:lnTo>
                <a:lnTo>
                  <a:pt x="306" y="0"/>
                </a:lnTo>
                <a:lnTo>
                  <a:pt x="308" y="0"/>
                </a:lnTo>
                <a:lnTo>
                  <a:pt x="311" y="0"/>
                </a:lnTo>
                <a:lnTo>
                  <a:pt x="312" y="0"/>
                </a:lnTo>
                <a:lnTo>
                  <a:pt x="314" y="0"/>
                </a:lnTo>
                <a:lnTo>
                  <a:pt x="317" y="0"/>
                </a:lnTo>
                <a:lnTo>
                  <a:pt x="319" y="0"/>
                </a:lnTo>
                <a:lnTo>
                  <a:pt x="322" y="0"/>
                </a:lnTo>
                <a:lnTo>
                  <a:pt x="324" y="0"/>
                </a:lnTo>
                <a:lnTo>
                  <a:pt x="327" y="0"/>
                </a:lnTo>
                <a:lnTo>
                  <a:pt x="328" y="0"/>
                </a:lnTo>
                <a:lnTo>
                  <a:pt x="332" y="0"/>
                </a:lnTo>
                <a:lnTo>
                  <a:pt x="333" y="0"/>
                </a:lnTo>
                <a:lnTo>
                  <a:pt x="335" y="0"/>
                </a:lnTo>
                <a:lnTo>
                  <a:pt x="336" y="0"/>
                </a:lnTo>
                <a:lnTo>
                  <a:pt x="338" y="0"/>
                </a:lnTo>
                <a:lnTo>
                  <a:pt x="340" y="0"/>
                </a:lnTo>
                <a:lnTo>
                  <a:pt x="343" y="0"/>
                </a:lnTo>
                <a:lnTo>
                  <a:pt x="344" y="0"/>
                </a:lnTo>
                <a:lnTo>
                  <a:pt x="348" y="0"/>
                </a:lnTo>
                <a:lnTo>
                  <a:pt x="349" y="0"/>
                </a:lnTo>
                <a:lnTo>
                  <a:pt x="351" y="0"/>
                </a:lnTo>
                <a:lnTo>
                  <a:pt x="354" y="0"/>
                </a:lnTo>
                <a:lnTo>
                  <a:pt x="356" y="0"/>
                </a:lnTo>
                <a:lnTo>
                  <a:pt x="359" y="0"/>
                </a:lnTo>
                <a:lnTo>
                  <a:pt x="360" y="0"/>
                </a:lnTo>
                <a:lnTo>
                  <a:pt x="364" y="0"/>
                </a:lnTo>
                <a:lnTo>
                  <a:pt x="365" y="0"/>
                </a:lnTo>
                <a:lnTo>
                  <a:pt x="368" y="0"/>
                </a:lnTo>
                <a:lnTo>
                  <a:pt x="370" y="0"/>
                </a:lnTo>
                <a:lnTo>
                  <a:pt x="372" y="0"/>
                </a:lnTo>
                <a:lnTo>
                  <a:pt x="375" y="0"/>
                </a:lnTo>
                <a:lnTo>
                  <a:pt x="376" y="0"/>
                </a:lnTo>
                <a:lnTo>
                  <a:pt x="380" y="0"/>
                </a:lnTo>
                <a:lnTo>
                  <a:pt x="381" y="0"/>
                </a:lnTo>
                <a:lnTo>
                  <a:pt x="384" y="0"/>
                </a:lnTo>
                <a:lnTo>
                  <a:pt x="386" y="0"/>
                </a:lnTo>
                <a:lnTo>
                  <a:pt x="388" y="0"/>
                </a:lnTo>
                <a:lnTo>
                  <a:pt x="389" y="0"/>
                </a:lnTo>
                <a:lnTo>
                  <a:pt x="391" y="0"/>
                </a:lnTo>
                <a:lnTo>
                  <a:pt x="392" y="0"/>
                </a:lnTo>
                <a:lnTo>
                  <a:pt x="396" y="0"/>
                </a:lnTo>
                <a:lnTo>
                  <a:pt x="397" y="0"/>
                </a:lnTo>
                <a:lnTo>
                  <a:pt x="399" y="0"/>
                </a:lnTo>
                <a:lnTo>
                  <a:pt x="400" y="0"/>
                </a:lnTo>
                <a:lnTo>
                  <a:pt x="402" y="0"/>
                </a:lnTo>
                <a:lnTo>
                  <a:pt x="405" y="0"/>
                </a:lnTo>
                <a:lnTo>
                  <a:pt x="407" y="0"/>
                </a:lnTo>
                <a:lnTo>
                  <a:pt x="410" y="0"/>
                </a:lnTo>
                <a:lnTo>
                  <a:pt x="412" y="0"/>
                </a:lnTo>
                <a:lnTo>
                  <a:pt x="413" y="0"/>
                </a:lnTo>
                <a:lnTo>
                  <a:pt x="416" y="0"/>
                </a:lnTo>
                <a:lnTo>
                  <a:pt x="418" y="0"/>
                </a:lnTo>
                <a:lnTo>
                  <a:pt x="421" y="0"/>
                </a:lnTo>
                <a:lnTo>
                  <a:pt x="423" y="0"/>
                </a:lnTo>
                <a:lnTo>
                  <a:pt x="426" y="0"/>
                </a:lnTo>
                <a:lnTo>
                  <a:pt x="428" y="0"/>
                </a:lnTo>
                <a:lnTo>
                  <a:pt x="429" y="0"/>
                </a:lnTo>
                <a:lnTo>
                  <a:pt x="432" y="0"/>
                </a:lnTo>
                <a:lnTo>
                  <a:pt x="434" y="0"/>
                </a:lnTo>
                <a:lnTo>
                  <a:pt x="437" y="0"/>
                </a:lnTo>
                <a:lnTo>
                  <a:pt x="439" y="0"/>
                </a:lnTo>
                <a:lnTo>
                  <a:pt x="442" y="0"/>
                </a:lnTo>
                <a:lnTo>
                  <a:pt x="444" y="0"/>
                </a:lnTo>
                <a:lnTo>
                  <a:pt x="447" y="0"/>
                </a:lnTo>
                <a:lnTo>
                  <a:pt x="448" y="0"/>
                </a:lnTo>
                <a:lnTo>
                  <a:pt x="450" y="0"/>
                </a:lnTo>
                <a:lnTo>
                  <a:pt x="453" y="0"/>
                </a:lnTo>
                <a:lnTo>
                  <a:pt x="455" y="0"/>
                </a:lnTo>
                <a:lnTo>
                  <a:pt x="458" y="0"/>
                </a:lnTo>
                <a:lnTo>
                  <a:pt x="460" y="0"/>
                </a:lnTo>
                <a:lnTo>
                  <a:pt x="463" y="0"/>
                </a:lnTo>
                <a:lnTo>
                  <a:pt x="464" y="0"/>
                </a:lnTo>
                <a:lnTo>
                  <a:pt x="468" y="0"/>
                </a:lnTo>
                <a:lnTo>
                  <a:pt x="469" y="0"/>
                </a:lnTo>
                <a:lnTo>
                  <a:pt x="471" y="0"/>
                </a:lnTo>
                <a:lnTo>
                  <a:pt x="474" y="0"/>
                </a:lnTo>
                <a:lnTo>
                  <a:pt x="476" y="0"/>
                </a:lnTo>
                <a:lnTo>
                  <a:pt x="479" y="0"/>
                </a:lnTo>
                <a:lnTo>
                  <a:pt x="480" y="0"/>
                </a:lnTo>
                <a:lnTo>
                  <a:pt x="484" y="0"/>
                </a:lnTo>
                <a:lnTo>
                  <a:pt x="485" y="0"/>
                </a:lnTo>
                <a:lnTo>
                  <a:pt x="488" y="0"/>
                </a:lnTo>
                <a:lnTo>
                  <a:pt x="490" y="0"/>
                </a:lnTo>
                <a:lnTo>
                  <a:pt x="492" y="0"/>
                </a:lnTo>
                <a:lnTo>
                  <a:pt x="495" y="0"/>
                </a:lnTo>
                <a:lnTo>
                  <a:pt x="496" y="0"/>
                </a:lnTo>
                <a:lnTo>
                  <a:pt x="500" y="0"/>
                </a:lnTo>
                <a:lnTo>
                  <a:pt x="501" y="0"/>
                </a:lnTo>
                <a:lnTo>
                  <a:pt x="504" y="0"/>
                </a:lnTo>
                <a:lnTo>
                  <a:pt x="506" y="0"/>
                </a:lnTo>
                <a:lnTo>
                  <a:pt x="508" y="0"/>
                </a:lnTo>
                <a:lnTo>
                  <a:pt x="511" y="0"/>
                </a:lnTo>
                <a:lnTo>
                  <a:pt x="512" y="0"/>
                </a:lnTo>
                <a:lnTo>
                  <a:pt x="516" y="0"/>
                </a:lnTo>
                <a:lnTo>
                  <a:pt x="517" y="0"/>
                </a:lnTo>
                <a:lnTo>
                  <a:pt x="520" y="0"/>
                </a:lnTo>
                <a:lnTo>
                  <a:pt x="522" y="0"/>
                </a:lnTo>
                <a:lnTo>
                  <a:pt x="525" y="0"/>
                </a:lnTo>
                <a:lnTo>
                  <a:pt x="527" y="0"/>
                </a:lnTo>
                <a:lnTo>
                  <a:pt x="528" y="0"/>
                </a:lnTo>
                <a:lnTo>
                  <a:pt x="532" y="0"/>
                </a:lnTo>
                <a:lnTo>
                  <a:pt x="533" y="0"/>
                </a:lnTo>
                <a:lnTo>
                  <a:pt x="536" y="0"/>
                </a:lnTo>
                <a:lnTo>
                  <a:pt x="538" y="0"/>
                </a:lnTo>
                <a:lnTo>
                  <a:pt x="541" y="0"/>
                </a:lnTo>
                <a:lnTo>
                  <a:pt x="543" y="0"/>
                </a:lnTo>
                <a:lnTo>
                  <a:pt x="546" y="0"/>
                </a:lnTo>
                <a:lnTo>
                  <a:pt x="548" y="0"/>
                </a:lnTo>
                <a:lnTo>
                  <a:pt x="549" y="0"/>
                </a:lnTo>
                <a:lnTo>
                  <a:pt x="552" y="0"/>
                </a:lnTo>
                <a:lnTo>
                  <a:pt x="554" y="0"/>
                </a:lnTo>
                <a:lnTo>
                  <a:pt x="557" y="0"/>
                </a:lnTo>
                <a:lnTo>
                  <a:pt x="559" y="0"/>
                </a:lnTo>
                <a:lnTo>
                  <a:pt x="562" y="0"/>
                </a:lnTo>
                <a:lnTo>
                  <a:pt x="564" y="0"/>
                </a:lnTo>
                <a:lnTo>
                  <a:pt x="567" y="0"/>
                </a:lnTo>
                <a:lnTo>
                  <a:pt x="568" y="0"/>
                </a:lnTo>
                <a:lnTo>
                  <a:pt x="570" y="0"/>
                </a:lnTo>
                <a:lnTo>
                  <a:pt x="573" y="0"/>
                </a:lnTo>
                <a:lnTo>
                  <a:pt x="575" y="0"/>
                </a:lnTo>
                <a:lnTo>
                  <a:pt x="578" y="0"/>
                </a:lnTo>
                <a:lnTo>
                  <a:pt x="580" y="0"/>
                </a:lnTo>
                <a:lnTo>
                  <a:pt x="583" y="0"/>
                </a:lnTo>
                <a:lnTo>
                  <a:pt x="584" y="0"/>
                </a:lnTo>
                <a:lnTo>
                  <a:pt x="586" y="0"/>
                </a:lnTo>
                <a:lnTo>
                  <a:pt x="589" y="0"/>
                </a:lnTo>
                <a:lnTo>
                  <a:pt x="591" y="0"/>
                </a:lnTo>
                <a:lnTo>
                  <a:pt x="594" y="0"/>
                </a:lnTo>
                <a:lnTo>
                  <a:pt x="596" y="0"/>
                </a:lnTo>
                <a:lnTo>
                  <a:pt x="599" y="0"/>
                </a:lnTo>
                <a:lnTo>
                  <a:pt x="600" y="0"/>
                </a:lnTo>
                <a:lnTo>
                  <a:pt x="604" y="0"/>
                </a:lnTo>
                <a:lnTo>
                  <a:pt x="605" y="0"/>
                </a:lnTo>
                <a:lnTo>
                  <a:pt x="607" y="0"/>
                </a:lnTo>
                <a:lnTo>
                  <a:pt x="610" y="0"/>
                </a:lnTo>
                <a:lnTo>
                  <a:pt x="612" y="0"/>
                </a:lnTo>
                <a:lnTo>
                  <a:pt x="615" y="0"/>
                </a:lnTo>
                <a:lnTo>
                  <a:pt x="616" y="0"/>
                </a:lnTo>
                <a:lnTo>
                  <a:pt x="620" y="0"/>
                </a:lnTo>
                <a:lnTo>
                  <a:pt x="621" y="0"/>
                </a:lnTo>
                <a:lnTo>
                  <a:pt x="624" y="0"/>
                </a:lnTo>
                <a:lnTo>
                  <a:pt x="626" y="0"/>
                </a:lnTo>
                <a:lnTo>
                  <a:pt x="628" y="0"/>
                </a:lnTo>
                <a:lnTo>
                  <a:pt x="631" y="0"/>
                </a:lnTo>
                <a:lnTo>
                  <a:pt x="632" y="0"/>
                </a:lnTo>
                <a:lnTo>
                  <a:pt x="636" y="0"/>
                </a:lnTo>
                <a:lnTo>
                  <a:pt x="637" y="0"/>
                </a:lnTo>
                <a:lnTo>
                  <a:pt x="640" y="0"/>
                </a:lnTo>
                <a:lnTo>
                  <a:pt x="642" y="0"/>
                </a:lnTo>
                <a:lnTo>
                  <a:pt x="644" y="0"/>
                </a:lnTo>
                <a:lnTo>
                  <a:pt x="647" y="0"/>
                </a:lnTo>
                <a:lnTo>
                  <a:pt x="648" y="0"/>
                </a:lnTo>
                <a:lnTo>
                  <a:pt x="652" y="0"/>
                </a:lnTo>
                <a:lnTo>
                  <a:pt x="653" y="0"/>
                </a:lnTo>
                <a:lnTo>
                  <a:pt x="656" y="0"/>
                </a:lnTo>
                <a:lnTo>
                  <a:pt x="658" y="0"/>
                </a:lnTo>
                <a:lnTo>
                  <a:pt x="661" y="0"/>
                </a:lnTo>
                <a:lnTo>
                  <a:pt x="663" y="0"/>
                </a:lnTo>
                <a:lnTo>
                  <a:pt x="664" y="0"/>
                </a:lnTo>
                <a:lnTo>
                  <a:pt x="668" y="0"/>
                </a:lnTo>
                <a:lnTo>
                  <a:pt x="669" y="0"/>
                </a:lnTo>
                <a:lnTo>
                  <a:pt x="672" y="0"/>
                </a:lnTo>
                <a:lnTo>
                  <a:pt x="674" y="0"/>
                </a:lnTo>
                <a:lnTo>
                  <a:pt x="677" y="0"/>
                </a:lnTo>
                <a:lnTo>
                  <a:pt x="679" y="0"/>
                </a:lnTo>
                <a:lnTo>
                  <a:pt x="682" y="0"/>
                </a:lnTo>
                <a:lnTo>
                  <a:pt x="684" y="0"/>
                </a:lnTo>
                <a:lnTo>
                  <a:pt x="685" y="0"/>
                </a:lnTo>
                <a:lnTo>
                  <a:pt x="688" y="0"/>
                </a:lnTo>
                <a:lnTo>
                  <a:pt x="690" y="0"/>
                </a:lnTo>
                <a:lnTo>
                  <a:pt x="693" y="0"/>
                </a:lnTo>
                <a:lnTo>
                  <a:pt x="695" y="0"/>
                </a:lnTo>
                <a:lnTo>
                  <a:pt x="698" y="0"/>
                </a:lnTo>
                <a:lnTo>
                  <a:pt x="700" y="0"/>
                </a:lnTo>
                <a:lnTo>
                  <a:pt x="703" y="0"/>
                </a:lnTo>
                <a:lnTo>
                  <a:pt x="704" y="0"/>
                </a:lnTo>
                <a:lnTo>
                  <a:pt x="706" y="0"/>
                </a:lnTo>
                <a:lnTo>
                  <a:pt x="709" y="0"/>
                </a:lnTo>
                <a:lnTo>
                  <a:pt x="711" y="0"/>
                </a:lnTo>
                <a:lnTo>
                  <a:pt x="714" y="0"/>
                </a:lnTo>
                <a:lnTo>
                  <a:pt x="716" y="0"/>
                </a:lnTo>
                <a:lnTo>
                  <a:pt x="719" y="0"/>
                </a:lnTo>
                <a:lnTo>
                  <a:pt x="720" y="0"/>
                </a:lnTo>
                <a:lnTo>
                  <a:pt x="722" y="0"/>
                </a:lnTo>
                <a:lnTo>
                  <a:pt x="725" y="0"/>
                </a:lnTo>
                <a:lnTo>
                  <a:pt x="727" y="0"/>
                </a:lnTo>
                <a:lnTo>
                  <a:pt x="730" y="0"/>
                </a:lnTo>
                <a:lnTo>
                  <a:pt x="732" y="0"/>
                </a:lnTo>
                <a:lnTo>
                  <a:pt x="735" y="0"/>
                </a:lnTo>
                <a:lnTo>
                  <a:pt x="736" y="0"/>
                </a:lnTo>
                <a:lnTo>
                  <a:pt x="740" y="0"/>
                </a:lnTo>
                <a:close/>
              </a:path>
            </a:pathLst>
          </a:custGeom>
          <a:solidFill>
            <a:srgbClr val="DED957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79" name="Freeform 31"/>
          <p:cNvSpPr>
            <a:spLocks/>
          </p:cNvSpPr>
          <p:nvPr/>
        </p:nvSpPr>
        <p:spPr bwMode="auto">
          <a:xfrm>
            <a:off x="3495675" y="2730500"/>
            <a:ext cx="385763" cy="381000"/>
          </a:xfrm>
          <a:custGeom>
            <a:avLst/>
            <a:gdLst/>
            <a:ahLst/>
            <a:cxnLst>
              <a:cxn ang="0">
                <a:pos x="203" y="78"/>
              </a:cxn>
              <a:cxn ang="0">
                <a:pos x="206" y="90"/>
              </a:cxn>
              <a:cxn ang="0">
                <a:pos x="206" y="99"/>
              </a:cxn>
              <a:cxn ang="0">
                <a:pos x="208" y="107"/>
              </a:cxn>
              <a:cxn ang="0">
                <a:pos x="204" y="117"/>
              </a:cxn>
              <a:cxn ang="0">
                <a:pos x="198" y="128"/>
              </a:cxn>
              <a:cxn ang="0">
                <a:pos x="188" y="133"/>
              </a:cxn>
              <a:cxn ang="0">
                <a:pos x="185" y="139"/>
              </a:cxn>
              <a:cxn ang="0">
                <a:pos x="182" y="150"/>
              </a:cxn>
              <a:cxn ang="0">
                <a:pos x="185" y="157"/>
              </a:cxn>
              <a:cxn ang="0">
                <a:pos x="179" y="166"/>
              </a:cxn>
              <a:cxn ang="0">
                <a:pos x="174" y="171"/>
              </a:cxn>
              <a:cxn ang="0">
                <a:pos x="184" y="171"/>
              </a:cxn>
              <a:cxn ang="0">
                <a:pos x="185" y="184"/>
              </a:cxn>
              <a:cxn ang="0">
                <a:pos x="176" y="190"/>
              </a:cxn>
              <a:cxn ang="0">
                <a:pos x="168" y="192"/>
              </a:cxn>
              <a:cxn ang="0">
                <a:pos x="172" y="202"/>
              </a:cxn>
              <a:cxn ang="0">
                <a:pos x="160" y="208"/>
              </a:cxn>
              <a:cxn ang="0">
                <a:pos x="139" y="211"/>
              </a:cxn>
              <a:cxn ang="0">
                <a:pos x="124" y="210"/>
              </a:cxn>
              <a:cxn ang="0">
                <a:pos x="120" y="202"/>
              </a:cxn>
              <a:cxn ang="0">
                <a:pos x="107" y="203"/>
              </a:cxn>
              <a:cxn ang="0">
                <a:pos x="97" y="213"/>
              </a:cxn>
              <a:cxn ang="0">
                <a:pos x="76" y="206"/>
              </a:cxn>
              <a:cxn ang="0">
                <a:pos x="60" y="214"/>
              </a:cxn>
              <a:cxn ang="0">
                <a:pos x="51" y="219"/>
              </a:cxn>
              <a:cxn ang="0">
                <a:pos x="44" y="240"/>
              </a:cxn>
              <a:cxn ang="0">
                <a:pos x="1" y="240"/>
              </a:cxn>
              <a:cxn ang="0">
                <a:pos x="1" y="195"/>
              </a:cxn>
              <a:cxn ang="0">
                <a:pos x="1" y="165"/>
              </a:cxn>
              <a:cxn ang="0">
                <a:pos x="8" y="155"/>
              </a:cxn>
              <a:cxn ang="0">
                <a:pos x="30" y="154"/>
              </a:cxn>
              <a:cxn ang="0">
                <a:pos x="30" y="138"/>
              </a:cxn>
              <a:cxn ang="0">
                <a:pos x="28" y="125"/>
              </a:cxn>
              <a:cxn ang="0">
                <a:pos x="27" y="98"/>
              </a:cxn>
              <a:cxn ang="0">
                <a:pos x="0" y="98"/>
              </a:cxn>
              <a:cxn ang="0">
                <a:pos x="6" y="91"/>
              </a:cxn>
              <a:cxn ang="0">
                <a:pos x="19" y="91"/>
              </a:cxn>
              <a:cxn ang="0">
                <a:pos x="28" y="96"/>
              </a:cxn>
              <a:cxn ang="0">
                <a:pos x="41" y="96"/>
              </a:cxn>
              <a:cxn ang="0">
                <a:pos x="52" y="96"/>
              </a:cxn>
              <a:cxn ang="0">
                <a:pos x="62" y="91"/>
              </a:cxn>
              <a:cxn ang="0">
                <a:pos x="72" y="93"/>
              </a:cxn>
              <a:cxn ang="0">
                <a:pos x="84" y="91"/>
              </a:cxn>
              <a:cxn ang="0">
                <a:pos x="99" y="93"/>
              </a:cxn>
              <a:cxn ang="0">
                <a:pos x="113" y="94"/>
              </a:cxn>
              <a:cxn ang="0">
                <a:pos x="121" y="91"/>
              </a:cxn>
              <a:cxn ang="0">
                <a:pos x="132" y="86"/>
              </a:cxn>
              <a:cxn ang="0">
                <a:pos x="140" y="83"/>
              </a:cxn>
              <a:cxn ang="0">
                <a:pos x="145" y="77"/>
              </a:cxn>
              <a:cxn ang="0">
                <a:pos x="152" y="70"/>
              </a:cxn>
              <a:cxn ang="0">
                <a:pos x="163" y="59"/>
              </a:cxn>
              <a:cxn ang="0">
                <a:pos x="185" y="42"/>
              </a:cxn>
              <a:cxn ang="0">
                <a:pos x="204" y="32"/>
              </a:cxn>
              <a:cxn ang="0">
                <a:pos x="220" y="13"/>
              </a:cxn>
              <a:cxn ang="0">
                <a:pos x="238" y="3"/>
              </a:cxn>
              <a:cxn ang="0">
                <a:pos x="236" y="11"/>
              </a:cxn>
              <a:cxn ang="0">
                <a:pos x="224" y="29"/>
              </a:cxn>
              <a:cxn ang="0">
                <a:pos x="209" y="56"/>
              </a:cxn>
              <a:cxn ang="0">
                <a:pos x="203" y="69"/>
              </a:cxn>
            </a:cxnLst>
            <a:rect l="0" t="0" r="r" b="b"/>
            <a:pathLst>
              <a:path w="243" h="240">
                <a:moveTo>
                  <a:pt x="203" y="69"/>
                </a:moveTo>
                <a:lnTo>
                  <a:pt x="201" y="70"/>
                </a:lnTo>
                <a:lnTo>
                  <a:pt x="203" y="72"/>
                </a:lnTo>
                <a:lnTo>
                  <a:pt x="203" y="74"/>
                </a:lnTo>
                <a:lnTo>
                  <a:pt x="203" y="75"/>
                </a:lnTo>
                <a:lnTo>
                  <a:pt x="203" y="77"/>
                </a:lnTo>
                <a:lnTo>
                  <a:pt x="203" y="78"/>
                </a:lnTo>
                <a:lnTo>
                  <a:pt x="203" y="80"/>
                </a:lnTo>
                <a:lnTo>
                  <a:pt x="203" y="83"/>
                </a:lnTo>
                <a:lnTo>
                  <a:pt x="204" y="85"/>
                </a:lnTo>
                <a:lnTo>
                  <a:pt x="206" y="85"/>
                </a:lnTo>
                <a:lnTo>
                  <a:pt x="206" y="86"/>
                </a:lnTo>
                <a:lnTo>
                  <a:pt x="206" y="88"/>
                </a:lnTo>
                <a:lnTo>
                  <a:pt x="206" y="90"/>
                </a:lnTo>
                <a:lnTo>
                  <a:pt x="206" y="91"/>
                </a:lnTo>
                <a:lnTo>
                  <a:pt x="208" y="93"/>
                </a:lnTo>
                <a:lnTo>
                  <a:pt x="208" y="94"/>
                </a:lnTo>
                <a:lnTo>
                  <a:pt x="208" y="96"/>
                </a:lnTo>
                <a:lnTo>
                  <a:pt x="206" y="96"/>
                </a:lnTo>
                <a:lnTo>
                  <a:pt x="206" y="98"/>
                </a:lnTo>
                <a:lnTo>
                  <a:pt x="206" y="99"/>
                </a:lnTo>
                <a:lnTo>
                  <a:pt x="206" y="101"/>
                </a:lnTo>
                <a:lnTo>
                  <a:pt x="206" y="102"/>
                </a:lnTo>
                <a:lnTo>
                  <a:pt x="204" y="104"/>
                </a:lnTo>
                <a:lnTo>
                  <a:pt x="204" y="106"/>
                </a:lnTo>
                <a:lnTo>
                  <a:pt x="206" y="106"/>
                </a:lnTo>
                <a:lnTo>
                  <a:pt x="206" y="107"/>
                </a:lnTo>
                <a:lnTo>
                  <a:pt x="208" y="107"/>
                </a:lnTo>
                <a:lnTo>
                  <a:pt x="208" y="109"/>
                </a:lnTo>
                <a:lnTo>
                  <a:pt x="209" y="110"/>
                </a:lnTo>
                <a:lnTo>
                  <a:pt x="208" y="112"/>
                </a:lnTo>
                <a:lnTo>
                  <a:pt x="206" y="114"/>
                </a:lnTo>
                <a:lnTo>
                  <a:pt x="204" y="114"/>
                </a:lnTo>
                <a:lnTo>
                  <a:pt x="204" y="115"/>
                </a:lnTo>
                <a:lnTo>
                  <a:pt x="204" y="117"/>
                </a:lnTo>
                <a:lnTo>
                  <a:pt x="204" y="118"/>
                </a:lnTo>
                <a:lnTo>
                  <a:pt x="204" y="122"/>
                </a:lnTo>
                <a:lnTo>
                  <a:pt x="203" y="123"/>
                </a:lnTo>
                <a:lnTo>
                  <a:pt x="201" y="125"/>
                </a:lnTo>
                <a:lnTo>
                  <a:pt x="200" y="125"/>
                </a:lnTo>
                <a:lnTo>
                  <a:pt x="200" y="126"/>
                </a:lnTo>
                <a:lnTo>
                  <a:pt x="198" y="128"/>
                </a:lnTo>
                <a:lnTo>
                  <a:pt x="198" y="131"/>
                </a:lnTo>
                <a:lnTo>
                  <a:pt x="196" y="133"/>
                </a:lnTo>
                <a:lnTo>
                  <a:pt x="195" y="133"/>
                </a:lnTo>
                <a:lnTo>
                  <a:pt x="193" y="133"/>
                </a:lnTo>
                <a:lnTo>
                  <a:pt x="192" y="131"/>
                </a:lnTo>
                <a:lnTo>
                  <a:pt x="190" y="133"/>
                </a:lnTo>
                <a:lnTo>
                  <a:pt x="188" y="133"/>
                </a:lnTo>
                <a:lnTo>
                  <a:pt x="190" y="134"/>
                </a:lnTo>
                <a:lnTo>
                  <a:pt x="190" y="136"/>
                </a:lnTo>
                <a:lnTo>
                  <a:pt x="188" y="136"/>
                </a:lnTo>
                <a:lnTo>
                  <a:pt x="188" y="138"/>
                </a:lnTo>
                <a:lnTo>
                  <a:pt x="188" y="139"/>
                </a:lnTo>
                <a:lnTo>
                  <a:pt x="187" y="139"/>
                </a:lnTo>
                <a:lnTo>
                  <a:pt x="185" y="139"/>
                </a:lnTo>
                <a:lnTo>
                  <a:pt x="184" y="141"/>
                </a:lnTo>
                <a:lnTo>
                  <a:pt x="184" y="142"/>
                </a:lnTo>
                <a:lnTo>
                  <a:pt x="182" y="146"/>
                </a:lnTo>
                <a:lnTo>
                  <a:pt x="182" y="147"/>
                </a:lnTo>
                <a:lnTo>
                  <a:pt x="180" y="147"/>
                </a:lnTo>
                <a:lnTo>
                  <a:pt x="182" y="149"/>
                </a:lnTo>
                <a:lnTo>
                  <a:pt x="182" y="150"/>
                </a:lnTo>
                <a:lnTo>
                  <a:pt x="184" y="152"/>
                </a:lnTo>
                <a:lnTo>
                  <a:pt x="185" y="152"/>
                </a:lnTo>
                <a:lnTo>
                  <a:pt x="187" y="154"/>
                </a:lnTo>
                <a:lnTo>
                  <a:pt x="188" y="155"/>
                </a:lnTo>
                <a:lnTo>
                  <a:pt x="188" y="157"/>
                </a:lnTo>
                <a:lnTo>
                  <a:pt x="187" y="157"/>
                </a:lnTo>
                <a:lnTo>
                  <a:pt x="185" y="157"/>
                </a:lnTo>
                <a:lnTo>
                  <a:pt x="182" y="158"/>
                </a:lnTo>
                <a:lnTo>
                  <a:pt x="182" y="160"/>
                </a:lnTo>
                <a:lnTo>
                  <a:pt x="182" y="162"/>
                </a:lnTo>
                <a:lnTo>
                  <a:pt x="182" y="163"/>
                </a:lnTo>
                <a:lnTo>
                  <a:pt x="182" y="165"/>
                </a:lnTo>
                <a:lnTo>
                  <a:pt x="180" y="165"/>
                </a:lnTo>
                <a:lnTo>
                  <a:pt x="179" y="166"/>
                </a:lnTo>
                <a:lnTo>
                  <a:pt x="177" y="166"/>
                </a:lnTo>
                <a:lnTo>
                  <a:pt x="176" y="166"/>
                </a:lnTo>
                <a:lnTo>
                  <a:pt x="174" y="165"/>
                </a:lnTo>
                <a:lnTo>
                  <a:pt x="174" y="166"/>
                </a:lnTo>
                <a:lnTo>
                  <a:pt x="172" y="168"/>
                </a:lnTo>
                <a:lnTo>
                  <a:pt x="172" y="170"/>
                </a:lnTo>
                <a:lnTo>
                  <a:pt x="174" y="171"/>
                </a:lnTo>
                <a:lnTo>
                  <a:pt x="176" y="171"/>
                </a:lnTo>
                <a:lnTo>
                  <a:pt x="177" y="173"/>
                </a:lnTo>
                <a:lnTo>
                  <a:pt x="177" y="171"/>
                </a:lnTo>
                <a:lnTo>
                  <a:pt x="179" y="171"/>
                </a:lnTo>
                <a:lnTo>
                  <a:pt x="180" y="171"/>
                </a:lnTo>
                <a:lnTo>
                  <a:pt x="182" y="171"/>
                </a:lnTo>
                <a:lnTo>
                  <a:pt x="184" y="171"/>
                </a:lnTo>
                <a:lnTo>
                  <a:pt x="184" y="173"/>
                </a:lnTo>
                <a:lnTo>
                  <a:pt x="184" y="174"/>
                </a:lnTo>
                <a:lnTo>
                  <a:pt x="185" y="174"/>
                </a:lnTo>
                <a:lnTo>
                  <a:pt x="185" y="178"/>
                </a:lnTo>
                <a:lnTo>
                  <a:pt x="185" y="179"/>
                </a:lnTo>
                <a:lnTo>
                  <a:pt x="187" y="181"/>
                </a:lnTo>
                <a:lnTo>
                  <a:pt x="185" y="184"/>
                </a:lnTo>
                <a:lnTo>
                  <a:pt x="185" y="186"/>
                </a:lnTo>
                <a:lnTo>
                  <a:pt x="185" y="187"/>
                </a:lnTo>
                <a:lnTo>
                  <a:pt x="182" y="190"/>
                </a:lnTo>
                <a:lnTo>
                  <a:pt x="180" y="192"/>
                </a:lnTo>
                <a:lnTo>
                  <a:pt x="179" y="192"/>
                </a:lnTo>
                <a:lnTo>
                  <a:pt x="177" y="192"/>
                </a:lnTo>
                <a:lnTo>
                  <a:pt x="176" y="190"/>
                </a:lnTo>
                <a:lnTo>
                  <a:pt x="176" y="189"/>
                </a:lnTo>
                <a:lnTo>
                  <a:pt x="174" y="189"/>
                </a:lnTo>
                <a:lnTo>
                  <a:pt x="171" y="189"/>
                </a:lnTo>
                <a:lnTo>
                  <a:pt x="169" y="189"/>
                </a:lnTo>
                <a:lnTo>
                  <a:pt x="169" y="190"/>
                </a:lnTo>
                <a:lnTo>
                  <a:pt x="168" y="190"/>
                </a:lnTo>
                <a:lnTo>
                  <a:pt x="168" y="192"/>
                </a:lnTo>
                <a:lnTo>
                  <a:pt x="166" y="194"/>
                </a:lnTo>
                <a:lnTo>
                  <a:pt x="168" y="195"/>
                </a:lnTo>
                <a:lnTo>
                  <a:pt x="169" y="197"/>
                </a:lnTo>
                <a:lnTo>
                  <a:pt x="171" y="198"/>
                </a:lnTo>
                <a:lnTo>
                  <a:pt x="171" y="200"/>
                </a:lnTo>
                <a:lnTo>
                  <a:pt x="171" y="202"/>
                </a:lnTo>
                <a:lnTo>
                  <a:pt x="172" y="202"/>
                </a:lnTo>
                <a:lnTo>
                  <a:pt x="172" y="205"/>
                </a:lnTo>
                <a:lnTo>
                  <a:pt x="171" y="206"/>
                </a:lnTo>
                <a:lnTo>
                  <a:pt x="169" y="206"/>
                </a:lnTo>
                <a:lnTo>
                  <a:pt x="166" y="208"/>
                </a:lnTo>
                <a:lnTo>
                  <a:pt x="164" y="210"/>
                </a:lnTo>
                <a:lnTo>
                  <a:pt x="161" y="208"/>
                </a:lnTo>
                <a:lnTo>
                  <a:pt x="160" y="208"/>
                </a:lnTo>
                <a:lnTo>
                  <a:pt x="156" y="210"/>
                </a:lnTo>
                <a:lnTo>
                  <a:pt x="153" y="210"/>
                </a:lnTo>
                <a:lnTo>
                  <a:pt x="150" y="211"/>
                </a:lnTo>
                <a:lnTo>
                  <a:pt x="147" y="211"/>
                </a:lnTo>
                <a:lnTo>
                  <a:pt x="144" y="210"/>
                </a:lnTo>
                <a:lnTo>
                  <a:pt x="142" y="210"/>
                </a:lnTo>
                <a:lnTo>
                  <a:pt x="139" y="211"/>
                </a:lnTo>
                <a:lnTo>
                  <a:pt x="136" y="210"/>
                </a:lnTo>
                <a:lnTo>
                  <a:pt x="132" y="210"/>
                </a:lnTo>
                <a:lnTo>
                  <a:pt x="132" y="208"/>
                </a:lnTo>
                <a:lnTo>
                  <a:pt x="129" y="206"/>
                </a:lnTo>
                <a:lnTo>
                  <a:pt x="128" y="206"/>
                </a:lnTo>
                <a:lnTo>
                  <a:pt x="126" y="208"/>
                </a:lnTo>
                <a:lnTo>
                  <a:pt x="124" y="210"/>
                </a:lnTo>
                <a:lnTo>
                  <a:pt x="121" y="208"/>
                </a:lnTo>
                <a:lnTo>
                  <a:pt x="121" y="206"/>
                </a:lnTo>
                <a:lnTo>
                  <a:pt x="120" y="206"/>
                </a:lnTo>
                <a:lnTo>
                  <a:pt x="120" y="205"/>
                </a:lnTo>
                <a:lnTo>
                  <a:pt x="120" y="203"/>
                </a:lnTo>
                <a:lnTo>
                  <a:pt x="121" y="203"/>
                </a:lnTo>
                <a:lnTo>
                  <a:pt x="120" y="202"/>
                </a:lnTo>
                <a:lnTo>
                  <a:pt x="118" y="202"/>
                </a:lnTo>
                <a:lnTo>
                  <a:pt x="116" y="202"/>
                </a:lnTo>
                <a:lnTo>
                  <a:pt x="115" y="202"/>
                </a:lnTo>
                <a:lnTo>
                  <a:pt x="113" y="203"/>
                </a:lnTo>
                <a:lnTo>
                  <a:pt x="112" y="203"/>
                </a:lnTo>
                <a:lnTo>
                  <a:pt x="108" y="203"/>
                </a:lnTo>
                <a:lnTo>
                  <a:pt x="107" y="203"/>
                </a:lnTo>
                <a:lnTo>
                  <a:pt x="105" y="203"/>
                </a:lnTo>
                <a:lnTo>
                  <a:pt x="105" y="205"/>
                </a:lnTo>
                <a:lnTo>
                  <a:pt x="104" y="208"/>
                </a:lnTo>
                <a:lnTo>
                  <a:pt x="104" y="210"/>
                </a:lnTo>
                <a:lnTo>
                  <a:pt x="102" y="211"/>
                </a:lnTo>
                <a:lnTo>
                  <a:pt x="99" y="213"/>
                </a:lnTo>
                <a:lnTo>
                  <a:pt x="97" y="213"/>
                </a:lnTo>
                <a:lnTo>
                  <a:pt x="94" y="213"/>
                </a:lnTo>
                <a:lnTo>
                  <a:pt x="91" y="213"/>
                </a:lnTo>
                <a:lnTo>
                  <a:pt x="88" y="213"/>
                </a:lnTo>
                <a:lnTo>
                  <a:pt x="83" y="211"/>
                </a:lnTo>
                <a:lnTo>
                  <a:pt x="80" y="211"/>
                </a:lnTo>
                <a:lnTo>
                  <a:pt x="78" y="211"/>
                </a:lnTo>
                <a:lnTo>
                  <a:pt x="76" y="206"/>
                </a:lnTo>
                <a:lnTo>
                  <a:pt x="68" y="206"/>
                </a:lnTo>
                <a:lnTo>
                  <a:pt x="68" y="210"/>
                </a:lnTo>
                <a:lnTo>
                  <a:pt x="65" y="210"/>
                </a:lnTo>
                <a:lnTo>
                  <a:pt x="65" y="213"/>
                </a:lnTo>
                <a:lnTo>
                  <a:pt x="64" y="213"/>
                </a:lnTo>
                <a:lnTo>
                  <a:pt x="60" y="213"/>
                </a:lnTo>
                <a:lnTo>
                  <a:pt x="60" y="214"/>
                </a:lnTo>
                <a:lnTo>
                  <a:pt x="60" y="216"/>
                </a:lnTo>
                <a:lnTo>
                  <a:pt x="59" y="216"/>
                </a:lnTo>
                <a:lnTo>
                  <a:pt x="59" y="218"/>
                </a:lnTo>
                <a:lnTo>
                  <a:pt x="59" y="219"/>
                </a:lnTo>
                <a:lnTo>
                  <a:pt x="57" y="219"/>
                </a:lnTo>
                <a:lnTo>
                  <a:pt x="56" y="219"/>
                </a:lnTo>
                <a:lnTo>
                  <a:pt x="51" y="219"/>
                </a:lnTo>
                <a:lnTo>
                  <a:pt x="49" y="219"/>
                </a:lnTo>
                <a:lnTo>
                  <a:pt x="49" y="221"/>
                </a:lnTo>
                <a:lnTo>
                  <a:pt x="49" y="224"/>
                </a:lnTo>
                <a:lnTo>
                  <a:pt x="49" y="227"/>
                </a:lnTo>
                <a:lnTo>
                  <a:pt x="49" y="230"/>
                </a:lnTo>
                <a:lnTo>
                  <a:pt x="49" y="240"/>
                </a:lnTo>
                <a:lnTo>
                  <a:pt x="44" y="240"/>
                </a:lnTo>
                <a:lnTo>
                  <a:pt x="43" y="240"/>
                </a:lnTo>
                <a:lnTo>
                  <a:pt x="40" y="240"/>
                </a:lnTo>
                <a:lnTo>
                  <a:pt x="35" y="240"/>
                </a:lnTo>
                <a:lnTo>
                  <a:pt x="24" y="240"/>
                </a:lnTo>
                <a:lnTo>
                  <a:pt x="22" y="240"/>
                </a:lnTo>
                <a:lnTo>
                  <a:pt x="11" y="240"/>
                </a:lnTo>
                <a:lnTo>
                  <a:pt x="1" y="240"/>
                </a:lnTo>
                <a:lnTo>
                  <a:pt x="1" y="235"/>
                </a:lnTo>
                <a:lnTo>
                  <a:pt x="1" y="230"/>
                </a:lnTo>
                <a:lnTo>
                  <a:pt x="1" y="227"/>
                </a:lnTo>
                <a:lnTo>
                  <a:pt x="1" y="218"/>
                </a:lnTo>
                <a:lnTo>
                  <a:pt x="1" y="198"/>
                </a:lnTo>
                <a:lnTo>
                  <a:pt x="1" y="197"/>
                </a:lnTo>
                <a:lnTo>
                  <a:pt x="1" y="195"/>
                </a:lnTo>
                <a:lnTo>
                  <a:pt x="1" y="194"/>
                </a:lnTo>
                <a:lnTo>
                  <a:pt x="1" y="192"/>
                </a:lnTo>
                <a:lnTo>
                  <a:pt x="1" y="184"/>
                </a:lnTo>
                <a:lnTo>
                  <a:pt x="1" y="176"/>
                </a:lnTo>
                <a:lnTo>
                  <a:pt x="1" y="174"/>
                </a:lnTo>
                <a:lnTo>
                  <a:pt x="1" y="170"/>
                </a:lnTo>
                <a:lnTo>
                  <a:pt x="1" y="165"/>
                </a:lnTo>
                <a:lnTo>
                  <a:pt x="1" y="162"/>
                </a:lnTo>
                <a:lnTo>
                  <a:pt x="1" y="158"/>
                </a:lnTo>
                <a:lnTo>
                  <a:pt x="1" y="157"/>
                </a:lnTo>
                <a:lnTo>
                  <a:pt x="1" y="155"/>
                </a:lnTo>
                <a:lnTo>
                  <a:pt x="3" y="155"/>
                </a:lnTo>
                <a:lnTo>
                  <a:pt x="6" y="155"/>
                </a:lnTo>
                <a:lnTo>
                  <a:pt x="8" y="155"/>
                </a:lnTo>
                <a:lnTo>
                  <a:pt x="11" y="155"/>
                </a:lnTo>
                <a:lnTo>
                  <a:pt x="16" y="155"/>
                </a:lnTo>
                <a:lnTo>
                  <a:pt x="20" y="155"/>
                </a:lnTo>
                <a:lnTo>
                  <a:pt x="24" y="155"/>
                </a:lnTo>
                <a:lnTo>
                  <a:pt x="25" y="155"/>
                </a:lnTo>
                <a:lnTo>
                  <a:pt x="30" y="155"/>
                </a:lnTo>
                <a:lnTo>
                  <a:pt x="30" y="154"/>
                </a:lnTo>
                <a:lnTo>
                  <a:pt x="30" y="152"/>
                </a:lnTo>
                <a:lnTo>
                  <a:pt x="30" y="150"/>
                </a:lnTo>
                <a:lnTo>
                  <a:pt x="30" y="149"/>
                </a:lnTo>
                <a:lnTo>
                  <a:pt x="30" y="147"/>
                </a:lnTo>
                <a:lnTo>
                  <a:pt x="30" y="146"/>
                </a:lnTo>
                <a:lnTo>
                  <a:pt x="30" y="139"/>
                </a:lnTo>
                <a:lnTo>
                  <a:pt x="30" y="138"/>
                </a:lnTo>
                <a:lnTo>
                  <a:pt x="30" y="136"/>
                </a:lnTo>
                <a:lnTo>
                  <a:pt x="30" y="131"/>
                </a:lnTo>
                <a:lnTo>
                  <a:pt x="30" y="130"/>
                </a:lnTo>
                <a:lnTo>
                  <a:pt x="30" y="128"/>
                </a:lnTo>
                <a:lnTo>
                  <a:pt x="30" y="126"/>
                </a:lnTo>
                <a:lnTo>
                  <a:pt x="28" y="126"/>
                </a:lnTo>
                <a:lnTo>
                  <a:pt x="28" y="125"/>
                </a:lnTo>
                <a:lnTo>
                  <a:pt x="28" y="122"/>
                </a:lnTo>
                <a:lnTo>
                  <a:pt x="28" y="117"/>
                </a:lnTo>
                <a:lnTo>
                  <a:pt x="28" y="112"/>
                </a:lnTo>
                <a:lnTo>
                  <a:pt x="28" y="107"/>
                </a:lnTo>
                <a:lnTo>
                  <a:pt x="28" y="106"/>
                </a:lnTo>
                <a:lnTo>
                  <a:pt x="28" y="98"/>
                </a:lnTo>
                <a:lnTo>
                  <a:pt x="27" y="98"/>
                </a:lnTo>
                <a:lnTo>
                  <a:pt x="24" y="98"/>
                </a:lnTo>
                <a:lnTo>
                  <a:pt x="19" y="98"/>
                </a:lnTo>
                <a:lnTo>
                  <a:pt x="17" y="98"/>
                </a:lnTo>
                <a:lnTo>
                  <a:pt x="14" y="98"/>
                </a:lnTo>
                <a:lnTo>
                  <a:pt x="9" y="98"/>
                </a:lnTo>
                <a:lnTo>
                  <a:pt x="1" y="98"/>
                </a:lnTo>
                <a:lnTo>
                  <a:pt x="0" y="98"/>
                </a:lnTo>
                <a:lnTo>
                  <a:pt x="0" y="93"/>
                </a:lnTo>
                <a:lnTo>
                  <a:pt x="0" y="91"/>
                </a:lnTo>
                <a:lnTo>
                  <a:pt x="0" y="90"/>
                </a:lnTo>
                <a:lnTo>
                  <a:pt x="1" y="90"/>
                </a:lnTo>
                <a:lnTo>
                  <a:pt x="3" y="90"/>
                </a:lnTo>
                <a:lnTo>
                  <a:pt x="4" y="91"/>
                </a:lnTo>
                <a:lnTo>
                  <a:pt x="6" y="91"/>
                </a:lnTo>
                <a:lnTo>
                  <a:pt x="8" y="91"/>
                </a:lnTo>
                <a:lnTo>
                  <a:pt x="9" y="91"/>
                </a:lnTo>
                <a:lnTo>
                  <a:pt x="11" y="90"/>
                </a:lnTo>
                <a:lnTo>
                  <a:pt x="12" y="90"/>
                </a:lnTo>
                <a:lnTo>
                  <a:pt x="14" y="90"/>
                </a:lnTo>
                <a:lnTo>
                  <a:pt x="16" y="90"/>
                </a:lnTo>
                <a:lnTo>
                  <a:pt x="19" y="91"/>
                </a:lnTo>
                <a:lnTo>
                  <a:pt x="20" y="93"/>
                </a:lnTo>
                <a:lnTo>
                  <a:pt x="20" y="94"/>
                </a:lnTo>
                <a:lnTo>
                  <a:pt x="22" y="94"/>
                </a:lnTo>
                <a:lnTo>
                  <a:pt x="24" y="96"/>
                </a:lnTo>
                <a:lnTo>
                  <a:pt x="25" y="96"/>
                </a:lnTo>
                <a:lnTo>
                  <a:pt x="27" y="96"/>
                </a:lnTo>
                <a:lnTo>
                  <a:pt x="28" y="96"/>
                </a:lnTo>
                <a:lnTo>
                  <a:pt x="28" y="98"/>
                </a:lnTo>
                <a:lnTo>
                  <a:pt x="30" y="98"/>
                </a:lnTo>
                <a:lnTo>
                  <a:pt x="32" y="98"/>
                </a:lnTo>
                <a:lnTo>
                  <a:pt x="33" y="98"/>
                </a:lnTo>
                <a:lnTo>
                  <a:pt x="35" y="98"/>
                </a:lnTo>
                <a:lnTo>
                  <a:pt x="36" y="96"/>
                </a:lnTo>
                <a:lnTo>
                  <a:pt x="41" y="96"/>
                </a:lnTo>
                <a:lnTo>
                  <a:pt x="43" y="96"/>
                </a:lnTo>
                <a:lnTo>
                  <a:pt x="44" y="96"/>
                </a:lnTo>
                <a:lnTo>
                  <a:pt x="46" y="96"/>
                </a:lnTo>
                <a:lnTo>
                  <a:pt x="48" y="96"/>
                </a:lnTo>
                <a:lnTo>
                  <a:pt x="49" y="96"/>
                </a:lnTo>
                <a:lnTo>
                  <a:pt x="51" y="96"/>
                </a:lnTo>
                <a:lnTo>
                  <a:pt x="52" y="96"/>
                </a:lnTo>
                <a:lnTo>
                  <a:pt x="54" y="94"/>
                </a:lnTo>
                <a:lnTo>
                  <a:pt x="56" y="93"/>
                </a:lnTo>
                <a:lnTo>
                  <a:pt x="56" y="91"/>
                </a:lnTo>
                <a:lnTo>
                  <a:pt x="57" y="90"/>
                </a:lnTo>
                <a:lnTo>
                  <a:pt x="59" y="90"/>
                </a:lnTo>
                <a:lnTo>
                  <a:pt x="60" y="90"/>
                </a:lnTo>
                <a:lnTo>
                  <a:pt x="62" y="91"/>
                </a:lnTo>
                <a:lnTo>
                  <a:pt x="64" y="93"/>
                </a:lnTo>
                <a:lnTo>
                  <a:pt x="65" y="93"/>
                </a:lnTo>
                <a:lnTo>
                  <a:pt x="67" y="94"/>
                </a:lnTo>
                <a:lnTo>
                  <a:pt x="68" y="94"/>
                </a:lnTo>
                <a:lnTo>
                  <a:pt x="68" y="93"/>
                </a:lnTo>
                <a:lnTo>
                  <a:pt x="70" y="93"/>
                </a:lnTo>
                <a:lnTo>
                  <a:pt x="72" y="93"/>
                </a:lnTo>
                <a:lnTo>
                  <a:pt x="73" y="91"/>
                </a:lnTo>
                <a:lnTo>
                  <a:pt x="76" y="91"/>
                </a:lnTo>
                <a:lnTo>
                  <a:pt x="78" y="90"/>
                </a:lnTo>
                <a:lnTo>
                  <a:pt x="80" y="90"/>
                </a:lnTo>
                <a:lnTo>
                  <a:pt x="81" y="90"/>
                </a:lnTo>
                <a:lnTo>
                  <a:pt x="83" y="91"/>
                </a:lnTo>
                <a:lnTo>
                  <a:pt x="84" y="91"/>
                </a:lnTo>
                <a:lnTo>
                  <a:pt x="86" y="91"/>
                </a:lnTo>
                <a:lnTo>
                  <a:pt x="88" y="93"/>
                </a:lnTo>
                <a:lnTo>
                  <a:pt x="89" y="93"/>
                </a:lnTo>
                <a:lnTo>
                  <a:pt x="92" y="93"/>
                </a:lnTo>
                <a:lnTo>
                  <a:pt x="94" y="93"/>
                </a:lnTo>
                <a:lnTo>
                  <a:pt x="96" y="93"/>
                </a:lnTo>
                <a:lnTo>
                  <a:pt x="99" y="93"/>
                </a:lnTo>
                <a:lnTo>
                  <a:pt x="100" y="91"/>
                </a:lnTo>
                <a:lnTo>
                  <a:pt x="105" y="93"/>
                </a:lnTo>
                <a:lnTo>
                  <a:pt x="107" y="93"/>
                </a:lnTo>
                <a:lnTo>
                  <a:pt x="108" y="93"/>
                </a:lnTo>
                <a:lnTo>
                  <a:pt x="110" y="93"/>
                </a:lnTo>
                <a:lnTo>
                  <a:pt x="112" y="93"/>
                </a:lnTo>
                <a:lnTo>
                  <a:pt x="113" y="94"/>
                </a:lnTo>
                <a:lnTo>
                  <a:pt x="115" y="94"/>
                </a:lnTo>
                <a:lnTo>
                  <a:pt x="115" y="93"/>
                </a:lnTo>
                <a:lnTo>
                  <a:pt x="116" y="93"/>
                </a:lnTo>
                <a:lnTo>
                  <a:pt x="118" y="93"/>
                </a:lnTo>
                <a:lnTo>
                  <a:pt x="120" y="93"/>
                </a:lnTo>
                <a:lnTo>
                  <a:pt x="121" y="93"/>
                </a:lnTo>
                <a:lnTo>
                  <a:pt x="121" y="91"/>
                </a:lnTo>
                <a:lnTo>
                  <a:pt x="123" y="90"/>
                </a:lnTo>
                <a:lnTo>
                  <a:pt x="124" y="90"/>
                </a:lnTo>
                <a:lnTo>
                  <a:pt x="126" y="88"/>
                </a:lnTo>
                <a:lnTo>
                  <a:pt x="128" y="88"/>
                </a:lnTo>
                <a:lnTo>
                  <a:pt x="129" y="86"/>
                </a:lnTo>
                <a:lnTo>
                  <a:pt x="131" y="86"/>
                </a:lnTo>
                <a:lnTo>
                  <a:pt x="132" y="86"/>
                </a:lnTo>
                <a:lnTo>
                  <a:pt x="134" y="86"/>
                </a:lnTo>
                <a:lnTo>
                  <a:pt x="136" y="86"/>
                </a:lnTo>
                <a:lnTo>
                  <a:pt x="136" y="85"/>
                </a:lnTo>
                <a:lnTo>
                  <a:pt x="137" y="85"/>
                </a:lnTo>
                <a:lnTo>
                  <a:pt x="139" y="85"/>
                </a:lnTo>
                <a:lnTo>
                  <a:pt x="139" y="83"/>
                </a:lnTo>
                <a:lnTo>
                  <a:pt x="140" y="83"/>
                </a:lnTo>
                <a:lnTo>
                  <a:pt x="140" y="82"/>
                </a:lnTo>
                <a:lnTo>
                  <a:pt x="140" y="80"/>
                </a:lnTo>
                <a:lnTo>
                  <a:pt x="142" y="80"/>
                </a:lnTo>
                <a:lnTo>
                  <a:pt x="142" y="78"/>
                </a:lnTo>
                <a:lnTo>
                  <a:pt x="144" y="78"/>
                </a:lnTo>
                <a:lnTo>
                  <a:pt x="144" y="77"/>
                </a:lnTo>
                <a:lnTo>
                  <a:pt x="145" y="77"/>
                </a:lnTo>
                <a:lnTo>
                  <a:pt x="145" y="75"/>
                </a:lnTo>
                <a:lnTo>
                  <a:pt x="145" y="74"/>
                </a:lnTo>
                <a:lnTo>
                  <a:pt x="147" y="74"/>
                </a:lnTo>
                <a:lnTo>
                  <a:pt x="148" y="74"/>
                </a:lnTo>
                <a:lnTo>
                  <a:pt x="148" y="72"/>
                </a:lnTo>
                <a:lnTo>
                  <a:pt x="150" y="70"/>
                </a:lnTo>
                <a:lnTo>
                  <a:pt x="152" y="70"/>
                </a:lnTo>
                <a:lnTo>
                  <a:pt x="153" y="69"/>
                </a:lnTo>
                <a:lnTo>
                  <a:pt x="155" y="67"/>
                </a:lnTo>
                <a:lnTo>
                  <a:pt x="156" y="67"/>
                </a:lnTo>
                <a:lnTo>
                  <a:pt x="156" y="66"/>
                </a:lnTo>
                <a:lnTo>
                  <a:pt x="158" y="64"/>
                </a:lnTo>
                <a:lnTo>
                  <a:pt x="160" y="62"/>
                </a:lnTo>
                <a:lnTo>
                  <a:pt x="163" y="59"/>
                </a:lnTo>
                <a:lnTo>
                  <a:pt x="164" y="56"/>
                </a:lnTo>
                <a:lnTo>
                  <a:pt x="166" y="56"/>
                </a:lnTo>
                <a:lnTo>
                  <a:pt x="176" y="56"/>
                </a:lnTo>
                <a:lnTo>
                  <a:pt x="179" y="54"/>
                </a:lnTo>
                <a:lnTo>
                  <a:pt x="180" y="51"/>
                </a:lnTo>
                <a:lnTo>
                  <a:pt x="182" y="46"/>
                </a:lnTo>
                <a:lnTo>
                  <a:pt x="185" y="42"/>
                </a:lnTo>
                <a:lnTo>
                  <a:pt x="187" y="42"/>
                </a:lnTo>
                <a:lnTo>
                  <a:pt x="188" y="40"/>
                </a:lnTo>
                <a:lnTo>
                  <a:pt x="190" y="38"/>
                </a:lnTo>
                <a:lnTo>
                  <a:pt x="193" y="35"/>
                </a:lnTo>
                <a:lnTo>
                  <a:pt x="196" y="34"/>
                </a:lnTo>
                <a:lnTo>
                  <a:pt x="200" y="32"/>
                </a:lnTo>
                <a:lnTo>
                  <a:pt x="204" y="32"/>
                </a:lnTo>
                <a:lnTo>
                  <a:pt x="208" y="30"/>
                </a:lnTo>
                <a:lnTo>
                  <a:pt x="208" y="29"/>
                </a:lnTo>
                <a:lnTo>
                  <a:pt x="209" y="29"/>
                </a:lnTo>
                <a:lnTo>
                  <a:pt x="211" y="26"/>
                </a:lnTo>
                <a:lnTo>
                  <a:pt x="214" y="18"/>
                </a:lnTo>
                <a:lnTo>
                  <a:pt x="217" y="16"/>
                </a:lnTo>
                <a:lnTo>
                  <a:pt x="220" y="13"/>
                </a:lnTo>
                <a:lnTo>
                  <a:pt x="222" y="13"/>
                </a:lnTo>
                <a:lnTo>
                  <a:pt x="224" y="13"/>
                </a:lnTo>
                <a:lnTo>
                  <a:pt x="225" y="13"/>
                </a:lnTo>
                <a:lnTo>
                  <a:pt x="228" y="10"/>
                </a:lnTo>
                <a:lnTo>
                  <a:pt x="232" y="8"/>
                </a:lnTo>
                <a:lnTo>
                  <a:pt x="236" y="5"/>
                </a:lnTo>
                <a:lnTo>
                  <a:pt x="238" y="3"/>
                </a:lnTo>
                <a:lnTo>
                  <a:pt x="241" y="2"/>
                </a:lnTo>
                <a:lnTo>
                  <a:pt x="243" y="0"/>
                </a:lnTo>
                <a:lnTo>
                  <a:pt x="241" y="3"/>
                </a:lnTo>
                <a:lnTo>
                  <a:pt x="240" y="5"/>
                </a:lnTo>
                <a:lnTo>
                  <a:pt x="240" y="6"/>
                </a:lnTo>
                <a:lnTo>
                  <a:pt x="238" y="10"/>
                </a:lnTo>
                <a:lnTo>
                  <a:pt x="236" y="11"/>
                </a:lnTo>
                <a:lnTo>
                  <a:pt x="235" y="11"/>
                </a:lnTo>
                <a:lnTo>
                  <a:pt x="233" y="13"/>
                </a:lnTo>
                <a:lnTo>
                  <a:pt x="232" y="16"/>
                </a:lnTo>
                <a:lnTo>
                  <a:pt x="232" y="21"/>
                </a:lnTo>
                <a:lnTo>
                  <a:pt x="230" y="24"/>
                </a:lnTo>
                <a:lnTo>
                  <a:pt x="228" y="27"/>
                </a:lnTo>
                <a:lnTo>
                  <a:pt x="224" y="29"/>
                </a:lnTo>
                <a:lnTo>
                  <a:pt x="222" y="32"/>
                </a:lnTo>
                <a:lnTo>
                  <a:pt x="220" y="35"/>
                </a:lnTo>
                <a:lnTo>
                  <a:pt x="217" y="38"/>
                </a:lnTo>
                <a:lnTo>
                  <a:pt x="216" y="42"/>
                </a:lnTo>
                <a:lnTo>
                  <a:pt x="216" y="46"/>
                </a:lnTo>
                <a:lnTo>
                  <a:pt x="212" y="50"/>
                </a:lnTo>
                <a:lnTo>
                  <a:pt x="209" y="56"/>
                </a:lnTo>
                <a:lnTo>
                  <a:pt x="208" y="58"/>
                </a:lnTo>
                <a:lnTo>
                  <a:pt x="206" y="59"/>
                </a:lnTo>
                <a:lnTo>
                  <a:pt x="204" y="62"/>
                </a:lnTo>
                <a:lnTo>
                  <a:pt x="204" y="64"/>
                </a:lnTo>
                <a:lnTo>
                  <a:pt x="204" y="66"/>
                </a:lnTo>
                <a:lnTo>
                  <a:pt x="203" y="67"/>
                </a:lnTo>
                <a:lnTo>
                  <a:pt x="203" y="69"/>
                </a:lnTo>
                <a:close/>
              </a:path>
            </a:pathLst>
          </a:custGeom>
          <a:solidFill>
            <a:srgbClr val="4DDB67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80" name="Freeform 32"/>
          <p:cNvSpPr>
            <a:spLocks/>
          </p:cNvSpPr>
          <p:nvPr/>
        </p:nvSpPr>
        <p:spPr bwMode="auto">
          <a:xfrm>
            <a:off x="5597525" y="3470275"/>
            <a:ext cx="422275" cy="457200"/>
          </a:xfrm>
          <a:custGeom>
            <a:avLst/>
            <a:gdLst/>
            <a:ahLst/>
            <a:cxnLst>
              <a:cxn ang="0">
                <a:pos x="266" y="30"/>
              </a:cxn>
              <a:cxn ang="0">
                <a:pos x="266" y="86"/>
              </a:cxn>
              <a:cxn ang="0">
                <a:pos x="266" y="129"/>
              </a:cxn>
              <a:cxn ang="0">
                <a:pos x="266" y="150"/>
              </a:cxn>
              <a:cxn ang="0">
                <a:pos x="266" y="163"/>
              </a:cxn>
              <a:cxn ang="0">
                <a:pos x="266" y="192"/>
              </a:cxn>
              <a:cxn ang="0">
                <a:pos x="266" y="259"/>
              </a:cxn>
              <a:cxn ang="0">
                <a:pos x="248" y="275"/>
              </a:cxn>
              <a:cxn ang="0">
                <a:pos x="239" y="280"/>
              </a:cxn>
              <a:cxn ang="0">
                <a:pos x="221" y="276"/>
              </a:cxn>
              <a:cxn ang="0">
                <a:pos x="213" y="275"/>
              </a:cxn>
              <a:cxn ang="0">
                <a:pos x="207" y="281"/>
              </a:cxn>
              <a:cxn ang="0">
                <a:pos x="205" y="284"/>
              </a:cxn>
              <a:cxn ang="0">
                <a:pos x="202" y="286"/>
              </a:cxn>
              <a:cxn ang="0">
                <a:pos x="202" y="283"/>
              </a:cxn>
              <a:cxn ang="0">
                <a:pos x="200" y="280"/>
              </a:cxn>
              <a:cxn ang="0">
                <a:pos x="204" y="275"/>
              </a:cxn>
              <a:cxn ang="0">
                <a:pos x="200" y="273"/>
              </a:cxn>
              <a:cxn ang="0">
                <a:pos x="199" y="265"/>
              </a:cxn>
              <a:cxn ang="0">
                <a:pos x="196" y="260"/>
              </a:cxn>
              <a:cxn ang="0">
                <a:pos x="196" y="256"/>
              </a:cxn>
              <a:cxn ang="0">
                <a:pos x="199" y="251"/>
              </a:cxn>
              <a:cxn ang="0">
                <a:pos x="197" y="246"/>
              </a:cxn>
              <a:cxn ang="0">
                <a:pos x="199" y="236"/>
              </a:cxn>
              <a:cxn ang="0">
                <a:pos x="184" y="225"/>
              </a:cxn>
              <a:cxn ang="0">
                <a:pos x="170" y="220"/>
              </a:cxn>
              <a:cxn ang="0">
                <a:pos x="156" y="220"/>
              </a:cxn>
              <a:cxn ang="0">
                <a:pos x="135" y="220"/>
              </a:cxn>
              <a:cxn ang="0">
                <a:pos x="106" y="220"/>
              </a:cxn>
              <a:cxn ang="0">
                <a:pos x="92" y="220"/>
              </a:cxn>
              <a:cxn ang="0">
                <a:pos x="84" y="220"/>
              </a:cxn>
              <a:cxn ang="0">
                <a:pos x="69" y="220"/>
              </a:cxn>
              <a:cxn ang="0">
                <a:pos x="61" y="220"/>
              </a:cxn>
              <a:cxn ang="0">
                <a:pos x="53" y="220"/>
              </a:cxn>
              <a:cxn ang="0">
                <a:pos x="45" y="220"/>
              </a:cxn>
              <a:cxn ang="0">
                <a:pos x="42" y="211"/>
              </a:cxn>
              <a:cxn ang="0">
                <a:pos x="40" y="179"/>
              </a:cxn>
              <a:cxn ang="0">
                <a:pos x="28" y="176"/>
              </a:cxn>
              <a:cxn ang="0">
                <a:pos x="28" y="168"/>
              </a:cxn>
              <a:cxn ang="0">
                <a:pos x="24" y="161"/>
              </a:cxn>
              <a:cxn ang="0">
                <a:pos x="21" y="137"/>
              </a:cxn>
              <a:cxn ang="0">
                <a:pos x="10" y="131"/>
              </a:cxn>
              <a:cxn ang="0">
                <a:pos x="10" y="107"/>
              </a:cxn>
              <a:cxn ang="0">
                <a:pos x="4" y="105"/>
              </a:cxn>
              <a:cxn ang="0">
                <a:pos x="0" y="91"/>
              </a:cxn>
              <a:cxn ang="0">
                <a:pos x="0" y="49"/>
              </a:cxn>
              <a:cxn ang="0">
                <a:pos x="31" y="32"/>
              </a:cxn>
              <a:cxn ang="0">
                <a:pos x="37" y="0"/>
              </a:cxn>
              <a:cxn ang="0">
                <a:pos x="72" y="0"/>
              </a:cxn>
              <a:cxn ang="0">
                <a:pos x="119" y="0"/>
              </a:cxn>
              <a:cxn ang="0">
                <a:pos x="175" y="0"/>
              </a:cxn>
              <a:cxn ang="0">
                <a:pos x="200" y="0"/>
              </a:cxn>
              <a:cxn ang="0">
                <a:pos x="256" y="3"/>
              </a:cxn>
              <a:cxn ang="0">
                <a:pos x="266" y="3"/>
              </a:cxn>
            </a:cxnLst>
            <a:rect l="0" t="0" r="r" b="b"/>
            <a:pathLst>
              <a:path w="266" h="288">
                <a:moveTo>
                  <a:pt x="266" y="3"/>
                </a:moveTo>
                <a:lnTo>
                  <a:pt x="266" y="16"/>
                </a:lnTo>
                <a:lnTo>
                  <a:pt x="266" y="19"/>
                </a:lnTo>
                <a:lnTo>
                  <a:pt x="266" y="20"/>
                </a:lnTo>
                <a:lnTo>
                  <a:pt x="266" y="30"/>
                </a:lnTo>
                <a:lnTo>
                  <a:pt x="266" y="35"/>
                </a:lnTo>
                <a:lnTo>
                  <a:pt x="266" y="41"/>
                </a:lnTo>
                <a:lnTo>
                  <a:pt x="266" y="43"/>
                </a:lnTo>
                <a:lnTo>
                  <a:pt x="266" y="83"/>
                </a:lnTo>
                <a:lnTo>
                  <a:pt x="266" y="86"/>
                </a:lnTo>
                <a:lnTo>
                  <a:pt x="266" y="92"/>
                </a:lnTo>
                <a:lnTo>
                  <a:pt x="266" y="99"/>
                </a:lnTo>
                <a:lnTo>
                  <a:pt x="266" y="112"/>
                </a:lnTo>
                <a:lnTo>
                  <a:pt x="266" y="120"/>
                </a:lnTo>
                <a:lnTo>
                  <a:pt x="266" y="129"/>
                </a:lnTo>
                <a:lnTo>
                  <a:pt x="266" y="132"/>
                </a:lnTo>
                <a:lnTo>
                  <a:pt x="266" y="137"/>
                </a:lnTo>
                <a:lnTo>
                  <a:pt x="266" y="147"/>
                </a:lnTo>
                <a:lnTo>
                  <a:pt x="266" y="148"/>
                </a:lnTo>
                <a:lnTo>
                  <a:pt x="266" y="150"/>
                </a:lnTo>
                <a:lnTo>
                  <a:pt x="266" y="152"/>
                </a:lnTo>
                <a:lnTo>
                  <a:pt x="266" y="153"/>
                </a:lnTo>
                <a:lnTo>
                  <a:pt x="266" y="155"/>
                </a:lnTo>
                <a:lnTo>
                  <a:pt x="266" y="161"/>
                </a:lnTo>
                <a:lnTo>
                  <a:pt x="266" y="163"/>
                </a:lnTo>
                <a:lnTo>
                  <a:pt x="266" y="166"/>
                </a:lnTo>
                <a:lnTo>
                  <a:pt x="266" y="182"/>
                </a:lnTo>
                <a:lnTo>
                  <a:pt x="266" y="184"/>
                </a:lnTo>
                <a:lnTo>
                  <a:pt x="266" y="188"/>
                </a:lnTo>
                <a:lnTo>
                  <a:pt x="266" y="192"/>
                </a:lnTo>
                <a:lnTo>
                  <a:pt x="266" y="209"/>
                </a:lnTo>
                <a:lnTo>
                  <a:pt x="266" y="217"/>
                </a:lnTo>
                <a:lnTo>
                  <a:pt x="266" y="220"/>
                </a:lnTo>
                <a:lnTo>
                  <a:pt x="266" y="240"/>
                </a:lnTo>
                <a:lnTo>
                  <a:pt x="266" y="259"/>
                </a:lnTo>
                <a:lnTo>
                  <a:pt x="266" y="260"/>
                </a:lnTo>
                <a:lnTo>
                  <a:pt x="266" y="275"/>
                </a:lnTo>
                <a:lnTo>
                  <a:pt x="260" y="275"/>
                </a:lnTo>
                <a:lnTo>
                  <a:pt x="258" y="275"/>
                </a:lnTo>
                <a:lnTo>
                  <a:pt x="248" y="275"/>
                </a:lnTo>
                <a:lnTo>
                  <a:pt x="247" y="275"/>
                </a:lnTo>
                <a:lnTo>
                  <a:pt x="245" y="275"/>
                </a:lnTo>
                <a:lnTo>
                  <a:pt x="244" y="275"/>
                </a:lnTo>
                <a:lnTo>
                  <a:pt x="239" y="275"/>
                </a:lnTo>
                <a:lnTo>
                  <a:pt x="239" y="280"/>
                </a:lnTo>
                <a:lnTo>
                  <a:pt x="231" y="280"/>
                </a:lnTo>
                <a:lnTo>
                  <a:pt x="220" y="280"/>
                </a:lnTo>
                <a:lnTo>
                  <a:pt x="220" y="278"/>
                </a:lnTo>
                <a:lnTo>
                  <a:pt x="221" y="278"/>
                </a:lnTo>
                <a:lnTo>
                  <a:pt x="221" y="276"/>
                </a:lnTo>
                <a:lnTo>
                  <a:pt x="221" y="275"/>
                </a:lnTo>
                <a:lnTo>
                  <a:pt x="220" y="275"/>
                </a:lnTo>
                <a:lnTo>
                  <a:pt x="218" y="275"/>
                </a:lnTo>
                <a:lnTo>
                  <a:pt x="215" y="275"/>
                </a:lnTo>
                <a:lnTo>
                  <a:pt x="213" y="275"/>
                </a:lnTo>
                <a:lnTo>
                  <a:pt x="212" y="276"/>
                </a:lnTo>
                <a:lnTo>
                  <a:pt x="210" y="276"/>
                </a:lnTo>
                <a:lnTo>
                  <a:pt x="210" y="278"/>
                </a:lnTo>
                <a:lnTo>
                  <a:pt x="208" y="280"/>
                </a:lnTo>
                <a:lnTo>
                  <a:pt x="207" y="281"/>
                </a:lnTo>
                <a:lnTo>
                  <a:pt x="207" y="283"/>
                </a:lnTo>
                <a:lnTo>
                  <a:pt x="205" y="283"/>
                </a:lnTo>
                <a:lnTo>
                  <a:pt x="207" y="283"/>
                </a:lnTo>
                <a:lnTo>
                  <a:pt x="207" y="284"/>
                </a:lnTo>
                <a:lnTo>
                  <a:pt x="205" y="284"/>
                </a:lnTo>
                <a:lnTo>
                  <a:pt x="207" y="284"/>
                </a:lnTo>
                <a:lnTo>
                  <a:pt x="205" y="284"/>
                </a:lnTo>
                <a:lnTo>
                  <a:pt x="204" y="284"/>
                </a:lnTo>
                <a:lnTo>
                  <a:pt x="204" y="286"/>
                </a:lnTo>
                <a:lnTo>
                  <a:pt x="202" y="286"/>
                </a:lnTo>
                <a:lnTo>
                  <a:pt x="204" y="288"/>
                </a:lnTo>
                <a:lnTo>
                  <a:pt x="202" y="288"/>
                </a:lnTo>
                <a:lnTo>
                  <a:pt x="202" y="286"/>
                </a:lnTo>
                <a:lnTo>
                  <a:pt x="202" y="284"/>
                </a:lnTo>
                <a:lnTo>
                  <a:pt x="202" y="283"/>
                </a:lnTo>
                <a:lnTo>
                  <a:pt x="200" y="283"/>
                </a:lnTo>
                <a:lnTo>
                  <a:pt x="202" y="281"/>
                </a:lnTo>
                <a:lnTo>
                  <a:pt x="200" y="281"/>
                </a:lnTo>
                <a:lnTo>
                  <a:pt x="202" y="280"/>
                </a:lnTo>
                <a:lnTo>
                  <a:pt x="200" y="280"/>
                </a:lnTo>
                <a:lnTo>
                  <a:pt x="202" y="280"/>
                </a:lnTo>
                <a:lnTo>
                  <a:pt x="200" y="278"/>
                </a:lnTo>
                <a:lnTo>
                  <a:pt x="200" y="276"/>
                </a:lnTo>
                <a:lnTo>
                  <a:pt x="202" y="276"/>
                </a:lnTo>
                <a:lnTo>
                  <a:pt x="204" y="275"/>
                </a:lnTo>
                <a:lnTo>
                  <a:pt x="202" y="275"/>
                </a:lnTo>
                <a:lnTo>
                  <a:pt x="202" y="276"/>
                </a:lnTo>
                <a:lnTo>
                  <a:pt x="200" y="276"/>
                </a:lnTo>
                <a:lnTo>
                  <a:pt x="200" y="275"/>
                </a:lnTo>
                <a:lnTo>
                  <a:pt x="200" y="273"/>
                </a:lnTo>
                <a:lnTo>
                  <a:pt x="200" y="272"/>
                </a:lnTo>
                <a:lnTo>
                  <a:pt x="200" y="270"/>
                </a:lnTo>
                <a:lnTo>
                  <a:pt x="200" y="267"/>
                </a:lnTo>
                <a:lnTo>
                  <a:pt x="200" y="265"/>
                </a:lnTo>
                <a:lnTo>
                  <a:pt x="199" y="265"/>
                </a:lnTo>
                <a:lnTo>
                  <a:pt x="199" y="264"/>
                </a:lnTo>
                <a:lnTo>
                  <a:pt x="197" y="264"/>
                </a:lnTo>
                <a:lnTo>
                  <a:pt x="197" y="262"/>
                </a:lnTo>
                <a:lnTo>
                  <a:pt x="196" y="262"/>
                </a:lnTo>
                <a:lnTo>
                  <a:pt x="196" y="260"/>
                </a:lnTo>
                <a:lnTo>
                  <a:pt x="196" y="259"/>
                </a:lnTo>
                <a:lnTo>
                  <a:pt x="196" y="257"/>
                </a:lnTo>
                <a:lnTo>
                  <a:pt x="194" y="257"/>
                </a:lnTo>
                <a:lnTo>
                  <a:pt x="194" y="256"/>
                </a:lnTo>
                <a:lnTo>
                  <a:pt x="196" y="256"/>
                </a:lnTo>
                <a:lnTo>
                  <a:pt x="197" y="256"/>
                </a:lnTo>
                <a:lnTo>
                  <a:pt x="199" y="256"/>
                </a:lnTo>
                <a:lnTo>
                  <a:pt x="199" y="254"/>
                </a:lnTo>
                <a:lnTo>
                  <a:pt x="199" y="252"/>
                </a:lnTo>
                <a:lnTo>
                  <a:pt x="199" y="251"/>
                </a:lnTo>
                <a:lnTo>
                  <a:pt x="199" y="249"/>
                </a:lnTo>
                <a:lnTo>
                  <a:pt x="197" y="248"/>
                </a:lnTo>
                <a:lnTo>
                  <a:pt x="197" y="249"/>
                </a:lnTo>
                <a:lnTo>
                  <a:pt x="197" y="248"/>
                </a:lnTo>
                <a:lnTo>
                  <a:pt x="197" y="246"/>
                </a:lnTo>
                <a:lnTo>
                  <a:pt x="199" y="246"/>
                </a:lnTo>
                <a:lnTo>
                  <a:pt x="199" y="244"/>
                </a:lnTo>
                <a:lnTo>
                  <a:pt x="199" y="241"/>
                </a:lnTo>
                <a:lnTo>
                  <a:pt x="199" y="240"/>
                </a:lnTo>
                <a:lnTo>
                  <a:pt x="199" y="236"/>
                </a:lnTo>
                <a:lnTo>
                  <a:pt x="197" y="236"/>
                </a:lnTo>
                <a:lnTo>
                  <a:pt x="191" y="236"/>
                </a:lnTo>
                <a:lnTo>
                  <a:pt x="184" y="236"/>
                </a:lnTo>
                <a:lnTo>
                  <a:pt x="184" y="232"/>
                </a:lnTo>
                <a:lnTo>
                  <a:pt x="184" y="225"/>
                </a:lnTo>
                <a:lnTo>
                  <a:pt x="184" y="220"/>
                </a:lnTo>
                <a:lnTo>
                  <a:pt x="183" y="220"/>
                </a:lnTo>
                <a:lnTo>
                  <a:pt x="176" y="220"/>
                </a:lnTo>
                <a:lnTo>
                  <a:pt x="175" y="220"/>
                </a:lnTo>
                <a:lnTo>
                  <a:pt x="170" y="220"/>
                </a:lnTo>
                <a:lnTo>
                  <a:pt x="168" y="220"/>
                </a:lnTo>
                <a:lnTo>
                  <a:pt x="165" y="220"/>
                </a:lnTo>
                <a:lnTo>
                  <a:pt x="159" y="220"/>
                </a:lnTo>
                <a:lnTo>
                  <a:pt x="157" y="220"/>
                </a:lnTo>
                <a:lnTo>
                  <a:pt x="156" y="220"/>
                </a:lnTo>
                <a:lnTo>
                  <a:pt x="151" y="220"/>
                </a:lnTo>
                <a:lnTo>
                  <a:pt x="144" y="220"/>
                </a:lnTo>
                <a:lnTo>
                  <a:pt x="143" y="220"/>
                </a:lnTo>
                <a:lnTo>
                  <a:pt x="136" y="220"/>
                </a:lnTo>
                <a:lnTo>
                  <a:pt x="135" y="220"/>
                </a:lnTo>
                <a:lnTo>
                  <a:pt x="130" y="220"/>
                </a:lnTo>
                <a:lnTo>
                  <a:pt x="128" y="220"/>
                </a:lnTo>
                <a:lnTo>
                  <a:pt x="127" y="220"/>
                </a:lnTo>
                <a:lnTo>
                  <a:pt x="112" y="220"/>
                </a:lnTo>
                <a:lnTo>
                  <a:pt x="106" y="220"/>
                </a:lnTo>
                <a:lnTo>
                  <a:pt x="104" y="220"/>
                </a:lnTo>
                <a:lnTo>
                  <a:pt x="103" y="220"/>
                </a:lnTo>
                <a:lnTo>
                  <a:pt x="100" y="220"/>
                </a:lnTo>
                <a:lnTo>
                  <a:pt x="95" y="220"/>
                </a:lnTo>
                <a:lnTo>
                  <a:pt x="92" y="220"/>
                </a:lnTo>
                <a:lnTo>
                  <a:pt x="90" y="220"/>
                </a:lnTo>
                <a:lnTo>
                  <a:pt x="88" y="220"/>
                </a:lnTo>
                <a:lnTo>
                  <a:pt x="87" y="220"/>
                </a:lnTo>
                <a:lnTo>
                  <a:pt x="85" y="220"/>
                </a:lnTo>
                <a:lnTo>
                  <a:pt x="84" y="220"/>
                </a:lnTo>
                <a:lnTo>
                  <a:pt x="82" y="220"/>
                </a:lnTo>
                <a:lnTo>
                  <a:pt x="74" y="220"/>
                </a:lnTo>
                <a:lnTo>
                  <a:pt x="72" y="220"/>
                </a:lnTo>
                <a:lnTo>
                  <a:pt x="71" y="220"/>
                </a:lnTo>
                <a:lnTo>
                  <a:pt x="69" y="220"/>
                </a:lnTo>
                <a:lnTo>
                  <a:pt x="68" y="220"/>
                </a:lnTo>
                <a:lnTo>
                  <a:pt x="66" y="220"/>
                </a:lnTo>
                <a:lnTo>
                  <a:pt x="64" y="220"/>
                </a:lnTo>
                <a:lnTo>
                  <a:pt x="63" y="220"/>
                </a:lnTo>
                <a:lnTo>
                  <a:pt x="61" y="220"/>
                </a:lnTo>
                <a:lnTo>
                  <a:pt x="60" y="220"/>
                </a:lnTo>
                <a:lnTo>
                  <a:pt x="58" y="220"/>
                </a:lnTo>
                <a:lnTo>
                  <a:pt x="56" y="220"/>
                </a:lnTo>
                <a:lnTo>
                  <a:pt x="55" y="220"/>
                </a:lnTo>
                <a:lnTo>
                  <a:pt x="53" y="220"/>
                </a:lnTo>
                <a:lnTo>
                  <a:pt x="52" y="220"/>
                </a:lnTo>
                <a:lnTo>
                  <a:pt x="50" y="220"/>
                </a:lnTo>
                <a:lnTo>
                  <a:pt x="48" y="220"/>
                </a:lnTo>
                <a:lnTo>
                  <a:pt x="47" y="220"/>
                </a:lnTo>
                <a:lnTo>
                  <a:pt x="45" y="220"/>
                </a:lnTo>
                <a:lnTo>
                  <a:pt x="44" y="220"/>
                </a:lnTo>
                <a:lnTo>
                  <a:pt x="42" y="220"/>
                </a:lnTo>
                <a:lnTo>
                  <a:pt x="42" y="219"/>
                </a:lnTo>
                <a:lnTo>
                  <a:pt x="42" y="212"/>
                </a:lnTo>
                <a:lnTo>
                  <a:pt x="42" y="211"/>
                </a:lnTo>
                <a:lnTo>
                  <a:pt x="42" y="201"/>
                </a:lnTo>
                <a:lnTo>
                  <a:pt x="42" y="193"/>
                </a:lnTo>
                <a:lnTo>
                  <a:pt x="42" y="184"/>
                </a:lnTo>
                <a:lnTo>
                  <a:pt x="42" y="179"/>
                </a:lnTo>
                <a:lnTo>
                  <a:pt x="40" y="179"/>
                </a:lnTo>
                <a:lnTo>
                  <a:pt x="36" y="179"/>
                </a:lnTo>
                <a:lnTo>
                  <a:pt x="31" y="179"/>
                </a:lnTo>
                <a:lnTo>
                  <a:pt x="28" y="179"/>
                </a:lnTo>
                <a:lnTo>
                  <a:pt x="28" y="177"/>
                </a:lnTo>
                <a:lnTo>
                  <a:pt x="28" y="176"/>
                </a:lnTo>
                <a:lnTo>
                  <a:pt x="28" y="174"/>
                </a:lnTo>
                <a:lnTo>
                  <a:pt x="28" y="172"/>
                </a:lnTo>
                <a:lnTo>
                  <a:pt x="28" y="171"/>
                </a:lnTo>
                <a:lnTo>
                  <a:pt x="28" y="169"/>
                </a:lnTo>
                <a:lnTo>
                  <a:pt x="28" y="168"/>
                </a:lnTo>
                <a:lnTo>
                  <a:pt x="28" y="166"/>
                </a:lnTo>
                <a:lnTo>
                  <a:pt x="28" y="164"/>
                </a:lnTo>
                <a:lnTo>
                  <a:pt x="26" y="164"/>
                </a:lnTo>
                <a:lnTo>
                  <a:pt x="24" y="164"/>
                </a:lnTo>
                <a:lnTo>
                  <a:pt x="24" y="161"/>
                </a:lnTo>
                <a:lnTo>
                  <a:pt x="24" y="156"/>
                </a:lnTo>
                <a:lnTo>
                  <a:pt x="24" y="147"/>
                </a:lnTo>
                <a:lnTo>
                  <a:pt x="24" y="137"/>
                </a:lnTo>
                <a:lnTo>
                  <a:pt x="23" y="137"/>
                </a:lnTo>
                <a:lnTo>
                  <a:pt x="21" y="137"/>
                </a:lnTo>
                <a:lnTo>
                  <a:pt x="21" y="136"/>
                </a:lnTo>
                <a:lnTo>
                  <a:pt x="18" y="136"/>
                </a:lnTo>
                <a:lnTo>
                  <a:pt x="13" y="136"/>
                </a:lnTo>
                <a:lnTo>
                  <a:pt x="10" y="136"/>
                </a:lnTo>
                <a:lnTo>
                  <a:pt x="10" y="131"/>
                </a:lnTo>
                <a:lnTo>
                  <a:pt x="10" y="128"/>
                </a:lnTo>
                <a:lnTo>
                  <a:pt x="10" y="124"/>
                </a:lnTo>
                <a:lnTo>
                  <a:pt x="10" y="120"/>
                </a:lnTo>
                <a:lnTo>
                  <a:pt x="10" y="110"/>
                </a:lnTo>
                <a:lnTo>
                  <a:pt x="10" y="107"/>
                </a:lnTo>
                <a:lnTo>
                  <a:pt x="8" y="107"/>
                </a:lnTo>
                <a:lnTo>
                  <a:pt x="7" y="107"/>
                </a:lnTo>
                <a:lnTo>
                  <a:pt x="5" y="107"/>
                </a:lnTo>
                <a:lnTo>
                  <a:pt x="4" y="107"/>
                </a:lnTo>
                <a:lnTo>
                  <a:pt x="4" y="105"/>
                </a:lnTo>
                <a:lnTo>
                  <a:pt x="5" y="105"/>
                </a:lnTo>
                <a:lnTo>
                  <a:pt x="4" y="104"/>
                </a:lnTo>
                <a:lnTo>
                  <a:pt x="4" y="102"/>
                </a:lnTo>
                <a:lnTo>
                  <a:pt x="2" y="102"/>
                </a:lnTo>
                <a:lnTo>
                  <a:pt x="0" y="91"/>
                </a:lnTo>
                <a:lnTo>
                  <a:pt x="0" y="88"/>
                </a:lnTo>
                <a:lnTo>
                  <a:pt x="0" y="83"/>
                </a:lnTo>
                <a:lnTo>
                  <a:pt x="0" y="60"/>
                </a:lnTo>
                <a:lnTo>
                  <a:pt x="0" y="54"/>
                </a:lnTo>
                <a:lnTo>
                  <a:pt x="0" y="49"/>
                </a:lnTo>
                <a:lnTo>
                  <a:pt x="15" y="49"/>
                </a:lnTo>
                <a:lnTo>
                  <a:pt x="24" y="49"/>
                </a:lnTo>
                <a:lnTo>
                  <a:pt x="24" y="38"/>
                </a:lnTo>
                <a:lnTo>
                  <a:pt x="24" y="32"/>
                </a:lnTo>
                <a:lnTo>
                  <a:pt x="31" y="32"/>
                </a:lnTo>
                <a:lnTo>
                  <a:pt x="34" y="32"/>
                </a:lnTo>
                <a:lnTo>
                  <a:pt x="37" y="32"/>
                </a:lnTo>
                <a:lnTo>
                  <a:pt x="39" y="32"/>
                </a:lnTo>
                <a:lnTo>
                  <a:pt x="37" y="3"/>
                </a:lnTo>
                <a:lnTo>
                  <a:pt x="37" y="0"/>
                </a:lnTo>
                <a:lnTo>
                  <a:pt x="45" y="0"/>
                </a:lnTo>
                <a:lnTo>
                  <a:pt x="56" y="0"/>
                </a:lnTo>
                <a:lnTo>
                  <a:pt x="58" y="0"/>
                </a:lnTo>
                <a:lnTo>
                  <a:pt x="68" y="0"/>
                </a:lnTo>
                <a:lnTo>
                  <a:pt x="72" y="0"/>
                </a:lnTo>
                <a:lnTo>
                  <a:pt x="82" y="0"/>
                </a:lnTo>
                <a:lnTo>
                  <a:pt x="98" y="0"/>
                </a:lnTo>
                <a:lnTo>
                  <a:pt x="103" y="0"/>
                </a:lnTo>
                <a:lnTo>
                  <a:pt x="112" y="0"/>
                </a:lnTo>
                <a:lnTo>
                  <a:pt x="119" y="0"/>
                </a:lnTo>
                <a:lnTo>
                  <a:pt x="132" y="0"/>
                </a:lnTo>
                <a:lnTo>
                  <a:pt x="146" y="0"/>
                </a:lnTo>
                <a:lnTo>
                  <a:pt x="160" y="0"/>
                </a:lnTo>
                <a:lnTo>
                  <a:pt x="173" y="0"/>
                </a:lnTo>
                <a:lnTo>
                  <a:pt x="175" y="0"/>
                </a:lnTo>
                <a:lnTo>
                  <a:pt x="181" y="0"/>
                </a:lnTo>
                <a:lnTo>
                  <a:pt x="183" y="0"/>
                </a:lnTo>
                <a:lnTo>
                  <a:pt x="192" y="0"/>
                </a:lnTo>
                <a:lnTo>
                  <a:pt x="199" y="0"/>
                </a:lnTo>
                <a:lnTo>
                  <a:pt x="200" y="0"/>
                </a:lnTo>
                <a:lnTo>
                  <a:pt x="242" y="0"/>
                </a:lnTo>
                <a:lnTo>
                  <a:pt x="252" y="0"/>
                </a:lnTo>
                <a:lnTo>
                  <a:pt x="252" y="3"/>
                </a:lnTo>
                <a:lnTo>
                  <a:pt x="253" y="3"/>
                </a:lnTo>
                <a:lnTo>
                  <a:pt x="256" y="3"/>
                </a:lnTo>
                <a:lnTo>
                  <a:pt x="256" y="6"/>
                </a:lnTo>
                <a:lnTo>
                  <a:pt x="261" y="6"/>
                </a:lnTo>
                <a:lnTo>
                  <a:pt x="261" y="3"/>
                </a:lnTo>
                <a:lnTo>
                  <a:pt x="264" y="3"/>
                </a:lnTo>
                <a:lnTo>
                  <a:pt x="266" y="3"/>
                </a:lnTo>
                <a:close/>
              </a:path>
            </a:pathLst>
          </a:custGeom>
          <a:solidFill>
            <a:srgbClr val="7DA2FA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81" name="Freeform 33"/>
          <p:cNvSpPr>
            <a:spLocks/>
          </p:cNvSpPr>
          <p:nvPr/>
        </p:nvSpPr>
        <p:spPr bwMode="auto">
          <a:xfrm>
            <a:off x="5634038" y="4473575"/>
            <a:ext cx="385763" cy="322263"/>
          </a:xfrm>
          <a:custGeom>
            <a:avLst/>
            <a:gdLst/>
            <a:ahLst/>
            <a:cxnLst>
              <a:cxn ang="0">
                <a:pos x="46" y="9"/>
              </a:cxn>
              <a:cxn ang="0">
                <a:pos x="70" y="27"/>
              </a:cxn>
              <a:cxn ang="0">
                <a:pos x="89" y="32"/>
              </a:cxn>
              <a:cxn ang="0">
                <a:pos x="99" y="32"/>
              </a:cxn>
              <a:cxn ang="0">
                <a:pos x="110" y="33"/>
              </a:cxn>
              <a:cxn ang="0">
                <a:pos x="133" y="32"/>
              </a:cxn>
              <a:cxn ang="0">
                <a:pos x="133" y="54"/>
              </a:cxn>
              <a:cxn ang="0">
                <a:pos x="152" y="59"/>
              </a:cxn>
              <a:cxn ang="0">
                <a:pos x="165" y="54"/>
              </a:cxn>
              <a:cxn ang="0">
                <a:pos x="174" y="54"/>
              </a:cxn>
              <a:cxn ang="0">
                <a:pos x="195" y="54"/>
              </a:cxn>
              <a:cxn ang="0">
                <a:pos x="211" y="62"/>
              </a:cxn>
              <a:cxn ang="0">
                <a:pos x="235" y="62"/>
              </a:cxn>
              <a:cxn ang="0">
                <a:pos x="243" y="89"/>
              </a:cxn>
              <a:cxn ang="0">
                <a:pos x="243" y="99"/>
              </a:cxn>
              <a:cxn ang="0">
                <a:pos x="243" y="108"/>
              </a:cxn>
              <a:cxn ang="0">
                <a:pos x="243" y="118"/>
              </a:cxn>
              <a:cxn ang="0">
                <a:pos x="243" y="128"/>
              </a:cxn>
              <a:cxn ang="0">
                <a:pos x="243" y="140"/>
              </a:cxn>
              <a:cxn ang="0">
                <a:pos x="243" y="164"/>
              </a:cxn>
              <a:cxn ang="0">
                <a:pos x="243" y="201"/>
              </a:cxn>
              <a:cxn ang="0">
                <a:pos x="225" y="203"/>
              </a:cxn>
              <a:cxn ang="0">
                <a:pos x="190" y="185"/>
              </a:cxn>
              <a:cxn ang="0">
                <a:pos x="177" y="174"/>
              </a:cxn>
              <a:cxn ang="0">
                <a:pos x="176" y="150"/>
              </a:cxn>
              <a:cxn ang="0">
                <a:pos x="166" y="150"/>
              </a:cxn>
              <a:cxn ang="0">
                <a:pos x="144" y="150"/>
              </a:cxn>
              <a:cxn ang="0">
                <a:pos x="131" y="150"/>
              </a:cxn>
              <a:cxn ang="0">
                <a:pos x="118" y="150"/>
              </a:cxn>
              <a:cxn ang="0">
                <a:pos x="109" y="150"/>
              </a:cxn>
              <a:cxn ang="0">
                <a:pos x="99" y="150"/>
              </a:cxn>
              <a:cxn ang="0">
                <a:pos x="89" y="150"/>
              </a:cxn>
              <a:cxn ang="0">
                <a:pos x="80" y="150"/>
              </a:cxn>
              <a:cxn ang="0">
                <a:pos x="70" y="150"/>
              </a:cxn>
              <a:cxn ang="0">
                <a:pos x="54" y="142"/>
              </a:cxn>
              <a:cxn ang="0">
                <a:pos x="46" y="132"/>
              </a:cxn>
              <a:cxn ang="0">
                <a:pos x="32" y="124"/>
              </a:cxn>
              <a:cxn ang="0">
                <a:pos x="30" y="97"/>
              </a:cxn>
              <a:cxn ang="0">
                <a:pos x="9" y="97"/>
              </a:cxn>
              <a:cxn ang="0">
                <a:pos x="5" y="80"/>
              </a:cxn>
              <a:cxn ang="0">
                <a:pos x="8" y="76"/>
              </a:cxn>
              <a:cxn ang="0">
                <a:pos x="13" y="75"/>
              </a:cxn>
              <a:cxn ang="0">
                <a:pos x="13" y="70"/>
              </a:cxn>
              <a:cxn ang="0">
                <a:pos x="13" y="67"/>
              </a:cxn>
              <a:cxn ang="0">
                <a:pos x="9" y="65"/>
              </a:cxn>
              <a:cxn ang="0">
                <a:pos x="8" y="60"/>
              </a:cxn>
              <a:cxn ang="0">
                <a:pos x="5" y="54"/>
              </a:cxn>
              <a:cxn ang="0">
                <a:pos x="3" y="49"/>
              </a:cxn>
              <a:cxn ang="0">
                <a:pos x="1" y="48"/>
              </a:cxn>
              <a:cxn ang="0">
                <a:pos x="3" y="43"/>
              </a:cxn>
              <a:cxn ang="0">
                <a:pos x="5" y="44"/>
              </a:cxn>
              <a:cxn ang="0">
                <a:pos x="5" y="40"/>
              </a:cxn>
              <a:cxn ang="0">
                <a:pos x="1" y="36"/>
              </a:cxn>
              <a:cxn ang="0">
                <a:pos x="0" y="33"/>
              </a:cxn>
              <a:cxn ang="0">
                <a:pos x="3" y="30"/>
              </a:cxn>
              <a:cxn ang="0">
                <a:pos x="3" y="27"/>
              </a:cxn>
              <a:cxn ang="0">
                <a:pos x="13" y="25"/>
              </a:cxn>
              <a:cxn ang="0">
                <a:pos x="13" y="9"/>
              </a:cxn>
              <a:cxn ang="0">
                <a:pos x="17" y="8"/>
              </a:cxn>
              <a:cxn ang="0">
                <a:pos x="17" y="4"/>
              </a:cxn>
              <a:cxn ang="0">
                <a:pos x="21" y="1"/>
              </a:cxn>
            </a:cxnLst>
            <a:rect l="0" t="0" r="r" b="b"/>
            <a:pathLst>
              <a:path w="243" h="203">
                <a:moveTo>
                  <a:pt x="24" y="0"/>
                </a:moveTo>
                <a:lnTo>
                  <a:pt x="25" y="9"/>
                </a:lnTo>
                <a:lnTo>
                  <a:pt x="33" y="9"/>
                </a:lnTo>
                <a:lnTo>
                  <a:pt x="38" y="9"/>
                </a:lnTo>
                <a:lnTo>
                  <a:pt x="43" y="9"/>
                </a:lnTo>
                <a:lnTo>
                  <a:pt x="46" y="9"/>
                </a:lnTo>
                <a:lnTo>
                  <a:pt x="46" y="19"/>
                </a:lnTo>
                <a:lnTo>
                  <a:pt x="48" y="19"/>
                </a:lnTo>
                <a:lnTo>
                  <a:pt x="57" y="19"/>
                </a:lnTo>
                <a:lnTo>
                  <a:pt x="57" y="27"/>
                </a:lnTo>
                <a:lnTo>
                  <a:pt x="59" y="27"/>
                </a:lnTo>
                <a:lnTo>
                  <a:pt x="70" y="27"/>
                </a:lnTo>
                <a:lnTo>
                  <a:pt x="70" y="32"/>
                </a:lnTo>
                <a:lnTo>
                  <a:pt x="75" y="32"/>
                </a:lnTo>
                <a:lnTo>
                  <a:pt x="85" y="32"/>
                </a:lnTo>
                <a:lnTo>
                  <a:pt x="86" y="32"/>
                </a:lnTo>
                <a:lnTo>
                  <a:pt x="88" y="32"/>
                </a:lnTo>
                <a:lnTo>
                  <a:pt x="89" y="32"/>
                </a:lnTo>
                <a:lnTo>
                  <a:pt x="91" y="32"/>
                </a:lnTo>
                <a:lnTo>
                  <a:pt x="93" y="32"/>
                </a:lnTo>
                <a:lnTo>
                  <a:pt x="94" y="32"/>
                </a:lnTo>
                <a:lnTo>
                  <a:pt x="96" y="32"/>
                </a:lnTo>
                <a:lnTo>
                  <a:pt x="97" y="32"/>
                </a:lnTo>
                <a:lnTo>
                  <a:pt x="99" y="32"/>
                </a:lnTo>
                <a:lnTo>
                  <a:pt x="101" y="32"/>
                </a:lnTo>
                <a:lnTo>
                  <a:pt x="102" y="32"/>
                </a:lnTo>
                <a:lnTo>
                  <a:pt x="105" y="32"/>
                </a:lnTo>
                <a:lnTo>
                  <a:pt x="109" y="32"/>
                </a:lnTo>
                <a:lnTo>
                  <a:pt x="110" y="32"/>
                </a:lnTo>
                <a:lnTo>
                  <a:pt x="110" y="33"/>
                </a:lnTo>
                <a:lnTo>
                  <a:pt x="112" y="33"/>
                </a:lnTo>
                <a:lnTo>
                  <a:pt x="112" y="32"/>
                </a:lnTo>
                <a:lnTo>
                  <a:pt x="123" y="32"/>
                </a:lnTo>
                <a:lnTo>
                  <a:pt x="128" y="32"/>
                </a:lnTo>
                <a:lnTo>
                  <a:pt x="131" y="32"/>
                </a:lnTo>
                <a:lnTo>
                  <a:pt x="133" y="32"/>
                </a:lnTo>
                <a:lnTo>
                  <a:pt x="133" y="35"/>
                </a:lnTo>
                <a:lnTo>
                  <a:pt x="133" y="36"/>
                </a:lnTo>
                <a:lnTo>
                  <a:pt x="133" y="43"/>
                </a:lnTo>
                <a:lnTo>
                  <a:pt x="133" y="44"/>
                </a:lnTo>
                <a:lnTo>
                  <a:pt x="133" y="49"/>
                </a:lnTo>
                <a:lnTo>
                  <a:pt x="133" y="54"/>
                </a:lnTo>
                <a:lnTo>
                  <a:pt x="133" y="56"/>
                </a:lnTo>
                <a:lnTo>
                  <a:pt x="133" y="57"/>
                </a:lnTo>
                <a:lnTo>
                  <a:pt x="133" y="59"/>
                </a:lnTo>
                <a:lnTo>
                  <a:pt x="137" y="59"/>
                </a:lnTo>
                <a:lnTo>
                  <a:pt x="141" y="59"/>
                </a:lnTo>
                <a:lnTo>
                  <a:pt x="152" y="59"/>
                </a:lnTo>
                <a:lnTo>
                  <a:pt x="160" y="59"/>
                </a:lnTo>
                <a:lnTo>
                  <a:pt x="161" y="59"/>
                </a:lnTo>
                <a:lnTo>
                  <a:pt x="163" y="59"/>
                </a:lnTo>
                <a:lnTo>
                  <a:pt x="163" y="56"/>
                </a:lnTo>
                <a:lnTo>
                  <a:pt x="163" y="54"/>
                </a:lnTo>
                <a:lnTo>
                  <a:pt x="165" y="54"/>
                </a:lnTo>
                <a:lnTo>
                  <a:pt x="166" y="54"/>
                </a:lnTo>
                <a:lnTo>
                  <a:pt x="168" y="54"/>
                </a:lnTo>
                <a:lnTo>
                  <a:pt x="169" y="54"/>
                </a:lnTo>
                <a:lnTo>
                  <a:pt x="171" y="54"/>
                </a:lnTo>
                <a:lnTo>
                  <a:pt x="173" y="54"/>
                </a:lnTo>
                <a:lnTo>
                  <a:pt x="174" y="54"/>
                </a:lnTo>
                <a:lnTo>
                  <a:pt x="176" y="54"/>
                </a:lnTo>
                <a:lnTo>
                  <a:pt x="177" y="54"/>
                </a:lnTo>
                <a:lnTo>
                  <a:pt x="181" y="54"/>
                </a:lnTo>
                <a:lnTo>
                  <a:pt x="185" y="54"/>
                </a:lnTo>
                <a:lnTo>
                  <a:pt x="190" y="54"/>
                </a:lnTo>
                <a:lnTo>
                  <a:pt x="195" y="54"/>
                </a:lnTo>
                <a:lnTo>
                  <a:pt x="195" y="59"/>
                </a:lnTo>
                <a:lnTo>
                  <a:pt x="203" y="59"/>
                </a:lnTo>
                <a:lnTo>
                  <a:pt x="203" y="62"/>
                </a:lnTo>
                <a:lnTo>
                  <a:pt x="205" y="62"/>
                </a:lnTo>
                <a:lnTo>
                  <a:pt x="209" y="62"/>
                </a:lnTo>
                <a:lnTo>
                  <a:pt x="211" y="62"/>
                </a:lnTo>
                <a:lnTo>
                  <a:pt x="213" y="62"/>
                </a:lnTo>
                <a:lnTo>
                  <a:pt x="217" y="62"/>
                </a:lnTo>
                <a:lnTo>
                  <a:pt x="219" y="62"/>
                </a:lnTo>
                <a:lnTo>
                  <a:pt x="224" y="62"/>
                </a:lnTo>
                <a:lnTo>
                  <a:pt x="225" y="62"/>
                </a:lnTo>
                <a:lnTo>
                  <a:pt x="235" y="62"/>
                </a:lnTo>
                <a:lnTo>
                  <a:pt x="237" y="62"/>
                </a:lnTo>
                <a:lnTo>
                  <a:pt x="238" y="62"/>
                </a:lnTo>
                <a:lnTo>
                  <a:pt x="243" y="62"/>
                </a:lnTo>
                <a:lnTo>
                  <a:pt x="243" y="68"/>
                </a:lnTo>
                <a:lnTo>
                  <a:pt x="243" y="72"/>
                </a:lnTo>
                <a:lnTo>
                  <a:pt x="243" y="89"/>
                </a:lnTo>
                <a:lnTo>
                  <a:pt x="243" y="91"/>
                </a:lnTo>
                <a:lnTo>
                  <a:pt x="243" y="92"/>
                </a:lnTo>
                <a:lnTo>
                  <a:pt x="243" y="94"/>
                </a:lnTo>
                <a:lnTo>
                  <a:pt x="243" y="96"/>
                </a:lnTo>
                <a:lnTo>
                  <a:pt x="243" y="97"/>
                </a:lnTo>
                <a:lnTo>
                  <a:pt x="243" y="99"/>
                </a:lnTo>
                <a:lnTo>
                  <a:pt x="243" y="100"/>
                </a:lnTo>
                <a:lnTo>
                  <a:pt x="243" y="102"/>
                </a:lnTo>
                <a:lnTo>
                  <a:pt x="243" y="104"/>
                </a:lnTo>
                <a:lnTo>
                  <a:pt x="243" y="105"/>
                </a:lnTo>
                <a:lnTo>
                  <a:pt x="243" y="107"/>
                </a:lnTo>
                <a:lnTo>
                  <a:pt x="243" y="108"/>
                </a:lnTo>
                <a:lnTo>
                  <a:pt x="243" y="110"/>
                </a:lnTo>
                <a:lnTo>
                  <a:pt x="243" y="112"/>
                </a:lnTo>
                <a:lnTo>
                  <a:pt x="243" y="113"/>
                </a:lnTo>
                <a:lnTo>
                  <a:pt x="243" y="115"/>
                </a:lnTo>
                <a:lnTo>
                  <a:pt x="243" y="116"/>
                </a:lnTo>
                <a:lnTo>
                  <a:pt x="243" y="118"/>
                </a:lnTo>
                <a:lnTo>
                  <a:pt x="243" y="120"/>
                </a:lnTo>
                <a:lnTo>
                  <a:pt x="243" y="121"/>
                </a:lnTo>
                <a:lnTo>
                  <a:pt x="243" y="123"/>
                </a:lnTo>
                <a:lnTo>
                  <a:pt x="243" y="124"/>
                </a:lnTo>
                <a:lnTo>
                  <a:pt x="243" y="126"/>
                </a:lnTo>
                <a:lnTo>
                  <a:pt x="243" y="128"/>
                </a:lnTo>
                <a:lnTo>
                  <a:pt x="243" y="129"/>
                </a:lnTo>
                <a:lnTo>
                  <a:pt x="243" y="131"/>
                </a:lnTo>
                <a:lnTo>
                  <a:pt x="243" y="132"/>
                </a:lnTo>
                <a:lnTo>
                  <a:pt x="243" y="137"/>
                </a:lnTo>
                <a:lnTo>
                  <a:pt x="243" y="139"/>
                </a:lnTo>
                <a:lnTo>
                  <a:pt x="243" y="140"/>
                </a:lnTo>
                <a:lnTo>
                  <a:pt x="243" y="142"/>
                </a:lnTo>
                <a:lnTo>
                  <a:pt x="243" y="145"/>
                </a:lnTo>
                <a:lnTo>
                  <a:pt x="243" y="147"/>
                </a:lnTo>
                <a:lnTo>
                  <a:pt x="243" y="150"/>
                </a:lnTo>
                <a:lnTo>
                  <a:pt x="243" y="160"/>
                </a:lnTo>
                <a:lnTo>
                  <a:pt x="243" y="164"/>
                </a:lnTo>
                <a:lnTo>
                  <a:pt x="243" y="166"/>
                </a:lnTo>
                <a:lnTo>
                  <a:pt x="243" y="171"/>
                </a:lnTo>
                <a:lnTo>
                  <a:pt x="243" y="172"/>
                </a:lnTo>
                <a:lnTo>
                  <a:pt x="243" y="177"/>
                </a:lnTo>
                <a:lnTo>
                  <a:pt x="243" y="185"/>
                </a:lnTo>
                <a:lnTo>
                  <a:pt x="243" y="201"/>
                </a:lnTo>
                <a:lnTo>
                  <a:pt x="243" y="203"/>
                </a:lnTo>
                <a:lnTo>
                  <a:pt x="238" y="203"/>
                </a:lnTo>
                <a:lnTo>
                  <a:pt x="237" y="203"/>
                </a:lnTo>
                <a:lnTo>
                  <a:pt x="235" y="203"/>
                </a:lnTo>
                <a:lnTo>
                  <a:pt x="232" y="203"/>
                </a:lnTo>
                <a:lnTo>
                  <a:pt x="225" y="203"/>
                </a:lnTo>
                <a:lnTo>
                  <a:pt x="203" y="203"/>
                </a:lnTo>
                <a:lnTo>
                  <a:pt x="203" y="188"/>
                </a:lnTo>
                <a:lnTo>
                  <a:pt x="203" y="185"/>
                </a:lnTo>
                <a:lnTo>
                  <a:pt x="200" y="185"/>
                </a:lnTo>
                <a:lnTo>
                  <a:pt x="195" y="185"/>
                </a:lnTo>
                <a:lnTo>
                  <a:pt x="190" y="185"/>
                </a:lnTo>
                <a:lnTo>
                  <a:pt x="182" y="185"/>
                </a:lnTo>
                <a:lnTo>
                  <a:pt x="181" y="185"/>
                </a:lnTo>
                <a:lnTo>
                  <a:pt x="177" y="185"/>
                </a:lnTo>
                <a:lnTo>
                  <a:pt x="177" y="179"/>
                </a:lnTo>
                <a:lnTo>
                  <a:pt x="177" y="177"/>
                </a:lnTo>
                <a:lnTo>
                  <a:pt x="177" y="174"/>
                </a:lnTo>
                <a:lnTo>
                  <a:pt x="177" y="171"/>
                </a:lnTo>
                <a:lnTo>
                  <a:pt x="177" y="169"/>
                </a:lnTo>
                <a:lnTo>
                  <a:pt x="177" y="168"/>
                </a:lnTo>
                <a:lnTo>
                  <a:pt x="177" y="160"/>
                </a:lnTo>
                <a:lnTo>
                  <a:pt x="177" y="150"/>
                </a:lnTo>
                <a:lnTo>
                  <a:pt x="176" y="150"/>
                </a:lnTo>
                <a:lnTo>
                  <a:pt x="174" y="150"/>
                </a:lnTo>
                <a:lnTo>
                  <a:pt x="173" y="150"/>
                </a:lnTo>
                <a:lnTo>
                  <a:pt x="171" y="150"/>
                </a:lnTo>
                <a:lnTo>
                  <a:pt x="169" y="150"/>
                </a:lnTo>
                <a:lnTo>
                  <a:pt x="168" y="150"/>
                </a:lnTo>
                <a:lnTo>
                  <a:pt x="166" y="150"/>
                </a:lnTo>
                <a:lnTo>
                  <a:pt x="165" y="150"/>
                </a:lnTo>
                <a:lnTo>
                  <a:pt x="163" y="150"/>
                </a:lnTo>
                <a:lnTo>
                  <a:pt x="161" y="150"/>
                </a:lnTo>
                <a:lnTo>
                  <a:pt x="160" y="150"/>
                </a:lnTo>
                <a:lnTo>
                  <a:pt x="152" y="150"/>
                </a:lnTo>
                <a:lnTo>
                  <a:pt x="144" y="150"/>
                </a:lnTo>
                <a:lnTo>
                  <a:pt x="139" y="150"/>
                </a:lnTo>
                <a:lnTo>
                  <a:pt x="137" y="150"/>
                </a:lnTo>
                <a:lnTo>
                  <a:pt x="136" y="150"/>
                </a:lnTo>
                <a:lnTo>
                  <a:pt x="134" y="150"/>
                </a:lnTo>
                <a:lnTo>
                  <a:pt x="133" y="150"/>
                </a:lnTo>
                <a:lnTo>
                  <a:pt x="131" y="150"/>
                </a:lnTo>
                <a:lnTo>
                  <a:pt x="129" y="150"/>
                </a:lnTo>
                <a:lnTo>
                  <a:pt x="128" y="150"/>
                </a:lnTo>
                <a:lnTo>
                  <a:pt x="126" y="150"/>
                </a:lnTo>
                <a:lnTo>
                  <a:pt x="125" y="150"/>
                </a:lnTo>
                <a:lnTo>
                  <a:pt x="120" y="150"/>
                </a:lnTo>
                <a:lnTo>
                  <a:pt x="118" y="150"/>
                </a:lnTo>
                <a:lnTo>
                  <a:pt x="117" y="150"/>
                </a:lnTo>
                <a:lnTo>
                  <a:pt x="115" y="150"/>
                </a:lnTo>
                <a:lnTo>
                  <a:pt x="113" y="150"/>
                </a:lnTo>
                <a:lnTo>
                  <a:pt x="112" y="150"/>
                </a:lnTo>
                <a:lnTo>
                  <a:pt x="110" y="150"/>
                </a:lnTo>
                <a:lnTo>
                  <a:pt x="109" y="150"/>
                </a:lnTo>
                <a:lnTo>
                  <a:pt x="107" y="150"/>
                </a:lnTo>
                <a:lnTo>
                  <a:pt x="105" y="150"/>
                </a:lnTo>
                <a:lnTo>
                  <a:pt x="104" y="150"/>
                </a:lnTo>
                <a:lnTo>
                  <a:pt x="102" y="150"/>
                </a:lnTo>
                <a:lnTo>
                  <a:pt x="101" y="150"/>
                </a:lnTo>
                <a:lnTo>
                  <a:pt x="99" y="150"/>
                </a:lnTo>
                <a:lnTo>
                  <a:pt x="97" y="150"/>
                </a:lnTo>
                <a:lnTo>
                  <a:pt x="96" y="150"/>
                </a:lnTo>
                <a:lnTo>
                  <a:pt x="94" y="150"/>
                </a:lnTo>
                <a:lnTo>
                  <a:pt x="93" y="150"/>
                </a:lnTo>
                <a:lnTo>
                  <a:pt x="91" y="150"/>
                </a:lnTo>
                <a:lnTo>
                  <a:pt x="89" y="150"/>
                </a:lnTo>
                <a:lnTo>
                  <a:pt x="88" y="150"/>
                </a:lnTo>
                <a:lnTo>
                  <a:pt x="86" y="150"/>
                </a:lnTo>
                <a:lnTo>
                  <a:pt x="85" y="150"/>
                </a:lnTo>
                <a:lnTo>
                  <a:pt x="83" y="150"/>
                </a:lnTo>
                <a:lnTo>
                  <a:pt x="81" y="150"/>
                </a:lnTo>
                <a:lnTo>
                  <a:pt x="80" y="150"/>
                </a:lnTo>
                <a:lnTo>
                  <a:pt x="78" y="150"/>
                </a:lnTo>
                <a:lnTo>
                  <a:pt x="77" y="150"/>
                </a:lnTo>
                <a:lnTo>
                  <a:pt x="75" y="150"/>
                </a:lnTo>
                <a:lnTo>
                  <a:pt x="73" y="150"/>
                </a:lnTo>
                <a:lnTo>
                  <a:pt x="72" y="150"/>
                </a:lnTo>
                <a:lnTo>
                  <a:pt x="70" y="150"/>
                </a:lnTo>
                <a:lnTo>
                  <a:pt x="59" y="150"/>
                </a:lnTo>
                <a:lnTo>
                  <a:pt x="59" y="148"/>
                </a:lnTo>
                <a:lnTo>
                  <a:pt x="59" y="147"/>
                </a:lnTo>
                <a:lnTo>
                  <a:pt x="59" y="145"/>
                </a:lnTo>
                <a:lnTo>
                  <a:pt x="59" y="142"/>
                </a:lnTo>
                <a:lnTo>
                  <a:pt x="54" y="142"/>
                </a:lnTo>
                <a:lnTo>
                  <a:pt x="49" y="142"/>
                </a:lnTo>
                <a:lnTo>
                  <a:pt x="49" y="140"/>
                </a:lnTo>
                <a:lnTo>
                  <a:pt x="49" y="136"/>
                </a:lnTo>
                <a:lnTo>
                  <a:pt x="49" y="132"/>
                </a:lnTo>
                <a:lnTo>
                  <a:pt x="48" y="132"/>
                </a:lnTo>
                <a:lnTo>
                  <a:pt x="46" y="132"/>
                </a:lnTo>
                <a:lnTo>
                  <a:pt x="43" y="132"/>
                </a:lnTo>
                <a:lnTo>
                  <a:pt x="41" y="132"/>
                </a:lnTo>
                <a:lnTo>
                  <a:pt x="40" y="132"/>
                </a:lnTo>
                <a:lnTo>
                  <a:pt x="37" y="132"/>
                </a:lnTo>
                <a:lnTo>
                  <a:pt x="32" y="132"/>
                </a:lnTo>
                <a:lnTo>
                  <a:pt x="32" y="124"/>
                </a:lnTo>
                <a:lnTo>
                  <a:pt x="30" y="124"/>
                </a:lnTo>
                <a:lnTo>
                  <a:pt x="30" y="123"/>
                </a:lnTo>
                <a:lnTo>
                  <a:pt x="30" y="113"/>
                </a:lnTo>
                <a:lnTo>
                  <a:pt x="30" y="108"/>
                </a:lnTo>
                <a:lnTo>
                  <a:pt x="30" y="107"/>
                </a:lnTo>
                <a:lnTo>
                  <a:pt x="30" y="97"/>
                </a:lnTo>
                <a:lnTo>
                  <a:pt x="25" y="97"/>
                </a:lnTo>
                <a:lnTo>
                  <a:pt x="22" y="97"/>
                </a:lnTo>
                <a:lnTo>
                  <a:pt x="21" y="97"/>
                </a:lnTo>
                <a:lnTo>
                  <a:pt x="17" y="97"/>
                </a:lnTo>
                <a:lnTo>
                  <a:pt x="14" y="97"/>
                </a:lnTo>
                <a:lnTo>
                  <a:pt x="9" y="97"/>
                </a:lnTo>
                <a:lnTo>
                  <a:pt x="5" y="97"/>
                </a:lnTo>
                <a:lnTo>
                  <a:pt x="3" y="97"/>
                </a:lnTo>
                <a:lnTo>
                  <a:pt x="5" y="91"/>
                </a:lnTo>
                <a:lnTo>
                  <a:pt x="5" y="89"/>
                </a:lnTo>
                <a:lnTo>
                  <a:pt x="3" y="80"/>
                </a:lnTo>
                <a:lnTo>
                  <a:pt x="5" y="80"/>
                </a:lnTo>
                <a:lnTo>
                  <a:pt x="6" y="80"/>
                </a:lnTo>
                <a:lnTo>
                  <a:pt x="5" y="78"/>
                </a:lnTo>
                <a:lnTo>
                  <a:pt x="5" y="80"/>
                </a:lnTo>
                <a:lnTo>
                  <a:pt x="5" y="78"/>
                </a:lnTo>
                <a:lnTo>
                  <a:pt x="6" y="78"/>
                </a:lnTo>
                <a:lnTo>
                  <a:pt x="8" y="76"/>
                </a:lnTo>
                <a:lnTo>
                  <a:pt x="8" y="78"/>
                </a:lnTo>
                <a:lnTo>
                  <a:pt x="8" y="76"/>
                </a:lnTo>
                <a:lnTo>
                  <a:pt x="9" y="76"/>
                </a:lnTo>
                <a:lnTo>
                  <a:pt x="9" y="75"/>
                </a:lnTo>
                <a:lnTo>
                  <a:pt x="11" y="75"/>
                </a:lnTo>
                <a:lnTo>
                  <a:pt x="13" y="75"/>
                </a:lnTo>
                <a:lnTo>
                  <a:pt x="13" y="73"/>
                </a:lnTo>
                <a:lnTo>
                  <a:pt x="13" y="72"/>
                </a:lnTo>
                <a:lnTo>
                  <a:pt x="14" y="72"/>
                </a:lnTo>
                <a:lnTo>
                  <a:pt x="14" y="70"/>
                </a:lnTo>
                <a:lnTo>
                  <a:pt x="13" y="68"/>
                </a:lnTo>
                <a:lnTo>
                  <a:pt x="13" y="70"/>
                </a:lnTo>
                <a:lnTo>
                  <a:pt x="13" y="68"/>
                </a:lnTo>
                <a:lnTo>
                  <a:pt x="11" y="68"/>
                </a:lnTo>
                <a:lnTo>
                  <a:pt x="11" y="67"/>
                </a:lnTo>
                <a:lnTo>
                  <a:pt x="13" y="67"/>
                </a:lnTo>
                <a:lnTo>
                  <a:pt x="13" y="68"/>
                </a:lnTo>
                <a:lnTo>
                  <a:pt x="13" y="67"/>
                </a:lnTo>
                <a:lnTo>
                  <a:pt x="11" y="67"/>
                </a:lnTo>
                <a:lnTo>
                  <a:pt x="11" y="68"/>
                </a:lnTo>
                <a:lnTo>
                  <a:pt x="9" y="67"/>
                </a:lnTo>
                <a:lnTo>
                  <a:pt x="9" y="65"/>
                </a:lnTo>
                <a:lnTo>
                  <a:pt x="9" y="64"/>
                </a:lnTo>
                <a:lnTo>
                  <a:pt x="9" y="65"/>
                </a:lnTo>
                <a:lnTo>
                  <a:pt x="11" y="65"/>
                </a:lnTo>
                <a:lnTo>
                  <a:pt x="11" y="64"/>
                </a:lnTo>
                <a:lnTo>
                  <a:pt x="9" y="64"/>
                </a:lnTo>
                <a:lnTo>
                  <a:pt x="9" y="62"/>
                </a:lnTo>
                <a:lnTo>
                  <a:pt x="9" y="60"/>
                </a:lnTo>
                <a:lnTo>
                  <a:pt x="8" y="60"/>
                </a:lnTo>
                <a:lnTo>
                  <a:pt x="8" y="59"/>
                </a:lnTo>
                <a:lnTo>
                  <a:pt x="6" y="59"/>
                </a:lnTo>
                <a:lnTo>
                  <a:pt x="6" y="57"/>
                </a:lnTo>
                <a:lnTo>
                  <a:pt x="6" y="56"/>
                </a:lnTo>
                <a:lnTo>
                  <a:pt x="6" y="54"/>
                </a:lnTo>
                <a:lnTo>
                  <a:pt x="5" y="54"/>
                </a:lnTo>
                <a:lnTo>
                  <a:pt x="5" y="52"/>
                </a:lnTo>
                <a:lnTo>
                  <a:pt x="3" y="52"/>
                </a:lnTo>
                <a:lnTo>
                  <a:pt x="3" y="51"/>
                </a:lnTo>
                <a:lnTo>
                  <a:pt x="5" y="51"/>
                </a:lnTo>
                <a:lnTo>
                  <a:pt x="5" y="49"/>
                </a:lnTo>
                <a:lnTo>
                  <a:pt x="3" y="49"/>
                </a:lnTo>
                <a:lnTo>
                  <a:pt x="3" y="48"/>
                </a:lnTo>
                <a:lnTo>
                  <a:pt x="5" y="48"/>
                </a:lnTo>
                <a:lnTo>
                  <a:pt x="5" y="46"/>
                </a:lnTo>
                <a:lnTo>
                  <a:pt x="3" y="46"/>
                </a:lnTo>
                <a:lnTo>
                  <a:pt x="3" y="48"/>
                </a:lnTo>
                <a:lnTo>
                  <a:pt x="1" y="48"/>
                </a:lnTo>
                <a:lnTo>
                  <a:pt x="1" y="46"/>
                </a:lnTo>
                <a:lnTo>
                  <a:pt x="3" y="46"/>
                </a:lnTo>
                <a:lnTo>
                  <a:pt x="3" y="44"/>
                </a:lnTo>
                <a:lnTo>
                  <a:pt x="1" y="44"/>
                </a:lnTo>
                <a:lnTo>
                  <a:pt x="3" y="44"/>
                </a:lnTo>
                <a:lnTo>
                  <a:pt x="3" y="43"/>
                </a:lnTo>
                <a:lnTo>
                  <a:pt x="1" y="43"/>
                </a:lnTo>
                <a:lnTo>
                  <a:pt x="1" y="41"/>
                </a:lnTo>
                <a:lnTo>
                  <a:pt x="3" y="41"/>
                </a:lnTo>
                <a:lnTo>
                  <a:pt x="3" y="43"/>
                </a:lnTo>
                <a:lnTo>
                  <a:pt x="3" y="44"/>
                </a:lnTo>
                <a:lnTo>
                  <a:pt x="5" y="44"/>
                </a:lnTo>
                <a:lnTo>
                  <a:pt x="5" y="43"/>
                </a:lnTo>
                <a:lnTo>
                  <a:pt x="3" y="41"/>
                </a:lnTo>
                <a:lnTo>
                  <a:pt x="3" y="40"/>
                </a:lnTo>
                <a:lnTo>
                  <a:pt x="5" y="40"/>
                </a:lnTo>
                <a:lnTo>
                  <a:pt x="5" y="41"/>
                </a:lnTo>
                <a:lnTo>
                  <a:pt x="5" y="40"/>
                </a:lnTo>
                <a:lnTo>
                  <a:pt x="3" y="40"/>
                </a:lnTo>
                <a:lnTo>
                  <a:pt x="3" y="38"/>
                </a:lnTo>
                <a:lnTo>
                  <a:pt x="5" y="38"/>
                </a:lnTo>
                <a:lnTo>
                  <a:pt x="3" y="38"/>
                </a:lnTo>
                <a:lnTo>
                  <a:pt x="3" y="36"/>
                </a:lnTo>
                <a:lnTo>
                  <a:pt x="1" y="36"/>
                </a:lnTo>
                <a:lnTo>
                  <a:pt x="1" y="38"/>
                </a:lnTo>
                <a:lnTo>
                  <a:pt x="1" y="36"/>
                </a:lnTo>
                <a:lnTo>
                  <a:pt x="0" y="36"/>
                </a:lnTo>
                <a:lnTo>
                  <a:pt x="0" y="35"/>
                </a:lnTo>
                <a:lnTo>
                  <a:pt x="1" y="33"/>
                </a:lnTo>
                <a:lnTo>
                  <a:pt x="0" y="33"/>
                </a:lnTo>
                <a:lnTo>
                  <a:pt x="0" y="32"/>
                </a:lnTo>
                <a:lnTo>
                  <a:pt x="1" y="32"/>
                </a:lnTo>
                <a:lnTo>
                  <a:pt x="1" y="30"/>
                </a:lnTo>
                <a:lnTo>
                  <a:pt x="0" y="30"/>
                </a:lnTo>
                <a:lnTo>
                  <a:pt x="1" y="30"/>
                </a:lnTo>
                <a:lnTo>
                  <a:pt x="3" y="30"/>
                </a:lnTo>
                <a:lnTo>
                  <a:pt x="3" y="28"/>
                </a:lnTo>
                <a:lnTo>
                  <a:pt x="3" y="27"/>
                </a:lnTo>
                <a:lnTo>
                  <a:pt x="1" y="27"/>
                </a:lnTo>
                <a:lnTo>
                  <a:pt x="3" y="27"/>
                </a:lnTo>
                <a:lnTo>
                  <a:pt x="5" y="27"/>
                </a:lnTo>
                <a:lnTo>
                  <a:pt x="3" y="27"/>
                </a:lnTo>
                <a:lnTo>
                  <a:pt x="3" y="25"/>
                </a:lnTo>
                <a:lnTo>
                  <a:pt x="3" y="24"/>
                </a:lnTo>
                <a:lnTo>
                  <a:pt x="5" y="24"/>
                </a:lnTo>
                <a:lnTo>
                  <a:pt x="6" y="25"/>
                </a:lnTo>
                <a:lnTo>
                  <a:pt x="9" y="25"/>
                </a:lnTo>
                <a:lnTo>
                  <a:pt x="13" y="25"/>
                </a:lnTo>
                <a:lnTo>
                  <a:pt x="13" y="24"/>
                </a:lnTo>
                <a:lnTo>
                  <a:pt x="13" y="19"/>
                </a:lnTo>
                <a:lnTo>
                  <a:pt x="14" y="19"/>
                </a:lnTo>
                <a:lnTo>
                  <a:pt x="14" y="16"/>
                </a:lnTo>
                <a:lnTo>
                  <a:pt x="13" y="11"/>
                </a:lnTo>
                <a:lnTo>
                  <a:pt x="13" y="9"/>
                </a:lnTo>
                <a:lnTo>
                  <a:pt x="14" y="9"/>
                </a:lnTo>
                <a:lnTo>
                  <a:pt x="14" y="8"/>
                </a:lnTo>
                <a:lnTo>
                  <a:pt x="14" y="9"/>
                </a:lnTo>
                <a:lnTo>
                  <a:pt x="14" y="8"/>
                </a:lnTo>
                <a:lnTo>
                  <a:pt x="16" y="8"/>
                </a:lnTo>
                <a:lnTo>
                  <a:pt x="17" y="8"/>
                </a:lnTo>
                <a:lnTo>
                  <a:pt x="17" y="6"/>
                </a:lnTo>
                <a:lnTo>
                  <a:pt x="16" y="6"/>
                </a:lnTo>
                <a:lnTo>
                  <a:pt x="17" y="6"/>
                </a:lnTo>
                <a:lnTo>
                  <a:pt x="17" y="4"/>
                </a:lnTo>
                <a:lnTo>
                  <a:pt x="19" y="4"/>
                </a:lnTo>
                <a:lnTo>
                  <a:pt x="17" y="4"/>
                </a:lnTo>
                <a:lnTo>
                  <a:pt x="16" y="4"/>
                </a:lnTo>
                <a:lnTo>
                  <a:pt x="16" y="3"/>
                </a:lnTo>
                <a:lnTo>
                  <a:pt x="17" y="3"/>
                </a:lnTo>
                <a:lnTo>
                  <a:pt x="19" y="3"/>
                </a:lnTo>
                <a:lnTo>
                  <a:pt x="21" y="3"/>
                </a:lnTo>
                <a:lnTo>
                  <a:pt x="21" y="1"/>
                </a:lnTo>
                <a:lnTo>
                  <a:pt x="22" y="1"/>
                </a:lnTo>
                <a:lnTo>
                  <a:pt x="24" y="1"/>
                </a:lnTo>
                <a:lnTo>
                  <a:pt x="24" y="0"/>
                </a:lnTo>
                <a:lnTo>
                  <a:pt x="22" y="0"/>
                </a:lnTo>
                <a:lnTo>
                  <a:pt x="24" y="0"/>
                </a:lnTo>
                <a:close/>
              </a:path>
            </a:pathLst>
          </a:custGeom>
          <a:solidFill>
            <a:srgbClr val="98F768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82" name="Freeform 34"/>
          <p:cNvSpPr>
            <a:spLocks/>
          </p:cNvSpPr>
          <p:nvPr/>
        </p:nvSpPr>
        <p:spPr bwMode="auto">
          <a:xfrm>
            <a:off x="3228975" y="4106863"/>
            <a:ext cx="801688" cy="650875"/>
          </a:xfrm>
          <a:custGeom>
            <a:avLst/>
            <a:gdLst/>
            <a:ahLst/>
            <a:cxnLst>
              <a:cxn ang="0">
                <a:pos x="505" y="245"/>
              </a:cxn>
              <a:cxn ang="0">
                <a:pos x="504" y="253"/>
              </a:cxn>
              <a:cxn ang="0">
                <a:pos x="500" y="261"/>
              </a:cxn>
              <a:cxn ang="0">
                <a:pos x="497" y="264"/>
              </a:cxn>
              <a:cxn ang="0">
                <a:pos x="492" y="275"/>
              </a:cxn>
              <a:cxn ang="0">
                <a:pos x="489" y="285"/>
              </a:cxn>
              <a:cxn ang="0">
                <a:pos x="488" y="293"/>
              </a:cxn>
              <a:cxn ang="0">
                <a:pos x="491" y="304"/>
              </a:cxn>
              <a:cxn ang="0">
                <a:pos x="486" y="314"/>
              </a:cxn>
              <a:cxn ang="0">
                <a:pos x="478" y="322"/>
              </a:cxn>
              <a:cxn ang="0">
                <a:pos x="470" y="331"/>
              </a:cxn>
              <a:cxn ang="0">
                <a:pos x="462" y="360"/>
              </a:cxn>
              <a:cxn ang="0">
                <a:pos x="448" y="376"/>
              </a:cxn>
              <a:cxn ang="0">
                <a:pos x="432" y="391"/>
              </a:cxn>
              <a:cxn ang="0">
                <a:pos x="355" y="407"/>
              </a:cxn>
              <a:cxn ang="0">
                <a:pos x="329" y="355"/>
              </a:cxn>
              <a:cxn ang="0">
                <a:pos x="286" y="299"/>
              </a:cxn>
              <a:cxn ang="0">
                <a:pos x="273" y="315"/>
              </a:cxn>
              <a:cxn ang="0">
                <a:pos x="249" y="336"/>
              </a:cxn>
              <a:cxn ang="0">
                <a:pos x="243" y="333"/>
              </a:cxn>
              <a:cxn ang="0">
                <a:pos x="236" y="317"/>
              </a:cxn>
              <a:cxn ang="0">
                <a:pos x="222" y="272"/>
              </a:cxn>
              <a:cxn ang="0">
                <a:pos x="211" y="221"/>
              </a:cxn>
              <a:cxn ang="0">
                <a:pos x="211" y="194"/>
              </a:cxn>
              <a:cxn ang="0">
                <a:pos x="201" y="186"/>
              </a:cxn>
              <a:cxn ang="0">
                <a:pos x="187" y="179"/>
              </a:cxn>
              <a:cxn ang="0">
                <a:pos x="174" y="184"/>
              </a:cxn>
              <a:cxn ang="0">
                <a:pos x="161" y="157"/>
              </a:cxn>
              <a:cxn ang="0">
                <a:pos x="163" y="141"/>
              </a:cxn>
              <a:cxn ang="0">
                <a:pos x="144" y="135"/>
              </a:cxn>
              <a:cxn ang="0">
                <a:pos x="140" y="107"/>
              </a:cxn>
              <a:cxn ang="0">
                <a:pos x="132" y="96"/>
              </a:cxn>
              <a:cxn ang="0">
                <a:pos x="108" y="75"/>
              </a:cxn>
              <a:cxn ang="0">
                <a:pos x="99" y="83"/>
              </a:cxn>
              <a:cxn ang="0">
                <a:pos x="91" y="104"/>
              </a:cxn>
              <a:cxn ang="0">
                <a:pos x="62" y="91"/>
              </a:cxn>
              <a:cxn ang="0">
                <a:pos x="51" y="82"/>
              </a:cxn>
              <a:cxn ang="0">
                <a:pos x="38" y="58"/>
              </a:cxn>
              <a:cxn ang="0">
                <a:pos x="12" y="24"/>
              </a:cxn>
              <a:cxn ang="0">
                <a:pos x="6" y="11"/>
              </a:cxn>
              <a:cxn ang="0">
                <a:pos x="16" y="2"/>
              </a:cxn>
              <a:cxn ang="0">
                <a:pos x="48" y="3"/>
              </a:cxn>
              <a:cxn ang="0">
                <a:pos x="80" y="11"/>
              </a:cxn>
              <a:cxn ang="0">
                <a:pos x="99" y="10"/>
              </a:cxn>
              <a:cxn ang="0">
                <a:pos x="108" y="3"/>
              </a:cxn>
              <a:cxn ang="0">
                <a:pos x="145" y="15"/>
              </a:cxn>
              <a:cxn ang="0">
                <a:pos x="176" y="15"/>
              </a:cxn>
              <a:cxn ang="0">
                <a:pos x="206" y="11"/>
              </a:cxn>
              <a:cxn ang="0">
                <a:pos x="228" y="19"/>
              </a:cxn>
              <a:cxn ang="0">
                <a:pos x="240" y="43"/>
              </a:cxn>
              <a:cxn ang="0">
                <a:pos x="275" y="37"/>
              </a:cxn>
              <a:cxn ang="0">
                <a:pos x="305" y="72"/>
              </a:cxn>
              <a:cxn ang="0">
                <a:pos x="331" y="93"/>
              </a:cxn>
              <a:cxn ang="0">
                <a:pos x="356" y="125"/>
              </a:cxn>
              <a:cxn ang="0">
                <a:pos x="366" y="151"/>
              </a:cxn>
              <a:cxn ang="0">
                <a:pos x="390" y="178"/>
              </a:cxn>
              <a:cxn ang="0">
                <a:pos x="443" y="224"/>
              </a:cxn>
              <a:cxn ang="0">
                <a:pos x="488" y="255"/>
              </a:cxn>
              <a:cxn ang="0">
                <a:pos x="492" y="242"/>
              </a:cxn>
            </a:cxnLst>
            <a:rect l="0" t="0" r="r" b="b"/>
            <a:pathLst>
              <a:path w="505" h="410">
                <a:moveTo>
                  <a:pt x="502" y="234"/>
                </a:moveTo>
                <a:lnTo>
                  <a:pt x="502" y="235"/>
                </a:lnTo>
                <a:lnTo>
                  <a:pt x="502" y="237"/>
                </a:lnTo>
                <a:lnTo>
                  <a:pt x="504" y="237"/>
                </a:lnTo>
                <a:lnTo>
                  <a:pt x="504" y="239"/>
                </a:lnTo>
                <a:lnTo>
                  <a:pt x="504" y="240"/>
                </a:lnTo>
                <a:lnTo>
                  <a:pt x="502" y="242"/>
                </a:lnTo>
                <a:lnTo>
                  <a:pt x="504" y="243"/>
                </a:lnTo>
                <a:lnTo>
                  <a:pt x="505" y="243"/>
                </a:lnTo>
                <a:lnTo>
                  <a:pt x="505" y="245"/>
                </a:lnTo>
                <a:lnTo>
                  <a:pt x="504" y="245"/>
                </a:lnTo>
                <a:lnTo>
                  <a:pt x="505" y="245"/>
                </a:lnTo>
                <a:lnTo>
                  <a:pt x="505" y="247"/>
                </a:lnTo>
                <a:lnTo>
                  <a:pt x="505" y="248"/>
                </a:lnTo>
                <a:lnTo>
                  <a:pt x="504" y="250"/>
                </a:lnTo>
                <a:lnTo>
                  <a:pt x="502" y="251"/>
                </a:lnTo>
                <a:lnTo>
                  <a:pt x="502" y="250"/>
                </a:lnTo>
                <a:lnTo>
                  <a:pt x="500" y="251"/>
                </a:lnTo>
                <a:lnTo>
                  <a:pt x="502" y="251"/>
                </a:lnTo>
                <a:lnTo>
                  <a:pt x="504" y="253"/>
                </a:lnTo>
                <a:lnTo>
                  <a:pt x="502" y="253"/>
                </a:lnTo>
                <a:lnTo>
                  <a:pt x="502" y="255"/>
                </a:lnTo>
                <a:lnTo>
                  <a:pt x="504" y="255"/>
                </a:lnTo>
                <a:lnTo>
                  <a:pt x="504" y="256"/>
                </a:lnTo>
                <a:lnTo>
                  <a:pt x="502" y="256"/>
                </a:lnTo>
                <a:lnTo>
                  <a:pt x="502" y="258"/>
                </a:lnTo>
                <a:lnTo>
                  <a:pt x="500" y="259"/>
                </a:lnTo>
                <a:lnTo>
                  <a:pt x="502" y="259"/>
                </a:lnTo>
                <a:lnTo>
                  <a:pt x="502" y="261"/>
                </a:lnTo>
                <a:lnTo>
                  <a:pt x="500" y="261"/>
                </a:lnTo>
                <a:lnTo>
                  <a:pt x="502" y="261"/>
                </a:lnTo>
                <a:lnTo>
                  <a:pt x="502" y="263"/>
                </a:lnTo>
                <a:lnTo>
                  <a:pt x="500" y="264"/>
                </a:lnTo>
                <a:lnTo>
                  <a:pt x="502" y="264"/>
                </a:lnTo>
                <a:lnTo>
                  <a:pt x="500" y="264"/>
                </a:lnTo>
                <a:lnTo>
                  <a:pt x="500" y="266"/>
                </a:lnTo>
                <a:lnTo>
                  <a:pt x="500" y="264"/>
                </a:lnTo>
                <a:lnTo>
                  <a:pt x="499" y="264"/>
                </a:lnTo>
                <a:lnTo>
                  <a:pt x="497" y="266"/>
                </a:lnTo>
                <a:lnTo>
                  <a:pt x="497" y="264"/>
                </a:lnTo>
                <a:lnTo>
                  <a:pt x="497" y="266"/>
                </a:lnTo>
                <a:lnTo>
                  <a:pt x="497" y="267"/>
                </a:lnTo>
                <a:lnTo>
                  <a:pt x="496" y="267"/>
                </a:lnTo>
                <a:lnTo>
                  <a:pt x="496" y="269"/>
                </a:lnTo>
                <a:lnTo>
                  <a:pt x="496" y="271"/>
                </a:lnTo>
                <a:lnTo>
                  <a:pt x="494" y="271"/>
                </a:lnTo>
                <a:lnTo>
                  <a:pt x="494" y="272"/>
                </a:lnTo>
                <a:lnTo>
                  <a:pt x="494" y="274"/>
                </a:lnTo>
                <a:lnTo>
                  <a:pt x="494" y="275"/>
                </a:lnTo>
                <a:lnTo>
                  <a:pt x="492" y="275"/>
                </a:lnTo>
                <a:lnTo>
                  <a:pt x="491" y="275"/>
                </a:lnTo>
                <a:lnTo>
                  <a:pt x="491" y="277"/>
                </a:lnTo>
                <a:lnTo>
                  <a:pt x="489" y="277"/>
                </a:lnTo>
                <a:lnTo>
                  <a:pt x="489" y="279"/>
                </a:lnTo>
                <a:lnTo>
                  <a:pt x="489" y="280"/>
                </a:lnTo>
                <a:lnTo>
                  <a:pt x="489" y="282"/>
                </a:lnTo>
                <a:lnTo>
                  <a:pt x="489" y="283"/>
                </a:lnTo>
                <a:lnTo>
                  <a:pt x="488" y="283"/>
                </a:lnTo>
                <a:lnTo>
                  <a:pt x="488" y="285"/>
                </a:lnTo>
                <a:lnTo>
                  <a:pt x="489" y="285"/>
                </a:lnTo>
                <a:lnTo>
                  <a:pt x="488" y="285"/>
                </a:lnTo>
                <a:lnTo>
                  <a:pt x="488" y="287"/>
                </a:lnTo>
                <a:lnTo>
                  <a:pt x="486" y="287"/>
                </a:lnTo>
                <a:lnTo>
                  <a:pt x="486" y="288"/>
                </a:lnTo>
                <a:lnTo>
                  <a:pt x="486" y="290"/>
                </a:lnTo>
                <a:lnTo>
                  <a:pt x="486" y="288"/>
                </a:lnTo>
                <a:lnTo>
                  <a:pt x="488" y="290"/>
                </a:lnTo>
                <a:lnTo>
                  <a:pt x="488" y="291"/>
                </a:lnTo>
                <a:lnTo>
                  <a:pt x="489" y="293"/>
                </a:lnTo>
                <a:lnTo>
                  <a:pt x="488" y="293"/>
                </a:lnTo>
                <a:lnTo>
                  <a:pt x="489" y="295"/>
                </a:lnTo>
                <a:lnTo>
                  <a:pt x="491" y="296"/>
                </a:lnTo>
                <a:lnTo>
                  <a:pt x="491" y="298"/>
                </a:lnTo>
                <a:lnTo>
                  <a:pt x="492" y="298"/>
                </a:lnTo>
                <a:lnTo>
                  <a:pt x="491" y="299"/>
                </a:lnTo>
                <a:lnTo>
                  <a:pt x="491" y="301"/>
                </a:lnTo>
                <a:lnTo>
                  <a:pt x="492" y="303"/>
                </a:lnTo>
                <a:lnTo>
                  <a:pt x="491" y="303"/>
                </a:lnTo>
                <a:lnTo>
                  <a:pt x="492" y="304"/>
                </a:lnTo>
                <a:lnTo>
                  <a:pt x="491" y="304"/>
                </a:lnTo>
                <a:lnTo>
                  <a:pt x="489" y="304"/>
                </a:lnTo>
                <a:lnTo>
                  <a:pt x="489" y="306"/>
                </a:lnTo>
                <a:lnTo>
                  <a:pt x="488" y="306"/>
                </a:lnTo>
                <a:lnTo>
                  <a:pt x="488" y="307"/>
                </a:lnTo>
                <a:lnTo>
                  <a:pt x="486" y="309"/>
                </a:lnTo>
                <a:lnTo>
                  <a:pt x="486" y="311"/>
                </a:lnTo>
                <a:lnTo>
                  <a:pt x="484" y="311"/>
                </a:lnTo>
                <a:lnTo>
                  <a:pt x="486" y="311"/>
                </a:lnTo>
                <a:lnTo>
                  <a:pt x="486" y="312"/>
                </a:lnTo>
                <a:lnTo>
                  <a:pt x="486" y="314"/>
                </a:lnTo>
                <a:lnTo>
                  <a:pt x="484" y="314"/>
                </a:lnTo>
                <a:lnTo>
                  <a:pt x="483" y="314"/>
                </a:lnTo>
                <a:lnTo>
                  <a:pt x="483" y="315"/>
                </a:lnTo>
                <a:lnTo>
                  <a:pt x="481" y="315"/>
                </a:lnTo>
                <a:lnTo>
                  <a:pt x="481" y="317"/>
                </a:lnTo>
                <a:lnTo>
                  <a:pt x="481" y="319"/>
                </a:lnTo>
                <a:lnTo>
                  <a:pt x="480" y="319"/>
                </a:lnTo>
                <a:lnTo>
                  <a:pt x="478" y="320"/>
                </a:lnTo>
                <a:lnTo>
                  <a:pt x="480" y="322"/>
                </a:lnTo>
                <a:lnTo>
                  <a:pt x="478" y="322"/>
                </a:lnTo>
                <a:lnTo>
                  <a:pt x="476" y="322"/>
                </a:lnTo>
                <a:lnTo>
                  <a:pt x="476" y="323"/>
                </a:lnTo>
                <a:lnTo>
                  <a:pt x="475" y="323"/>
                </a:lnTo>
                <a:lnTo>
                  <a:pt x="475" y="325"/>
                </a:lnTo>
                <a:lnTo>
                  <a:pt x="475" y="327"/>
                </a:lnTo>
                <a:lnTo>
                  <a:pt x="473" y="327"/>
                </a:lnTo>
                <a:lnTo>
                  <a:pt x="473" y="328"/>
                </a:lnTo>
                <a:lnTo>
                  <a:pt x="472" y="330"/>
                </a:lnTo>
                <a:lnTo>
                  <a:pt x="472" y="331"/>
                </a:lnTo>
                <a:lnTo>
                  <a:pt x="470" y="331"/>
                </a:lnTo>
                <a:lnTo>
                  <a:pt x="472" y="333"/>
                </a:lnTo>
                <a:lnTo>
                  <a:pt x="470" y="335"/>
                </a:lnTo>
                <a:lnTo>
                  <a:pt x="470" y="336"/>
                </a:lnTo>
                <a:lnTo>
                  <a:pt x="468" y="338"/>
                </a:lnTo>
                <a:lnTo>
                  <a:pt x="467" y="341"/>
                </a:lnTo>
                <a:lnTo>
                  <a:pt x="467" y="346"/>
                </a:lnTo>
                <a:lnTo>
                  <a:pt x="467" y="347"/>
                </a:lnTo>
                <a:lnTo>
                  <a:pt x="464" y="355"/>
                </a:lnTo>
                <a:lnTo>
                  <a:pt x="464" y="357"/>
                </a:lnTo>
                <a:lnTo>
                  <a:pt x="462" y="360"/>
                </a:lnTo>
                <a:lnTo>
                  <a:pt x="459" y="363"/>
                </a:lnTo>
                <a:lnTo>
                  <a:pt x="456" y="370"/>
                </a:lnTo>
                <a:lnTo>
                  <a:pt x="451" y="373"/>
                </a:lnTo>
                <a:lnTo>
                  <a:pt x="452" y="376"/>
                </a:lnTo>
                <a:lnTo>
                  <a:pt x="462" y="378"/>
                </a:lnTo>
                <a:lnTo>
                  <a:pt x="464" y="387"/>
                </a:lnTo>
                <a:lnTo>
                  <a:pt x="460" y="389"/>
                </a:lnTo>
                <a:lnTo>
                  <a:pt x="454" y="384"/>
                </a:lnTo>
                <a:lnTo>
                  <a:pt x="454" y="381"/>
                </a:lnTo>
                <a:lnTo>
                  <a:pt x="448" y="376"/>
                </a:lnTo>
                <a:lnTo>
                  <a:pt x="446" y="378"/>
                </a:lnTo>
                <a:lnTo>
                  <a:pt x="444" y="376"/>
                </a:lnTo>
                <a:lnTo>
                  <a:pt x="440" y="371"/>
                </a:lnTo>
                <a:lnTo>
                  <a:pt x="433" y="370"/>
                </a:lnTo>
                <a:lnTo>
                  <a:pt x="432" y="371"/>
                </a:lnTo>
                <a:lnTo>
                  <a:pt x="435" y="376"/>
                </a:lnTo>
                <a:lnTo>
                  <a:pt x="443" y="384"/>
                </a:lnTo>
                <a:lnTo>
                  <a:pt x="438" y="387"/>
                </a:lnTo>
                <a:lnTo>
                  <a:pt x="436" y="389"/>
                </a:lnTo>
                <a:lnTo>
                  <a:pt x="432" y="391"/>
                </a:lnTo>
                <a:lnTo>
                  <a:pt x="432" y="397"/>
                </a:lnTo>
                <a:lnTo>
                  <a:pt x="416" y="402"/>
                </a:lnTo>
                <a:lnTo>
                  <a:pt x="409" y="392"/>
                </a:lnTo>
                <a:lnTo>
                  <a:pt x="408" y="394"/>
                </a:lnTo>
                <a:lnTo>
                  <a:pt x="406" y="407"/>
                </a:lnTo>
                <a:lnTo>
                  <a:pt x="398" y="410"/>
                </a:lnTo>
                <a:lnTo>
                  <a:pt x="376" y="407"/>
                </a:lnTo>
                <a:lnTo>
                  <a:pt x="374" y="403"/>
                </a:lnTo>
                <a:lnTo>
                  <a:pt x="371" y="403"/>
                </a:lnTo>
                <a:lnTo>
                  <a:pt x="355" y="407"/>
                </a:lnTo>
                <a:lnTo>
                  <a:pt x="352" y="399"/>
                </a:lnTo>
                <a:lnTo>
                  <a:pt x="345" y="391"/>
                </a:lnTo>
                <a:lnTo>
                  <a:pt x="331" y="392"/>
                </a:lnTo>
                <a:lnTo>
                  <a:pt x="331" y="389"/>
                </a:lnTo>
                <a:lnTo>
                  <a:pt x="316" y="383"/>
                </a:lnTo>
                <a:lnTo>
                  <a:pt x="316" y="376"/>
                </a:lnTo>
                <a:lnTo>
                  <a:pt x="313" y="368"/>
                </a:lnTo>
                <a:lnTo>
                  <a:pt x="321" y="363"/>
                </a:lnTo>
                <a:lnTo>
                  <a:pt x="324" y="355"/>
                </a:lnTo>
                <a:lnTo>
                  <a:pt x="329" y="355"/>
                </a:lnTo>
                <a:lnTo>
                  <a:pt x="334" y="344"/>
                </a:lnTo>
                <a:lnTo>
                  <a:pt x="337" y="343"/>
                </a:lnTo>
                <a:lnTo>
                  <a:pt x="337" y="341"/>
                </a:lnTo>
                <a:lnTo>
                  <a:pt x="334" y="336"/>
                </a:lnTo>
                <a:lnTo>
                  <a:pt x="328" y="328"/>
                </a:lnTo>
                <a:lnTo>
                  <a:pt x="326" y="325"/>
                </a:lnTo>
                <a:lnTo>
                  <a:pt x="313" y="323"/>
                </a:lnTo>
                <a:lnTo>
                  <a:pt x="304" y="322"/>
                </a:lnTo>
                <a:lnTo>
                  <a:pt x="289" y="309"/>
                </a:lnTo>
                <a:lnTo>
                  <a:pt x="286" y="299"/>
                </a:lnTo>
                <a:lnTo>
                  <a:pt x="284" y="301"/>
                </a:lnTo>
                <a:lnTo>
                  <a:pt x="283" y="303"/>
                </a:lnTo>
                <a:lnTo>
                  <a:pt x="281" y="306"/>
                </a:lnTo>
                <a:lnTo>
                  <a:pt x="280" y="309"/>
                </a:lnTo>
                <a:lnTo>
                  <a:pt x="280" y="311"/>
                </a:lnTo>
                <a:lnTo>
                  <a:pt x="280" y="312"/>
                </a:lnTo>
                <a:lnTo>
                  <a:pt x="280" y="314"/>
                </a:lnTo>
                <a:lnTo>
                  <a:pt x="276" y="312"/>
                </a:lnTo>
                <a:lnTo>
                  <a:pt x="275" y="314"/>
                </a:lnTo>
                <a:lnTo>
                  <a:pt x="273" y="315"/>
                </a:lnTo>
                <a:lnTo>
                  <a:pt x="276" y="319"/>
                </a:lnTo>
                <a:lnTo>
                  <a:pt x="278" y="319"/>
                </a:lnTo>
                <a:lnTo>
                  <a:pt x="276" y="325"/>
                </a:lnTo>
                <a:lnTo>
                  <a:pt x="275" y="331"/>
                </a:lnTo>
                <a:lnTo>
                  <a:pt x="257" y="328"/>
                </a:lnTo>
                <a:lnTo>
                  <a:pt x="257" y="330"/>
                </a:lnTo>
                <a:lnTo>
                  <a:pt x="254" y="331"/>
                </a:lnTo>
                <a:lnTo>
                  <a:pt x="252" y="333"/>
                </a:lnTo>
                <a:lnTo>
                  <a:pt x="251" y="335"/>
                </a:lnTo>
                <a:lnTo>
                  <a:pt x="249" y="336"/>
                </a:lnTo>
                <a:lnTo>
                  <a:pt x="251" y="336"/>
                </a:lnTo>
                <a:lnTo>
                  <a:pt x="251" y="338"/>
                </a:lnTo>
                <a:lnTo>
                  <a:pt x="251" y="339"/>
                </a:lnTo>
                <a:lnTo>
                  <a:pt x="249" y="338"/>
                </a:lnTo>
                <a:lnTo>
                  <a:pt x="246" y="338"/>
                </a:lnTo>
                <a:lnTo>
                  <a:pt x="244" y="339"/>
                </a:lnTo>
                <a:lnTo>
                  <a:pt x="243" y="338"/>
                </a:lnTo>
                <a:lnTo>
                  <a:pt x="241" y="336"/>
                </a:lnTo>
                <a:lnTo>
                  <a:pt x="243" y="335"/>
                </a:lnTo>
                <a:lnTo>
                  <a:pt x="243" y="333"/>
                </a:lnTo>
                <a:lnTo>
                  <a:pt x="243" y="331"/>
                </a:lnTo>
                <a:lnTo>
                  <a:pt x="241" y="330"/>
                </a:lnTo>
                <a:lnTo>
                  <a:pt x="240" y="330"/>
                </a:lnTo>
                <a:lnTo>
                  <a:pt x="238" y="328"/>
                </a:lnTo>
                <a:lnTo>
                  <a:pt x="238" y="327"/>
                </a:lnTo>
                <a:lnTo>
                  <a:pt x="240" y="325"/>
                </a:lnTo>
                <a:lnTo>
                  <a:pt x="240" y="322"/>
                </a:lnTo>
                <a:lnTo>
                  <a:pt x="238" y="320"/>
                </a:lnTo>
                <a:lnTo>
                  <a:pt x="236" y="319"/>
                </a:lnTo>
                <a:lnTo>
                  <a:pt x="236" y="317"/>
                </a:lnTo>
                <a:lnTo>
                  <a:pt x="236" y="315"/>
                </a:lnTo>
                <a:lnTo>
                  <a:pt x="248" y="307"/>
                </a:lnTo>
                <a:lnTo>
                  <a:pt x="240" y="303"/>
                </a:lnTo>
                <a:lnTo>
                  <a:pt x="238" y="299"/>
                </a:lnTo>
                <a:lnTo>
                  <a:pt x="233" y="293"/>
                </a:lnTo>
                <a:lnTo>
                  <a:pt x="232" y="290"/>
                </a:lnTo>
                <a:lnTo>
                  <a:pt x="230" y="288"/>
                </a:lnTo>
                <a:lnTo>
                  <a:pt x="233" y="280"/>
                </a:lnTo>
                <a:lnTo>
                  <a:pt x="222" y="275"/>
                </a:lnTo>
                <a:lnTo>
                  <a:pt x="222" y="272"/>
                </a:lnTo>
                <a:lnTo>
                  <a:pt x="222" y="267"/>
                </a:lnTo>
                <a:lnTo>
                  <a:pt x="219" y="267"/>
                </a:lnTo>
                <a:lnTo>
                  <a:pt x="219" y="259"/>
                </a:lnTo>
                <a:lnTo>
                  <a:pt x="228" y="253"/>
                </a:lnTo>
                <a:lnTo>
                  <a:pt x="228" y="250"/>
                </a:lnTo>
                <a:lnTo>
                  <a:pt x="230" y="247"/>
                </a:lnTo>
                <a:lnTo>
                  <a:pt x="220" y="237"/>
                </a:lnTo>
                <a:lnTo>
                  <a:pt x="220" y="227"/>
                </a:lnTo>
                <a:lnTo>
                  <a:pt x="216" y="224"/>
                </a:lnTo>
                <a:lnTo>
                  <a:pt x="211" y="221"/>
                </a:lnTo>
                <a:lnTo>
                  <a:pt x="206" y="216"/>
                </a:lnTo>
                <a:lnTo>
                  <a:pt x="206" y="213"/>
                </a:lnTo>
                <a:lnTo>
                  <a:pt x="208" y="207"/>
                </a:lnTo>
                <a:lnTo>
                  <a:pt x="209" y="202"/>
                </a:lnTo>
                <a:lnTo>
                  <a:pt x="209" y="197"/>
                </a:lnTo>
                <a:lnTo>
                  <a:pt x="209" y="195"/>
                </a:lnTo>
                <a:lnTo>
                  <a:pt x="211" y="195"/>
                </a:lnTo>
                <a:lnTo>
                  <a:pt x="212" y="195"/>
                </a:lnTo>
                <a:lnTo>
                  <a:pt x="212" y="194"/>
                </a:lnTo>
                <a:lnTo>
                  <a:pt x="211" y="194"/>
                </a:lnTo>
                <a:lnTo>
                  <a:pt x="209" y="194"/>
                </a:lnTo>
                <a:lnTo>
                  <a:pt x="206" y="194"/>
                </a:lnTo>
                <a:lnTo>
                  <a:pt x="204" y="194"/>
                </a:lnTo>
                <a:lnTo>
                  <a:pt x="201" y="194"/>
                </a:lnTo>
                <a:lnTo>
                  <a:pt x="200" y="192"/>
                </a:lnTo>
                <a:lnTo>
                  <a:pt x="200" y="191"/>
                </a:lnTo>
                <a:lnTo>
                  <a:pt x="198" y="189"/>
                </a:lnTo>
                <a:lnTo>
                  <a:pt x="198" y="187"/>
                </a:lnTo>
                <a:lnTo>
                  <a:pt x="200" y="187"/>
                </a:lnTo>
                <a:lnTo>
                  <a:pt x="201" y="186"/>
                </a:lnTo>
                <a:lnTo>
                  <a:pt x="201" y="184"/>
                </a:lnTo>
                <a:lnTo>
                  <a:pt x="201" y="183"/>
                </a:lnTo>
                <a:lnTo>
                  <a:pt x="200" y="181"/>
                </a:lnTo>
                <a:lnTo>
                  <a:pt x="198" y="181"/>
                </a:lnTo>
                <a:lnTo>
                  <a:pt x="196" y="179"/>
                </a:lnTo>
                <a:lnTo>
                  <a:pt x="195" y="178"/>
                </a:lnTo>
                <a:lnTo>
                  <a:pt x="193" y="178"/>
                </a:lnTo>
                <a:lnTo>
                  <a:pt x="192" y="176"/>
                </a:lnTo>
                <a:lnTo>
                  <a:pt x="188" y="178"/>
                </a:lnTo>
                <a:lnTo>
                  <a:pt x="187" y="179"/>
                </a:lnTo>
                <a:lnTo>
                  <a:pt x="185" y="179"/>
                </a:lnTo>
                <a:lnTo>
                  <a:pt x="185" y="178"/>
                </a:lnTo>
                <a:lnTo>
                  <a:pt x="184" y="176"/>
                </a:lnTo>
                <a:lnTo>
                  <a:pt x="182" y="178"/>
                </a:lnTo>
                <a:lnTo>
                  <a:pt x="180" y="178"/>
                </a:lnTo>
                <a:lnTo>
                  <a:pt x="179" y="179"/>
                </a:lnTo>
                <a:lnTo>
                  <a:pt x="179" y="183"/>
                </a:lnTo>
                <a:lnTo>
                  <a:pt x="177" y="183"/>
                </a:lnTo>
                <a:lnTo>
                  <a:pt x="176" y="184"/>
                </a:lnTo>
                <a:lnTo>
                  <a:pt x="174" y="184"/>
                </a:lnTo>
                <a:lnTo>
                  <a:pt x="171" y="184"/>
                </a:lnTo>
                <a:lnTo>
                  <a:pt x="171" y="179"/>
                </a:lnTo>
                <a:lnTo>
                  <a:pt x="171" y="178"/>
                </a:lnTo>
                <a:lnTo>
                  <a:pt x="169" y="175"/>
                </a:lnTo>
                <a:lnTo>
                  <a:pt x="169" y="173"/>
                </a:lnTo>
                <a:lnTo>
                  <a:pt x="171" y="168"/>
                </a:lnTo>
                <a:lnTo>
                  <a:pt x="166" y="163"/>
                </a:lnTo>
                <a:lnTo>
                  <a:pt x="163" y="162"/>
                </a:lnTo>
                <a:lnTo>
                  <a:pt x="161" y="159"/>
                </a:lnTo>
                <a:lnTo>
                  <a:pt x="161" y="157"/>
                </a:lnTo>
                <a:lnTo>
                  <a:pt x="160" y="155"/>
                </a:lnTo>
                <a:lnTo>
                  <a:pt x="160" y="154"/>
                </a:lnTo>
                <a:lnTo>
                  <a:pt x="161" y="152"/>
                </a:lnTo>
                <a:lnTo>
                  <a:pt x="164" y="151"/>
                </a:lnTo>
                <a:lnTo>
                  <a:pt x="164" y="147"/>
                </a:lnTo>
                <a:lnTo>
                  <a:pt x="166" y="149"/>
                </a:lnTo>
                <a:lnTo>
                  <a:pt x="164" y="147"/>
                </a:lnTo>
                <a:lnTo>
                  <a:pt x="164" y="144"/>
                </a:lnTo>
                <a:lnTo>
                  <a:pt x="163" y="143"/>
                </a:lnTo>
                <a:lnTo>
                  <a:pt x="163" y="141"/>
                </a:lnTo>
                <a:lnTo>
                  <a:pt x="163" y="138"/>
                </a:lnTo>
                <a:lnTo>
                  <a:pt x="160" y="135"/>
                </a:lnTo>
                <a:lnTo>
                  <a:pt x="158" y="136"/>
                </a:lnTo>
                <a:lnTo>
                  <a:pt x="156" y="138"/>
                </a:lnTo>
                <a:lnTo>
                  <a:pt x="155" y="138"/>
                </a:lnTo>
                <a:lnTo>
                  <a:pt x="155" y="135"/>
                </a:lnTo>
                <a:lnTo>
                  <a:pt x="152" y="133"/>
                </a:lnTo>
                <a:lnTo>
                  <a:pt x="150" y="130"/>
                </a:lnTo>
                <a:lnTo>
                  <a:pt x="145" y="131"/>
                </a:lnTo>
                <a:lnTo>
                  <a:pt x="144" y="135"/>
                </a:lnTo>
                <a:lnTo>
                  <a:pt x="144" y="136"/>
                </a:lnTo>
                <a:lnTo>
                  <a:pt x="140" y="135"/>
                </a:lnTo>
                <a:lnTo>
                  <a:pt x="144" y="128"/>
                </a:lnTo>
                <a:lnTo>
                  <a:pt x="142" y="125"/>
                </a:lnTo>
                <a:lnTo>
                  <a:pt x="144" y="123"/>
                </a:lnTo>
                <a:lnTo>
                  <a:pt x="145" y="122"/>
                </a:lnTo>
                <a:lnTo>
                  <a:pt x="145" y="119"/>
                </a:lnTo>
                <a:lnTo>
                  <a:pt x="147" y="115"/>
                </a:lnTo>
                <a:lnTo>
                  <a:pt x="148" y="112"/>
                </a:lnTo>
                <a:lnTo>
                  <a:pt x="140" y="107"/>
                </a:lnTo>
                <a:lnTo>
                  <a:pt x="140" y="106"/>
                </a:lnTo>
                <a:lnTo>
                  <a:pt x="139" y="104"/>
                </a:lnTo>
                <a:lnTo>
                  <a:pt x="139" y="103"/>
                </a:lnTo>
                <a:lnTo>
                  <a:pt x="140" y="103"/>
                </a:lnTo>
                <a:lnTo>
                  <a:pt x="139" y="101"/>
                </a:lnTo>
                <a:lnTo>
                  <a:pt x="139" y="99"/>
                </a:lnTo>
                <a:lnTo>
                  <a:pt x="137" y="98"/>
                </a:lnTo>
                <a:lnTo>
                  <a:pt x="136" y="98"/>
                </a:lnTo>
                <a:lnTo>
                  <a:pt x="134" y="98"/>
                </a:lnTo>
                <a:lnTo>
                  <a:pt x="132" y="96"/>
                </a:lnTo>
                <a:lnTo>
                  <a:pt x="131" y="95"/>
                </a:lnTo>
                <a:lnTo>
                  <a:pt x="131" y="91"/>
                </a:lnTo>
                <a:lnTo>
                  <a:pt x="128" y="91"/>
                </a:lnTo>
                <a:lnTo>
                  <a:pt x="124" y="90"/>
                </a:lnTo>
                <a:lnTo>
                  <a:pt x="121" y="85"/>
                </a:lnTo>
                <a:lnTo>
                  <a:pt x="116" y="83"/>
                </a:lnTo>
                <a:lnTo>
                  <a:pt x="115" y="83"/>
                </a:lnTo>
                <a:lnTo>
                  <a:pt x="113" y="79"/>
                </a:lnTo>
                <a:lnTo>
                  <a:pt x="110" y="77"/>
                </a:lnTo>
                <a:lnTo>
                  <a:pt x="108" y="75"/>
                </a:lnTo>
                <a:lnTo>
                  <a:pt x="107" y="75"/>
                </a:lnTo>
                <a:lnTo>
                  <a:pt x="105" y="75"/>
                </a:lnTo>
                <a:lnTo>
                  <a:pt x="104" y="74"/>
                </a:lnTo>
                <a:lnTo>
                  <a:pt x="102" y="75"/>
                </a:lnTo>
                <a:lnTo>
                  <a:pt x="99" y="75"/>
                </a:lnTo>
                <a:lnTo>
                  <a:pt x="97" y="77"/>
                </a:lnTo>
                <a:lnTo>
                  <a:pt x="94" y="77"/>
                </a:lnTo>
                <a:lnTo>
                  <a:pt x="94" y="79"/>
                </a:lnTo>
                <a:lnTo>
                  <a:pt x="96" y="80"/>
                </a:lnTo>
                <a:lnTo>
                  <a:pt x="99" y="83"/>
                </a:lnTo>
                <a:lnTo>
                  <a:pt x="99" y="90"/>
                </a:lnTo>
                <a:lnTo>
                  <a:pt x="97" y="91"/>
                </a:lnTo>
                <a:lnTo>
                  <a:pt x="96" y="96"/>
                </a:lnTo>
                <a:lnTo>
                  <a:pt x="94" y="98"/>
                </a:lnTo>
                <a:lnTo>
                  <a:pt x="97" y="101"/>
                </a:lnTo>
                <a:lnTo>
                  <a:pt x="99" y="103"/>
                </a:lnTo>
                <a:lnTo>
                  <a:pt x="94" y="107"/>
                </a:lnTo>
                <a:lnTo>
                  <a:pt x="94" y="109"/>
                </a:lnTo>
                <a:lnTo>
                  <a:pt x="91" y="109"/>
                </a:lnTo>
                <a:lnTo>
                  <a:pt x="91" y="104"/>
                </a:lnTo>
                <a:lnTo>
                  <a:pt x="88" y="101"/>
                </a:lnTo>
                <a:lnTo>
                  <a:pt x="86" y="99"/>
                </a:lnTo>
                <a:lnTo>
                  <a:pt x="83" y="98"/>
                </a:lnTo>
                <a:lnTo>
                  <a:pt x="76" y="99"/>
                </a:lnTo>
                <a:lnTo>
                  <a:pt x="76" y="98"/>
                </a:lnTo>
                <a:lnTo>
                  <a:pt x="75" y="96"/>
                </a:lnTo>
                <a:lnTo>
                  <a:pt x="73" y="93"/>
                </a:lnTo>
                <a:lnTo>
                  <a:pt x="72" y="90"/>
                </a:lnTo>
                <a:lnTo>
                  <a:pt x="67" y="91"/>
                </a:lnTo>
                <a:lnTo>
                  <a:pt x="62" y="91"/>
                </a:lnTo>
                <a:lnTo>
                  <a:pt x="59" y="88"/>
                </a:lnTo>
                <a:lnTo>
                  <a:pt x="56" y="88"/>
                </a:lnTo>
                <a:lnTo>
                  <a:pt x="56" y="93"/>
                </a:lnTo>
                <a:lnTo>
                  <a:pt x="54" y="93"/>
                </a:lnTo>
                <a:lnTo>
                  <a:pt x="51" y="95"/>
                </a:lnTo>
                <a:lnTo>
                  <a:pt x="52" y="91"/>
                </a:lnTo>
                <a:lnTo>
                  <a:pt x="52" y="87"/>
                </a:lnTo>
                <a:lnTo>
                  <a:pt x="51" y="85"/>
                </a:lnTo>
                <a:lnTo>
                  <a:pt x="51" y="83"/>
                </a:lnTo>
                <a:lnTo>
                  <a:pt x="51" y="82"/>
                </a:lnTo>
                <a:lnTo>
                  <a:pt x="49" y="80"/>
                </a:lnTo>
                <a:lnTo>
                  <a:pt x="48" y="79"/>
                </a:lnTo>
                <a:lnTo>
                  <a:pt x="46" y="74"/>
                </a:lnTo>
                <a:lnTo>
                  <a:pt x="44" y="72"/>
                </a:lnTo>
                <a:lnTo>
                  <a:pt x="43" y="72"/>
                </a:lnTo>
                <a:lnTo>
                  <a:pt x="43" y="69"/>
                </a:lnTo>
                <a:lnTo>
                  <a:pt x="40" y="66"/>
                </a:lnTo>
                <a:lnTo>
                  <a:pt x="36" y="63"/>
                </a:lnTo>
                <a:lnTo>
                  <a:pt x="36" y="59"/>
                </a:lnTo>
                <a:lnTo>
                  <a:pt x="38" y="58"/>
                </a:lnTo>
                <a:lnTo>
                  <a:pt x="33" y="53"/>
                </a:lnTo>
                <a:lnTo>
                  <a:pt x="35" y="48"/>
                </a:lnTo>
                <a:lnTo>
                  <a:pt x="33" y="43"/>
                </a:lnTo>
                <a:lnTo>
                  <a:pt x="30" y="40"/>
                </a:lnTo>
                <a:lnTo>
                  <a:pt x="27" y="37"/>
                </a:lnTo>
                <a:lnTo>
                  <a:pt x="24" y="35"/>
                </a:lnTo>
                <a:lnTo>
                  <a:pt x="22" y="31"/>
                </a:lnTo>
                <a:lnTo>
                  <a:pt x="20" y="27"/>
                </a:lnTo>
                <a:lnTo>
                  <a:pt x="19" y="27"/>
                </a:lnTo>
                <a:lnTo>
                  <a:pt x="12" y="24"/>
                </a:lnTo>
                <a:lnTo>
                  <a:pt x="11" y="24"/>
                </a:lnTo>
                <a:lnTo>
                  <a:pt x="8" y="21"/>
                </a:lnTo>
                <a:lnTo>
                  <a:pt x="6" y="21"/>
                </a:lnTo>
                <a:lnTo>
                  <a:pt x="3" y="18"/>
                </a:lnTo>
                <a:lnTo>
                  <a:pt x="0" y="15"/>
                </a:lnTo>
                <a:lnTo>
                  <a:pt x="0" y="13"/>
                </a:lnTo>
                <a:lnTo>
                  <a:pt x="3" y="13"/>
                </a:lnTo>
                <a:lnTo>
                  <a:pt x="4" y="13"/>
                </a:lnTo>
                <a:lnTo>
                  <a:pt x="4" y="11"/>
                </a:lnTo>
                <a:lnTo>
                  <a:pt x="6" y="11"/>
                </a:lnTo>
                <a:lnTo>
                  <a:pt x="6" y="10"/>
                </a:lnTo>
                <a:lnTo>
                  <a:pt x="8" y="10"/>
                </a:lnTo>
                <a:lnTo>
                  <a:pt x="6" y="10"/>
                </a:lnTo>
                <a:lnTo>
                  <a:pt x="6" y="8"/>
                </a:lnTo>
                <a:lnTo>
                  <a:pt x="11" y="8"/>
                </a:lnTo>
                <a:lnTo>
                  <a:pt x="12" y="5"/>
                </a:lnTo>
                <a:lnTo>
                  <a:pt x="12" y="3"/>
                </a:lnTo>
                <a:lnTo>
                  <a:pt x="12" y="2"/>
                </a:lnTo>
                <a:lnTo>
                  <a:pt x="14" y="2"/>
                </a:lnTo>
                <a:lnTo>
                  <a:pt x="16" y="2"/>
                </a:lnTo>
                <a:lnTo>
                  <a:pt x="19" y="3"/>
                </a:lnTo>
                <a:lnTo>
                  <a:pt x="22" y="5"/>
                </a:lnTo>
                <a:lnTo>
                  <a:pt x="24" y="3"/>
                </a:lnTo>
                <a:lnTo>
                  <a:pt x="24" y="2"/>
                </a:lnTo>
                <a:lnTo>
                  <a:pt x="28" y="3"/>
                </a:lnTo>
                <a:lnTo>
                  <a:pt x="33" y="7"/>
                </a:lnTo>
                <a:lnTo>
                  <a:pt x="35" y="5"/>
                </a:lnTo>
                <a:lnTo>
                  <a:pt x="36" y="3"/>
                </a:lnTo>
                <a:lnTo>
                  <a:pt x="41" y="3"/>
                </a:lnTo>
                <a:lnTo>
                  <a:pt x="48" y="3"/>
                </a:lnTo>
                <a:lnTo>
                  <a:pt x="48" y="2"/>
                </a:lnTo>
                <a:lnTo>
                  <a:pt x="52" y="2"/>
                </a:lnTo>
                <a:lnTo>
                  <a:pt x="56" y="2"/>
                </a:lnTo>
                <a:lnTo>
                  <a:pt x="59" y="7"/>
                </a:lnTo>
                <a:lnTo>
                  <a:pt x="64" y="8"/>
                </a:lnTo>
                <a:lnTo>
                  <a:pt x="67" y="10"/>
                </a:lnTo>
                <a:lnTo>
                  <a:pt x="68" y="11"/>
                </a:lnTo>
                <a:lnTo>
                  <a:pt x="70" y="15"/>
                </a:lnTo>
                <a:lnTo>
                  <a:pt x="73" y="15"/>
                </a:lnTo>
                <a:lnTo>
                  <a:pt x="80" y="11"/>
                </a:lnTo>
                <a:lnTo>
                  <a:pt x="83" y="13"/>
                </a:lnTo>
                <a:lnTo>
                  <a:pt x="86" y="11"/>
                </a:lnTo>
                <a:lnTo>
                  <a:pt x="89" y="13"/>
                </a:lnTo>
                <a:lnTo>
                  <a:pt x="89" y="18"/>
                </a:lnTo>
                <a:lnTo>
                  <a:pt x="91" y="19"/>
                </a:lnTo>
                <a:lnTo>
                  <a:pt x="96" y="18"/>
                </a:lnTo>
                <a:lnTo>
                  <a:pt x="97" y="16"/>
                </a:lnTo>
                <a:lnTo>
                  <a:pt x="97" y="13"/>
                </a:lnTo>
                <a:lnTo>
                  <a:pt x="99" y="11"/>
                </a:lnTo>
                <a:lnTo>
                  <a:pt x="99" y="10"/>
                </a:lnTo>
                <a:lnTo>
                  <a:pt x="99" y="8"/>
                </a:lnTo>
                <a:lnTo>
                  <a:pt x="97" y="7"/>
                </a:lnTo>
                <a:lnTo>
                  <a:pt x="96" y="7"/>
                </a:lnTo>
                <a:lnTo>
                  <a:pt x="96" y="3"/>
                </a:lnTo>
                <a:lnTo>
                  <a:pt x="97" y="3"/>
                </a:lnTo>
                <a:lnTo>
                  <a:pt x="99" y="2"/>
                </a:lnTo>
                <a:lnTo>
                  <a:pt x="99" y="0"/>
                </a:lnTo>
                <a:lnTo>
                  <a:pt x="102" y="0"/>
                </a:lnTo>
                <a:lnTo>
                  <a:pt x="105" y="0"/>
                </a:lnTo>
                <a:lnTo>
                  <a:pt x="108" y="3"/>
                </a:lnTo>
                <a:lnTo>
                  <a:pt x="116" y="8"/>
                </a:lnTo>
                <a:lnTo>
                  <a:pt x="121" y="11"/>
                </a:lnTo>
                <a:lnTo>
                  <a:pt x="121" y="13"/>
                </a:lnTo>
                <a:lnTo>
                  <a:pt x="126" y="11"/>
                </a:lnTo>
                <a:lnTo>
                  <a:pt x="132" y="16"/>
                </a:lnTo>
                <a:lnTo>
                  <a:pt x="137" y="21"/>
                </a:lnTo>
                <a:lnTo>
                  <a:pt x="140" y="18"/>
                </a:lnTo>
                <a:lnTo>
                  <a:pt x="140" y="15"/>
                </a:lnTo>
                <a:lnTo>
                  <a:pt x="145" y="18"/>
                </a:lnTo>
                <a:lnTo>
                  <a:pt x="145" y="15"/>
                </a:lnTo>
                <a:lnTo>
                  <a:pt x="142" y="10"/>
                </a:lnTo>
                <a:lnTo>
                  <a:pt x="145" y="7"/>
                </a:lnTo>
                <a:lnTo>
                  <a:pt x="147" y="8"/>
                </a:lnTo>
                <a:lnTo>
                  <a:pt x="150" y="5"/>
                </a:lnTo>
                <a:lnTo>
                  <a:pt x="150" y="2"/>
                </a:lnTo>
                <a:lnTo>
                  <a:pt x="155" y="0"/>
                </a:lnTo>
                <a:lnTo>
                  <a:pt x="155" y="5"/>
                </a:lnTo>
                <a:lnTo>
                  <a:pt x="158" y="7"/>
                </a:lnTo>
                <a:lnTo>
                  <a:pt x="160" y="3"/>
                </a:lnTo>
                <a:lnTo>
                  <a:pt x="176" y="15"/>
                </a:lnTo>
                <a:lnTo>
                  <a:pt x="180" y="11"/>
                </a:lnTo>
                <a:lnTo>
                  <a:pt x="184" y="7"/>
                </a:lnTo>
                <a:lnTo>
                  <a:pt x="187" y="3"/>
                </a:lnTo>
                <a:lnTo>
                  <a:pt x="188" y="7"/>
                </a:lnTo>
                <a:lnTo>
                  <a:pt x="192" y="7"/>
                </a:lnTo>
                <a:lnTo>
                  <a:pt x="192" y="8"/>
                </a:lnTo>
                <a:lnTo>
                  <a:pt x="196" y="10"/>
                </a:lnTo>
                <a:lnTo>
                  <a:pt x="200" y="7"/>
                </a:lnTo>
                <a:lnTo>
                  <a:pt x="201" y="7"/>
                </a:lnTo>
                <a:lnTo>
                  <a:pt x="206" y="11"/>
                </a:lnTo>
                <a:lnTo>
                  <a:pt x="208" y="11"/>
                </a:lnTo>
                <a:lnTo>
                  <a:pt x="211" y="10"/>
                </a:lnTo>
                <a:lnTo>
                  <a:pt x="217" y="8"/>
                </a:lnTo>
                <a:lnTo>
                  <a:pt x="219" y="10"/>
                </a:lnTo>
                <a:lnTo>
                  <a:pt x="220" y="11"/>
                </a:lnTo>
                <a:lnTo>
                  <a:pt x="222" y="13"/>
                </a:lnTo>
                <a:lnTo>
                  <a:pt x="224" y="15"/>
                </a:lnTo>
                <a:lnTo>
                  <a:pt x="224" y="16"/>
                </a:lnTo>
                <a:lnTo>
                  <a:pt x="225" y="18"/>
                </a:lnTo>
                <a:lnTo>
                  <a:pt x="228" y="19"/>
                </a:lnTo>
                <a:lnTo>
                  <a:pt x="230" y="19"/>
                </a:lnTo>
                <a:lnTo>
                  <a:pt x="235" y="23"/>
                </a:lnTo>
                <a:lnTo>
                  <a:pt x="240" y="27"/>
                </a:lnTo>
                <a:lnTo>
                  <a:pt x="241" y="27"/>
                </a:lnTo>
                <a:lnTo>
                  <a:pt x="244" y="31"/>
                </a:lnTo>
                <a:lnTo>
                  <a:pt x="246" y="34"/>
                </a:lnTo>
                <a:lnTo>
                  <a:pt x="244" y="34"/>
                </a:lnTo>
                <a:lnTo>
                  <a:pt x="243" y="39"/>
                </a:lnTo>
                <a:lnTo>
                  <a:pt x="240" y="40"/>
                </a:lnTo>
                <a:lnTo>
                  <a:pt x="240" y="43"/>
                </a:lnTo>
                <a:lnTo>
                  <a:pt x="244" y="48"/>
                </a:lnTo>
                <a:lnTo>
                  <a:pt x="248" y="47"/>
                </a:lnTo>
                <a:lnTo>
                  <a:pt x="249" y="45"/>
                </a:lnTo>
                <a:lnTo>
                  <a:pt x="252" y="45"/>
                </a:lnTo>
                <a:lnTo>
                  <a:pt x="256" y="42"/>
                </a:lnTo>
                <a:lnTo>
                  <a:pt x="262" y="39"/>
                </a:lnTo>
                <a:lnTo>
                  <a:pt x="267" y="35"/>
                </a:lnTo>
                <a:lnTo>
                  <a:pt x="268" y="35"/>
                </a:lnTo>
                <a:lnTo>
                  <a:pt x="272" y="39"/>
                </a:lnTo>
                <a:lnTo>
                  <a:pt x="275" y="37"/>
                </a:lnTo>
                <a:lnTo>
                  <a:pt x="281" y="40"/>
                </a:lnTo>
                <a:lnTo>
                  <a:pt x="283" y="42"/>
                </a:lnTo>
                <a:lnTo>
                  <a:pt x="291" y="47"/>
                </a:lnTo>
                <a:lnTo>
                  <a:pt x="292" y="51"/>
                </a:lnTo>
                <a:lnTo>
                  <a:pt x="294" y="51"/>
                </a:lnTo>
                <a:lnTo>
                  <a:pt x="296" y="56"/>
                </a:lnTo>
                <a:lnTo>
                  <a:pt x="300" y="59"/>
                </a:lnTo>
                <a:lnTo>
                  <a:pt x="304" y="64"/>
                </a:lnTo>
                <a:lnTo>
                  <a:pt x="304" y="69"/>
                </a:lnTo>
                <a:lnTo>
                  <a:pt x="305" y="72"/>
                </a:lnTo>
                <a:lnTo>
                  <a:pt x="305" y="74"/>
                </a:lnTo>
                <a:lnTo>
                  <a:pt x="307" y="75"/>
                </a:lnTo>
                <a:lnTo>
                  <a:pt x="307" y="77"/>
                </a:lnTo>
                <a:lnTo>
                  <a:pt x="308" y="77"/>
                </a:lnTo>
                <a:lnTo>
                  <a:pt x="310" y="79"/>
                </a:lnTo>
                <a:lnTo>
                  <a:pt x="315" y="79"/>
                </a:lnTo>
                <a:lnTo>
                  <a:pt x="320" y="79"/>
                </a:lnTo>
                <a:lnTo>
                  <a:pt x="323" y="87"/>
                </a:lnTo>
                <a:lnTo>
                  <a:pt x="329" y="91"/>
                </a:lnTo>
                <a:lnTo>
                  <a:pt x="331" y="93"/>
                </a:lnTo>
                <a:lnTo>
                  <a:pt x="336" y="91"/>
                </a:lnTo>
                <a:lnTo>
                  <a:pt x="337" y="91"/>
                </a:lnTo>
                <a:lnTo>
                  <a:pt x="339" y="91"/>
                </a:lnTo>
                <a:lnTo>
                  <a:pt x="342" y="99"/>
                </a:lnTo>
                <a:lnTo>
                  <a:pt x="342" y="101"/>
                </a:lnTo>
                <a:lnTo>
                  <a:pt x="342" y="106"/>
                </a:lnTo>
                <a:lnTo>
                  <a:pt x="344" y="109"/>
                </a:lnTo>
                <a:lnTo>
                  <a:pt x="348" y="112"/>
                </a:lnTo>
                <a:lnTo>
                  <a:pt x="355" y="120"/>
                </a:lnTo>
                <a:lnTo>
                  <a:pt x="356" y="125"/>
                </a:lnTo>
                <a:lnTo>
                  <a:pt x="358" y="128"/>
                </a:lnTo>
                <a:lnTo>
                  <a:pt x="371" y="133"/>
                </a:lnTo>
                <a:lnTo>
                  <a:pt x="374" y="135"/>
                </a:lnTo>
                <a:lnTo>
                  <a:pt x="376" y="136"/>
                </a:lnTo>
                <a:lnTo>
                  <a:pt x="377" y="136"/>
                </a:lnTo>
                <a:lnTo>
                  <a:pt x="376" y="139"/>
                </a:lnTo>
                <a:lnTo>
                  <a:pt x="372" y="144"/>
                </a:lnTo>
                <a:lnTo>
                  <a:pt x="368" y="144"/>
                </a:lnTo>
                <a:lnTo>
                  <a:pt x="366" y="147"/>
                </a:lnTo>
                <a:lnTo>
                  <a:pt x="366" y="151"/>
                </a:lnTo>
                <a:lnTo>
                  <a:pt x="368" y="154"/>
                </a:lnTo>
                <a:lnTo>
                  <a:pt x="368" y="157"/>
                </a:lnTo>
                <a:lnTo>
                  <a:pt x="374" y="163"/>
                </a:lnTo>
                <a:lnTo>
                  <a:pt x="376" y="163"/>
                </a:lnTo>
                <a:lnTo>
                  <a:pt x="377" y="162"/>
                </a:lnTo>
                <a:lnTo>
                  <a:pt x="380" y="163"/>
                </a:lnTo>
                <a:lnTo>
                  <a:pt x="382" y="165"/>
                </a:lnTo>
                <a:lnTo>
                  <a:pt x="387" y="170"/>
                </a:lnTo>
                <a:lnTo>
                  <a:pt x="390" y="170"/>
                </a:lnTo>
                <a:lnTo>
                  <a:pt x="390" y="178"/>
                </a:lnTo>
                <a:lnTo>
                  <a:pt x="396" y="181"/>
                </a:lnTo>
                <a:lnTo>
                  <a:pt x="401" y="183"/>
                </a:lnTo>
                <a:lnTo>
                  <a:pt x="417" y="195"/>
                </a:lnTo>
                <a:lnTo>
                  <a:pt x="419" y="199"/>
                </a:lnTo>
                <a:lnTo>
                  <a:pt x="422" y="199"/>
                </a:lnTo>
                <a:lnTo>
                  <a:pt x="425" y="203"/>
                </a:lnTo>
                <a:lnTo>
                  <a:pt x="432" y="207"/>
                </a:lnTo>
                <a:lnTo>
                  <a:pt x="432" y="211"/>
                </a:lnTo>
                <a:lnTo>
                  <a:pt x="440" y="219"/>
                </a:lnTo>
                <a:lnTo>
                  <a:pt x="443" y="224"/>
                </a:lnTo>
                <a:lnTo>
                  <a:pt x="444" y="226"/>
                </a:lnTo>
                <a:lnTo>
                  <a:pt x="452" y="234"/>
                </a:lnTo>
                <a:lnTo>
                  <a:pt x="462" y="234"/>
                </a:lnTo>
                <a:lnTo>
                  <a:pt x="467" y="235"/>
                </a:lnTo>
                <a:lnTo>
                  <a:pt x="468" y="235"/>
                </a:lnTo>
                <a:lnTo>
                  <a:pt x="472" y="235"/>
                </a:lnTo>
                <a:lnTo>
                  <a:pt x="473" y="240"/>
                </a:lnTo>
                <a:lnTo>
                  <a:pt x="486" y="253"/>
                </a:lnTo>
                <a:lnTo>
                  <a:pt x="486" y="255"/>
                </a:lnTo>
                <a:lnTo>
                  <a:pt x="488" y="255"/>
                </a:lnTo>
                <a:lnTo>
                  <a:pt x="488" y="253"/>
                </a:lnTo>
                <a:lnTo>
                  <a:pt x="489" y="251"/>
                </a:lnTo>
                <a:lnTo>
                  <a:pt x="489" y="250"/>
                </a:lnTo>
                <a:lnTo>
                  <a:pt x="491" y="250"/>
                </a:lnTo>
                <a:lnTo>
                  <a:pt x="491" y="248"/>
                </a:lnTo>
                <a:lnTo>
                  <a:pt x="492" y="248"/>
                </a:lnTo>
                <a:lnTo>
                  <a:pt x="491" y="247"/>
                </a:lnTo>
                <a:lnTo>
                  <a:pt x="492" y="245"/>
                </a:lnTo>
                <a:lnTo>
                  <a:pt x="492" y="243"/>
                </a:lnTo>
                <a:lnTo>
                  <a:pt x="492" y="242"/>
                </a:lnTo>
                <a:lnTo>
                  <a:pt x="494" y="242"/>
                </a:lnTo>
                <a:lnTo>
                  <a:pt x="494" y="240"/>
                </a:lnTo>
                <a:lnTo>
                  <a:pt x="496" y="240"/>
                </a:lnTo>
                <a:lnTo>
                  <a:pt x="496" y="239"/>
                </a:lnTo>
                <a:lnTo>
                  <a:pt x="496" y="237"/>
                </a:lnTo>
                <a:lnTo>
                  <a:pt x="497" y="237"/>
                </a:lnTo>
                <a:lnTo>
                  <a:pt x="499" y="235"/>
                </a:lnTo>
                <a:lnTo>
                  <a:pt x="500" y="234"/>
                </a:lnTo>
                <a:lnTo>
                  <a:pt x="502" y="234"/>
                </a:lnTo>
                <a:close/>
              </a:path>
            </a:pathLst>
          </a:custGeom>
          <a:solidFill>
            <a:srgbClr val="855931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83" name="Freeform 35"/>
          <p:cNvSpPr>
            <a:spLocks/>
          </p:cNvSpPr>
          <p:nvPr/>
        </p:nvSpPr>
        <p:spPr bwMode="auto">
          <a:xfrm>
            <a:off x="5359400" y="4021138"/>
            <a:ext cx="360363" cy="284163"/>
          </a:xfrm>
          <a:custGeom>
            <a:avLst/>
            <a:gdLst/>
            <a:ahLst/>
            <a:cxnLst>
              <a:cxn ang="0">
                <a:pos x="226" y="51"/>
              </a:cxn>
              <a:cxn ang="0">
                <a:pos x="226" y="72"/>
              </a:cxn>
              <a:cxn ang="0">
                <a:pos x="226" y="88"/>
              </a:cxn>
              <a:cxn ang="0">
                <a:pos x="227" y="97"/>
              </a:cxn>
              <a:cxn ang="0">
                <a:pos x="227" y="117"/>
              </a:cxn>
              <a:cxn ang="0">
                <a:pos x="227" y="136"/>
              </a:cxn>
              <a:cxn ang="0">
                <a:pos x="227" y="152"/>
              </a:cxn>
              <a:cxn ang="0">
                <a:pos x="227" y="176"/>
              </a:cxn>
              <a:cxn ang="0">
                <a:pos x="218" y="174"/>
              </a:cxn>
              <a:cxn ang="0">
                <a:pos x="210" y="171"/>
              </a:cxn>
              <a:cxn ang="0">
                <a:pos x="203" y="166"/>
              </a:cxn>
              <a:cxn ang="0">
                <a:pos x="198" y="160"/>
              </a:cxn>
              <a:cxn ang="0">
                <a:pos x="190" y="157"/>
              </a:cxn>
              <a:cxn ang="0">
                <a:pos x="173" y="158"/>
              </a:cxn>
              <a:cxn ang="0">
                <a:pos x="155" y="157"/>
              </a:cxn>
              <a:cxn ang="0">
                <a:pos x="149" y="144"/>
              </a:cxn>
              <a:cxn ang="0">
                <a:pos x="139" y="144"/>
              </a:cxn>
              <a:cxn ang="0">
                <a:pos x="133" y="141"/>
              </a:cxn>
              <a:cxn ang="0">
                <a:pos x="133" y="131"/>
              </a:cxn>
              <a:cxn ang="0">
                <a:pos x="118" y="131"/>
              </a:cxn>
              <a:cxn ang="0">
                <a:pos x="115" y="123"/>
              </a:cxn>
              <a:cxn ang="0">
                <a:pos x="114" y="109"/>
              </a:cxn>
              <a:cxn ang="0">
                <a:pos x="104" y="109"/>
              </a:cxn>
              <a:cxn ang="0">
                <a:pos x="90" y="109"/>
              </a:cxn>
              <a:cxn ang="0">
                <a:pos x="80" y="109"/>
              </a:cxn>
              <a:cxn ang="0">
                <a:pos x="51" y="107"/>
              </a:cxn>
              <a:cxn ang="0">
                <a:pos x="38" y="105"/>
              </a:cxn>
              <a:cxn ang="0">
                <a:pos x="38" y="91"/>
              </a:cxn>
              <a:cxn ang="0">
                <a:pos x="30" y="89"/>
              </a:cxn>
              <a:cxn ang="0">
                <a:pos x="19" y="89"/>
              </a:cxn>
              <a:cxn ang="0">
                <a:pos x="18" y="80"/>
              </a:cxn>
              <a:cxn ang="0">
                <a:pos x="5" y="80"/>
              </a:cxn>
              <a:cxn ang="0">
                <a:pos x="0" y="72"/>
              </a:cxn>
              <a:cxn ang="0">
                <a:pos x="0" y="46"/>
              </a:cxn>
              <a:cxn ang="0">
                <a:pos x="3" y="35"/>
              </a:cxn>
              <a:cxn ang="0">
                <a:pos x="8" y="16"/>
              </a:cxn>
              <a:cxn ang="0">
                <a:pos x="18" y="0"/>
              </a:cxn>
              <a:cxn ang="0">
                <a:pos x="27" y="0"/>
              </a:cxn>
              <a:cxn ang="0">
                <a:pos x="40" y="0"/>
              </a:cxn>
              <a:cxn ang="0">
                <a:pos x="51" y="0"/>
              </a:cxn>
              <a:cxn ang="0">
                <a:pos x="61" y="0"/>
              </a:cxn>
              <a:cxn ang="0">
                <a:pos x="62" y="8"/>
              </a:cxn>
              <a:cxn ang="0">
                <a:pos x="62" y="17"/>
              </a:cxn>
              <a:cxn ang="0">
                <a:pos x="72" y="17"/>
              </a:cxn>
              <a:cxn ang="0">
                <a:pos x="82" y="17"/>
              </a:cxn>
              <a:cxn ang="0">
                <a:pos x="83" y="27"/>
              </a:cxn>
              <a:cxn ang="0">
                <a:pos x="90" y="30"/>
              </a:cxn>
              <a:cxn ang="0">
                <a:pos x="101" y="32"/>
              </a:cxn>
              <a:cxn ang="0">
                <a:pos x="126" y="32"/>
              </a:cxn>
              <a:cxn ang="0">
                <a:pos x="141" y="32"/>
              </a:cxn>
              <a:cxn ang="0">
                <a:pos x="154" y="35"/>
              </a:cxn>
              <a:cxn ang="0">
                <a:pos x="166" y="35"/>
              </a:cxn>
              <a:cxn ang="0">
                <a:pos x="190" y="35"/>
              </a:cxn>
              <a:cxn ang="0">
                <a:pos x="211" y="35"/>
              </a:cxn>
              <a:cxn ang="0">
                <a:pos x="219" y="40"/>
              </a:cxn>
            </a:cxnLst>
            <a:rect l="0" t="0" r="r" b="b"/>
            <a:pathLst>
              <a:path w="227" h="179">
                <a:moveTo>
                  <a:pt x="226" y="40"/>
                </a:moveTo>
                <a:lnTo>
                  <a:pt x="226" y="41"/>
                </a:lnTo>
                <a:lnTo>
                  <a:pt x="226" y="43"/>
                </a:lnTo>
                <a:lnTo>
                  <a:pt x="226" y="45"/>
                </a:lnTo>
                <a:lnTo>
                  <a:pt x="226" y="48"/>
                </a:lnTo>
                <a:lnTo>
                  <a:pt x="226" y="51"/>
                </a:lnTo>
                <a:lnTo>
                  <a:pt x="226" y="54"/>
                </a:lnTo>
                <a:lnTo>
                  <a:pt x="226" y="56"/>
                </a:lnTo>
                <a:lnTo>
                  <a:pt x="226" y="59"/>
                </a:lnTo>
                <a:lnTo>
                  <a:pt x="226" y="62"/>
                </a:lnTo>
                <a:lnTo>
                  <a:pt x="226" y="67"/>
                </a:lnTo>
                <a:lnTo>
                  <a:pt x="226" y="72"/>
                </a:lnTo>
                <a:lnTo>
                  <a:pt x="226" y="80"/>
                </a:lnTo>
                <a:lnTo>
                  <a:pt x="226" y="81"/>
                </a:lnTo>
                <a:lnTo>
                  <a:pt x="226" y="83"/>
                </a:lnTo>
                <a:lnTo>
                  <a:pt x="226" y="85"/>
                </a:lnTo>
                <a:lnTo>
                  <a:pt x="226" y="86"/>
                </a:lnTo>
                <a:lnTo>
                  <a:pt x="226" y="88"/>
                </a:lnTo>
                <a:lnTo>
                  <a:pt x="226" y="89"/>
                </a:lnTo>
                <a:lnTo>
                  <a:pt x="227" y="89"/>
                </a:lnTo>
                <a:lnTo>
                  <a:pt x="227" y="91"/>
                </a:lnTo>
                <a:lnTo>
                  <a:pt x="227" y="93"/>
                </a:lnTo>
                <a:lnTo>
                  <a:pt x="227" y="94"/>
                </a:lnTo>
                <a:lnTo>
                  <a:pt x="227" y="97"/>
                </a:lnTo>
                <a:lnTo>
                  <a:pt x="227" y="99"/>
                </a:lnTo>
                <a:lnTo>
                  <a:pt x="227" y="109"/>
                </a:lnTo>
                <a:lnTo>
                  <a:pt x="227" y="110"/>
                </a:lnTo>
                <a:lnTo>
                  <a:pt x="227" y="112"/>
                </a:lnTo>
                <a:lnTo>
                  <a:pt x="227" y="115"/>
                </a:lnTo>
                <a:lnTo>
                  <a:pt x="227" y="117"/>
                </a:lnTo>
                <a:lnTo>
                  <a:pt x="227" y="120"/>
                </a:lnTo>
                <a:lnTo>
                  <a:pt x="227" y="121"/>
                </a:lnTo>
                <a:lnTo>
                  <a:pt x="227" y="126"/>
                </a:lnTo>
                <a:lnTo>
                  <a:pt x="227" y="131"/>
                </a:lnTo>
                <a:lnTo>
                  <a:pt x="227" y="133"/>
                </a:lnTo>
                <a:lnTo>
                  <a:pt x="227" y="136"/>
                </a:lnTo>
                <a:lnTo>
                  <a:pt x="227" y="144"/>
                </a:lnTo>
                <a:lnTo>
                  <a:pt x="227" y="145"/>
                </a:lnTo>
                <a:lnTo>
                  <a:pt x="227" y="147"/>
                </a:lnTo>
                <a:lnTo>
                  <a:pt x="227" y="149"/>
                </a:lnTo>
                <a:lnTo>
                  <a:pt x="227" y="150"/>
                </a:lnTo>
                <a:lnTo>
                  <a:pt x="227" y="152"/>
                </a:lnTo>
                <a:lnTo>
                  <a:pt x="227" y="153"/>
                </a:lnTo>
                <a:lnTo>
                  <a:pt x="227" y="155"/>
                </a:lnTo>
                <a:lnTo>
                  <a:pt x="227" y="161"/>
                </a:lnTo>
                <a:lnTo>
                  <a:pt x="227" y="166"/>
                </a:lnTo>
                <a:lnTo>
                  <a:pt x="227" y="171"/>
                </a:lnTo>
                <a:lnTo>
                  <a:pt x="227" y="176"/>
                </a:lnTo>
                <a:lnTo>
                  <a:pt x="227" y="179"/>
                </a:lnTo>
                <a:lnTo>
                  <a:pt x="226" y="179"/>
                </a:lnTo>
                <a:lnTo>
                  <a:pt x="226" y="177"/>
                </a:lnTo>
                <a:lnTo>
                  <a:pt x="226" y="176"/>
                </a:lnTo>
                <a:lnTo>
                  <a:pt x="222" y="174"/>
                </a:lnTo>
                <a:lnTo>
                  <a:pt x="218" y="174"/>
                </a:lnTo>
                <a:lnTo>
                  <a:pt x="218" y="173"/>
                </a:lnTo>
                <a:lnTo>
                  <a:pt x="216" y="173"/>
                </a:lnTo>
                <a:lnTo>
                  <a:pt x="214" y="173"/>
                </a:lnTo>
                <a:lnTo>
                  <a:pt x="214" y="171"/>
                </a:lnTo>
                <a:lnTo>
                  <a:pt x="211" y="171"/>
                </a:lnTo>
                <a:lnTo>
                  <a:pt x="210" y="171"/>
                </a:lnTo>
                <a:lnTo>
                  <a:pt x="208" y="171"/>
                </a:lnTo>
                <a:lnTo>
                  <a:pt x="206" y="171"/>
                </a:lnTo>
                <a:lnTo>
                  <a:pt x="205" y="171"/>
                </a:lnTo>
                <a:lnTo>
                  <a:pt x="205" y="168"/>
                </a:lnTo>
                <a:lnTo>
                  <a:pt x="203" y="168"/>
                </a:lnTo>
                <a:lnTo>
                  <a:pt x="203" y="166"/>
                </a:lnTo>
                <a:lnTo>
                  <a:pt x="202" y="166"/>
                </a:lnTo>
                <a:lnTo>
                  <a:pt x="200" y="166"/>
                </a:lnTo>
                <a:lnTo>
                  <a:pt x="200" y="165"/>
                </a:lnTo>
                <a:lnTo>
                  <a:pt x="200" y="161"/>
                </a:lnTo>
                <a:lnTo>
                  <a:pt x="198" y="161"/>
                </a:lnTo>
                <a:lnTo>
                  <a:pt x="198" y="160"/>
                </a:lnTo>
                <a:lnTo>
                  <a:pt x="197" y="160"/>
                </a:lnTo>
                <a:lnTo>
                  <a:pt x="195" y="160"/>
                </a:lnTo>
                <a:lnTo>
                  <a:pt x="194" y="160"/>
                </a:lnTo>
                <a:lnTo>
                  <a:pt x="194" y="158"/>
                </a:lnTo>
                <a:lnTo>
                  <a:pt x="194" y="157"/>
                </a:lnTo>
                <a:lnTo>
                  <a:pt x="190" y="157"/>
                </a:lnTo>
                <a:lnTo>
                  <a:pt x="184" y="157"/>
                </a:lnTo>
                <a:lnTo>
                  <a:pt x="178" y="157"/>
                </a:lnTo>
                <a:lnTo>
                  <a:pt x="178" y="158"/>
                </a:lnTo>
                <a:lnTo>
                  <a:pt x="178" y="160"/>
                </a:lnTo>
                <a:lnTo>
                  <a:pt x="173" y="160"/>
                </a:lnTo>
                <a:lnTo>
                  <a:pt x="173" y="158"/>
                </a:lnTo>
                <a:lnTo>
                  <a:pt x="173" y="157"/>
                </a:lnTo>
                <a:lnTo>
                  <a:pt x="168" y="157"/>
                </a:lnTo>
                <a:lnTo>
                  <a:pt x="166" y="157"/>
                </a:lnTo>
                <a:lnTo>
                  <a:pt x="163" y="157"/>
                </a:lnTo>
                <a:lnTo>
                  <a:pt x="157" y="157"/>
                </a:lnTo>
                <a:lnTo>
                  <a:pt x="155" y="157"/>
                </a:lnTo>
                <a:lnTo>
                  <a:pt x="154" y="157"/>
                </a:lnTo>
                <a:lnTo>
                  <a:pt x="154" y="155"/>
                </a:lnTo>
                <a:lnTo>
                  <a:pt x="154" y="153"/>
                </a:lnTo>
                <a:lnTo>
                  <a:pt x="154" y="144"/>
                </a:lnTo>
                <a:lnTo>
                  <a:pt x="150" y="144"/>
                </a:lnTo>
                <a:lnTo>
                  <a:pt x="149" y="144"/>
                </a:lnTo>
                <a:lnTo>
                  <a:pt x="147" y="144"/>
                </a:lnTo>
                <a:lnTo>
                  <a:pt x="146" y="144"/>
                </a:lnTo>
                <a:lnTo>
                  <a:pt x="144" y="144"/>
                </a:lnTo>
                <a:lnTo>
                  <a:pt x="142" y="144"/>
                </a:lnTo>
                <a:lnTo>
                  <a:pt x="141" y="144"/>
                </a:lnTo>
                <a:lnTo>
                  <a:pt x="139" y="144"/>
                </a:lnTo>
                <a:lnTo>
                  <a:pt x="138" y="144"/>
                </a:lnTo>
                <a:lnTo>
                  <a:pt x="136" y="144"/>
                </a:lnTo>
                <a:lnTo>
                  <a:pt x="134" y="144"/>
                </a:lnTo>
                <a:lnTo>
                  <a:pt x="133" y="144"/>
                </a:lnTo>
                <a:lnTo>
                  <a:pt x="133" y="142"/>
                </a:lnTo>
                <a:lnTo>
                  <a:pt x="133" y="141"/>
                </a:lnTo>
                <a:lnTo>
                  <a:pt x="133" y="139"/>
                </a:lnTo>
                <a:lnTo>
                  <a:pt x="133" y="137"/>
                </a:lnTo>
                <a:lnTo>
                  <a:pt x="133" y="136"/>
                </a:lnTo>
                <a:lnTo>
                  <a:pt x="133" y="134"/>
                </a:lnTo>
                <a:lnTo>
                  <a:pt x="133" y="133"/>
                </a:lnTo>
                <a:lnTo>
                  <a:pt x="133" y="131"/>
                </a:lnTo>
                <a:lnTo>
                  <a:pt x="131" y="131"/>
                </a:lnTo>
                <a:lnTo>
                  <a:pt x="128" y="131"/>
                </a:lnTo>
                <a:lnTo>
                  <a:pt x="126" y="131"/>
                </a:lnTo>
                <a:lnTo>
                  <a:pt x="125" y="131"/>
                </a:lnTo>
                <a:lnTo>
                  <a:pt x="123" y="131"/>
                </a:lnTo>
                <a:lnTo>
                  <a:pt x="118" y="131"/>
                </a:lnTo>
                <a:lnTo>
                  <a:pt x="115" y="131"/>
                </a:lnTo>
                <a:lnTo>
                  <a:pt x="115" y="129"/>
                </a:lnTo>
                <a:lnTo>
                  <a:pt x="115" y="128"/>
                </a:lnTo>
                <a:lnTo>
                  <a:pt x="115" y="126"/>
                </a:lnTo>
                <a:lnTo>
                  <a:pt x="115" y="125"/>
                </a:lnTo>
                <a:lnTo>
                  <a:pt x="115" y="123"/>
                </a:lnTo>
                <a:lnTo>
                  <a:pt x="115" y="121"/>
                </a:lnTo>
                <a:lnTo>
                  <a:pt x="115" y="120"/>
                </a:lnTo>
                <a:lnTo>
                  <a:pt x="115" y="118"/>
                </a:lnTo>
                <a:lnTo>
                  <a:pt x="115" y="117"/>
                </a:lnTo>
                <a:lnTo>
                  <a:pt x="115" y="109"/>
                </a:lnTo>
                <a:lnTo>
                  <a:pt x="114" y="109"/>
                </a:lnTo>
                <a:lnTo>
                  <a:pt x="112" y="109"/>
                </a:lnTo>
                <a:lnTo>
                  <a:pt x="110" y="109"/>
                </a:lnTo>
                <a:lnTo>
                  <a:pt x="109" y="109"/>
                </a:lnTo>
                <a:lnTo>
                  <a:pt x="107" y="109"/>
                </a:lnTo>
                <a:lnTo>
                  <a:pt x="106" y="109"/>
                </a:lnTo>
                <a:lnTo>
                  <a:pt x="104" y="109"/>
                </a:lnTo>
                <a:lnTo>
                  <a:pt x="101" y="109"/>
                </a:lnTo>
                <a:lnTo>
                  <a:pt x="96" y="109"/>
                </a:lnTo>
                <a:lnTo>
                  <a:pt x="94" y="109"/>
                </a:lnTo>
                <a:lnTo>
                  <a:pt x="93" y="109"/>
                </a:lnTo>
                <a:lnTo>
                  <a:pt x="91" y="109"/>
                </a:lnTo>
                <a:lnTo>
                  <a:pt x="90" y="109"/>
                </a:lnTo>
                <a:lnTo>
                  <a:pt x="88" y="109"/>
                </a:lnTo>
                <a:lnTo>
                  <a:pt x="86" y="109"/>
                </a:lnTo>
                <a:lnTo>
                  <a:pt x="85" y="109"/>
                </a:lnTo>
                <a:lnTo>
                  <a:pt x="83" y="109"/>
                </a:lnTo>
                <a:lnTo>
                  <a:pt x="82" y="109"/>
                </a:lnTo>
                <a:lnTo>
                  <a:pt x="80" y="109"/>
                </a:lnTo>
                <a:lnTo>
                  <a:pt x="78" y="109"/>
                </a:lnTo>
                <a:lnTo>
                  <a:pt x="70" y="109"/>
                </a:lnTo>
                <a:lnTo>
                  <a:pt x="66" y="107"/>
                </a:lnTo>
                <a:lnTo>
                  <a:pt x="61" y="107"/>
                </a:lnTo>
                <a:lnTo>
                  <a:pt x="56" y="107"/>
                </a:lnTo>
                <a:lnTo>
                  <a:pt x="51" y="107"/>
                </a:lnTo>
                <a:lnTo>
                  <a:pt x="48" y="107"/>
                </a:lnTo>
                <a:lnTo>
                  <a:pt x="46" y="107"/>
                </a:lnTo>
                <a:lnTo>
                  <a:pt x="43" y="107"/>
                </a:lnTo>
                <a:lnTo>
                  <a:pt x="40" y="107"/>
                </a:lnTo>
                <a:lnTo>
                  <a:pt x="38" y="107"/>
                </a:lnTo>
                <a:lnTo>
                  <a:pt x="38" y="105"/>
                </a:lnTo>
                <a:lnTo>
                  <a:pt x="38" y="104"/>
                </a:lnTo>
                <a:lnTo>
                  <a:pt x="38" y="99"/>
                </a:lnTo>
                <a:lnTo>
                  <a:pt x="38" y="96"/>
                </a:lnTo>
                <a:lnTo>
                  <a:pt x="38" y="94"/>
                </a:lnTo>
                <a:lnTo>
                  <a:pt x="38" y="93"/>
                </a:lnTo>
                <a:lnTo>
                  <a:pt x="38" y="91"/>
                </a:lnTo>
                <a:lnTo>
                  <a:pt x="38" y="89"/>
                </a:lnTo>
                <a:lnTo>
                  <a:pt x="37" y="89"/>
                </a:lnTo>
                <a:lnTo>
                  <a:pt x="35" y="89"/>
                </a:lnTo>
                <a:lnTo>
                  <a:pt x="34" y="89"/>
                </a:lnTo>
                <a:lnTo>
                  <a:pt x="32" y="89"/>
                </a:lnTo>
                <a:lnTo>
                  <a:pt x="30" y="89"/>
                </a:lnTo>
                <a:lnTo>
                  <a:pt x="29" y="89"/>
                </a:lnTo>
                <a:lnTo>
                  <a:pt x="27" y="89"/>
                </a:lnTo>
                <a:lnTo>
                  <a:pt x="26" y="89"/>
                </a:lnTo>
                <a:lnTo>
                  <a:pt x="22" y="89"/>
                </a:lnTo>
                <a:lnTo>
                  <a:pt x="21" y="89"/>
                </a:lnTo>
                <a:lnTo>
                  <a:pt x="19" y="89"/>
                </a:lnTo>
                <a:lnTo>
                  <a:pt x="18" y="89"/>
                </a:lnTo>
                <a:lnTo>
                  <a:pt x="18" y="88"/>
                </a:lnTo>
                <a:lnTo>
                  <a:pt x="18" y="85"/>
                </a:lnTo>
                <a:lnTo>
                  <a:pt x="18" y="83"/>
                </a:lnTo>
                <a:lnTo>
                  <a:pt x="18" y="81"/>
                </a:lnTo>
                <a:lnTo>
                  <a:pt x="18" y="80"/>
                </a:lnTo>
                <a:lnTo>
                  <a:pt x="16" y="80"/>
                </a:lnTo>
                <a:lnTo>
                  <a:pt x="13" y="80"/>
                </a:lnTo>
                <a:lnTo>
                  <a:pt x="11" y="80"/>
                </a:lnTo>
                <a:lnTo>
                  <a:pt x="8" y="80"/>
                </a:lnTo>
                <a:lnTo>
                  <a:pt x="6" y="80"/>
                </a:lnTo>
                <a:lnTo>
                  <a:pt x="5" y="80"/>
                </a:lnTo>
                <a:lnTo>
                  <a:pt x="3" y="80"/>
                </a:lnTo>
                <a:lnTo>
                  <a:pt x="2" y="80"/>
                </a:lnTo>
                <a:lnTo>
                  <a:pt x="0" y="80"/>
                </a:lnTo>
                <a:lnTo>
                  <a:pt x="0" y="78"/>
                </a:lnTo>
                <a:lnTo>
                  <a:pt x="0" y="77"/>
                </a:lnTo>
                <a:lnTo>
                  <a:pt x="0" y="72"/>
                </a:lnTo>
                <a:lnTo>
                  <a:pt x="0" y="62"/>
                </a:lnTo>
                <a:lnTo>
                  <a:pt x="0" y="56"/>
                </a:lnTo>
                <a:lnTo>
                  <a:pt x="0" y="54"/>
                </a:lnTo>
                <a:lnTo>
                  <a:pt x="0" y="49"/>
                </a:lnTo>
                <a:lnTo>
                  <a:pt x="0" y="48"/>
                </a:lnTo>
                <a:lnTo>
                  <a:pt x="0" y="46"/>
                </a:lnTo>
                <a:lnTo>
                  <a:pt x="0" y="45"/>
                </a:lnTo>
                <a:lnTo>
                  <a:pt x="0" y="38"/>
                </a:lnTo>
                <a:lnTo>
                  <a:pt x="0" y="37"/>
                </a:lnTo>
                <a:lnTo>
                  <a:pt x="0" y="35"/>
                </a:lnTo>
                <a:lnTo>
                  <a:pt x="2" y="35"/>
                </a:lnTo>
                <a:lnTo>
                  <a:pt x="3" y="35"/>
                </a:lnTo>
                <a:lnTo>
                  <a:pt x="5" y="35"/>
                </a:lnTo>
                <a:lnTo>
                  <a:pt x="8" y="35"/>
                </a:lnTo>
                <a:lnTo>
                  <a:pt x="8" y="27"/>
                </a:lnTo>
                <a:lnTo>
                  <a:pt x="8" y="25"/>
                </a:lnTo>
                <a:lnTo>
                  <a:pt x="8" y="17"/>
                </a:lnTo>
                <a:lnTo>
                  <a:pt x="8" y="16"/>
                </a:lnTo>
                <a:lnTo>
                  <a:pt x="8" y="11"/>
                </a:lnTo>
                <a:lnTo>
                  <a:pt x="8" y="9"/>
                </a:lnTo>
                <a:lnTo>
                  <a:pt x="8" y="8"/>
                </a:lnTo>
                <a:lnTo>
                  <a:pt x="8" y="0"/>
                </a:lnTo>
                <a:lnTo>
                  <a:pt x="13" y="0"/>
                </a:lnTo>
                <a:lnTo>
                  <a:pt x="18" y="0"/>
                </a:lnTo>
                <a:lnTo>
                  <a:pt x="19" y="0"/>
                </a:lnTo>
                <a:lnTo>
                  <a:pt x="21" y="0"/>
                </a:lnTo>
                <a:lnTo>
                  <a:pt x="22" y="0"/>
                </a:lnTo>
                <a:lnTo>
                  <a:pt x="24" y="0"/>
                </a:lnTo>
                <a:lnTo>
                  <a:pt x="26" y="0"/>
                </a:lnTo>
                <a:lnTo>
                  <a:pt x="27" y="0"/>
                </a:lnTo>
                <a:lnTo>
                  <a:pt x="29" y="0"/>
                </a:lnTo>
                <a:lnTo>
                  <a:pt x="32" y="0"/>
                </a:lnTo>
                <a:lnTo>
                  <a:pt x="34" y="0"/>
                </a:lnTo>
                <a:lnTo>
                  <a:pt x="35" y="0"/>
                </a:lnTo>
                <a:lnTo>
                  <a:pt x="38" y="0"/>
                </a:lnTo>
                <a:lnTo>
                  <a:pt x="40" y="0"/>
                </a:lnTo>
                <a:lnTo>
                  <a:pt x="42" y="0"/>
                </a:lnTo>
                <a:lnTo>
                  <a:pt x="43" y="0"/>
                </a:lnTo>
                <a:lnTo>
                  <a:pt x="45" y="0"/>
                </a:lnTo>
                <a:lnTo>
                  <a:pt x="48" y="0"/>
                </a:lnTo>
                <a:lnTo>
                  <a:pt x="50" y="0"/>
                </a:lnTo>
                <a:lnTo>
                  <a:pt x="51" y="0"/>
                </a:lnTo>
                <a:lnTo>
                  <a:pt x="53" y="0"/>
                </a:lnTo>
                <a:lnTo>
                  <a:pt x="54" y="0"/>
                </a:lnTo>
                <a:lnTo>
                  <a:pt x="56" y="0"/>
                </a:lnTo>
                <a:lnTo>
                  <a:pt x="58" y="0"/>
                </a:lnTo>
                <a:lnTo>
                  <a:pt x="59" y="0"/>
                </a:lnTo>
                <a:lnTo>
                  <a:pt x="61" y="0"/>
                </a:lnTo>
                <a:lnTo>
                  <a:pt x="62" y="0"/>
                </a:lnTo>
                <a:lnTo>
                  <a:pt x="62" y="1"/>
                </a:lnTo>
                <a:lnTo>
                  <a:pt x="62" y="3"/>
                </a:lnTo>
                <a:lnTo>
                  <a:pt x="62" y="5"/>
                </a:lnTo>
                <a:lnTo>
                  <a:pt x="62" y="6"/>
                </a:lnTo>
                <a:lnTo>
                  <a:pt x="62" y="8"/>
                </a:lnTo>
                <a:lnTo>
                  <a:pt x="62" y="9"/>
                </a:lnTo>
                <a:lnTo>
                  <a:pt x="62" y="11"/>
                </a:lnTo>
                <a:lnTo>
                  <a:pt x="62" y="13"/>
                </a:lnTo>
                <a:lnTo>
                  <a:pt x="62" y="14"/>
                </a:lnTo>
                <a:lnTo>
                  <a:pt x="62" y="16"/>
                </a:lnTo>
                <a:lnTo>
                  <a:pt x="62" y="17"/>
                </a:lnTo>
                <a:lnTo>
                  <a:pt x="64" y="17"/>
                </a:lnTo>
                <a:lnTo>
                  <a:pt x="66" y="17"/>
                </a:lnTo>
                <a:lnTo>
                  <a:pt x="67" y="17"/>
                </a:lnTo>
                <a:lnTo>
                  <a:pt x="69" y="17"/>
                </a:lnTo>
                <a:lnTo>
                  <a:pt x="70" y="17"/>
                </a:lnTo>
                <a:lnTo>
                  <a:pt x="72" y="17"/>
                </a:lnTo>
                <a:lnTo>
                  <a:pt x="74" y="17"/>
                </a:lnTo>
                <a:lnTo>
                  <a:pt x="75" y="17"/>
                </a:lnTo>
                <a:lnTo>
                  <a:pt x="77" y="17"/>
                </a:lnTo>
                <a:lnTo>
                  <a:pt x="78" y="17"/>
                </a:lnTo>
                <a:lnTo>
                  <a:pt x="80" y="17"/>
                </a:lnTo>
                <a:lnTo>
                  <a:pt x="82" y="17"/>
                </a:lnTo>
                <a:lnTo>
                  <a:pt x="82" y="21"/>
                </a:lnTo>
                <a:lnTo>
                  <a:pt x="82" y="22"/>
                </a:lnTo>
                <a:lnTo>
                  <a:pt x="82" y="24"/>
                </a:lnTo>
                <a:lnTo>
                  <a:pt x="82" y="25"/>
                </a:lnTo>
                <a:lnTo>
                  <a:pt x="82" y="27"/>
                </a:lnTo>
                <a:lnTo>
                  <a:pt x="83" y="27"/>
                </a:lnTo>
                <a:lnTo>
                  <a:pt x="85" y="27"/>
                </a:lnTo>
                <a:lnTo>
                  <a:pt x="86" y="27"/>
                </a:lnTo>
                <a:lnTo>
                  <a:pt x="88" y="27"/>
                </a:lnTo>
                <a:lnTo>
                  <a:pt x="90" y="27"/>
                </a:lnTo>
                <a:lnTo>
                  <a:pt x="90" y="29"/>
                </a:lnTo>
                <a:lnTo>
                  <a:pt x="90" y="30"/>
                </a:lnTo>
                <a:lnTo>
                  <a:pt x="90" y="32"/>
                </a:lnTo>
                <a:lnTo>
                  <a:pt x="91" y="32"/>
                </a:lnTo>
                <a:lnTo>
                  <a:pt x="94" y="32"/>
                </a:lnTo>
                <a:lnTo>
                  <a:pt x="98" y="32"/>
                </a:lnTo>
                <a:lnTo>
                  <a:pt x="99" y="32"/>
                </a:lnTo>
                <a:lnTo>
                  <a:pt x="101" y="32"/>
                </a:lnTo>
                <a:lnTo>
                  <a:pt x="104" y="32"/>
                </a:lnTo>
                <a:lnTo>
                  <a:pt x="109" y="32"/>
                </a:lnTo>
                <a:lnTo>
                  <a:pt x="114" y="32"/>
                </a:lnTo>
                <a:lnTo>
                  <a:pt x="117" y="32"/>
                </a:lnTo>
                <a:lnTo>
                  <a:pt x="122" y="32"/>
                </a:lnTo>
                <a:lnTo>
                  <a:pt x="126" y="32"/>
                </a:lnTo>
                <a:lnTo>
                  <a:pt x="128" y="32"/>
                </a:lnTo>
                <a:lnTo>
                  <a:pt x="130" y="32"/>
                </a:lnTo>
                <a:lnTo>
                  <a:pt x="131" y="32"/>
                </a:lnTo>
                <a:lnTo>
                  <a:pt x="136" y="32"/>
                </a:lnTo>
                <a:lnTo>
                  <a:pt x="139" y="32"/>
                </a:lnTo>
                <a:lnTo>
                  <a:pt x="141" y="32"/>
                </a:lnTo>
                <a:lnTo>
                  <a:pt x="144" y="32"/>
                </a:lnTo>
                <a:lnTo>
                  <a:pt x="144" y="33"/>
                </a:lnTo>
                <a:lnTo>
                  <a:pt x="144" y="35"/>
                </a:lnTo>
                <a:lnTo>
                  <a:pt x="149" y="35"/>
                </a:lnTo>
                <a:lnTo>
                  <a:pt x="152" y="35"/>
                </a:lnTo>
                <a:lnTo>
                  <a:pt x="154" y="35"/>
                </a:lnTo>
                <a:lnTo>
                  <a:pt x="155" y="35"/>
                </a:lnTo>
                <a:lnTo>
                  <a:pt x="158" y="35"/>
                </a:lnTo>
                <a:lnTo>
                  <a:pt x="160" y="35"/>
                </a:lnTo>
                <a:lnTo>
                  <a:pt x="163" y="35"/>
                </a:lnTo>
                <a:lnTo>
                  <a:pt x="165" y="35"/>
                </a:lnTo>
                <a:lnTo>
                  <a:pt x="166" y="35"/>
                </a:lnTo>
                <a:lnTo>
                  <a:pt x="171" y="35"/>
                </a:lnTo>
                <a:lnTo>
                  <a:pt x="176" y="35"/>
                </a:lnTo>
                <a:lnTo>
                  <a:pt x="181" y="35"/>
                </a:lnTo>
                <a:lnTo>
                  <a:pt x="186" y="35"/>
                </a:lnTo>
                <a:lnTo>
                  <a:pt x="189" y="35"/>
                </a:lnTo>
                <a:lnTo>
                  <a:pt x="190" y="35"/>
                </a:lnTo>
                <a:lnTo>
                  <a:pt x="194" y="35"/>
                </a:lnTo>
                <a:lnTo>
                  <a:pt x="198" y="35"/>
                </a:lnTo>
                <a:lnTo>
                  <a:pt x="200" y="35"/>
                </a:lnTo>
                <a:lnTo>
                  <a:pt x="205" y="35"/>
                </a:lnTo>
                <a:lnTo>
                  <a:pt x="208" y="35"/>
                </a:lnTo>
                <a:lnTo>
                  <a:pt x="211" y="35"/>
                </a:lnTo>
                <a:lnTo>
                  <a:pt x="213" y="35"/>
                </a:lnTo>
                <a:lnTo>
                  <a:pt x="214" y="35"/>
                </a:lnTo>
                <a:lnTo>
                  <a:pt x="214" y="38"/>
                </a:lnTo>
                <a:lnTo>
                  <a:pt x="216" y="38"/>
                </a:lnTo>
                <a:lnTo>
                  <a:pt x="219" y="38"/>
                </a:lnTo>
                <a:lnTo>
                  <a:pt x="219" y="40"/>
                </a:lnTo>
                <a:lnTo>
                  <a:pt x="221" y="40"/>
                </a:lnTo>
                <a:lnTo>
                  <a:pt x="222" y="40"/>
                </a:lnTo>
                <a:lnTo>
                  <a:pt x="226" y="40"/>
                </a:lnTo>
                <a:close/>
              </a:path>
            </a:pathLst>
          </a:custGeom>
          <a:solidFill>
            <a:srgbClr val="485282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84" name="Freeform 36"/>
          <p:cNvSpPr>
            <a:spLocks/>
          </p:cNvSpPr>
          <p:nvPr/>
        </p:nvSpPr>
        <p:spPr bwMode="auto">
          <a:xfrm>
            <a:off x="3094038" y="1714500"/>
            <a:ext cx="901700" cy="985838"/>
          </a:xfrm>
          <a:custGeom>
            <a:avLst/>
            <a:gdLst/>
            <a:ahLst/>
            <a:cxnLst>
              <a:cxn ang="0">
                <a:pos x="526" y="267"/>
              </a:cxn>
              <a:cxn ang="0">
                <a:pos x="539" y="274"/>
              </a:cxn>
              <a:cxn ang="0">
                <a:pos x="537" y="293"/>
              </a:cxn>
              <a:cxn ang="0">
                <a:pos x="536" y="320"/>
              </a:cxn>
              <a:cxn ang="0">
                <a:pos x="504" y="334"/>
              </a:cxn>
              <a:cxn ang="0">
                <a:pos x="518" y="339"/>
              </a:cxn>
              <a:cxn ang="0">
                <a:pos x="523" y="349"/>
              </a:cxn>
              <a:cxn ang="0">
                <a:pos x="513" y="360"/>
              </a:cxn>
              <a:cxn ang="0">
                <a:pos x="513" y="386"/>
              </a:cxn>
              <a:cxn ang="0">
                <a:pos x="509" y="408"/>
              </a:cxn>
              <a:cxn ang="0">
                <a:pos x="496" y="418"/>
              </a:cxn>
              <a:cxn ang="0">
                <a:pos x="504" y="435"/>
              </a:cxn>
              <a:cxn ang="0">
                <a:pos x="504" y="456"/>
              </a:cxn>
              <a:cxn ang="0">
                <a:pos x="521" y="454"/>
              </a:cxn>
              <a:cxn ang="0">
                <a:pos x="513" y="466"/>
              </a:cxn>
              <a:cxn ang="0">
                <a:pos x="521" y="482"/>
              </a:cxn>
              <a:cxn ang="0">
                <a:pos x="528" y="499"/>
              </a:cxn>
              <a:cxn ang="0">
                <a:pos x="537" y="510"/>
              </a:cxn>
              <a:cxn ang="0">
                <a:pos x="536" y="544"/>
              </a:cxn>
              <a:cxn ang="0">
                <a:pos x="525" y="568"/>
              </a:cxn>
              <a:cxn ang="0">
                <a:pos x="518" y="587"/>
              </a:cxn>
              <a:cxn ang="0">
                <a:pos x="507" y="594"/>
              </a:cxn>
              <a:cxn ang="0">
                <a:pos x="502" y="614"/>
              </a:cxn>
              <a:cxn ang="0">
                <a:pos x="494" y="619"/>
              </a:cxn>
              <a:cxn ang="0">
                <a:pos x="478" y="621"/>
              </a:cxn>
              <a:cxn ang="0">
                <a:pos x="435" y="621"/>
              </a:cxn>
              <a:cxn ang="0">
                <a:pos x="374" y="621"/>
              </a:cxn>
              <a:cxn ang="0">
                <a:pos x="355" y="565"/>
              </a:cxn>
              <a:cxn ang="0">
                <a:pos x="339" y="506"/>
              </a:cxn>
              <a:cxn ang="0">
                <a:pos x="339" y="398"/>
              </a:cxn>
              <a:cxn ang="0">
                <a:pos x="339" y="355"/>
              </a:cxn>
              <a:cxn ang="0">
                <a:pos x="337" y="242"/>
              </a:cxn>
              <a:cxn ang="0">
                <a:pos x="0" y="195"/>
              </a:cxn>
              <a:cxn ang="0">
                <a:pos x="0" y="27"/>
              </a:cxn>
              <a:cxn ang="0">
                <a:pos x="61" y="0"/>
              </a:cxn>
              <a:cxn ang="0">
                <a:pos x="176" y="0"/>
              </a:cxn>
              <a:cxn ang="0">
                <a:pos x="229" y="0"/>
              </a:cxn>
              <a:cxn ang="0">
                <a:pos x="326" y="0"/>
              </a:cxn>
              <a:cxn ang="0">
                <a:pos x="377" y="0"/>
              </a:cxn>
              <a:cxn ang="0">
                <a:pos x="499" y="0"/>
              </a:cxn>
              <a:cxn ang="0">
                <a:pos x="563" y="5"/>
              </a:cxn>
              <a:cxn ang="0">
                <a:pos x="541" y="14"/>
              </a:cxn>
              <a:cxn ang="0">
                <a:pos x="533" y="34"/>
              </a:cxn>
              <a:cxn ang="0">
                <a:pos x="536" y="64"/>
              </a:cxn>
              <a:cxn ang="0">
                <a:pos x="550" y="82"/>
              </a:cxn>
              <a:cxn ang="0">
                <a:pos x="533" y="93"/>
              </a:cxn>
              <a:cxn ang="0">
                <a:pos x="534" y="102"/>
              </a:cxn>
              <a:cxn ang="0">
                <a:pos x="555" y="112"/>
              </a:cxn>
              <a:cxn ang="0">
                <a:pos x="547" y="120"/>
              </a:cxn>
              <a:cxn ang="0">
                <a:pos x="531" y="120"/>
              </a:cxn>
              <a:cxn ang="0">
                <a:pos x="541" y="128"/>
              </a:cxn>
              <a:cxn ang="0">
                <a:pos x="536" y="154"/>
              </a:cxn>
              <a:cxn ang="0">
                <a:pos x="550" y="166"/>
              </a:cxn>
              <a:cxn ang="0">
                <a:pos x="568" y="182"/>
              </a:cxn>
              <a:cxn ang="0">
                <a:pos x="547" y="190"/>
              </a:cxn>
              <a:cxn ang="0">
                <a:pos x="533" y="200"/>
              </a:cxn>
              <a:cxn ang="0">
                <a:pos x="549" y="214"/>
              </a:cxn>
              <a:cxn ang="0">
                <a:pos x="537" y="235"/>
              </a:cxn>
            </a:cxnLst>
            <a:rect l="0" t="0" r="r" b="b"/>
            <a:pathLst>
              <a:path w="568" h="621">
                <a:moveTo>
                  <a:pt x="534" y="240"/>
                </a:moveTo>
                <a:lnTo>
                  <a:pt x="529" y="250"/>
                </a:lnTo>
                <a:lnTo>
                  <a:pt x="529" y="253"/>
                </a:lnTo>
                <a:lnTo>
                  <a:pt x="531" y="258"/>
                </a:lnTo>
                <a:lnTo>
                  <a:pt x="531" y="261"/>
                </a:lnTo>
                <a:lnTo>
                  <a:pt x="529" y="266"/>
                </a:lnTo>
                <a:lnTo>
                  <a:pt x="526" y="267"/>
                </a:lnTo>
                <a:lnTo>
                  <a:pt x="526" y="270"/>
                </a:lnTo>
                <a:lnTo>
                  <a:pt x="528" y="272"/>
                </a:lnTo>
                <a:lnTo>
                  <a:pt x="529" y="274"/>
                </a:lnTo>
                <a:lnTo>
                  <a:pt x="529" y="274"/>
                </a:lnTo>
                <a:lnTo>
                  <a:pt x="531" y="274"/>
                </a:lnTo>
                <a:lnTo>
                  <a:pt x="536" y="274"/>
                </a:lnTo>
                <a:lnTo>
                  <a:pt x="539" y="274"/>
                </a:lnTo>
                <a:lnTo>
                  <a:pt x="541" y="275"/>
                </a:lnTo>
                <a:lnTo>
                  <a:pt x="542" y="277"/>
                </a:lnTo>
                <a:lnTo>
                  <a:pt x="542" y="283"/>
                </a:lnTo>
                <a:lnTo>
                  <a:pt x="542" y="286"/>
                </a:lnTo>
                <a:lnTo>
                  <a:pt x="542" y="286"/>
                </a:lnTo>
                <a:lnTo>
                  <a:pt x="537" y="291"/>
                </a:lnTo>
                <a:lnTo>
                  <a:pt x="537" y="293"/>
                </a:lnTo>
                <a:lnTo>
                  <a:pt x="536" y="298"/>
                </a:lnTo>
                <a:lnTo>
                  <a:pt x="534" y="302"/>
                </a:lnTo>
                <a:lnTo>
                  <a:pt x="534" y="304"/>
                </a:lnTo>
                <a:lnTo>
                  <a:pt x="536" y="307"/>
                </a:lnTo>
                <a:lnTo>
                  <a:pt x="536" y="310"/>
                </a:lnTo>
                <a:lnTo>
                  <a:pt x="536" y="317"/>
                </a:lnTo>
                <a:lnTo>
                  <a:pt x="536" y="320"/>
                </a:lnTo>
                <a:lnTo>
                  <a:pt x="534" y="323"/>
                </a:lnTo>
                <a:lnTo>
                  <a:pt x="531" y="323"/>
                </a:lnTo>
                <a:lnTo>
                  <a:pt x="525" y="328"/>
                </a:lnTo>
                <a:lnTo>
                  <a:pt x="510" y="328"/>
                </a:lnTo>
                <a:lnTo>
                  <a:pt x="507" y="330"/>
                </a:lnTo>
                <a:lnTo>
                  <a:pt x="504" y="333"/>
                </a:lnTo>
                <a:lnTo>
                  <a:pt x="504" y="334"/>
                </a:lnTo>
                <a:lnTo>
                  <a:pt x="504" y="336"/>
                </a:lnTo>
                <a:lnTo>
                  <a:pt x="504" y="336"/>
                </a:lnTo>
                <a:lnTo>
                  <a:pt x="504" y="338"/>
                </a:lnTo>
                <a:lnTo>
                  <a:pt x="505" y="339"/>
                </a:lnTo>
                <a:lnTo>
                  <a:pt x="507" y="339"/>
                </a:lnTo>
                <a:lnTo>
                  <a:pt x="513" y="338"/>
                </a:lnTo>
                <a:lnTo>
                  <a:pt x="518" y="339"/>
                </a:lnTo>
                <a:lnTo>
                  <a:pt x="521" y="339"/>
                </a:lnTo>
                <a:lnTo>
                  <a:pt x="525" y="341"/>
                </a:lnTo>
                <a:lnTo>
                  <a:pt x="526" y="342"/>
                </a:lnTo>
                <a:lnTo>
                  <a:pt x="526" y="344"/>
                </a:lnTo>
                <a:lnTo>
                  <a:pt x="526" y="346"/>
                </a:lnTo>
                <a:lnTo>
                  <a:pt x="525" y="347"/>
                </a:lnTo>
                <a:lnTo>
                  <a:pt x="523" y="349"/>
                </a:lnTo>
                <a:lnTo>
                  <a:pt x="520" y="349"/>
                </a:lnTo>
                <a:lnTo>
                  <a:pt x="517" y="349"/>
                </a:lnTo>
                <a:lnTo>
                  <a:pt x="515" y="352"/>
                </a:lnTo>
                <a:lnTo>
                  <a:pt x="513" y="354"/>
                </a:lnTo>
                <a:lnTo>
                  <a:pt x="513" y="354"/>
                </a:lnTo>
                <a:lnTo>
                  <a:pt x="513" y="360"/>
                </a:lnTo>
                <a:lnTo>
                  <a:pt x="513" y="360"/>
                </a:lnTo>
                <a:lnTo>
                  <a:pt x="515" y="365"/>
                </a:lnTo>
                <a:lnTo>
                  <a:pt x="513" y="370"/>
                </a:lnTo>
                <a:lnTo>
                  <a:pt x="513" y="371"/>
                </a:lnTo>
                <a:lnTo>
                  <a:pt x="513" y="373"/>
                </a:lnTo>
                <a:lnTo>
                  <a:pt x="512" y="379"/>
                </a:lnTo>
                <a:lnTo>
                  <a:pt x="512" y="381"/>
                </a:lnTo>
                <a:lnTo>
                  <a:pt x="513" y="386"/>
                </a:lnTo>
                <a:lnTo>
                  <a:pt x="512" y="387"/>
                </a:lnTo>
                <a:lnTo>
                  <a:pt x="509" y="394"/>
                </a:lnTo>
                <a:lnTo>
                  <a:pt x="507" y="397"/>
                </a:lnTo>
                <a:lnTo>
                  <a:pt x="507" y="402"/>
                </a:lnTo>
                <a:lnTo>
                  <a:pt x="509" y="405"/>
                </a:lnTo>
                <a:lnTo>
                  <a:pt x="509" y="408"/>
                </a:lnTo>
                <a:lnTo>
                  <a:pt x="509" y="408"/>
                </a:lnTo>
                <a:lnTo>
                  <a:pt x="509" y="408"/>
                </a:lnTo>
                <a:lnTo>
                  <a:pt x="507" y="410"/>
                </a:lnTo>
                <a:lnTo>
                  <a:pt x="504" y="413"/>
                </a:lnTo>
                <a:lnTo>
                  <a:pt x="499" y="413"/>
                </a:lnTo>
                <a:lnTo>
                  <a:pt x="496" y="414"/>
                </a:lnTo>
                <a:lnTo>
                  <a:pt x="496" y="416"/>
                </a:lnTo>
                <a:lnTo>
                  <a:pt x="496" y="418"/>
                </a:lnTo>
                <a:lnTo>
                  <a:pt x="496" y="418"/>
                </a:lnTo>
                <a:lnTo>
                  <a:pt x="496" y="419"/>
                </a:lnTo>
                <a:lnTo>
                  <a:pt x="499" y="421"/>
                </a:lnTo>
                <a:lnTo>
                  <a:pt x="504" y="422"/>
                </a:lnTo>
                <a:lnTo>
                  <a:pt x="507" y="424"/>
                </a:lnTo>
                <a:lnTo>
                  <a:pt x="507" y="426"/>
                </a:lnTo>
                <a:lnTo>
                  <a:pt x="504" y="435"/>
                </a:lnTo>
                <a:lnTo>
                  <a:pt x="504" y="437"/>
                </a:lnTo>
                <a:lnTo>
                  <a:pt x="504" y="440"/>
                </a:lnTo>
                <a:lnTo>
                  <a:pt x="505" y="448"/>
                </a:lnTo>
                <a:lnTo>
                  <a:pt x="505" y="450"/>
                </a:lnTo>
                <a:lnTo>
                  <a:pt x="504" y="454"/>
                </a:lnTo>
                <a:lnTo>
                  <a:pt x="504" y="456"/>
                </a:lnTo>
                <a:lnTo>
                  <a:pt x="504" y="456"/>
                </a:lnTo>
                <a:lnTo>
                  <a:pt x="505" y="458"/>
                </a:lnTo>
                <a:lnTo>
                  <a:pt x="507" y="458"/>
                </a:lnTo>
                <a:lnTo>
                  <a:pt x="513" y="454"/>
                </a:lnTo>
                <a:lnTo>
                  <a:pt x="513" y="454"/>
                </a:lnTo>
                <a:lnTo>
                  <a:pt x="517" y="454"/>
                </a:lnTo>
                <a:lnTo>
                  <a:pt x="520" y="454"/>
                </a:lnTo>
                <a:lnTo>
                  <a:pt x="521" y="454"/>
                </a:lnTo>
                <a:lnTo>
                  <a:pt x="521" y="454"/>
                </a:lnTo>
                <a:lnTo>
                  <a:pt x="521" y="456"/>
                </a:lnTo>
                <a:lnTo>
                  <a:pt x="523" y="458"/>
                </a:lnTo>
                <a:lnTo>
                  <a:pt x="523" y="461"/>
                </a:lnTo>
                <a:lnTo>
                  <a:pt x="521" y="464"/>
                </a:lnTo>
                <a:lnTo>
                  <a:pt x="520" y="464"/>
                </a:lnTo>
                <a:lnTo>
                  <a:pt x="513" y="466"/>
                </a:lnTo>
                <a:lnTo>
                  <a:pt x="510" y="467"/>
                </a:lnTo>
                <a:lnTo>
                  <a:pt x="509" y="469"/>
                </a:lnTo>
                <a:lnTo>
                  <a:pt x="509" y="470"/>
                </a:lnTo>
                <a:lnTo>
                  <a:pt x="510" y="472"/>
                </a:lnTo>
                <a:lnTo>
                  <a:pt x="517" y="477"/>
                </a:lnTo>
                <a:lnTo>
                  <a:pt x="517" y="477"/>
                </a:lnTo>
                <a:lnTo>
                  <a:pt x="521" y="482"/>
                </a:lnTo>
                <a:lnTo>
                  <a:pt x="523" y="485"/>
                </a:lnTo>
                <a:lnTo>
                  <a:pt x="525" y="485"/>
                </a:lnTo>
                <a:lnTo>
                  <a:pt x="528" y="486"/>
                </a:lnTo>
                <a:lnTo>
                  <a:pt x="531" y="490"/>
                </a:lnTo>
                <a:lnTo>
                  <a:pt x="531" y="493"/>
                </a:lnTo>
                <a:lnTo>
                  <a:pt x="531" y="494"/>
                </a:lnTo>
                <a:lnTo>
                  <a:pt x="528" y="499"/>
                </a:lnTo>
                <a:lnTo>
                  <a:pt x="526" y="504"/>
                </a:lnTo>
                <a:lnTo>
                  <a:pt x="526" y="507"/>
                </a:lnTo>
                <a:lnTo>
                  <a:pt x="528" y="509"/>
                </a:lnTo>
                <a:lnTo>
                  <a:pt x="529" y="510"/>
                </a:lnTo>
                <a:lnTo>
                  <a:pt x="534" y="510"/>
                </a:lnTo>
                <a:lnTo>
                  <a:pt x="536" y="510"/>
                </a:lnTo>
                <a:lnTo>
                  <a:pt x="537" y="510"/>
                </a:lnTo>
                <a:lnTo>
                  <a:pt x="539" y="512"/>
                </a:lnTo>
                <a:lnTo>
                  <a:pt x="539" y="514"/>
                </a:lnTo>
                <a:lnTo>
                  <a:pt x="536" y="528"/>
                </a:lnTo>
                <a:lnTo>
                  <a:pt x="536" y="534"/>
                </a:lnTo>
                <a:lnTo>
                  <a:pt x="536" y="534"/>
                </a:lnTo>
                <a:lnTo>
                  <a:pt x="536" y="538"/>
                </a:lnTo>
                <a:lnTo>
                  <a:pt x="536" y="544"/>
                </a:lnTo>
                <a:lnTo>
                  <a:pt x="534" y="547"/>
                </a:lnTo>
                <a:lnTo>
                  <a:pt x="533" y="552"/>
                </a:lnTo>
                <a:lnTo>
                  <a:pt x="533" y="554"/>
                </a:lnTo>
                <a:lnTo>
                  <a:pt x="533" y="557"/>
                </a:lnTo>
                <a:lnTo>
                  <a:pt x="526" y="565"/>
                </a:lnTo>
                <a:lnTo>
                  <a:pt x="525" y="566"/>
                </a:lnTo>
                <a:lnTo>
                  <a:pt x="525" y="568"/>
                </a:lnTo>
                <a:lnTo>
                  <a:pt x="525" y="573"/>
                </a:lnTo>
                <a:lnTo>
                  <a:pt x="523" y="574"/>
                </a:lnTo>
                <a:lnTo>
                  <a:pt x="523" y="578"/>
                </a:lnTo>
                <a:lnTo>
                  <a:pt x="523" y="582"/>
                </a:lnTo>
                <a:lnTo>
                  <a:pt x="523" y="582"/>
                </a:lnTo>
                <a:lnTo>
                  <a:pt x="521" y="584"/>
                </a:lnTo>
                <a:lnTo>
                  <a:pt x="518" y="587"/>
                </a:lnTo>
                <a:lnTo>
                  <a:pt x="517" y="589"/>
                </a:lnTo>
                <a:lnTo>
                  <a:pt x="513" y="590"/>
                </a:lnTo>
                <a:lnTo>
                  <a:pt x="513" y="590"/>
                </a:lnTo>
                <a:lnTo>
                  <a:pt x="510" y="592"/>
                </a:lnTo>
                <a:lnTo>
                  <a:pt x="509" y="592"/>
                </a:lnTo>
                <a:lnTo>
                  <a:pt x="507" y="594"/>
                </a:lnTo>
                <a:lnTo>
                  <a:pt x="507" y="594"/>
                </a:lnTo>
                <a:lnTo>
                  <a:pt x="505" y="597"/>
                </a:lnTo>
                <a:lnTo>
                  <a:pt x="504" y="611"/>
                </a:lnTo>
                <a:lnTo>
                  <a:pt x="502" y="611"/>
                </a:lnTo>
                <a:lnTo>
                  <a:pt x="502" y="613"/>
                </a:lnTo>
                <a:lnTo>
                  <a:pt x="502" y="613"/>
                </a:lnTo>
                <a:lnTo>
                  <a:pt x="502" y="613"/>
                </a:lnTo>
                <a:lnTo>
                  <a:pt x="502" y="614"/>
                </a:lnTo>
                <a:lnTo>
                  <a:pt x="502" y="614"/>
                </a:lnTo>
                <a:lnTo>
                  <a:pt x="499" y="618"/>
                </a:lnTo>
                <a:lnTo>
                  <a:pt x="499" y="619"/>
                </a:lnTo>
                <a:lnTo>
                  <a:pt x="497" y="619"/>
                </a:lnTo>
                <a:lnTo>
                  <a:pt x="496" y="619"/>
                </a:lnTo>
                <a:lnTo>
                  <a:pt x="496" y="619"/>
                </a:lnTo>
                <a:lnTo>
                  <a:pt x="494" y="619"/>
                </a:lnTo>
                <a:lnTo>
                  <a:pt x="494" y="619"/>
                </a:lnTo>
                <a:lnTo>
                  <a:pt x="494" y="621"/>
                </a:lnTo>
                <a:lnTo>
                  <a:pt x="494" y="621"/>
                </a:lnTo>
                <a:lnTo>
                  <a:pt x="493" y="621"/>
                </a:lnTo>
                <a:lnTo>
                  <a:pt x="488" y="621"/>
                </a:lnTo>
                <a:lnTo>
                  <a:pt x="486" y="621"/>
                </a:lnTo>
                <a:lnTo>
                  <a:pt x="478" y="621"/>
                </a:lnTo>
                <a:lnTo>
                  <a:pt x="465" y="621"/>
                </a:lnTo>
                <a:lnTo>
                  <a:pt x="461" y="621"/>
                </a:lnTo>
                <a:lnTo>
                  <a:pt x="453" y="621"/>
                </a:lnTo>
                <a:lnTo>
                  <a:pt x="446" y="621"/>
                </a:lnTo>
                <a:lnTo>
                  <a:pt x="441" y="621"/>
                </a:lnTo>
                <a:lnTo>
                  <a:pt x="440" y="621"/>
                </a:lnTo>
                <a:lnTo>
                  <a:pt x="435" y="621"/>
                </a:lnTo>
                <a:lnTo>
                  <a:pt x="435" y="621"/>
                </a:lnTo>
                <a:lnTo>
                  <a:pt x="429" y="621"/>
                </a:lnTo>
                <a:lnTo>
                  <a:pt x="401" y="621"/>
                </a:lnTo>
                <a:lnTo>
                  <a:pt x="398" y="621"/>
                </a:lnTo>
                <a:lnTo>
                  <a:pt x="393" y="621"/>
                </a:lnTo>
                <a:lnTo>
                  <a:pt x="389" y="621"/>
                </a:lnTo>
                <a:lnTo>
                  <a:pt x="374" y="621"/>
                </a:lnTo>
                <a:lnTo>
                  <a:pt x="368" y="621"/>
                </a:lnTo>
                <a:lnTo>
                  <a:pt x="368" y="621"/>
                </a:lnTo>
                <a:lnTo>
                  <a:pt x="368" y="578"/>
                </a:lnTo>
                <a:lnTo>
                  <a:pt x="368" y="568"/>
                </a:lnTo>
                <a:lnTo>
                  <a:pt x="368" y="565"/>
                </a:lnTo>
                <a:lnTo>
                  <a:pt x="368" y="565"/>
                </a:lnTo>
                <a:lnTo>
                  <a:pt x="355" y="565"/>
                </a:lnTo>
                <a:lnTo>
                  <a:pt x="339" y="565"/>
                </a:lnTo>
                <a:lnTo>
                  <a:pt x="339" y="538"/>
                </a:lnTo>
                <a:lnTo>
                  <a:pt x="339" y="536"/>
                </a:lnTo>
                <a:lnTo>
                  <a:pt x="339" y="534"/>
                </a:lnTo>
                <a:lnTo>
                  <a:pt x="339" y="526"/>
                </a:lnTo>
                <a:lnTo>
                  <a:pt x="339" y="522"/>
                </a:lnTo>
                <a:lnTo>
                  <a:pt x="339" y="506"/>
                </a:lnTo>
                <a:lnTo>
                  <a:pt x="339" y="475"/>
                </a:lnTo>
                <a:lnTo>
                  <a:pt x="339" y="454"/>
                </a:lnTo>
                <a:lnTo>
                  <a:pt x="339" y="448"/>
                </a:lnTo>
                <a:lnTo>
                  <a:pt x="339" y="448"/>
                </a:lnTo>
                <a:lnTo>
                  <a:pt x="339" y="421"/>
                </a:lnTo>
                <a:lnTo>
                  <a:pt x="339" y="405"/>
                </a:lnTo>
                <a:lnTo>
                  <a:pt x="339" y="398"/>
                </a:lnTo>
                <a:lnTo>
                  <a:pt x="339" y="379"/>
                </a:lnTo>
                <a:lnTo>
                  <a:pt x="339" y="371"/>
                </a:lnTo>
                <a:lnTo>
                  <a:pt x="339" y="363"/>
                </a:lnTo>
                <a:lnTo>
                  <a:pt x="339" y="363"/>
                </a:lnTo>
                <a:lnTo>
                  <a:pt x="339" y="362"/>
                </a:lnTo>
                <a:lnTo>
                  <a:pt x="339" y="360"/>
                </a:lnTo>
                <a:lnTo>
                  <a:pt x="339" y="355"/>
                </a:lnTo>
                <a:lnTo>
                  <a:pt x="339" y="350"/>
                </a:lnTo>
                <a:lnTo>
                  <a:pt x="339" y="318"/>
                </a:lnTo>
                <a:lnTo>
                  <a:pt x="339" y="309"/>
                </a:lnTo>
                <a:lnTo>
                  <a:pt x="339" y="286"/>
                </a:lnTo>
                <a:lnTo>
                  <a:pt x="339" y="270"/>
                </a:lnTo>
                <a:lnTo>
                  <a:pt x="337" y="251"/>
                </a:lnTo>
                <a:lnTo>
                  <a:pt x="337" y="242"/>
                </a:lnTo>
                <a:lnTo>
                  <a:pt x="326" y="242"/>
                </a:lnTo>
                <a:lnTo>
                  <a:pt x="320" y="242"/>
                </a:lnTo>
                <a:lnTo>
                  <a:pt x="285" y="240"/>
                </a:lnTo>
                <a:lnTo>
                  <a:pt x="0" y="242"/>
                </a:lnTo>
                <a:lnTo>
                  <a:pt x="0" y="200"/>
                </a:lnTo>
                <a:lnTo>
                  <a:pt x="0" y="195"/>
                </a:lnTo>
                <a:lnTo>
                  <a:pt x="0" y="195"/>
                </a:lnTo>
                <a:lnTo>
                  <a:pt x="0" y="120"/>
                </a:lnTo>
                <a:lnTo>
                  <a:pt x="0" y="114"/>
                </a:lnTo>
                <a:lnTo>
                  <a:pt x="0" y="59"/>
                </a:lnTo>
                <a:lnTo>
                  <a:pt x="0" y="58"/>
                </a:lnTo>
                <a:lnTo>
                  <a:pt x="0" y="50"/>
                </a:lnTo>
                <a:lnTo>
                  <a:pt x="0" y="38"/>
                </a:lnTo>
                <a:lnTo>
                  <a:pt x="0" y="27"/>
                </a:lnTo>
                <a:lnTo>
                  <a:pt x="0" y="18"/>
                </a:lnTo>
                <a:lnTo>
                  <a:pt x="0" y="18"/>
                </a:lnTo>
                <a:lnTo>
                  <a:pt x="0" y="18"/>
                </a:lnTo>
                <a:lnTo>
                  <a:pt x="0" y="14"/>
                </a:lnTo>
                <a:lnTo>
                  <a:pt x="0" y="0"/>
                </a:lnTo>
                <a:lnTo>
                  <a:pt x="24" y="0"/>
                </a:lnTo>
                <a:lnTo>
                  <a:pt x="61" y="0"/>
                </a:lnTo>
                <a:lnTo>
                  <a:pt x="65" y="0"/>
                </a:lnTo>
                <a:lnTo>
                  <a:pt x="80" y="0"/>
                </a:lnTo>
                <a:lnTo>
                  <a:pt x="91" y="0"/>
                </a:lnTo>
                <a:lnTo>
                  <a:pt x="94" y="0"/>
                </a:lnTo>
                <a:lnTo>
                  <a:pt x="97" y="0"/>
                </a:lnTo>
                <a:lnTo>
                  <a:pt x="174" y="0"/>
                </a:lnTo>
                <a:lnTo>
                  <a:pt x="176" y="0"/>
                </a:lnTo>
                <a:lnTo>
                  <a:pt x="184" y="0"/>
                </a:lnTo>
                <a:lnTo>
                  <a:pt x="193" y="0"/>
                </a:lnTo>
                <a:lnTo>
                  <a:pt x="193" y="0"/>
                </a:lnTo>
                <a:lnTo>
                  <a:pt x="193" y="0"/>
                </a:lnTo>
                <a:lnTo>
                  <a:pt x="193" y="0"/>
                </a:lnTo>
                <a:lnTo>
                  <a:pt x="193" y="0"/>
                </a:lnTo>
                <a:lnTo>
                  <a:pt x="229" y="0"/>
                </a:lnTo>
                <a:lnTo>
                  <a:pt x="235" y="0"/>
                </a:lnTo>
                <a:lnTo>
                  <a:pt x="273" y="0"/>
                </a:lnTo>
                <a:lnTo>
                  <a:pt x="277" y="0"/>
                </a:lnTo>
                <a:lnTo>
                  <a:pt x="286" y="0"/>
                </a:lnTo>
                <a:lnTo>
                  <a:pt x="288" y="0"/>
                </a:lnTo>
                <a:lnTo>
                  <a:pt x="320" y="0"/>
                </a:lnTo>
                <a:lnTo>
                  <a:pt x="326" y="0"/>
                </a:lnTo>
                <a:lnTo>
                  <a:pt x="355" y="0"/>
                </a:lnTo>
                <a:lnTo>
                  <a:pt x="357" y="0"/>
                </a:lnTo>
                <a:lnTo>
                  <a:pt x="357" y="0"/>
                </a:lnTo>
                <a:lnTo>
                  <a:pt x="363" y="0"/>
                </a:lnTo>
                <a:lnTo>
                  <a:pt x="368" y="0"/>
                </a:lnTo>
                <a:lnTo>
                  <a:pt x="368" y="0"/>
                </a:lnTo>
                <a:lnTo>
                  <a:pt x="377" y="0"/>
                </a:lnTo>
                <a:lnTo>
                  <a:pt x="417" y="0"/>
                </a:lnTo>
                <a:lnTo>
                  <a:pt x="433" y="0"/>
                </a:lnTo>
                <a:lnTo>
                  <a:pt x="461" y="0"/>
                </a:lnTo>
                <a:lnTo>
                  <a:pt x="464" y="0"/>
                </a:lnTo>
                <a:lnTo>
                  <a:pt x="472" y="0"/>
                </a:lnTo>
                <a:lnTo>
                  <a:pt x="478" y="0"/>
                </a:lnTo>
                <a:lnTo>
                  <a:pt x="499" y="0"/>
                </a:lnTo>
                <a:lnTo>
                  <a:pt x="502" y="0"/>
                </a:lnTo>
                <a:lnTo>
                  <a:pt x="525" y="0"/>
                </a:lnTo>
                <a:lnTo>
                  <a:pt x="526" y="0"/>
                </a:lnTo>
                <a:lnTo>
                  <a:pt x="553" y="0"/>
                </a:lnTo>
                <a:lnTo>
                  <a:pt x="560" y="0"/>
                </a:lnTo>
                <a:lnTo>
                  <a:pt x="565" y="0"/>
                </a:lnTo>
                <a:lnTo>
                  <a:pt x="563" y="5"/>
                </a:lnTo>
                <a:lnTo>
                  <a:pt x="560" y="8"/>
                </a:lnTo>
                <a:lnTo>
                  <a:pt x="558" y="10"/>
                </a:lnTo>
                <a:lnTo>
                  <a:pt x="553" y="10"/>
                </a:lnTo>
                <a:lnTo>
                  <a:pt x="549" y="10"/>
                </a:lnTo>
                <a:lnTo>
                  <a:pt x="545" y="13"/>
                </a:lnTo>
                <a:lnTo>
                  <a:pt x="545" y="13"/>
                </a:lnTo>
                <a:lnTo>
                  <a:pt x="541" y="14"/>
                </a:lnTo>
                <a:lnTo>
                  <a:pt x="537" y="14"/>
                </a:lnTo>
                <a:lnTo>
                  <a:pt x="536" y="18"/>
                </a:lnTo>
                <a:lnTo>
                  <a:pt x="534" y="21"/>
                </a:lnTo>
                <a:lnTo>
                  <a:pt x="534" y="27"/>
                </a:lnTo>
                <a:lnTo>
                  <a:pt x="534" y="30"/>
                </a:lnTo>
                <a:lnTo>
                  <a:pt x="534" y="30"/>
                </a:lnTo>
                <a:lnTo>
                  <a:pt x="533" y="34"/>
                </a:lnTo>
                <a:lnTo>
                  <a:pt x="526" y="40"/>
                </a:lnTo>
                <a:lnTo>
                  <a:pt x="525" y="45"/>
                </a:lnTo>
                <a:lnTo>
                  <a:pt x="525" y="46"/>
                </a:lnTo>
                <a:lnTo>
                  <a:pt x="525" y="48"/>
                </a:lnTo>
                <a:lnTo>
                  <a:pt x="526" y="53"/>
                </a:lnTo>
                <a:lnTo>
                  <a:pt x="534" y="62"/>
                </a:lnTo>
                <a:lnTo>
                  <a:pt x="536" y="64"/>
                </a:lnTo>
                <a:lnTo>
                  <a:pt x="539" y="64"/>
                </a:lnTo>
                <a:lnTo>
                  <a:pt x="541" y="66"/>
                </a:lnTo>
                <a:lnTo>
                  <a:pt x="541" y="69"/>
                </a:lnTo>
                <a:lnTo>
                  <a:pt x="542" y="72"/>
                </a:lnTo>
                <a:lnTo>
                  <a:pt x="547" y="75"/>
                </a:lnTo>
                <a:lnTo>
                  <a:pt x="549" y="77"/>
                </a:lnTo>
                <a:lnTo>
                  <a:pt x="550" y="82"/>
                </a:lnTo>
                <a:lnTo>
                  <a:pt x="550" y="85"/>
                </a:lnTo>
                <a:lnTo>
                  <a:pt x="545" y="88"/>
                </a:lnTo>
                <a:lnTo>
                  <a:pt x="544" y="88"/>
                </a:lnTo>
                <a:lnTo>
                  <a:pt x="539" y="90"/>
                </a:lnTo>
                <a:lnTo>
                  <a:pt x="537" y="90"/>
                </a:lnTo>
                <a:lnTo>
                  <a:pt x="536" y="91"/>
                </a:lnTo>
                <a:lnTo>
                  <a:pt x="533" y="93"/>
                </a:lnTo>
                <a:lnTo>
                  <a:pt x="533" y="94"/>
                </a:lnTo>
                <a:lnTo>
                  <a:pt x="531" y="96"/>
                </a:lnTo>
                <a:lnTo>
                  <a:pt x="531" y="98"/>
                </a:lnTo>
                <a:lnTo>
                  <a:pt x="531" y="98"/>
                </a:lnTo>
                <a:lnTo>
                  <a:pt x="531" y="99"/>
                </a:lnTo>
                <a:lnTo>
                  <a:pt x="533" y="101"/>
                </a:lnTo>
                <a:lnTo>
                  <a:pt x="534" y="102"/>
                </a:lnTo>
                <a:lnTo>
                  <a:pt x="536" y="102"/>
                </a:lnTo>
                <a:lnTo>
                  <a:pt x="549" y="102"/>
                </a:lnTo>
                <a:lnTo>
                  <a:pt x="552" y="104"/>
                </a:lnTo>
                <a:lnTo>
                  <a:pt x="553" y="107"/>
                </a:lnTo>
                <a:lnTo>
                  <a:pt x="553" y="107"/>
                </a:lnTo>
                <a:lnTo>
                  <a:pt x="555" y="110"/>
                </a:lnTo>
                <a:lnTo>
                  <a:pt x="555" y="112"/>
                </a:lnTo>
                <a:lnTo>
                  <a:pt x="555" y="114"/>
                </a:lnTo>
                <a:lnTo>
                  <a:pt x="555" y="115"/>
                </a:lnTo>
                <a:lnTo>
                  <a:pt x="555" y="115"/>
                </a:lnTo>
                <a:lnTo>
                  <a:pt x="553" y="117"/>
                </a:lnTo>
                <a:lnTo>
                  <a:pt x="552" y="118"/>
                </a:lnTo>
                <a:lnTo>
                  <a:pt x="550" y="120"/>
                </a:lnTo>
                <a:lnTo>
                  <a:pt x="547" y="120"/>
                </a:lnTo>
                <a:lnTo>
                  <a:pt x="544" y="117"/>
                </a:lnTo>
                <a:lnTo>
                  <a:pt x="539" y="115"/>
                </a:lnTo>
                <a:lnTo>
                  <a:pt x="536" y="115"/>
                </a:lnTo>
                <a:lnTo>
                  <a:pt x="534" y="115"/>
                </a:lnTo>
                <a:lnTo>
                  <a:pt x="531" y="118"/>
                </a:lnTo>
                <a:lnTo>
                  <a:pt x="531" y="118"/>
                </a:lnTo>
                <a:lnTo>
                  <a:pt x="531" y="120"/>
                </a:lnTo>
                <a:lnTo>
                  <a:pt x="531" y="120"/>
                </a:lnTo>
                <a:lnTo>
                  <a:pt x="531" y="122"/>
                </a:lnTo>
                <a:lnTo>
                  <a:pt x="531" y="122"/>
                </a:lnTo>
                <a:lnTo>
                  <a:pt x="533" y="123"/>
                </a:lnTo>
                <a:lnTo>
                  <a:pt x="536" y="126"/>
                </a:lnTo>
                <a:lnTo>
                  <a:pt x="539" y="128"/>
                </a:lnTo>
                <a:lnTo>
                  <a:pt x="541" y="128"/>
                </a:lnTo>
                <a:lnTo>
                  <a:pt x="541" y="130"/>
                </a:lnTo>
                <a:lnTo>
                  <a:pt x="545" y="133"/>
                </a:lnTo>
                <a:lnTo>
                  <a:pt x="545" y="134"/>
                </a:lnTo>
                <a:lnTo>
                  <a:pt x="545" y="138"/>
                </a:lnTo>
                <a:lnTo>
                  <a:pt x="545" y="139"/>
                </a:lnTo>
                <a:lnTo>
                  <a:pt x="541" y="146"/>
                </a:lnTo>
                <a:lnTo>
                  <a:pt x="536" y="154"/>
                </a:lnTo>
                <a:lnTo>
                  <a:pt x="536" y="157"/>
                </a:lnTo>
                <a:lnTo>
                  <a:pt x="539" y="163"/>
                </a:lnTo>
                <a:lnTo>
                  <a:pt x="539" y="165"/>
                </a:lnTo>
                <a:lnTo>
                  <a:pt x="541" y="165"/>
                </a:lnTo>
                <a:lnTo>
                  <a:pt x="542" y="165"/>
                </a:lnTo>
                <a:lnTo>
                  <a:pt x="549" y="168"/>
                </a:lnTo>
                <a:lnTo>
                  <a:pt x="550" y="166"/>
                </a:lnTo>
                <a:lnTo>
                  <a:pt x="553" y="166"/>
                </a:lnTo>
                <a:lnTo>
                  <a:pt x="553" y="166"/>
                </a:lnTo>
                <a:lnTo>
                  <a:pt x="560" y="168"/>
                </a:lnTo>
                <a:lnTo>
                  <a:pt x="566" y="173"/>
                </a:lnTo>
                <a:lnTo>
                  <a:pt x="568" y="174"/>
                </a:lnTo>
                <a:lnTo>
                  <a:pt x="568" y="178"/>
                </a:lnTo>
                <a:lnTo>
                  <a:pt x="568" y="182"/>
                </a:lnTo>
                <a:lnTo>
                  <a:pt x="568" y="186"/>
                </a:lnTo>
                <a:lnTo>
                  <a:pt x="568" y="187"/>
                </a:lnTo>
                <a:lnTo>
                  <a:pt x="566" y="187"/>
                </a:lnTo>
                <a:lnTo>
                  <a:pt x="560" y="190"/>
                </a:lnTo>
                <a:lnTo>
                  <a:pt x="558" y="190"/>
                </a:lnTo>
                <a:lnTo>
                  <a:pt x="553" y="190"/>
                </a:lnTo>
                <a:lnTo>
                  <a:pt x="547" y="190"/>
                </a:lnTo>
                <a:lnTo>
                  <a:pt x="544" y="192"/>
                </a:lnTo>
                <a:lnTo>
                  <a:pt x="534" y="192"/>
                </a:lnTo>
                <a:lnTo>
                  <a:pt x="534" y="194"/>
                </a:lnTo>
                <a:lnTo>
                  <a:pt x="533" y="198"/>
                </a:lnTo>
                <a:lnTo>
                  <a:pt x="533" y="200"/>
                </a:lnTo>
                <a:lnTo>
                  <a:pt x="533" y="200"/>
                </a:lnTo>
                <a:lnTo>
                  <a:pt x="533" y="200"/>
                </a:lnTo>
                <a:lnTo>
                  <a:pt x="534" y="202"/>
                </a:lnTo>
                <a:lnTo>
                  <a:pt x="537" y="203"/>
                </a:lnTo>
                <a:lnTo>
                  <a:pt x="542" y="203"/>
                </a:lnTo>
                <a:lnTo>
                  <a:pt x="545" y="205"/>
                </a:lnTo>
                <a:lnTo>
                  <a:pt x="547" y="208"/>
                </a:lnTo>
                <a:lnTo>
                  <a:pt x="549" y="211"/>
                </a:lnTo>
                <a:lnTo>
                  <a:pt x="549" y="214"/>
                </a:lnTo>
                <a:lnTo>
                  <a:pt x="549" y="219"/>
                </a:lnTo>
                <a:lnTo>
                  <a:pt x="549" y="222"/>
                </a:lnTo>
                <a:lnTo>
                  <a:pt x="545" y="226"/>
                </a:lnTo>
                <a:lnTo>
                  <a:pt x="542" y="227"/>
                </a:lnTo>
                <a:lnTo>
                  <a:pt x="541" y="230"/>
                </a:lnTo>
                <a:lnTo>
                  <a:pt x="539" y="230"/>
                </a:lnTo>
                <a:lnTo>
                  <a:pt x="537" y="235"/>
                </a:lnTo>
                <a:lnTo>
                  <a:pt x="534" y="240"/>
                </a:lnTo>
                <a:close/>
              </a:path>
            </a:pathLst>
          </a:custGeom>
          <a:solidFill>
            <a:srgbClr val="B84084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85" name="Freeform 37"/>
          <p:cNvSpPr>
            <a:spLocks/>
          </p:cNvSpPr>
          <p:nvPr/>
        </p:nvSpPr>
        <p:spPr bwMode="auto">
          <a:xfrm>
            <a:off x="4683125" y="4651375"/>
            <a:ext cx="485775" cy="225425"/>
          </a:xfrm>
          <a:custGeom>
            <a:avLst/>
            <a:gdLst/>
            <a:ahLst/>
            <a:cxnLst>
              <a:cxn ang="0">
                <a:pos x="276" y="19"/>
              </a:cxn>
              <a:cxn ang="0">
                <a:pos x="276" y="25"/>
              </a:cxn>
              <a:cxn ang="0">
                <a:pos x="279" y="36"/>
              </a:cxn>
              <a:cxn ang="0">
                <a:pos x="280" y="48"/>
              </a:cxn>
              <a:cxn ang="0">
                <a:pos x="285" y="59"/>
              </a:cxn>
              <a:cxn ang="0">
                <a:pos x="285" y="72"/>
              </a:cxn>
              <a:cxn ang="0">
                <a:pos x="290" y="83"/>
              </a:cxn>
              <a:cxn ang="0">
                <a:pos x="296" y="92"/>
              </a:cxn>
              <a:cxn ang="0">
                <a:pos x="301" y="102"/>
              </a:cxn>
              <a:cxn ang="0">
                <a:pos x="306" y="110"/>
              </a:cxn>
              <a:cxn ang="0">
                <a:pos x="290" y="116"/>
              </a:cxn>
              <a:cxn ang="0">
                <a:pos x="263" y="116"/>
              </a:cxn>
              <a:cxn ang="0">
                <a:pos x="236" y="113"/>
              </a:cxn>
              <a:cxn ang="0">
                <a:pos x="213" y="112"/>
              </a:cxn>
              <a:cxn ang="0">
                <a:pos x="197" y="121"/>
              </a:cxn>
              <a:cxn ang="0">
                <a:pos x="172" y="123"/>
              </a:cxn>
              <a:cxn ang="0">
                <a:pos x="154" y="139"/>
              </a:cxn>
              <a:cxn ang="0">
                <a:pos x="132" y="142"/>
              </a:cxn>
              <a:cxn ang="0">
                <a:pos x="119" y="142"/>
              </a:cxn>
              <a:cxn ang="0">
                <a:pos x="106" y="142"/>
              </a:cxn>
              <a:cxn ang="0">
                <a:pos x="93" y="142"/>
              </a:cxn>
              <a:cxn ang="0">
                <a:pos x="80" y="142"/>
              </a:cxn>
              <a:cxn ang="0">
                <a:pos x="61" y="134"/>
              </a:cxn>
              <a:cxn ang="0">
                <a:pos x="36" y="134"/>
              </a:cxn>
              <a:cxn ang="0">
                <a:pos x="23" y="124"/>
              </a:cxn>
              <a:cxn ang="0">
                <a:pos x="13" y="123"/>
              </a:cxn>
              <a:cxn ang="0">
                <a:pos x="13" y="107"/>
              </a:cxn>
              <a:cxn ang="0">
                <a:pos x="4" y="86"/>
              </a:cxn>
              <a:cxn ang="0">
                <a:pos x="0" y="68"/>
              </a:cxn>
              <a:cxn ang="0">
                <a:pos x="26" y="67"/>
              </a:cxn>
              <a:cxn ang="0">
                <a:pos x="26" y="52"/>
              </a:cxn>
              <a:cxn ang="0">
                <a:pos x="26" y="38"/>
              </a:cxn>
              <a:cxn ang="0">
                <a:pos x="31" y="25"/>
              </a:cxn>
              <a:cxn ang="0">
                <a:pos x="44" y="22"/>
              </a:cxn>
              <a:cxn ang="0">
                <a:pos x="47" y="17"/>
              </a:cxn>
              <a:cxn ang="0">
                <a:pos x="45" y="12"/>
              </a:cxn>
              <a:cxn ang="0">
                <a:pos x="50" y="12"/>
              </a:cxn>
              <a:cxn ang="0">
                <a:pos x="69" y="9"/>
              </a:cxn>
              <a:cxn ang="0">
                <a:pos x="79" y="3"/>
              </a:cxn>
              <a:cxn ang="0">
                <a:pos x="106" y="3"/>
              </a:cxn>
              <a:cxn ang="0">
                <a:pos x="119" y="3"/>
              </a:cxn>
              <a:cxn ang="0">
                <a:pos x="128" y="3"/>
              </a:cxn>
              <a:cxn ang="0">
                <a:pos x="138" y="0"/>
              </a:cxn>
              <a:cxn ang="0">
                <a:pos x="143" y="1"/>
              </a:cxn>
              <a:cxn ang="0">
                <a:pos x="149" y="1"/>
              </a:cxn>
              <a:cxn ang="0">
                <a:pos x="157" y="3"/>
              </a:cxn>
              <a:cxn ang="0">
                <a:pos x="162" y="8"/>
              </a:cxn>
              <a:cxn ang="0">
                <a:pos x="164" y="19"/>
              </a:cxn>
              <a:cxn ang="0">
                <a:pos x="172" y="24"/>
              </a:cxn>
              <a:cxn ang="0">
                <a:pos x="180" y="25"/>
              </a:cxn>
              <a:cxn ang="0">
                <a:pos x="188" y="30"/>
              </a:cxn>
              <a:cxn ang="0">
                <a:pos x="196" y="35"/>
              </a:cxn>
              <a:cxn ang="0">
                <a:pos x="207" y="36"/>
              </a:cxn>
              <a:cxn ang="0">
                <a:pos x="216" y="36"/>
              </a:cxn>
              <a:cxn ang="0">
                <a:pos x="224" y="33"/>
              </a:cxn>
              <a:cxn ang="0">
                <a:pos x="236" y="33"/>
              </a:cxn>
              <a:cxn ang="0">
                <a:pos x="244" y="28"/>
              </a:cxn>
              <a:cxn ang="0">
                <a:pos x="242" y="19"/>
              </a:cxn>
              <a:cxn ang="0">
                <a:pos x="244" y="17"/>
              </a:cxn>
              <a:cxn ang="0">
                <a:pos x="252" y="14"/>
              </a:cxn>
              <a:cxn ang="0">
                <a:pos x="260" y="12"/>
              </a:cxn>
              <a:cxn ang="0">
                <a:pos x="269" y="11"/>
              </a:cxn>
            </a:cxnLst>
            <a:rect l="0" t="0" r="r" b="b"/>
            <a:pathLst>
              <a:path w="306" h="142">
                <a:moveTo>
                  <a:pt x="272" y="12"/>
                </a:moveTo>
                <a:lnTo>
                  <a:pt x="274" y="12"/>
                </a:lnTo>
                <a:lnTo>
                  <a:pt x="274" y="14"/>
                </a:lnTo>
                <a:lnTo>
                  <a:pt x="274" y="16"/>
                </a:lnTo>
                <a:lnTo>
                  <a:pt x="276" y="16"/>
                </a:lnTo>
                <a:lnTo>
                  <a:pt x="276" y="17"/>
                </a:lnTo>
                <a:lnTo>
                  <a:pt x="277" y="17"/>
                </a:lnTo>
                <a:lnTo>
                  <a:pt x="276" y="19"/>
                </a:lnTo>
                <a:lnTo>
                  <a:pt x="276" y="20"/>
                </a:lnTo>
                <a:lnTo>
                  <a:pt x="274" y="20"/>
                </a:lnTo>
                <a:lnTo>
                  <a:pt x="276" y="20"/>
                </a:lnTo>
                <a:lnTo>
                  <a:pt x="276" y="22"/>
                </a:lnTo>
                <a:lnTo>
                  <a:pt x="277" y="22"/>
                </a:lnTo>
                <a:lnTo>
                  <a:pt x="277" y="24"/>
                </a:lnTo>
                <a:lnTo>
                  <a:pt x="277" y="25"/>
                </a:lnTo>
                <a:lnTo>
                  <a:pt x="276" y="25"/>
                </a:lnTo>
                <a:lnTo>
                  <a:pt x="276" y="27"/>
                </a:lnTo>
                <a:lnTo>
                  <a:pt x="276" y="28"/>
                </a:lnTo>
                <a:lnTo>
                  <a:pt x="277" y="28"/>
                </a:lnTo>
                <a:lnTo>
                  <a:pt x="277" y="30"/>
                </a:lnTo>
                <a:lnTo>
                  <a:pt x="279" y="32"/>
                </a:lnTo>
                <a:lnTo>
                  <a:pt x="279" y="33"/>
                </a:lnTo>
                <a:lnTo>
                  <a:pt x="279" y="35"/>
                </a:lnTo>
                <a:lnTo>
                  <a:pt x="279" y="36"/>
                </a:lnTo>
                <a:lnTo>
                  <a:pt x="277" y="38"/>
                </a:lnTo>
                <a:lnTo>
                  <a:pt x="277" y="40"/>
                </a:lnTo>
                <a:lnTo>
                  <a:pt x="279" y="43"/>
                </a:lnTo>
                <a:lnTo>
                  <a:pt x="277" y="43"/>
                </a:lnTo>
                <a:lnTo>
                  <a:pt x="279" y="44"/>
                </a:lnTo>
                <a:lnTo>
                  <a:pt x="279" y="46"/>
                </a:lnTo>
                <a:lnTo>
                  <a:pt x="280" y="46"/>
                </a:lnTo>
                <a:lnTo>
                  <a:pt x="280" y="48"/>
                </a:lnTo>
                <a:lnTo>
                  <a:pt x="282" y="48"/>
                </a:lnTo>
                <a:lnTo>
                  <a:pt x="282" y="49"/>
                </a:lnTo>
                <a:lnTo>
                  <a:pt x="284" y="49"/>
                </a:lnTo>
                <a:lnTo>
                  <a:pt x="285" y="51"/>
                </a:lnTo>
                <a:lnTo>
                  <a:pt x="285" y="54"/>
                </a:lnTo>
                <a:lnTo>
                  <a:pt x="285" y="56"/>
                </a:lnTo>
                <a:lnTo>
                  <a:pt x="285" y="57"/>
                </a:lnTo>
                <a:lnTo>
                  <a:pt x="285" y="59"/>
                </a:lnTo>
                <a:lnTo>
                  <a:pt x="285" y="60"/>
                </a:lnTo>
                <a:lnTo>
                  <a:pt x="285" y="62"/>
                </a:lnTo>
                <a:lnTo>
                  <a:pt x="285" y="64"/>
                </a:lnTo>
                <a:lnTo>
                  <a:pt x="285" y="65"/>
                </a:lnTo>
                <a:lnTo>
                  <a:pt x="285" y="67"/>
                </a:lnTo>
                <a:lnTo>
                  <a:pt x="285" y="68"/>
                </a:lnTo>
                <a:lnTo>
                  <a:pt x="284" y="70"/>
                </a:lnTo>
                <a:lnTo>
                  <a:pt x="285" y="72"/>
                </a:lnTo>
                <a:lnTo>
                  <a:pt x="285" y="73"/>
                </a:lnTo>
                <a:lnTo>
                  <a:pt x="285" y="75"/>
                </a:lnTo>
                <a:lnTo>
                  <a:pt x="287" y="76"/>
                </a:lnTo>
                <a:lnTo>
                  <a:pt x="287" y="78"/>
                </a:lnTo>
                <a:lnTo>
                  <a:pt x="288" y="78"/>
                </a:lnTo>
                <a:lnTo>
                  <a:pt x="288" y="80"/>
                </a:lnTo>
                <a:lnTo>
                  <a:pt x="288" y="81"/>
                </a:lnTo>
                <a:lnTo>
                  <a:pt x="290" y="83"/>
                </a:lnTo>
                <a:lnTo>
                  <a:pt x="292" y="83"/>
                </a:lnTo>
                <a:lnTo>
                  <a:pt x="292" y="84"/>
                </a:lnTo>
                <a:lnTo>
                  <a:pt x="292" y="86"/>
                </a:lnTo>
                <a:lnTo>
                  <a:pt x="293" y="88"/>
                </a:lnTo>
                <a:lnTo>
                  <a:pt x="293" y="89"/>
                </a:lnTo>
                <a:lnTo>
                  <a:pt x="295" y="91"/>
                </a:lnTo>
                <a:lnTo>
                  <a:pt x="295" y="92"/>
                </a:lnTo>
                <a:lnTo>
                  <a:pt x="296" y="92"/>
                </a:lnTo>
                <a:lnTo>
                  <a:pt x="296" y="94"/>
                </a:lnTo>
                <a:lnTo>
                  <a:pt x="296" y="96"/>
                </a:lnTo>
                <a:lnTo>
                  <a:pt x="296" y="97"/>
                </a:lnTo>
                <a:lnTo>
                  <a:pt x="298" y="97"/>
                </a:lnTo>
                <a:lnTo>
                  <a:pt x="298" y="99"/>
                </a:lnTo>
                <a:lnTo>
                  <a:pt x="300" y="99"/>
                </a:lnTo>
                <a:lnTo>
                  <a:pt x="300" y="100"/>
                </a:lnTo>
                <a:lnTo>
                  <a:pt x="301" y="102"/>
                </a:lnTo>
                <a:lnTo>
                  <a:pt x="303" y="102"/>
                </a:lnTo>
                <a:lnTo>
                  <a:pt x="303" y="104"/>
                </a:lnTo>
                <a:lnTo>
                  <a:pt x="303" y="105"/>
                </a:lnTo>
                <a:lnTo>
                  <a:pt x="304" y="105"/>
                </a:lnTo>
                <a:lnTo>
                  <a:pt x="304" y="107"/>
                </a:lnTo>
                <a:lnTo>
                  <a:pt x="306" y="107"/>
                </a:lnTo>
                <a:lnTo>
                  <a:pt x="306" y="108"/>
                </a:lnTo>
                <a:lnTo>
                  <a:pt x="306" y="110"/>
                </a:lnTo>
                <a:lnTo>
                  <a:pt x="306" y="112"/>
                </a:lnTo>
                <a:lnTo>
                  <a:pt x="306" y="113"/>
                </a:lnTo>
                <a:lnTo>
                  <a:pt x="306" y="115"/>
                </a:lnTo>
                <a:lnTo>
                  <a:pt x="306" y="116"/>
                </a:lnTo>
                <a:lnTo>
                  <a:pt x="301" y="116"/>
                </a:lnTo>
                <a:lnTo>
                  <a:pt x="298" y="116"/>
                </a:lnTo>
                <a:lnTo>
                  <a:pt x="293" y="116"/>
                </a:lnTo>
                <a:lnTo>
                  <a:pt x="290" y="116"/>
                </a:lnTo>
                <a:lnTo>
                  <a:pt x="288" y="116"/>
                </a:lnTo>
                <a:lnTo>
                  <a:pt x="285" y="116"/>
                </a:lnTo>
                <a:lnTo>
                  <a:pt x="284" y="116"/>
                </a:lnTo>
                <a:lnTo>
                  <a:pt x="282" y="116"/>
                </a:lnTo>
                <a:lnTo>
                  <a:pt x="280" y="116"/>
                </a:lnTo>
                <a:lnTo>
                  <a:pt x="276" y="116"/>
                </a:lnTo>
                <a:lnTo>
                  <a:pt x="268" y="116"/>
                </a:lnTo>
                <a:lnTo>
                  <a:pt x="263" y="116"/>
                </a:lnTo>
                <a:lnTo>
                  <a:pt x="258" y="116"/>
                </a:lnTo>
                <a:lnTo>
                  <a:pt x="255" y="116"/>
                </a:lnTo>
                <a:lnTo>
                  <a:pt x="253" y="116"/>
                </a:lnTo>
                <a:lnTo>
                  <a:pt x="248" y="116"/>
                </a:lnTo>
                <a:lnTo>
                  <a:pt x="245" y="116"/>
                </a:lnTo>
                <a:lnTo>
                  <a:pt x="240" y="116"/>
                </a:lnTo>
                <a:lnTo>
                  <a:pt x="236" y="116"/>
                </a:lnTo>
                <a:lnTo>
                  <a:pt x="236" y="113"/>
                </a:lnTo>
                <a:lnTo>
                  <a:pt x="236" y="112"/>
                </a:lnTo>
                <a:lnTo>
                  <a:pt x="231" y="112"/>
                </a:lnTo>
                <a:lnTo>
                  <a:pt x="229" y="112"/>
                </a:lnTo>
                <a:lnTo>
                  <a:pt x="228" y="112"/>
                </a:lnTo>
                <a:lnTo>
                  <a:pt x="223" y="112"/>
                </a:lnTo>
                <a:lnTo>
                  <a:pt x="221" y="112"/>
                </a:lnTo>
                <a:lnTo>
                  <a:pt x="218" y="112"/>
                </a:lnTo>
                <a:lnTo>
                  <a:pt x="213" y="112"/>
                </a:lnTo>
                <a:lnTo>
                  <a:pt x="210" y="112"/>
                </a:lnTo>
                <a:lnTo>
                  <a:pt x="205" y="112"/>
                </a:lnTo>
                <a:lnTo>
                  <a:pt x="200" y="112"/>
                </a:lnTo>
                <a:lnTo>
                  <a:pt x="200" y="113"/>
                </a:lnTo>
                <a:lnTo>
                  <a:pt x="200" y="116"/>
                </a:lnTo>
                <a:lnTo>
                  <a:pt x="202" y="116"/>
                </a:lnTo>
                <a:lnTo>
                  <a:pt x="202" y="121"/>
                </a:lnTo>
                <a:lnTo>
                  <a:pt x="197" y="121"/>
                </a:lnTo>
                <a:lnTo>
                  <a:pt x="192" y="121"/>
                </a:lnTo>
                <a:lnTo>
                  <a:pt x="191" y="121"/>
                </a:lnTo>
                <a:lnTo>
                  <a:pt x="189" y="121"/>
                </a:lnTo>
                <a:lnTo>
                  <a:pt x="184" y="121"/>
                </a:lnTo>
                <a:lnTo>
                  <a:pt x="180" y="121"/>
                </a:lnTo>
                <a:lnTo>
                  <a:pt x="175" y="121"/>
                </a:lnTo>
                <a:lnTo>
                  <a:pt x="172" y="121"/>
                </a:lnTo>
                <a:lnTo>
                  <a:pt x="172" y="123"/>
                </a:lnTo>
                <a:lnTo>
                  <a:pt x="172" y="126"/>
                </a:lnTo>
                <a:lnTo>
                  <a:pt x="172" y="129"/>
                </a:lnTo>
                <a:lnTo>
                  <a:pt x="172" y="134"/>
                </a:lnTo>
                <a:lnTo>
                  <a:pt x="172" y="139"/>
                </a:lnTo>
                <a:lnTo>
                  <a:pt x="167" y="139"/>
                </a:lnTo>
                <a:lnTo>
                  <a:pt x="162" y="139"/>
                </a:lnTo>
                <a:lnTo>
                  <a:pt x="157" y="139"/>
                </a:lnTo>
                <a:lnTo>
                  <a:pt x="154" y="139"/>
                </a:lnTo>
                <a:lnTo>
                  <a:pt x="151" y="139"/>
                </a:lnTo>
                <a:lnTo>
                  <a:pt x="149" y="139"/>
                </a:lnTo>
                <a:lnTo>
                  <a:pt x="144" y="139"/>
                </a:lnTo>
                <a:lnTo>
                  <a:pt x="141" y="139"/>
                </a:lnTo>
                <a:lnTo>
                  <a:pt x="136" y="139"/>
                </a:lnTo>
                <a:lnTo>
                  <a:pt x="136" y="142"/>
                </a:lnTo>
                <a:lnTo>
                  <a:pt x="135" y="142"/>
                </a:lnTo>
                <a:lnTo>
                  <a:pt x="132" y="142"/>
                </a:lnTo>
                <a:lnTo>
                  <a:pt x="130" y="142"/>
                </a:lnTo>
                <a:lnTo>
                  <a:pt x="128" y="142"/>
                </a:lnTo>
                <a:lnTo>
                  <a:pt x="127" y="142"/>
                </a:lnTo>
                <a:lnTo>
                  <a:pt x="125" y="142"/>
                </a:lnTo>
                <a:lnTo>
                  <a:pt x="124" y="142"/>
                </a:lnTo>
                <a:lnTo>
                  <a:pt x="122" y="142"/>
                </a:lnTo>
                <a:lnTo>
                  <a:pt x="120" y="142"/>
                </a:lnTo>
                <a:lnTo>
                  <a:pt x="119" y="142"/>
                </a:lnTo>
                <a:lnTo>
                  <a:pt x="117" y="142"/>
                </a:lnTo>
                <a:lnTo>
                  <a:pt x="116" y="142"/>
                </a:lnTo>
                <a:lnTo>
                  <a:pt x="114" y="142"/>
                </a:lnTo>
                <a:lnTo>
                  <a:pt x="112" y="142"/>
                </a:lnTo>
                <a:lnTo>
                  <a:pt x="111" y="142"/>
                </a:lnTo>
                <a:lnTo>
                  <a:pt x="109" y="142"/>
                </a:lnTo>
                <a:lnTo>
                  <a:pt x="108" y="142"/>
                </a:lnTo>
                <a:lnTo>
                  <a:pt x="106" y="142"/>
                </a:lnTo>
                <a:lnTo>
                  <a:pt x="104" y="142"/>
                </a:lnTo>
                <a:lnTo>
                  <a:pt x="103" y="142"/>
                </a:lnTo>
                <a:lnTo>
                  <a:pt x="101" y="142"/>
                </a:lnTo>
                <a:lnTo>
                  <a:pt x="100" y="142"/>
                </a:lnTo>
                <a:lnTo>
                  <a:pt x="98" y="142"/>
                </a:lnTo>
                <a:lnTo>
                  <a:pt x="96" y="142"/>
                </a:lnTo>
                <a:lnTo>
                  <a:pt x="95" y="142"/>
                </a:lnTo>
                <a:lnTo>
                  <a:pt x="93" y="142"/>
                </a:lnTo>
                <a:lnTo>
                  <a:pt x="92" y="142"/>
                </a:lnTo>
                <a:lnTo>
                  <a:pt x="90" y="142"/>
                </a:lnTo>
                <a:lnTo>
                  <a:pt x="88" y="142"/>
                </a:lnTo>
                <a:lnTo>
                  <a:pt x="87" y="142"/>
                </a:lnTo>
                <a:lnTo>
                  <a:pt x="85" y="142"/>
                </a:lnTo>
                <a:lnTo>
                  <a:pt x="84" y="142"/>
                </a:lnTo>
                <a:lnTo>
                  <a:pt x="82" y="142"/>
                </a:lnTo>
                <a:lnTo>
                  <a:pt x="80" y="142"/>
                </a:lnTo>
                <a:lnTo>
                  <a:pt x="79" y="142"/>
                </a:lnTo>
                <a:lnTo>
                  <a:pt x="74" y="142"/>
                </a:lnTo>
                <a:lnTo>
                  <a:pt x="74" y="139"/>
                </a:lnTo>
                <a:lnTo>
                  <a:pt x="71" y="139"/>
                </a:lnTo>
                <a:lnTo>
                  <a:pt x="71" y="137"/>
                </a:lnTo>
                <a:lnTo>
                  <a:pt x="71" y="134"/>
                </a:lnTo>
                <a:lnTo>
                  <a:pt x="66" y="134"/>
                </a:lnTo>
                <a:lnTo>
                  <a:pt x="61" y="134"/>
                </a:lnTo>
                <a:lnTo>
                  <a:pt x="56" y="134"/>
                </a:lnTo>
                <a:lnTo>
                  <a:pt x="53" y="134"/>
                </a:lnTo>
                <a:lnTo>
                  <a:pt x="52" y="134"/>
                </a:lnTo>
                <a:lnTo>
                  <a:pt x="50" y="134"/>
                </a:lnTo>
                <a:lnTo>
                  <a:pt x="48" y="134"/>
                </a:lnTo>
                <a:lnTo>
                  <a:pt x="44" y="134"/>
                </a:lnTo>
                <a:lnTo>
                  <a:pt x="39" y="134"/>
                </a:lnTo>
                <a:lnTo>
                  <a:pt x="36" y="134"/>
                </a:lnTo>
                <a:lnTo>
                  <a:pt x="31" y="134"/>
                </a:lnTo>
                <a:lnTo>
                  <a:pt x="26" y="134"/>
                </a:lnTo>
                <a:lnTo>
                  <a:pt x="23" y="134"/>
                </a:lnTo>
                <a:lnTo>
                  <a:pt x="23" y="132"/>
                </a:lnTo>
                <a:lnTo>
                  <a:pt x="23" y="131"/>
                </a:lnTo>
                <a:lnTo>
                  <a:pt x="23" y="129"/>
                </a:lnTo>
                <a:lnTo>
                  <a:pt x="23" y="128"/>
                </a:lnTo>
                <a:lnTo>
                  <a:pt x="23" y="124"/>
                </a:lnTo>
                <a:lnTo>
                  <a:pt x="20" y="124"/>
                </a:lnTo>
                <a:lnTo>
                  <a:pt x="18" y="126"/>
                </a:lnTo>
                <a:lnTo>
                  <a:pt x="16" y="126"/>
                </a:lnTo>
                <a:lnTo>
                  <a:pt x="15" y="124"/>
                </a:lnTo>
                <a:lnTo>
                  <a:pt x="15" y="126"/>
                </a:lnTo>
                <a:lnTo>
                  <a:pt x="13" y="126"/>
                </a:lnTo>
                <a:lnTo>
                  <a:pt x="13" y="124"/>
                </a:lnTo>
                <a:lnTo>
                  <a:pt x="13" y="123"/>
                </a:lnTo>
                <a:lnTo>
                  <a:pt x="13" y="121"/>
                </a:lnTo>
                <a:lnTo>
                  <a:pt x="13" y="118"/>
                </a:lnTo>
                <a:lnTo>
                  <a:pt x="13" y="116"/>
                </a:lnTo>
                <a:lnTo>
                  <a:pt x="13" y="115"/>
                </a:lnTo>
                <a:lnTo>
                  <a:pt x="13" y="113"/>
                </a:lnTo>
                <a:lnTo>
                  <a:pt x="13" y="112"/>
                </a:lnTo>
                <a:lnTo>
                  <a:pt x="13" y="108"/>
                </a:lnTo>
                <a:lnTo>
                  <a:pt x="13" y="107"/>
                </a:lnTo>
                <a:lnTo>
                  <a:pt x="13" y="105"/>
                </a:lnTo>
                <a:lnTo>
                  <a:pt x="13" y="104"/>
                </a:lnTo>
                <a:lnTo>
                  <a:pt x="13" y="100"/>
                </a:lnTo>
                <a:lnTo>
                  <a:pt x="13" y="99"/>
                </a:lnTo>
                <a:lnTo>
                  <a:pt x="13" y="91"/>
                </a:lnTo>
                <a:lnTo>
                  <a:pt x="13" y="88"/>
                </a:lnTo>
                <a:lnTo>
                  <a:pt x="13" y="86"/>
                </a:lnTo>
                <a:lnTo>
                  <a:pt x="4" y="86"/>
                </a:lnTo>
                <a:lnTo>
                  <a:pt x="0" y="86"/>
                </a:lnTo>
                <a:lnTo>
                  <a:pt x="0" y="83"/>
                </a:lnTo>
                <a:lnTo>
                  <a:pt x="0" y="80"/>
                </a:lnTo>
                <a:lnTo>
                  <a:pt x="0" y="78"/>
                </a:lnTo>
                <a:lnTo>
                  <a:pt x="0" y="73"/>
                </a:lnTo>
                <a:lnTo>
                  <a:pt x="0" y="72"/>
                </a:lnTo>
                <a:lnTo>
                  <a:pt x="0" y="70"/>
                </a:lnTo>
                <a:lnTo>
                  <a:pt x="0" y="68"/>
                </a:lnTo>
                <a:lnTo>
                  <a:pt x="2" y="68"/>
                </a:lnTo>
                <a:lnTo>
                  <a:pt x="4" y="68"/>
                </a:lnTo>
                <a:lnTo>
                  <a:pt x="13" y="68"/>
                </a:lnTo>
                <a:lnTo>
                  <a:pt x="18" y="68"/>
                </a:lnTo>
                <a:lnTo>
                  <a:pt x="20" y="68"/>
                </a:lnTo>
                <a:lnTo>
                  <a:pt x="23" y="68"/>
                </a:lnTo>
                <a:lnTo>
                  <a:pt x="26" y="68"/>
                </a:lnTo>
                <a:lnTo>
                  <a:pt x="26" y="67"/>
                </a:lnTo>
                <a:lnTo>
                  <a:pt x="26" y="65"/>
                </a:lnTo>
                <a:lnTo>
                  <a:pt x="26" y="64"/>
                </a:lnTo>
                <a:lnTo>
                  <a:pt x="26" y="60"/>
                </a:lnTo>
                <a:lnTo>
                  <a:pt x="26" y="59"/>
                </a:lnTo>
                <a:lnTo>
                  <a:pt x="26" y="57"/>
                </a:lnTo>
                <a:lnTo>
                  <a:pt x="26" y="56"/>
                </a:lnTo>
                <a:lnTo>
                  <a:pt x="26" y="54"/>
                </a:lnTo>
                <a:lnTo>
                  <a:pt x="26" y="52"/>
                </a:lnTo>
                <a:lnTo>
                  <a:pt x="26" y="51"/>
                </a:lnTo>
                <a:lnTo>
                  <a:pt x="26" y="49"/>
                </a:lnTo>
                <a:lnTo>
                  <a:pt x="26" y="46"/>
                </a:lnTo>
                <a:lnTo>
                  <a:pt x="26" y="44"/>
                </a:lnTo>
                <a:lnTo>
                  <a:pt x="26" y="43"/>
                </a:lnTo>
                <a:lnTo>
                  <a:pt x="26" y="41"/>
                </a:lnTo>
                <a:lnTo>
                  <a:pt x="26" y="40"/>
                </a:lnTo>
                <a:lnTo>
                  <a:pt x="26" y="38"/>
                </a:lnTo>
                <a:lnTo>
                  <a:pt x="26" y="35"/>
                </a:lnTo>
                <a:lnTo>
                  <a:pt x="26" y="33"/>
                </a:lnTo>
                <a:lnTo>
                  <a:pt x="26" y="32"/>
                </a:lnTo>
                <a:lnTo>
                  <a:pt x="26" y="30"/>
                </a:lnTo>
                <a:lnTo>
                  <a:pt x="26" y="28"/>
                </a:lnTo>
                <a:lnTo>
                  <a:pt x="26" y="27"/>
                </a:lnTo>
                <a:lnTo>
                  <a:pt x="26" y="25"/>
                </a:lnTo>
                <a:lnTo>
                  <a:pt x="31" y="25"/>
                </a:lnTo>
                <a:lnTo>
                  <a:pt x="34" y="25"/>
                </a:lnTo>
                <a:lnTo>
                  <a:pt x="36" y="25"/>
                </a:lnTo>
                <a:lnTo>
                  <a:pt x="37" y="25"/>
                </a:lnTo>
                <a:lnTo>
                  <a:pt x="39" y="25"/>
                </a:lnTo>
                <a:lnTo>
                  <a:pt x="40" y="25"/>
                </a:lnTo>
                <a:lnTo>
                  <a:pt x="44" y="25"/>
                </a:lnTo>
                <a:lnTo>
                  <a:pt x="44" y="24"/>
                </a:lnTo>
                <a:lnTo>
                  <a:pt x="44" y="22"/>
                </a:lnTo>
                <a:lnTo>
                  <a:pt x="45" y="22"/>
                </a:lnTo>
                <a:lnTo>
                  <a:pt x="45" y="20"/>
                </a:lnTo>
                <a:lnTo>
                  <a:pt x="48" y="20"/>
                </a:lnTo>
                <a:lnTo>
                  <a:pt x="48" y="19"/>
                </a:lnTo>
                <a:lnTo>
                  <a:pt x="48" y="17"/>
                </a:lnTo>
                <a:lnTo>
                  <a:pt x="47" y="17"/>
                </a:lnTo>
                <a:lnTo>
                  <a:pt x="47" y="19"/>
                </a:lnTo>
                <a:lnTo>
                  <a:pt x="47" y="17"/>
                </a:lnTo>
                <a:lnTo>
                  <a:pt x="45" y="17"/>
                </a:lnTo>
                <a:lnTo>
                  <a:pt x="47" y="17"/>
                </a:lnTo>
                <a:lnTo>
                  <a:pt x="47" y="16"/>
                </a:lnTo>
                <a:lnTo>
                  <a:pt x="45" y="16"/>
                </a:lnTo>
                <a:lnTo>
                  <a:pt x="45" y="17"/>
                </a:lnTo>
                <a:lnTo>
                  <a:pt x="45" y="16"/>
                </a:lnTo>
                <a:lnTo>
                  <a:pt x="45" y="14"/>
                </a:lnTo>
                <a:lnTo>
                  <a:pt x="45" y="12"/>
                </a:lnTo>
                <a:lnTo>
                  <a:pt x="44" y="12"/>
                </a:lnTo>
                <a:lnTo>
                  <a:pt x="44" y="14"/>
                </a:lnTo>
                <a:lnTo>
                  <a:pt x="42" y="12"/>
                </a:lnTo>
                <a:lnTo>
                  <a:pt x="44" y="12"/>
                </a:lnTo>
                <a:lnTo>
                  <a:pt x="45" y="12"/>
                </a:lnTo>
                <a:lnTo>
                  <a:pt x="47" y="12"/>
                </a:lnTo>
                <a:lnTo>
                  <a:pt x="48" y="12"/>
                </a:lnTo>
                <a:lnTo>
                  <a:pt x="50" y="12"/>
                </a:lnTo>
                <a:lnTo>
                  <a:pt x="52" y="12"/>
                </a:lnTo>
                <a:lnTo>
                  <a:pt x="53" y="12"/>
                </a:lnTo>
                <a:lnTo>
                  <a:pt x="55" y="9"/>
                </a:lnTo>
                <a:lnTo>
                  <a:pt x="56" y="9"/>
                </a:lnTo>
                <a:lnTo>
                  <a:pt x="58" y="9"/>
                </a:lnTo>
                <a:lnTo>
                  <a:pt x="61" y="9"/>
                </a:lnTo>
                <a:lnTo>
                  <a:pt x="64" y="9"/>
                </a:lnTo>
                <a:lnTo>
                  <a:pt x="69" y="9"/>
                </a:lnTo>
                <a:lnTo>
                  <a:pt x="74" y="9"/>
                </a:lnTo>
                <a:lnTo>
                  <a:pt x="74" y="8"/>
                </a:lnTo>
                <a:lnTo>
                  <a:pt x="74" y="6"/>
                </a:lnTo>
                <a:lnTo>
                  <a:pt x="74" y="4"/>
                </a:lnTo>
                <a:lnTo>
                  <a:pt x="74" y="3"/>
                </a:lnTo>
                <a:lnTo>
                  <a:pt x="76" y="3"/>
                </a:lnTo>
                <a:lnTo>
                  <a:pt x="77" y="3"/>
                </a:lnTo>
                <a:lnTo>
                  <a:pt x="79" y="3"/>
                </a:lnTo>
                <a:lnTo>
                  <a:pt x="87" y="3"/>
                </a:lnTo>
                <a:lnTo>
                  <a:pt x="88" y="3"/>
                </a:lnTo>
                <a:lnTo>
                  <a:pt x="90" y="3"/>
                </a:lnTo>
                <a:lnTo>
                  <a:pt x="92" y="3"/>
                </a:lnTo>
                <a:lnTo>
                  <a:pt x="96" y="3"/>
                </a:lnTo>
                <a:lnTo>
                  <a:pt x="101" y="3"/>
                </a:lnTo>
                <a:lnTo>
                  <a:pt x="104" y="3"/>
                </a:lnTo>
                <a:lnTo>
                  <a:pt x="106" y="3"/>
                </a:lnTo>
                <a:lnTo>
                  <a:pt x="108" y="3"/>
                </a:lnTo>
                <a:lnTo>
                  <a:pt x="109" y="3"/>
                </a:lnTo>
                <a:lnTo>
                  <a:pt x="111" y="3"/>
                </a:lnTo>
                <a:lnTo>
                  <a:pt x="112" y="3"/>
                </a:lnTo>
                <a:lnTo>
                  <a:pt x="117" y="3"/>
                </a:lnTo>
                <a:lnTo>
                  <a:pt x="117" y="1"/>
                </a:lnTo>
                <a:lnTo>
                  <a:pt x="117" y="3"/>
                </a:lnTo>
                <a:lnTo>
                  <a:pt x="119" y="3"/>
                </a:lnTo>
                <a:lnTo>
                  <a:pt x="119" y="1"/>
                </a:lnTo>
                <a:lnTo>
                  <a:pt x="119" y="3"/>
                </a:lnTo>
                <a:lnTo>
                  <a:pt x="120" y="3"/>
                </a:lnTo>
                <a:lnTo>
                  <a:pt x="122" y="3"/>
                </a:lnTo>
                <a:lnTo>
                  <a:pt x="124" y="3"/>
                </a:lnTo>
                <a:lnTo>
                  <a:pt x="125" y="3"/>
                </a:lnTo>
                <a:lnTo>
                  <a:pt x="127" y="3"/>
                </a:lnTo>
                <a:lnTo>
                  <a:pt x="128" y="3"/>
                </a:lnTo>
                <a:lnTo>
                  <a:pt x="130" y="3"/>
                </a:lnTo>
                <a:lnTo>
                  <a:pt x="132" y="3"/>
                </a:lnTo>
                <a:lnTo>
                  <a:pt x="132" y="1"/>
                </a:lnTo>
                <a:lnTo>
                  <a:pt x="133" y="1"/>
                </a:lnTo>
                <a:lnTo>
                  <a:pt x="135" y="1"/>
                </a:lnTo>
                <a:lnTo>
                  <a:pt x="135" y="0"/>
                </a:lnTo>
                <a:lnTo>
                  <a:pt x="136" y="0"/>
                </a:lnTo>
                <a:lnTo>
                  <a:pt x="138" y="0"/>
                </a:lnTo>
                <a:lnTo>
                  <a:pt x="138" y="1"/>
                </a:lnTo>
                <a:lnTo>
                  <a:pt x="138" y="0"/>
                </a:lnTo>
                <a:lnTo>
                  <a:pt x="140" y="0"/>
                </a:lnTo>
                <a:lnTo>
                  <a:pt x="140" y="1"/>
                </a:lnTo>
                <a:lnTo>
                  <a:pt x="141" y="1"/>
                </a:lnTo>
                <a:lnTo>
                  <a:pt x="143" y="1"/>
                </a:lnTo>
                <a:lnTo>
                  <a:pt x="143" y="0"/>
                </a:lnTo>
                <a:lnTo>
                  <a:pt x="143" y="1"/>
                </a:lnTo>
                <a:lnTo>
                  <a:pt x="143" y="3"/>
                </a:lnTo>
                <a:lnTo>
                  <a:pt x="144" y="3"/>
                </a:lnTo>
                <a:lnTo>
                  <a:pt x="144" y="1"/>
                </a:lnTo>
                <a:lnTo>
                  <a:pt x="146" y="1"/>
                </a:lnTo>
                <a:lnTo>
                  <a:pt x="148" y="1"/>
                </a:lnTo>
                <a:lnTo>
                  <a:pt x="148" y="0"/>
                </a:lnTo>
                <a:lnTo>
                  <a:pt x="149" y="0"/>
                </a:lnTo>
                <a:lnTo>
                  <a:pt x="149" y="1"/>
                </a:lnTo>
                <a:lnTo>
                  <a:pt x="151" y="1"/>
                </a:lnTo>
                <a:lnTo>
                  <a:pt x="151" y="0"/>
                </a:lnTo>
                <a:lnTo>
                  <a:pt x="151" y="1"/>
                </a:lnTo>
                <a:lnTo>
                  <a:pt x="152" y="1"/>
                </a:lnTo>
                <a:lnTo>
                  <a:pt x="154" y="1"/>
                </a:lnTo>
                <a:lnTo>
                  <a:pt x="154" y="3"/>
                </a:lnTo>
                <a:lnTo>
                  <a:pt x="156" y="3"/>
                </a:lnTo>
                <a:lnTo>
                  <a:pt x="157" y="3"/>
                </a:lnTo>
                <a:lnTo>
                  <a:pt x="157" y="1"/>
                </a:lnTo>
                <a:lnTo>
                  <a:pt x="159" y="1"/>
                </a:lnTo>
                <a:lnTo>
                  <a:pt x="159" y="3"/>
                </a:lnTo>
                <a:lnTo>
                  <a:pt x="160" y="3"/>
                </a:lnTo>
                <a:lnTo>
                  <a:pt x="160" y="4"/>
                </a:lnTo>
                <a:lnTo>
                  <a:pt x="162" y="4"/>
                </a:lnTo>
                <a:lnTo>
                  <a:pt x="162" y="6"/>
                </a:lnTo>
                <a:lnTo>
                  <a:pt x="162" y="8"/>
                </a:lnTo>
                <a:lnTo>
                  <a:pt x="162" y="9"/>
                </a:lnTo>
                <a:lnTo>
                  <a:pt x="162" y="11"/>
                </a:lnTo>
                <a:lnTo>
                  <a:pt x="162" y="12"/>
                </a:lnTo>
                <a:lnTo>
                  <a:pt x="164" y="12"/>
                </a:lnTo>
                <a:lnTo>
                  <a:pt x="164" y="14"/>
                </a:lnTo>
                <a:lnTo>
                  <a:pt x="164" y="16"/>
                </a:lnTo>
                <a:lnTo>
                  <a:pt x="164" y="17"/>
                </a:lnTo>
                <a:lnTo>
                  <a:pt x="164" y="19"/>
                </a:lnTo>
                <a:lnTo>
                  <a:pt x="165" y="19"/>
                </a:lnTo>
                <a:lnTo>
                  <a:pt x="165" y="20"/>
                </a:lnTo>
                <a:lnTo>
                  <a:pt x="167" y="20"/>
                </a:lnTo>
                <a:lnTo>
                  <a:pt x="167" y="22"/>
                </a:lnTo>
                <a:lnTo>
                  <a:pt x="168" y="22"/>
                </a:lnTo>
                <a:lnTo>
                  <a:pt x="170" y="22"/>
                </a:lnTo>
                <a:lnTo>
                  <a:pt x="170" y="24"/>
                </a:lnTo>
                <a:lnTo>
                  <a:pt x="172" y="24"/>
                </a:lnTo>
                <a:lnTo>
                  <a:pt x="173" y="24"/>
                </a:lnTo>
                <a:lnTo>
                  <a:pt x="173" y="25"/>
                </a:lnTo>
                <a:lnTo>
                  <a:pt x="175" y="25"/>
                </a:lnTo>
                <a:lnTo>
                  <a:pt x="175" y="24"/>
                </a:lnTo>
                <a:lnTo>
                  <a:pt x="176" y="24"/>
                </a:lnTo>
                <a:lnTo>
                  <a:pt x="178" y="24"/>
                </a:lnTo>
                <a:lnTo>
                  <a:pt x="180" y="24"/>
                </a:lnTo>
                <a:lnTo>
                  <a:pt x="180" y="25"/>
                </a:lnTo>
                <a:lnTo>
                  <a:pt x="180" y="27"/>
                </a:lnTo>
                <a:lnTo>
                  <a:pt x="181" y="27"/>
                </a:lnTo>
                <a:lnTo>
                  <a:pt x="181" y="28"/>
                </a:lnTo>
                <a:lnTo>
                  <a:pt x="183" y="28"/>
                </a:lnTo>
                <a:lnTo>
                  <a:pt x="184" y="28"/>
                </a:lnTo>
                <a:lnTo>
                  <a:pt x="186" y="28"/>
                </a:lnTo>
                <a:lnTo>
                  <a:pt x="186" y="30"/>
                </a:lnTo>
                <a:lnTo>
                  <a:pt x="188" y="30"/>
                </a:lnTo>
                <a:lnTo>
                  <a:pt x="189" y="30"/>
                </a:lnTo>
                <a:lnTo>
                  <a:pt x="191" y="30"/>
                </a:lnTo>
                <a:lnTo>
                  <a:pt x="192" y="30"/>
                </a:lnTo>
                <a:lnTo>
                  <a:pt x="192" y="32"/>
                </a:lnTo>
                <a:lnTo>
                  <a:pt x="194" y="32"/>
                </a:lnTo>
                <a:lnTo>
                  <a:pt x="194" y="33"/>
                </a:lnTo>
                <a:lnTo>
                  <a:pt x="196" y="33"/>
                </a:lnTo>
                <a:lnTo>
                  <a:pt x="196" y="35"/>
                </a:lnTo>
                <a:lnTo>
                  <a:pt x="197" y="35"/>
                </a:lnTo>
                <a:lnTo>
                  <a:pt x="197" y="36"/>
                </a:lnTo>
                <a:lnTo>
                  <a:pt x="199" y="36"/>
                </a:lnTo>
                <a:lnTo>
                  <a:pt x="200" y="36"/>
                </a:lnTo>
                <a:lnTo>
                  <a:pt x="202" y="36"/>
                </a:lnTo>
                <a:lnTo>
                  <a:pt x="204" y="36"/>
                </a:lnTo>
                <a:lnTo>
                  <a:pt x="205" y="36"/>
                </a:lnTo>
                <a:lnTo>
                  <a:pt x="207" y="36"/>
                </a:lnTo>
                <a:lnTo>
                  <a:pt x="208" y="36"/>
                </a:lnTo>
                <a:lnTo>
                  <a:pt x="208" y="35"/>
                </a:lnTo>
                <a:lnTo>
                  <a:pt x="210" y="35"/>
                </a:lnTo>
                <a:lnTo>
                  <a:pt x="212" y="35"/>
                </a:lnTo>
                <a:lnTo>
                  <a:pt x="213" y="35"/>
                </a:lnTo>
                <a:lnTo>
                  <a:pt x="215" y="35"/>
                </a:lnTo>
                <a:lnTo>
                  <a:pt x="215" y="36"/>
                </a:lnTo>
                <a:lnTo>
                  <a:pt x="216" y="36"/>
                </a:lnTo>
                <a:lnTo>
                  <a:pt x="216" y="35"/>
                </a:lnTo>
                <a:lnTo>
                  <a:pt x="218" y="35"/>
                </a:lnTo>
                <a:lnTo>
                  <a:pt x="220" y="35"/>
                </a:lnTo>
                <a:lnTo>
                  <a:pt x="221" y="33"/>
                </a:lnTo>
                <a:lnTo>
                  <a:pt x="221" y="32"/>
                </a:lnTo>
                <a:lnTo>
                  <a:pt x="223" y="32"/>
                </a:lnTo>
                <a:lnTo>
                  <a:pt x="223" y="33"/>
                </a:lnTo>
                <a:lnTo>
                  <a:pt x="224" y="33"/>
                </a:lnTo>
                <a:lnTo>
                  <a:pt x="226" y="33"/>
                </a:lnTo>
                <a:lnTo>
                  <a:pt x="228" y="33"/>
                </a:lnTo>
                <a:lnTo>
                  <a:pt x="229" y="33"/>
                </a:lnTo>
                <a:lnTo>
                  <a:pt x="231" y="33"/>
                </a:lnTo>
                <a:lnTo>
                  <a:pt x="232" y="33"/>
                </a:lnTo>
                <a:lnTo>
                  <a:pt x="232" y="32"/>
                </a:lnTo>
                <a:lnTo>
                  <a:pt x="234" y="32"/>
                </a:lnTo>
                <a:lnTo>
                  <a:pt x="236" y="33"/>
                </a:lnTo>
                <a:lnTo>
                  <a:pt x="237" y="33"/>
                </a:lnTo>
                <a:lnTo>
                  <a:pt x="239" y="33"/>
                </a:lnTo>
                <a:lnTo>
                  <a:pt x="239" y="32"/>
                </a:lnTo>
                <a:lnTo>
                  <a:pt x="240" y="32"/>
                </a:lnTo>
                <a:lnTo>
                  <a:pt x="240" y="30"/>
                </a:lnTo>
                <a:lnTo>
                  <a:pt x="240" y="28"/>
                </a:lnTo>
                <a:lnTo>
                  <a:pt x="242" y="28"/>
                </a:lnTo>
                <a:lnTo>
                  <a:pt x="244" y="28"/>
                </a:lnTo>
                <a:lnTo>
                  <a:pt x="244" y="27"/>
                </a:lnTo>
                <a:lnTo>
                  <a:pt x="244" y="25"/>
                </a:lnTo>
                <a:lnTo>
                  <a:pt x="242" y="25"/>
                </a:lnTo>
                <a:lnTo>
                  <a:pt x="242" y="24"/>
                </a:lnTo>
                <a:lnTo>
                  <a:pt x="242" y="22"/>
                </a:lnTo>
                <a:lnTo>
                  <a:pt x="244" y="20"/>
                </a:lnTo>
                <a:lnTo>
                  <a:pt x="244" y="19"/>
                </a:lnTo>
                <a:lnTo>
                  <a:pt x="242" y="19"/>
                </a:lnTo>
                <a:lnTo>
                  <a:pt x="242" y="17"/>
                </a:lnTo>
                <a:lnTo>
                  <a:pt x="242" y="16"/>
                </a:lnTo>
                <a:lnTo>
                  <a:pt x="240" y="16"/>
                </a:lnTo>
                <a:lnTo>
                  <a:pt x="240" y="14"/>
                </a:lnTo>
                <a:lnTo>
                  <a:pt x="242" y="14"/>
                </a:lnTo>
                <a:lnTo>
                  <a:pt x="242" y="16"/>
                </a:lnTo>
                <a:lnTo>
                  <a:pt x="244" y="16"/>
                </a:lnTo>
                <a:lnTo>
                  <a:pt x="244" y="17"/>
                </a:lnTo>
                <a:lnTo>
                  <a:pt x="245" y="17"/>
                </a:lnTo>
                <a:lnTo>
                  <a:pt x="245" y="16"/>
                </a:lnTo>
                <a:lnTo>
                  <a:pt x="247" y="16"/>
                </a:lnTo>
                <a:lnTo>
                  <a:pt x="248" y="14"/>
                </a:lnTo>
                <a:lnTo>
                  <a:pt x="250" y="14"/>
                </a:lnTo>
                <a:lnTo>
                  <a:pt x="250" y="12"/>
                </a:lnTo>
                <a:lnTo>
                  <a:pt x="252" y="12"/>
                </a:lnTo>
                <a:lnTo>
                  <a:pt x="252" y="14"/>
                </a:lnTo>
                <a:lnTo>
                  <a:pt x="253" y="14"/>
                </a:lnTo>
                <a:lnTo>
                  <a:pt x="253" y="12"/>
                </a:lnTo>
                <a:lnTo>
                  <a:pt x="255" y="12"/>
                </a:lnTo>
                <a:lnTo>
                  <a:pt x="255" y="11"/>
                </a:lnTo>
                <a:lnTo>
                  <a:pt x="256" y="11"/>
                </a:lnTo>
                <a:lnTo>
                  <a:pt x="258" y="11"/>
                </a:lnTo>
                <a:lnTo>
                  <a:pt x="258" y="12"/>
                </a:lnTo>
                <a:lnTo>
                  <a:pt x="260" y="12"/>
                </a:lnTo>
                <a:lnTo>
                  <a:pt x="261" y="12"/>
                </a:lnTo>
                <a:lnTo>
                  <a:pt x="263" y="12"/>
                </a:lnTo>
                <a:lnTo>
                  <a:pt x="263" y="11"/>
                </a:lnTo>
                <a:lnTo>
                  <a:pt x="264" y="11"/>
                </a:lnTo>
                <a:lnTo>
                  <a:pt x="266" y="11"/>
                </a:lnTo>
                <a:lnTo>
                  <a:pt x="266" y="12"/>
                </a:lnTo>
                <a:lnTo>
                  <a:pt x="268" y="11"/>
                </a:lnTo>
                <a:lnTo>
                  <a:pt x="269" y="11"/>
                </a:lnTo>
                <a:lnTo>
                  <a:pt x="271" y="11"/>
                </a:lnTo>
                <a:lnTo>
                  <a:pt x="272" y="12"/>
                </a:lnTo>
                <a:close/>
              </a:path>
            </a:pathLst>
          </a:custGeom>
          <a:solidFill>
            <a:srgbClr val="8097C4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86" name="Freeform 38"/>
          <p:cNvSpPr>
            <a:spLocks/>
          </p:cNvSpPr>
          <p:nvPr/>
        </p:nvSpPr>
        <p:spPr bwMode="auto">
          <a:xfrm>
            <a:off x="5318125" y="4333875"/>
            <a:ext cx="355600" cy="334963"/>
          </a:xfrm>
          <a:custGeom>
            <a:avLst/>
            <a:gdLst/>
            <a:ahLst/>
            <a:cxnLst>
              <a:cxn ang="0">
                <a:pos x="184" y="52"/>
              </a:cxn>
              <a:cxn ang="0">
                <a:pos x="200" y="62"/>
              </a:cxn>
              <a:cxn ang="0">
                <a:pos x="224" y="83"/>
              </a:cxn>
              <a:cxn ang="0">
                <a:pos x="215" y="91"/>
              </a:cxn>
              <a:cxn ang="0">
                <a:pos x="213" y="97"/>
              </a:cxn>
              <a:cxn ang="0">
                <a:pos x="205" y="113"/>
              </a:cxn>
              <a:cxn ang="0">
                <a:pos x="200" y="118"/>
              </a:cxn>
              <a:cxn ang="0">
                <a:pos x="200" y="124"/>
              </a:cxn>
              <a:cxn ang="0">
                <a:pos x="204" y="131"/>
              </a:cxn>
              <a:cxn ang="0">
                <a:pos x="202" y="134"/>
              </a:cxn>
              <a:cxn ang="0">
                <a:pos x="202" y="139"/>
              </a:cxn>
              <a:cxn ang="0">
                <a:pos x="208" y="150"/>
              </a:cxn>
              <a:cxn ang="0">
                <a:pos x="212" y="156"/>
              </a:cxn>
              <a:cxn ang="0">
                <a:pos x="212" y="163"/>
              </a:cxn>
              <a:cxn ang="0">
                <a:pos x="205" y="168"/>
              </a:cxn>
              <a:cxn ang="0">
                <a:pos x="197" y="176"/>
              </a:cxn>
              <a:cxn ang="0">
                <a:pos x="192" y="180"/>
              </a:cxn>
              <a:cxn ang="0">
                <a:pos x="188" y="184"/>
              </a:cxn>
              <a:cxn ang="0">
                <a:pos x="175" y="188"/>
              </a:cxn>
              <a:cxn ang="0">
                <a:pos x="172" y="193"/>
              </a:cxn>
              <a:cxn ang="0">
                <a:pos x="164" y="192"/>
              </a:cxn>
              <a:cxn ang="0">
                <a:pos x="156" y="198"/>
              </a:cxn>
              <a:cxn ang="0">
                <a:pos x="151" y="204"/>
              </a:cxn>
              <a:cxn ang="0">
                <a:pos x="149" y="208"/>
              </a:cxn>
              <a:cxn ang="0">
                <a:pos x="143" y="209"/>
              </a:cxn>
              <a:cxn ang="0">
                <a:pos x="132" y="203"/>
              </a:cxn>
              <a:cxn ang="0">
                <a:pos x="124" y="193"/>
              </a:cxn>
              <a:cxn ang="0">
                <a:pos x="119" y="187"/>
              </a:cxn>
              <a:cxn ang="0">
                <a:pos x="109" y="184"/>
              </a:cxn>
              <a:cxn ang="0">
                <a:pos x="104" y="180"/>
              </a:cxn>
              <a:cxn ang="0">
                <a:pos x="98" y="174"/>
              </a:cxn>
              <a:cxn ang="0">
                <a:pos x="90" y="172"/>
              </a:cxn>
              <a:cxn ang="0">
                <a:pos x="85" y="172"/>
              </a:cxn>
              <a:cxn ang="0">
                <a:pos x="79" y="174"/>
              </a:cxn>
              <a:cxn ang="0">
                <a:pos x="77" y="168"/>
              </a:cxn>
              <a:cxn ang="0">
                <a:pos x="71" y="168"/>
              </a:cxn>
              <a:cxn ang="0">
                <a:pos x="66" y="171"/>
              </a:cxn>
              <a:cxn ang="0">
                <a:pos x="58" y="168"/>
              </a:cxn>
              <a:cxn ang="0">
                <a:pos x="52" y="166"/>
              </a:cxn>
              <a:cxn ang="0">
                <a:pos x="44" y="163"/>
              </a:cxn>
              <a:cxn ang="0">
                <a:pos x="34" y="158"/>
              </a:cxn>
              <a:cxn ang="0">
                <a:pos x="23" y="152"/>
              </a:cxn>
              <a:cxn ang="0">
                <a:pos x="18" y="148"/>
              </a:cxn>
              <a:cxn ang="0">
                <a:pos x="16" y="144"/>
              </a:cxn>
              <a:cxn ang="0">
                <a:pos x="12" y="137"/>
              </a:cxn>
              <a:cxn ang="0">
                <a:pos x="8" y="128"/>
              </a:cxn>
              <a:cxn ang="0">
                <a:pos x="2" y="118"/>
              </a:cxn>
              <a:cxn ang="0">
                <a:pos x="4" y="108"/>
              </a:cxn>
              <a:cxn ang="0">
                <a:pos x="7" y="102"/>
              </a:cxn>
              <a:cxn ang="0">
                <a:pos x="13" y="80"/>
              </a:cxn>
              <a:cxn ang="0">
                <a:pos x="13" y="62"/>
              </a:cxn>
              <a:cxn ang="0">
                <a:pos x="13" y="44"/>
              </a:cxn>
              <a:cxn ang="0">
                <a:pos x="13" y="24"/>
              </a:cxn>
              <a:cxn ang="0">
                <a:pos x="13" y="6"/>
              </a:cxn>
              <a:cxn ang="0">
                <a:pos x="24" y="0"/>
              </a:cxn>
              <a:cxn ang="0">
                <a:pos x="42" y="0"/>
              </a:cxn>
              <a:cxn ang="0">
                <a:pos x="60" y="0"/>
              </a:cxn>
              <a:cxn ang="0">
                <a:pos x="76" y="1"/>
              </a:cxn>
              <a:cxn ang="0">
                <a:pos x="77" y="17"/>
              </a:cxn>
              <a:cxn ang="0">
                <a:pos x="95" y="17"/>
              </a:cxn>
              <a:cxn ang="0">
                <a:pos x="112" y="27"/>
              </a:cxn>
              <a:cxn ang="0">
                <a:pos x="130" y="27"/>
              </a:cxn>
              <a:cxn ang="0">
                <a:pos x="152" y="27"/>
              </a:cxn>
            </a:cxnLst>
            <a:rect l="0" t="0" r="r" b="b"/>
            <a:pathLst>
              <a:path w="224" h="211">
                <a:moveTo>
                  <a:pt x="184" y="27"/>
                </a:moveTo>
                <a:lnTo>
                  <a:pt x="184" y="28"/>
                </a:lnTo>
                <a:lnTo>
                  <a:pt x="184" y="30"/>
                </a:lnTo>
                <a:lnTo>
                  <a:pt x="184" y="32"/>
                </a:lnTo>
                <a:lnTo>
                  <a:pt x="184" y="35"/>
                </a:lnTo>
                <a:lnTo>
                  <a:pt x="184" y="40"/>
                </a:lnTo>
                <a:lnTo>
                  <a:pt x="184" y="44"/>
                </a:lnTo>
                <a:lnTo>
                  <a:pt x="184" y="46"/>
                </a:lnTo>
                <a:lnTo>
                  <a:pt x="184" y="48"/>
                </a:lnTo>
                <a:lnTo>
                  <a:pt x="184" y="51"/>
                </a:lnTo>
                <a:lnTo>
                  <a:pt x="184" y="52"/>
                </a:lnTo>
                <a:lnTo>
                  <a:pt x="186" y="52"/>
                </a:lnTo>
                <a:lnTo>
                  <a:pt x="188" y="52"/>
                </a:lnTo>
                <a:lnTo>
                  <a:pt x="191" y="54"/>
                </a:lnTo>
                <a:lnTo>
                  <a:pt x="192" y="54"/>
                </a:lnTo>
                <a:lnTo>
                  <a:pt x="192" y="56"/>
                </a:lnTo>
                <a:lnTo>
                  <a:pt x="192" y="57"/>
                </a:lnTo>
                <a:lnTo>
                  <a:pt x="192" y="60"/>
                </a:lnTo>
                <a:lnTo>
                  <a:pt x="197" y="60"/>
                </a:lnTo>
                <a:lnTo>
                  <a:pt x="197" y="62"/>
                </a:lnTo>
                <a:lnTo>
                  <a:pt x="199" y="62"/>
                </a:lnTo>
                <a:lnTo>
                  <a:pt x="200" y="62"/>
                </a:lnTo>
                <a:lnTo>
                  <a:pt x="202" y="62"/>
                </a:lnTo>
                <a:lnTo>
                  <a:pt x="202" y="72"/>
                </a:lnTo>
                <a:lnTo>
                  <a:pt x="202" y="80"/>
                </a:lnTo>
                <a:lnTo>
                  <a:pt x="204" y="80"/>
                </a:lnTo>
                <a:lnTo>
                  <a:pt x="207" y="80"/>
                </a:lnTo>
                <a:lnTo>
                  <a:pt x="210" y="80"/>
                </a:lnTo>
                <a:lnTo>
                  <a:pt x="215" y="80"/>
                </a:lnTo>
                <a:lnTo>
                  <a:pt x="218" y="80"/>
                </a:lnTo>
                <a:lnTo>
                  <a:pt x="224" y="80"/>
                </a:lnTo>
                <a:lnTo>
                  <a:pt x="224" y="81"/>
                </a:lnTo>
                <a:lnTo>
                  <a:pt x="224" y="83"/>
                </a:lnTo>
                <a:lnTo>
                  <a:pt x="223" y="86"/>
                </a:lnTo>
                <a:lnTo>
                  <a:pt x="223" y="88"/>
                </a:lnTo>
                <a:lnTo>
                  <a:pt x="221" y="88"/>
                </a:lnTo>
                <a:lnTo>
                  <a:pt x="223" y="88"/>
                </a:lnTo>
                <a:lnTo>
                  <a:pt x="223" y="89"/>
                </a:lnTo>
                <a:lnTo>
                  <a:pt x="221" y="89"/>
                </a:lnTo>
                <a:lnTo>
                  <a:pt x="220" y="89"/>
                </a:lnTo>
                <a:lnTo>
                  <a:pt x="220" y="91"/>
                </a:lnTo>
                <a:lnTo>
                  <a:pt x="218" y="91"/>
                </a:lnTo>
                <a:lnTo>
                  <a:pt x="216" y="91"/>
                </a:lnTo>
                <a:lnTo>
                  <a:pt x="215" y="91"/>
                </a:lnTo>
                <a:lnTo>
                  <a:pt x="215" y="92"/>
                </a:lnTo>
                <a:lnTo>
                  <a:pt x="216" y="92"/>
                </a:lnTo>
                <a:lnTo>
                  <a:pt x="218" y="92"/>
                </a:lnTo>
                <a:lnTo>
                  <a:pt x="216" y="92"/>
                </a:lnTo>
                <a:lnTo>
                  <a:pt x="216" y="94"/>
                </a:lnTo>
                <a:lnTo>
                  <a:pt x="215" y="94"/>
                </a:lnTo>
                <a:lnTo>
                  <a:pt x="216" y="94"/>
                </a:lnTo>
                <a:lnTo>
                  <a:pt x="216" y="96"/>
                </a:lnTo>
                <a:lnTo>
                  <a:pt x="215" y="96"/>
                </a:lnTo>
                <a:lnTo>
                  <a:pt x="213" y="96"/>
                </a:lnTo>
                <a:lnTo>
                  <a:pt x="213" y="97"/>
                </a:lnTo>
                <a:lnTo>
                  <a:pt x="213" y="96"/>
                </a:lnTo>
                <a:lnTo>
                  <a:pt x="213" y="97"/>
                </a:lnTo>
                <a:lnTo>
                  <a:pt x="212" y="97"/>
                </a:lnTo>
                <a:lnTo>
                  <a:pt x="212" y="99"/>
                </a:lnTo>
                <a:lnTo>
                  <a:pt x="213" y="104"/>
                </a:lnTo>
                <a:lnTo>
                  <a:pt x="213" y="107"/>
                </a:lnTo>
                <a:lnTo>
                  <a:pt x="212" y="107"/>
                </a:lnTo>
                <a:lnTo>
                  <a:pt x="212" y="112"/>
                </a:lnTo>
                <a:lnTo>
                  <a:pt x="212" y="113"/>
                </a:lnTo>
                <a:lnTo>
                  <a:pt x="208" y="113"/>
                </a:lnTo>
                <a:lnTo>
                  <a:pt x="205" y="113"/>
                </a:lnTo>
                <a:lnTo>
                  <a:pt x="204" y="112"/>
                </a:lnTo>
                <a:lnTo>
                  <a:pt x="202" y="112"/>
                </a:lnTo>
                <a:lnTo>
                  <a:pt x="202" y="113"/>
                </a:lnTo>
                <a:lnTo>
                  <a:pt x="202" y="115"/>
                </a:lnTo>
                <a:lnTo>
                  <a:pt x="204" y="115"/>
                </a:lnTo>
                <a:lnTo>
                  <a:pt x="202" y="115"/>
                </a:lnTo>
                <a:lnTo>
                  <a:pt x="200" y="115"/>
                </a:lnTo>
                <a:lnTo>
                  <a:pt x="202" y="115"/>
                </a:lnTo>
                <a:lnTo>
                  <a:pt x="202" y="116"/>
                </a:lnTo>
                <a:lnTo>
                  <a:pt x="202" y="118"/>
                </a:lnTo>
                <a:lnTo>
                  <a:pt x="200" y="118"/>
                </a:lnTo>
                <a:lnTo>
                  <a:pt x="199" y="118"/>
                </a:lnTo>
                <a:lnTo>
                  <a:pt x="200" y="118"/>
                </a:lnTo>
                <a:lnTo>
                  <a:pt x="200" y="120"/>
                </a:lnTo>
                <a:lnTo>
                  <a:pt x="199" y="120"/>
                </a:lnTo>
                <a:lnTo>
                  <a:pt x="199" y="121"/>
                </a:lnTo>
                <a:lnTo>
                  <a:pt x="200" y="121"/>
                </a:lnTo>
                <a:lnTo>
                  <a:pt x="199" y="123"/>
                </a:lnTo>
                <a:lnTo>
                  <a:pt x="199" y="124"/>
                </a:lnTo>
                <a:lnTo>
                  <a:pt x="200" y="124"/>
                </a:lnTo>
                <a:lnTo>
                  <a:pt x="200" y="126"/>
                </a:lnTo>
                <a:lnTo>
                  <a:pt x="200" y="124"/>
                </a:lnTo>
                <a:lnTo>
                  <a:pt x="202" y="124"/>
                </a:lnTo>
                <a:lnTo>
                  <a:pt x="202" y="126"/>
                </a:lnTo>
                <a:lnTo>
                  <a:pt x="204" y="126"/>
                </a:lnTo>
                <a:lnTo>
                  <a:pt x="202" y="126"/>
                </a:lnTo>
                <a:lnTo>
                  <a:pt x="202" y="128"/>
                </a:lnTo>
                <a:lnTo>
                  <a:pt x="204" y="128"/>
                </a:lnTo>
                <a:lnTo>
                  <a:pt x="204" y="129"/>
                </a:lnTo>
                <a:lnTo>
                  <a:pt x="204" y="128"/>
                </a:lnTo>
                <a:lnTo>
                  <a:pt x="202" y="128"/>
                </a:lnTo>
                <a:lnTo>
                  <a:pt x="202" y="129"/>
                </a:lnTo>
                <a:lnTo>
                  <a:pt x="204" y="131"/>
                </a:lnTo>
                <a:lnTo>
                  <a:pt x="204" y="132"/>
                </a:lnTo>
                <a:lnTo>
                  <a:pt x="202" y="132"/>
                </a:lnTo>
                <a:lnTo>
                  <a:pt x="202" y="131"/>
                </a:lnTo>
                <a:lnTo>
                  <a:pt x="202" y="129"/>
                </a:lnTo>
                <a:lnTo>
                  <a:pt x="200" y="129"/>
                </a:lnTo>
                <a:lnTo>
                  <a:pt x="200" y="131"/>
                </a:lnTo>
                <a:lnTo>
                  <a:pt x="202" y="131"/>
                </a:lnTo>
                <a:lnTo>
                  <a:pt x="202" y="132"/>
                </a:lnTo>
                <a:lnTo>
                  <a:pt x="200" y="132"/>
                </a:lnTo>
                <a:lnTo>
                  <a:pt x="202" y="132"/>
                </a:lnTo>
                <a:lnTo>
                  <a:pt x="202" y="134"/>
                </a:lnTo>
                <a:lnTo>
                  <a:pt x="200" y="134"/>
                </a:lnTo>
                <a:lnTo>
                  <a:pt x="200" y="136"/>
                </a:lnTo>
                <a:lnTo>
                  <a:pt x="202" y="136"/>
                </a:lnTo>
                <a:lnTo>
                  <a:pt x="202" y="134"/>
                </a:lnTo>
                <a:lnTo>
                  <a:pt x="204" y="134"/>
                </a:lnTo>
                <a:lnTo>
                  <a:pt x="204" y="136"/>
                </a:lnTo>
                <a:lnTo>
                  <a:pt x="202" y="136"/>
                </a:lnTo>
                <a:lnTo>
                  <a:pt x="202" y="137"/>
                </a:lnTo>
                <a:lnTo>
                  <a:pt x="204" y="137"/>
                </a:lnTo>
                <a:lnTo>
                  <a:pt x="204" y="139"/>
                </a:lnTo>
                <a:lnTo>
                  <a:pt x="202" y="139"/>
                </a:lnTo>
                <a:lnTo>
                  <a:pt x="202" y="140"/>
                </a:lnTo>
                <a:lnTo>
                  <a:pt x="204" y="140"/>
                </a:lnTo>
                <a:lnTo>
                  <a:pt x="204" y="142"/>
                </a:lnTo>
                <a:lnTo>
                  <a:pt x="205" y="142"/>
                </a:lnTo>
                <a:lnTo>
                  <a:pt x="205" y="144"/>
                </a:lnTo>
                <a:lnTo>
                  <a:pt x="205" y="145"/>
                </a:lnTo>
                <a:lnTo>
                  <a:pt x="205" y="147"/>
                </a:lnTo>
                <a:lnTo>
                  <a:pt x="207" y="147"/>
                </a:lnTo>
                <a:lnTo>
                  <a:pt x="207" y="148"/>
                </a:lnTo>
                <a:lnTo>
                  <a:pt x="208" y="148"/>
                </a:lnTo>
                <a:lnTo>
                  <a:pt x="208" y="150"/>
                </a:lnTo>
                <a:lnTo>
                  <a:pt x="208" y="152"/>
                </a:lnTo>
                <a:lnTo>
                  <a:pt x="210" y="152"/>
                </a:lnTo>
                <a:lnTo>
                  <a:pt x="210" y="153"/>
                </a:lnTo>
                <a:lnTo>
                  <a:pt x="208" y="153"/>
                </a:lnTo>
                <a:lnTo>
                  <a:pt x="208" y="152"/>
                </a:lnTo>
                <a:lnTo>
                  <a:pt x="208" y="153"/>
                </a:lnTo>
                <a:lnTo>
                  <a:pt x="208" y="155"/>
                </a:lnTo>
                <a:lnTo>
                  <a:pt x="210" y="156"/>
                </a:lnTo>
                <a:lnTo>
                  <a:pt x="210" y="155"/>
                </a:lnTo>
                <a:lnTo>
                  <a:pt x="212" y="155"/>
                </a:lnTo>
                <a:lnTo>
                  <a:pt x="212" y="156"/>
                </a:lnTo>
                <a:lnTo>
                  <a:pt x="212" y="155"/>
                </a:lnTo>
                <a:lnTo>
                  <a:pt x="210" y="155"/>
                </a:lnTo>
                <a:lnTo>
                  <a:pt x="210" y="156"/>
                </a:lnTo>
                <a:lnTo>
                  <a:pt x="212" y="156"/>
                </a:lnTo>
                <a:lnTo>
                  <a:pt x="212" y="158"/>
                </a:lnTo>
                <a:lnTo>
                  <a:pt x="212" y="156"/>
                </a:lnTo>
                <a:lnTo>
                  <a:pt x="213" y="158"/>
                </a:lnTo>
                <a:lnTo>
                  <a:pt x="213" y="160"/>
                </a:lnTo>
                <a:lnTo>
                  <a:pt x="212" y="160"/>
                </a:lnTo>
                <a:lnTo>
                  <a:pt x="212" y="161"/>
                </a:lnTo>
                <a:lnTo>
                  <a:pt x="212" y="163"/>
                </a:lnTo>
                <a:lnTo>
                  <a:pt x="210" y="163"/>
                </a:lnTo>
                <a:lnTo>
                  <a:pt x="208" y="163"/>
                </a:lnTo>
                <a:lnTo>
                  <a:pt x="208" y="164"/>
                </a:lnTo>
                <a:lnTo>
                  <a:pt x="207" y="164"/>
                </a:lnTo>
                <a:lnTo>
                  <a:pt x="207" y="166"/>
                </a:lnTo>
                <a:lnTo>
                  <a:pt x="207" y="164"/>
                </a:lnTo>
                <a:lnTo>
                  <a:pt x="205" y="166"/>
                </a:lnTo>
                <a:lnTo>
                  <a:pt x="204" y="166"/>
                </a:lnTo>
                <a:lnTo>
                  <a:pt x="204" y="168"/>
                </a:lnTo>
                <a:lnTo>
                  <a:pt x="204" y="166"/>
                </a:lnTo>
                <a:lnTo>
                  <a:pt x="205" y="168"/>
                </a:lnTo>
                <a:lnTo>
                  <a:pt x="204" y="168"/>
                </a:lnTo>
                <a:lnTo>
                  <a:pt x="202" y="168"/>
                </a:lnTo>
                <a:lnTo>
                  <a:pt x="202" y="169"/>
                </a:lnTo>
                <a:lnTo>
                  <a:pt x="202" y="171"/>
                </a:lnTo>
                <a:lnTo>
                  <a:pt x="202" y="169"/>
                </a:lnTo>
                <a:lnTo>
                  <a:pt x="200" y="171"/>
                </a:lnTo>
                <a:lnTo>
                  <a:pt x="199" y="171"/>
                </a:lnTo>
                <a:lnTo>
                  <a:pt x="199" y="172"/>
                </a:lnTo>
                <a:lnTo>
                  <a:pt x="197" y="172"/>
                </a:lnTo>
                <a:lnTo>
                  <a:pt x="197" y="174"/>
                </a:lnTo>
                <a:lnTo>
                  <a:pt x="197" y="176"/>
                </a:lnTo>
                <a:lnTo>
                  <a:pt x="196" y="176"/>
                </a:lnTo>
                <a:lnTo>
                  <a:pt x="196" y="174"/>
                </a:lnTo>
                <a:lnTo>
                  <a:pt x="196" y="176"/>
                </a:lnTo>
                <a:lnTo>
                  <a:pt x="194" y="176"/>
                </a:lnTo>
                <a:lnTo>
                  <a:pt x="196" y="177"/>
                </a:lnTo>
                <a:lnTo>
                  <a:pt x="196" y="179"/>
                </a:lnTo>
                <a:lnTo>
                  <a:pt x="194" y="179"/>
                </a:lnTo>
                <a:lnTo>
                  <a:pt x="194" y="177"/>
                </a:lnTo>
                <a:lnTo>
                  <a:pt x="192" y="177"/>
                </a:lnTo>
                <a:lnTo>
                  <a:pt x="192" y="179"/>
                </a:lnTo>
                <a:lnTo>
                  <a:pt x="192" y="180"/>
                </a:lnTo>
                <a:lnTo>
                  <a:pt x="191" y="180"/>
                </a:lnTo>
                <a:lnTo>
                  <a:pt x="192" y="180"/>
                </a:lnTo>
                <a:lnTo>
                  <a:pt x="191" y="180"/>
                </a:lnTo>
                <a:lnTo>
                  <a:pt x="191" y="179"/>
                </a:lnTo>
                <a:lnTo>
                  <a:pt x="191" y="180"/>
                </a:lnTo>
                <a:lnTo>
                  <a:pt x="189" y="180"/>
                </a:lnTo>
                <a:lnTo>
                  <a:pt x="191" y="180"/>
                </a:lnTo>
                <a:lnTo>
                  <a:pt x="189" y="180"/>
                </a:lnTo>
                <a:lnTo>
                  <a:pt x="189" y="182"/>
                </a:lnTo>
                <a:lnTo>
                  <a:pt x="188" y="182"/>
                </a:lnTo>
                <a:lnTo>
                  <a:pt x="188" y="184"/>
                </a:lnTo>
                <a:lnTo>
                  <a:pt x="186" y="184"/>
                </a:lnTo>
                <a:lnTo>
                  <a:pt x="188" y="184"/>
                </a:lnTo>
                <a:lnTo>
                  <a:pt x="186" y="185"/>
                </a:lnTo>
                <a:lnTo>
                  <a:pt x="184" y="185"/>
                </a:lnTo>
                <a:lnTo>
                  <a:pt x="184" y="187"/>
                </a:lnTo>
                <a:lnTo>
                  <a:pt x="183" y="187"/>
                </a:lnTo>
                <a:lnTo>
                  <a:pt x="181" y="187"/>
                </a:lnTo>
                <a:lnTo>
                  <a:pt x="180" y="187"/>
                </a:lnTo>
                <a:lnTo>
                  <a:pt x="178" y="187"/>
                </a:lnTo>
                <a:lnTo>
                  <a:pt x="176" y="188"/>
                </a:lnTo>
                <a:lnTo>
                  <a:pt x="175" y="188"/>
                </a:lnTo>
                <a:lnTo>
                  <a:pt x="175" y="190"/>
                </a:lnTo>
                <a:lnTo>
                  <a:pt x="173" y="190"/>
                </a:lnTo>
                <a:lnTo>
                  <a:pt x="175" y="190"/>
                </a:lnTo>
                <a:lnTo>
                  <a:pt x="175" y="188"/>
                </a:lnTo>
                <a:lnTo>
                  <a:pt x="173" y="188"/>
                </a:lnTo>
                <a:lnTo>
                  <a:pt x="173" y="190"/>
                </a:lnTo>
                <a:lnTo>
                  <a:pt x="172" y="190"/>
                </a:lnTo>
                <a:lnTo>
                  <a:pt x="170" y="190"/>
                </a:lnTo>
                <a:lnTo>
                  <a:pt x="172" y="190"/>
                </a:lnTo>
                <a:lnTo>
                  <a:pt x="172" y="192"/>
                </a:lnTo>
                <a:lnTo>
                  <a:pt x="172" y="193"/>
                </a:lnTo>
                <a:lnTo>
                  <a:pt x="170" y="193"/>
                </a:lnTo>
                <a:lnTo>
                  <a:pt x="170" y="192"/>
                </a:lnTo>
                <a:lnTo>
                  <a:pt x="172" y="192"/>
                </a:lnTo>
                <a:lnTo>
                  <a:pt x="170" y="192"/>
                </a:lnTo>
                <a:lnTo>
                  <a:pt x="168" y="192"/>
                </a:lnTo>
                <a:lnTo>
                  <a:pt x="167" y="192"/>
                </a:lnTo>
                <a:lnTo>
                  <a:pt x="165" y="190"/>
                </a:lnTo>
                <a:lnTo>
                  <a:pt x="165" y="192"/>
                </a:lnTo>
                <a:lnTo>
                  <a:pt x="164" y="192"/>
                </a:lnTo>
                <a:lnTo>
                  <a:pt x="164" y="190"/>
                </a:lnTo>
                <a:lnTo>
                  <a:pt x="164" y="192"/>
                </a:lnTo>
                <a:lnTo>
                  <a:pt x="162" y="192"/>
                </a:lnTo>
                <a:lnTo>
                  <a:pt x="160" y="192"/>
                </a:lnTo>
                <a:lnTo>
                  <a:pt x="160" y="193"/>
                </a:lnTo>
                <a:lnTo>
                  <a:pt x="159" y="193"/>
                </a:lnTo>
                <a:lnTo>
                  <a:pt x="159" y="195"/>
                </a:lnTo>
                <a:lnTo>
                  <a:pt x="157" y="195"/>
                </a:lnTo>
                <a:lnTo>
                  <a:pt x="159" y="195"/>
                </a:lnTo>
                <a:lnTo>
                  <a:pt x="159" y="196"/>
                </a:lnTo>
                <a:lnTo>
                  <a:pt x="157" y="196"/>
                </a:lnTo>
                <a:lnTo>
                  <a:pt x="157" y="198"/>
                </a:lnTo>
                <a:lnTo>
                  <a:pt x="156" y="198"/>
                </a:lnTo>
                <a:lnTo>
                  <a:pt x="156" y="200"/>
                </a:lnTo>
                <a:lnTo>
                  <a:pt x="156" y="201"/>
                </a:lnTo>
                <a:lnTo>
                  <a:pt x="154" y="201"/>
                </a:lnTo>
                <a:lnTo>
                  <a:pt x="154" y="203"/>
                </a:lnTo>
                <a:lnTo>
                  <a:pt x="154" y="201"/>
                </a:lnTo>
                <a:lnTo>
                  <a:pt x="154" y="203"/>
                </a:lnTo>
                <a:lnTo>
                  <a:pt x="152" y="203"/>
                </a:lnTo>
                <a:lnTo>
                  <a:pt x="154" y="203"/>
                </a:lnTo>
                <a:lnTo>
                  <a:pt x="152" y="203"/>
                </a:lnTo>
                <a:lnTo>
                  <a:pt x="152" y="204"/>
                </a:lnTo>
                <a:lnTo>
                  <a:pt x="151" y="204"/>
                </a:lnTo>
                <a:lnTo>
                  <a:pt x="152" y="204"/>
                </a:lnTo>
                <a:lnTo>
                  <a:pt x="152" y="206"/>
                </a:lnTo>
                <a:lnTo>
                  <a:pt x="152" y="204"/>
                </a:lnTo>
                <a:lnTo>
                  <a:pt x="151" y="204"/>
                </a:lnTo>
                <a:lnTo>
                  <a:pt x="151" y="206"/>
                </a:lnTo>
                <a:lnTo>
                  <a:pt x="149" y="206"/>
                </a:lnTo>
                <a:lnTo>
                  <a:pt x="151" y="206"/>
                </a:lnTo>
                <a:lnTo>
                  <a:pt x="152" y="206"/>
                </a:lnTo>
                <a:lnTo>
                  <a:pt x="152" y="208"/>
                </a:lnTo>
                <a:lnTo>
                  <a:pt x="151" y="208"/>
                </a:lnTo>
                <a:lnTo>
                  <a:pt x="149" y="208"/>
                </a:lnTo>
                <a:lnTo>
                  <a:pt x="148" y="208"/>
                </a:lnTo>
                <a:lnTo>
                  <a:pt x="148" y="209"/>
                </a:lnTo>
                <a:lnTo>
                  <a:pt x="148" y="211"/>
                </a:lnTo>
                <a:lnTo>
                  <a:pt x="148" y="209"/>
                </a:lnTo>
                <a:lnTo>
                  <a:pt x="146" y="209"/>
                </a:lnTo>
                <a:lnTo>
                  <a:pt x="146" y="211"/>
                </a:lnTo>
                <a:lnTo>
                  <a:pt x="146" y="209"/>
                </a:lnTo>
                <a:lnTo>
                  <a:pt x="144" y="209"/>
                </a:lnTo>
                <a:lnTo>
                  <a:pt x="144" y="211"/>
                </a:lnTo>
                <a:lnTo>
                  <a:pt x="144" y="209"/>
                </a:lnTo>
                <a:lnTo>
                  <a:pt x="143" y="209"/>
                </a:lnTo>
                <a:lnTo>
                  <a:pt x="141" y="209"/>
                </a:lnTo>
                <a:lnTo>
                  <a:pt x="141" y="208"/>
                </a:lnTo>
                <a:lnTo>
                  <a:pt x="140" y="208"/>
                </a:lnTo>
                <a:lnTo>
                  <a:pt x="138" y="208"/>
                </a:lnTo>
                <a:lnTo>
                  <a:pt x="138" y="206"/>
                </a:lnTo>
                <a:lnTo>
                  <a:pt x="136" y="206"/>
                </a:lnTo>
                <a:lnTo>
                  <a:pt x="135" y="206"/>
                </a:lnTo>
                <a:lnTo>
                  <a:pt x="135" y="204"/>
                </a:lnTo>
                <a:lnTo>
                  <a:pt x="133" y="204"/>
                </a:lnTo>
                <a:lnTo>
                  <a:pt x="133" y="203"/>
                </a:lnTo>
                <a:lnTo>
                  <a:pt x="132" y="203"/>
                </a:lnTo>
                <a:lnTo>
                  <a:pt x="130" y="203"/>
                </a:lnTo>
                <a:lnTo>
                  <a:pt x="130" y="201"/>
                </a:lnTo>
                <a:lnTo>
                  <a:pt x="128" y="201"/>
                </a:lnTo>
                <a:lnTo>
                  <a:pt x="128" y="200"/>
                </a:lnTo>
                <a:lnTo>
                  <a:pt x="127" y="200"/>
                </a:lnTo>
                <a:lnTo>
                  <a:pt x="127" y="198"/>
                </a:lnTo>
                <a:lnTo>
                  <a:pt x="127" y="196"/>
                </a:lnTo>
                <a:lnTo>
                  <a:pt x="125" y="196"/>
                </a:lnTo>
                <a:lnTo>
                  <a:pt x="125" y="195"/>
                </a:lnTo>
                <a:lnTo>
                  <a:pt x="124" y="195"/>
                </a:lnTo>
                <a:lnTo>
                  <a:pt x="124" y="193"/>
                </a:lnTo>
                <a:lnTo>
                  <a:pt x="122" y="193"/>
                </a:lnTo>
                <a:lnTo>
                  <a:pt x="122" y="192"/>
                </a:lnTo>
                <a:lnTo>
                  <a:pt x="122" y="190"/>
                </a:lnTo>
                <a:lnTo>
                  <a:pt x="120" y="190"/>
                </a:lnTo>
                <a:lnTo>
                  <a:pt x="122" y="190"/>
                </a:lnTo>
                <a:lnTo>
                  <a:pt x="122" y="188"/>
                </a:lnTo>
                <a:lnTo>
                  <a:pt x="120" y="188"/>
                </a:lnTo>
                <a:lnTo>
                  <a:pt x="119" y="188"/>
                </a:lnTo>
                <a:lnTo>
                  <a:pt x="120" y="188"/>
                </a:lnTo>
                <a:lnTo>
                  <a:pt x="120" y="187"/>
                </a:lnTo>
                <a:lnTo>
                  <a:pt x="119" y="187"/>
                </a:lnTo>
                <a:lnTo>
                  <a:pt x="117" y="187"/>
                </a:lnTo>
                <a:lnTo>
                  <a:pt x="117" y="185"/>
                </a:lnTo>
                <a:lnTo>
                  <a:pt x="116" y="187"/>
                </a:lnTo>
                <a:lnTo>
                  <a:pt x="116" y="185"/>
                </a:lnTo>
                <a:lnTo>
                  <a:pt x="114" y="185"/>
                </a:lnTo>
                <a:lnTo>
                  <a:pt x="112" y="184"/>
                </a:lnTo>
                <a:lnTo>
                  <a:pt x="112" y="185"/>
                </a:lnTo>
                <a:lnTo>
                  <a:pt x="111" y="185"/>
                </a:lnTo>
                <a:lnTo>
                  <a:pt x="111" y="184"/>
                </a:lnTo>
                <a:lnTo>
                  <a:pt x="109" y="185"/>
                </a:lnTo>
                <a:lnTo>
                  <a:pt x="109" y="184"/>
                </a:lnTo>
                <a:lnTo>
                  <a:pt x="109" y="182"/>
                </a:lnTo>
                <a:lnTo>
                  <a:pt x="108" y="182"/>
                </a:lnTo>
                <a:lnTo>
                  <a:pt x="108" y="184"/>
                </a:lnTo>
                <a:lnTo>
                  <a:pt x="109" y="184"/>
                </a:lnTo>
                <a:lnTo>
                  <a:pt x="108" y="184"/>
                </a:lnTo>
                <a:lnTo>
                  <a:pt x="106" y="184"/>
                </a:lnTo>
                <a:lnTo>
                  <a:pt x="108" y="184"/>
                </a:lnTo>
                <a:lnTo>
                  <a:pt x="106" y="184"/>
                </a:lnTo>
                <a:lnTo>
                  <a:pt x="106" y="182"/>
                </a:lnTo>
                <a:lnTo>
                  <a:pt x="106" y="180"/>
                </a:lnTo>
                <a:lnTo>
                  <a:pt x="104" y="180"/>
                </a:lnTo>
                <a:lnTo>
                  <a:pt x="103" y="180"/>
                </a:lnTo>
                <a:lnTo>
                  <a:pt x="104" y="180"/>
                </a:lnTo>
                <a:lnTo>
                  <a:pt x="104" y="179"/>
                </a:lnTo>
                <a:lnTo>
                  <a:pt x="103" y="179"/>
                </a:lnTo>
                <a:lnTo>
                  <a:pt x="103" y="177"/>
                </a:lnTo>
                <a:lnTo>
                  <a:pt x="101" y="177"/>
                </a:lnTo>
                <a:lnTo>
                  <a:pt x="101" y="176"/>
                </a:lnTo>
                <a:lnTo>
                  <a:pt x="100" y="176"/>
                </a:lnTo>
                <a:lnTo>
                  <a:pt x="98" y="176"/>
                </a:lnTo>
                <a:lnTo>
                  <a:pt x="100" y="174"/>
                </a:lnTo>
                <a:lnTo>
                  <a:pt x="98" y="174"/>
                </a:lnTo>
                <a:lnTo>
                  <a:pt x="96" y="174"/>
                </a:lnTo>
                <a:lnTo>
                  <a:pt x="96" y="176"/>
                </a:lnTo>
                <a:lnTo>
                  <a:pt x="96" y="174"/>
                </a:lnTo>
                <a:lnTo>
                  <a:pt x="95" y="174"/>
                </a:lnTo>
                <a:lnTo>
                  <a:pt x="95" y="172"/>
                </a:lnTo>
                <a:lnTo>
                  <a:pt x="93" y="172"/>
                </a:lnTo>
                <a:lnTo>
                  <a:pt x="93" y="174"/>
                </a:lnTo>
                <a:lnTo>
                  <a:pt x="92" y="172"/>
                </a:lnTo>
                <a:lnTo>
                  <a:pt x="93" y="172"/>
                </a:lnTo>
                <a:lnTo>
                  <a:pt x="92" y="172"/>
                </a:lnTo>
                <a:lnTo>
                  <a:pt x="90" y="172"/>
                </a:lnTo>
                <a:lnTo>
                  <a:pt x="92" y="172"/>
                </a:lnTo>
                <a:lnTo>
                  <a:pt x="92" y="171"/>
                </a:lnTo>
                <a:lnTo>
                  <a:pt x="90" y="171"/>
                </a:lnTo>
                <a:lnTo>
                  <a:pt x="88" y="171"/>
                </a:lnTo>
                <a:lnTo>
                  <a:pt x="88" y="172"/>
                </a:lnTo>
                <a:lnTo>
                  <a:pt x="90" y="172"/>
                </a:lnTo>
                <a:lnTo>
                  <a:pt x="88" y="172"/>
                </a:lnTo>
                <a:lnTo>
                  <a:pt x="87" y="172"/>
                </a:lnTo>
                <a:lnTo>
                  <a:pt x="87" y="171"/>
                </a:lnTo>
                <a:lnTo>
                  <a:pt x="87" y="172"/>
                </a:lnTo>
                <a:lnTo>
                  <a:pt x="85" y="172"/>
                </a:lnTo>
                <a:lnTo>
                  <a:pt x="84" y="172"/>
                </a:lnTo>
                <a:lnTo>
                  <a:pt x="84" y="174"/>
                </a:lnTo>
                <a:lnTo>
                  <a:pt x="82" y="174"/>
                </a:lnTo>
                <a:lnTo>
                  <a:pt x="80" y="174"/>
                </a:lnTo>
                <a:lnTo>
                  <a:pt x="80" y="176"/>
                </a:lnTo>
                <a:lnTo>
                  <a:pt x="80" y="174"/>
                </a:lnTo>
                <a:lnTo>
                  <a:pt x="79" y="174"/>
                </a:lnTo>
                <a:lnTo>
                  <a:pt x="77" y="174"/>
                </a:lnTo>
                <a:lnTo>
                  <a:pt x="77" y="172"/>
                </a:lnTo>
                <a:lnTo>
                  <a:pt x="77" y="174"/>
                </a:lnTo>
                <a:lnTo>
                  <a:pt x="79" y="174"/>
                </a:lnTo>
                <a:lnTo>
                  <a:pt x="79" y="172"/>
                </a:lnTo>
                <a:lnTo>
                  <a:pt x="77" y="172"/>
                </a:lnTo>
                <a:lnTo>
                  <a:pt x="76" y="172"/>
                </a:lnTo>
                <a:lnTo>
                  <a:pt x="77" y="172"/>
                </a:lnTo>
                <a:lnTo>
                  <a:pt x="77" y="171"/>
                </a:lnTo>
                <a:lnTo>
                  <a:pt x="79" y="171"/>
                </a:lnTo>
                <a:lnTo>
                  <a:pt x="77" y="171"/>
                </a:lnTo>
                <a:lnTo>
                  <a:pt x="77" y="169"/>
                </a:lnTo>
                <a:lnTo>
                  <a:pt x="79" y="169"/>
                </a:lnTo>
                <a:lnTo>
                  <a:pt x="77" y="169"/>
                </a:lnTo>
                <a:lnTo>
                  <a:pt x="77" y="168"/>
                </a:lnTo>
                <a:lnTo>
                  <a:pt x="76" y="168"/>
                </a:lnTo>
                <a:lnTo>
                  <a:pt x="74" y="168"/>
                </a:lnTo>
                <a:lnTo>
                  <a:pt x="74" y="166"/>
                </a:lnTo>
                <a:lnTo>
                  <a:pt x="72" y="166"/>
                </a:lnTo>
                <a:lnTo>
                  <a:pt x="74" y="168"/>
                </a:lnTo>
                <a:lnTo>
                  <a:pt x="72" y="168"/>
                </a:lnTo>
                <a:lnTo>
                  <a:pt x="74" y="168"/>
                </a:lnTo>
                <a:lnTo>
                  <a:pt x="72" y="168"/>
                </a:lnTo>
                <a:lnTo>
                  <a:pt x="72" y="166"/>
                </a:lnTo>
                <a:lnTo>
                  <a:pt x="71" y="166"/>
                </a:lnTo>
                <a:lnTo>
                  <a:pt x="71" y="168"/>
                </a:lnTo>
                <a:lnTo>
                  <a:pt x="69" y="168"/>
                </a:lnTo>
                <a:lnTo>
                  <a:pt x="71" y="168"/>
                </a:lnTo>
                <a:lnTo>
                  <a:pt x="71" y="169"/>
                </a:lnTo>
                <a:lnTo>
                  <a:pt x="69" y="169"/>
                </a:lnTo>
                <a:lnTo>
                  <a:pt x="69" y="168"/>
                </a:lnTo>
                <a:lnTo>
                  <a:pt x="69" y="169"/>
                </a:lnTo>
                <a:lnTo>
                  <a:pt x="68" y="169"/>
                </a:lnTo>
                <a:lnTo>
                  <a:pt x="66" y="169"/>
                </a:lnTo>
                <a:lnTo>
                  <a:pt x="66" y="171"/>
                </a:lnTo>
                <a:lnTo>
                  <a:pt x="66" y="169"/>
                </a:lnTo>
                <a:lnTo>
                  <a:pt x="66" y="171"/>
                </a:lnTo>
                <a:lnTo>
                  <a:pt x="64" y="171"/>
                </a:lnTo>
                <a:lnTo>
                  <a:pt x="64" y="169"/>
                </a:lnTo>
                <a:lnTo>
                  <a:pt x="64" y="171"/>
                </a:lnTo>
                <a:lnTo>
                  <a:pt x="63" y="171"/>
                </a:lnTo>
                <a:lnTo>
                  <a:pt x="63" y="169"/>
                </a:lnTo>
                <a:lnTo>
                  <a:pt x="63" y="168"/>
                </a:lnTo>
                <a:lnTo>
                  <a:pt x="63" y="169"/>
                </a:lnTo>
                <a:lnTo>
                  <a:pt x="61" y="169"/>
                </a:lnTo>
                <a:lnTo>
                  <a:pt x="61" y="168"/>
                </a:lnTo>
                <a:lnTo>
                  <a:pt x="60" y="168"/>
                </a:lnTo>
                <a:lnTo>
                  <a:pt x="58" y="168"/>
                </a:lnTo>
                <a:lnTo>
                  <a:pt x="56" y="168"/>
                </a:lnTo>
                <a:lnTo>
                  <a:pt x="56" y="166"/>
                </a:lnTo>
                <a:lnTo>
                  <a:pt x="55" y="166"/>
                </a:lnTo>
                <a:lnTo>
                  <a:pt x="55" y="168"/>
                </a:lnTo>
                <a:lnTo>
                  <a:pt x="53" y="168"/>
                </a:lnTo>
                <a:lnTo>
                  <a:pt x="52" y="168"/>
                </a:lnTo>
                <a:lnTo>
                  <a:pt x="53" y="168"/>
                </a:lnTo>
                <a:lnTo>
                  <a:pt x="53" y="166"/>
                </a:lnTo>
                <a:lnTo>
                  <a:pt x="52" y="166"/>
                </a:lnTo>
                <a:lnTo>
                  <a:pt x="50" y="166"/>
                </a:lnTo>
                <a:lnTo>
                  <a:pt x="52" y="166"/>
                </a:lnTo>
                <a:lnTo>
                  <a:pt x="50" y="166"/>
                </a:lnTo>
                <a:lnTo>
                  <a:pt x="50" y="164"/>
                </a:lnTo>
                <a:lnTo>
                  <a:pt x="48" y="164"/>
                </a:lnTo>
                <a:lnTo>
                  <a:pt x="47" y="164"/>
                </a:lnTo>
                <a:lnTo>
                  <a:pt x="47" y="163"/>
                </a:lnTo>
                <a:lnTo>
                  <a:pt x="45" y="163"/>
                </a:lnTo>
                <a:lnTo>
                  <a:pt x="44" y="163"/>
                </a:lnTo>
                <a:lnTo>
                  <a:pt x="44" y="161"/>
                </a:lnTo>
                <a:lnTo>
                  <a:pt x="42" y="161"/>
                </a:lnTo>
                <a:lnTo>
                  <a:pt x="44" y="161"/>
                </a:lnTo>
                <a:lnTo>
                  <a:pt x="44" y="163"/>
                </a:lnTo>
                <a:lnTo>
                  <a:pt x="42" y="163"/>
                </a:lnTo>
                <a:lnTo>
                  <a:pt x="40" y="163"/>
                </a:lnTo>
                <a:lnTo>
                  <a:pt x="40" y="161"/>
                </a:lnTo>
                <a:lnTo>
                  <a:pt x="42" y="161"/>
                </a:lnTo>
                <a:lnTo>
                  <a:pt x="40" y="161"/>
                </a:lnTo>
                <a:lnTo>
                  <a:pt x="39" y="161"/>
                </a:lnTo>
                <a:lnTo>
                  <a:pt x="39" y="160"/>
                </a:lnTo>
                <a:lnTo>
                  <a:pt x="37" y="160"/>
                </a:lnTo>
                <a:lnTo>
                  <a:pt x="36" y="160"/>
                </a:lnTo>
                <a:lnTo>
                  <a:pt x="36" y="158"/>
                </a:lnTo>
                <a:lnTo>
                  <a:pt x="34" y="158"/>
                </a:lnTo>
                <a:lnTo>
                  <a:pt x="32" y="158"/>
                </a:lnTo>
                <a:lnTo>
                  <a:pt x="31" y="158"/>
                </a:lnTo>
                <a:lnTo>
                  <a:pt x="31" y="156"/>
                </a:lnTo>
                <a:lnTo>
                  <a:pt x="29" y="155"/>
                </a:lnTo>
                <a:lnTo>
                  <a:pt x="29" y="156"/>
                </a:lnTo>
                <a:lnTo>
                  <a:pt x="28" y="156"/>
                </a:lnTo>
                <a:lnTo>
                  <a:pt x="28" y="155"/>
                </a:lnTo>
                <a:lnTo>
                  <a:pt x="26" y="155"/>
                </a:lnTo>
                <a:lnTo>
                  <a:pt x="26" y="153"/>
                </a:lnTo>
                <a:lnTo>
                  <a:pt x="24" y="153"/>
                </a:lnTo>
                <a:lnTo>
                  <a:pt x="23" y="152"/>
                </a:lnTo>
                <a:lnTo>
                  <a:pt x="23" y="153"/>
                </a:lnTo>
                <a:lnTo>
                  <a:pt x="23" y="152"/>
                </a:lnTo>
                <a:lnTo>
                  <a:pt x="21" y="152"/>
                </a:lnTo>
                <a:lnTo>
                  <a:pt x="21" y="153"/>
                </a:lnTo>
                <a:lnTo>
                  <a:pt x="21" y="152"/>
                </a:lnTo>
                <a:lnTo>
                  <a:pt x="21" y="150"/>
                </a:lnTo>
                <a:lnTo>
                  <a:pt x="20" y="150"/>
                </a:lnTo>
                <a:lnTo>
                  <a:pt x="20" y="152"/>
                </a:lnTo>
                <a:lnTo>
                  <a:pt x="20" y="150"/>
                </a:lnTo>
                <a:lnTo>
                  <a:pt x="20" y="148"/>
                </a:lnTo>
                <a:lnTo>
                  <a:pt x="18" y="148"/>
                </a:lnTo>
                <a:lnTo>
                  <a:pt x="18" y="147"/>
                </a:lnTo>
                <a:lnTo>
                  <a:pt x="18" y="148"/>
                </a:lnTo>
                <a:lnTo>
                  <a:pt x="16" y="148"/>
                </a:lnTo>
                <a:lnTo>
                  <a:pt x="18" y="147"/>
                </a:lnTo>
                <a:lnTo>
                  <a:pt x="18" y="145"/>
                </a:lnTo>
                <a:lnTo>
                  <a:pt x="16" y="145"/>
                </a:lnTo>
                <a:lnTo>
                  <a:pt x="16" y="147"/>
                </a:lnTo>
                <a:lnTo>
                  <a:pt x="16" y="145"/>
                </a:lnTo>
                <a:lnTo>
                  <a:pt x="15" y="145"/>
                </a:lnTo>
                <a:lnTo>
                  <a:pt x="15" y="144"/>
                </a:lnTo>
                <a:lnTo>
                  <a:pt x="16" y="144"/>
                </a:lnTo>
                <a:lnTo>
                  <a:pt x="15" y="144"/>
                </a:lnTo>
                <a:lnTo>
                  <a:pt x="16" y="142"/>
                </a:lnTo>
                <a:lnTo>
                  <a:pt x="15" y="142"/>
                </a:lnTo>
                <a:lnTo>
                  <a:pt x="15" y="144"/>
                </a:lnTo>
                <a:lnTo>
                  <a:pt x="15" y="142"/>
                </a:lnTo>
                <a:lnTo>
                  <a:pt x="15" y="140"/>
                </a:lnTo>
                <a:lnTo>
                  <a:pt x="15" y="139"/>
                </a:lnTo>
                <a:lnTo>
                  <a:pt x="13" y="140"/>
                </a:lnTo>
                <a:lnTo>
                  <a:pt x="13" y="139"/>
                </a:lnTo>
                <a:lnTo>
                  <a:pt x="13" y="137"/>
                </a:lnTo>
                <a:lnTo>
                  <a:pt x="12" y="137"/>
                </a:lnTo>
                <a:lnTo>
                  <a:pt x="12" y="136"/>
                </a:lnTo>
                <a:lnTo>
                  <a:pt x="12" y="134"/>
                </a:lnTo>
                <a:lnTo>
                  <a:pt x="10" y="134"/>
                </a:lnTo>
                <a:lnTo>
                  <a:pt x="10" y="136"/>
                </a:lnTo>
                <a:lnTo>
                  <a:pt x="10" y="134"/>
                </a:lnTo>
                <a:lnTo>
                  <a:pt x="10" y="132"/>
                </a:lnTo>
                <a:lnTo>
                  <a:pt x="8" y="132"/>
                </a:lnTo>
                <a:lnTo>
                  <a:pt x="8" y="131"/>
                </a:lnTo>
                <a:lnTo>
                  <a:pt x="8" y="129"/>
                </a:lnTo>
                <a:lnTo>
                  <a:pt x="7" y="129"/>
                </a:lnTo>
                <a:lnTo>
                  <a:pt x="8" y="128"/>
                </a:lnTo>
                <a:lnTo>
                  <a:pt x="7" y="128"/>
                </a:lnTo>
                <a:lnTo>
                  <a:pt x="7" y="126"/>
                </a:lnTo>
                <a:lnTo>
                  <a:pt x="7" y="124"/>
                </a:lnTo>
                <a:lnTo>
                  <a:pt x="5" y="126"/>
                </a:lnTo>
                <a:lnTo>
                  <a:pt x="5" y="124"/>
                </a:lnTo>
                <a:lnTo>
                  <a:pt x="4" y="123"/>
                </a:lnTo>
                <a:lnTo>
                  <a:pt x="4" y="121"/>
                </a:lnTo>
                <a:lnTo>
                  <a:pt x="2" y="123"/>
                </a:lnTo>
                <a:lnTo>
                  <a:pt x="2" y="121"/>
                </a:lnTo>
                <a:lnTo>
                  <a:pt x="2" y="120"/>
                </a:lnTo>
                <a:lnTo>
                  <a:pt x="2" y="118"/>
                </a:lnTo>
                <a:lnTo>
                  <a:pt x="2" y="116"/>
                </a:lnTo>
                <a:lnTo>
                  <a:pt x="0" y="115"/>
                </a:lnTo>
                <a:lnTo>
                  <a:pt x="2" y="115"/>
                </a:lnTo>
                <a:lnTo>
                  <a:pt x="0" y="113"/>
                </a:lnTo>
                <a:lnTo>
                  <a:pt x="2" y="113"/>
                </a:lnTo>
                <a:lnTo>
                  <a:pt x="2" y="112"/>
                </a:lnTo>
                <a:lnTo>
                  <a:pt x="2" y="110"/>
                </a:lnTo>
                <a:lnTo>
                  <a:pt x="4" y="110"/>
                </a:lnTo>
                <a:lnTo>
                  <a:pt x="4" y="108"/>
                </a:lnTo>
                <a:lnTo>
                  <a:pt x="2" y="108"/>
                </a:lnTo>
                <a:lnTo>
                  <a:pt x="4" y="108"/>
                </a:lnTo>
                <a:lnTo>
                  <a:pt x="4" y="107"/>
                </a:lnTo>
                <a:lnTo>
                  <a:pt x="4" y="108"/>
                </a:lnTo>
                <a:lnTo>
                  <a:pt x="4" y="107"/>
                </a:lnTo>
                <a:lnTo>
                  <a:pt x="2" y="107"/>
                </a:lnTo>
                <a:lnTo>
                  <a:pt x="2" y="108"/>
                </a:lnTo>
                <a:lnTo>
                  <a:pt x="2" y="107"/>
                </a:lnTo>
                <a:lnTo>
                  <a:pt x="0" y="107"/>
                </a:lnTo>
                <a:lnTo>
                  <a:pt x="0" y="105"/>
                </a:lnTo>
                <a:lnTo>
                  <a:pt x="0" y="102"/>
                </a:lnTo>
                <a:lnTo>
                  <a:pt x="2" y="102"/>
                </a:lnTo>
                <a:lnTo>
                  <a:pt x="7" y="102"/>
                </a:lnTo>
                <a:lnTo>
                  <a:pt x="7" y="97"/>
                </a:lnTo>
                <a:lnTo>
                  <a:pt x="7" y="94"/>
                </a:lnTo>
                <a:lnTo>
                  <a:pt x="7" y="89"/>
                </a:lnTo>
                <a:lnTo>
                  <a:pt x="10" y="89"/>
                </a:lnTo>
                <a:lnTo>
                  <a:pt x="13" y="89"/>
                </a:lnTo>
                <a:lnTo>
                  <a:pt x="13" y="88"/>
                </a:lnTo>
                <a:lnTo>
                  <a:pt x="13" y="86"/>
                </a:lnTo>
                <a:lnTo>
                  <a:pt x="13" y="84"/>
                </a:lnTo>
                <a:lnTo>
                  <a:pt x="13" y="83"/>
                </a:lnTo>
                <a:lnTo>
                  <a:pt x="13" y="81"/>
                </a:lnTo>
                <a:lnTo>
                  <a:pt x="13" y="80"/>
                </a:lnTo>
                <a:lnTo>
                  <a:pt x="13" y="78"/>
                </a:lnTo>
                <a:lnTo>
                  <a:pt x="13" y="76"/>
                </a:lnTo>
                <a:lnTo>
                  <a:pt x="13" y="75"/>
                </a:lnTo>
                <a:lnTo>
                  <a:pt x="13" y="73"/>
                </a:lnTo>
                <a:lnTo>
                  <a:pt x="13" y="72"/>
                </a:lnTo>
                <a:lnTo>
                  <a:pt x="13" y="70"/>
                </a:lnTo>
                <a:lnTo>
                  <a:pt x="13" y="68"/>
                </a:lnTo>
                <a:lnTo>
                  <a:pt x="13" y="67"/>
                </a:lnTo>
                <a:lnTo>
                  <a:pt x="13" y="65"/>
                </a:lnTo>
                <a:lnTo>
                  <a:pt x="13" y="64"/>
                </a:lnTo>
                <a:lnTo>
                  <a:pt x="13" y="62"/>
                </a:lnTo>
                <a:lnTo>
                  <a:pt x="13" y="60"/>
                </a:lnTo>
                <a:lnTo>
                  <a:pt x="13" y="59"/>
                </a:lnTo>
                <a:lnTo>
                  <a:pt x="13" y="57"/>
                </a:lnTo>
                <a:lnTo>
                  <a:pt x="13" y="56"/>
                </a:lnTo>
                <a:lnTo>
                  <a:pt x="13" y="54"/>
                </a:lnTo>
                <a:lnTo>
                  <a:pt x="13" y="52"/>
                </a:lnTo>
                <a:lnTo>
                  <a:pt x="13" y="51"/>
                </a:lnTo>
                <a:lnTo>
                  <a:pt x="13" y="49"/>
                </a:lnTo>
                <a:lnTo>
                  <a:pt x="13" y="48"/>
                </a:lnTo>
                <a:lnTo>
                  <a:pt x="13" y="46"/>
                </a:lnTo>
                <a:lnTo>
                  <a:pt x="13" y="44"/>
                </a:lnTo>
                <a:lnTo>
                  <a:pt x="13" y="43"/>
                </a:lnTo>
                <a:lnTo>
                  <a:pt x="13" y="41"/>
                </a:lnTo>
                <a:lnTo>
                  <a:pt x="13" y="40"/>
                </a:lnTo>
                <a:lnTo>
                  <a:pt x="13" y="35"/>
                </a:lnTo>
                <a:lnTo>
                  <a:pt x="13" y="33"/>
                </a:lnTo>
                <a:lnTo>
                  <a:pt x="13" y="32"/>
                </a:lnTo>
                <a:lnTo>
                  <a:pt x="13" y="30"/>
                </a:lnTo>
                <a:lnTo>
                  <a:pt x="13" y="28"/>
                </a:lnTo>
                <a:lnTo>
                  <a:pt x="13" y="27"/>
                </a:lnTo>
                <a:lnTo>
                  <a:pt x="13" y="25"/>
                </a:lnTo>
                <a:lnTo>
                  <a:pt x="13" y="24"/>
                </a:lnTo>
                <a:lnTo>
                  <a:pt x="13" y="22"/>
                </a:lnTo>
                <a:lnTo>
                  <a:pt x="13" y="20"/>
                </a:lnTo>
                <a:lnTo>
                  <a:pt x="13" y="19"/>
                </a:lnTo>
                <a:lnTo>
                  <a:pt x="13" y="17"/>
                </a:lnTo>
                <a:lnTo>
                  <a:pt x="13" y="16"/>
                </a:lnTo>
                <a:lnTo>
                  <a:pt x="13" y="14"/>
                </a:lnTo>
                <a:lnTo>
                  <a:pt x="13" y="12"/>
                </a:lnTo>
                <a:lnTo>
                  <a:pt x="13" y="11"/>
                </a:lnTo>
                <a:lnTo>
                  <a:pt x="13" y="9"/>
                </a:lnTo>
                <a:lnTo>
                  <a:pt x="13" y="8"/>
                </a:lnTo>
                <a:lnTo>
                  <a:pt x="13" y="6"/>
                </a:lnTo>
                <a:lnTo>
                  <a:pt x="13" y="4"/>
                </a:lnTo>
                <a:lnTo>
                  <a:pt x="13" y="3"/>
                </a:lnTo>
                <a:lnTo>
                  <a:pt x="13" y="1"/>
                </a:lnTo>
                <a:lnTo>
                  <a:pt x="13" y="0"/>
                </a:lnTo>
                <a:lnTo>
                  <a:pt x="15" y="0"/>
                </a:lnTo>
                <a:lnTo>
                  <a:pt x="16" y="0"/>
                </a:lnTo>
                <a:lnTo>
                  <a:pt x="18" y="0"/>
                </a:lnTo>
                <a:lnTo>
                  <a:pt x="20" y="0"/>
                </a:lnTo>
                <a:lnTo>
                  <a:pt x="21" y="0"/>
                </a:lnTo>
                <a:lnTo>
                  <a:pt x="23" y="0"/>
                </a:lnTo>
                <a:lnTo>
                  <a:pt x="24" y="0"/>
                </a:lnTo>
                <a:lnTo>
                  <a:pt x="26" y="0"/>
                </a:lnTo>
                <a:lnTo>
                  <a:pt x="28" y="0"/>
                </a:lnTo>
                <a:lnTo>
                  <a:pt x="29" y="0"/>
                </a:lnTo>
                <a:lnTo>
                  <a:pt x="31" y="0"/>
                </a:lnTo>
                <a:lnTo>
                  <a:pt x="32" y="0"/>
                </a:lnTo>
                <a:lnTo>
                  <a:pt x="34" y="0"/>
                </a:lnTo>
                <a:lnTo>
                  <a:pt x="36" y="0"/>
                </a:lnTo>
                <a:lnTo>
                  <a:pt x="37" y="0"/>
                </a:lnTo>
                <a:lnTo>
                  <a:pt x="39" y="0"/>
                </a:lnTo>
                <a:lnTo>
                  <a:pt x="40" y="0"/>
                </a:lnTo>
                <a:lnTo>
                  <a:pt x="42" y="0"/>
                </a:lnTo>
                <a:lnTo>
                  <a:pt x="44" y="0"/>
                </a:lnTo>
                <a:lnTo>
                  <a:pt x="45" y="0"/>
                </a:lnTo>
                <a:lnTo>
                  <a:pt x="47" y="0"/>
                </a:lnTo>
                <a:lnTo>
                  <a:pt x="48" y="0"/>
                </a:lnTo>
                <a:lnTo>
                  <a:pt x="50" y="0"/>
                </a:lnTo>
                <a:lnTo>
                  <a:pt x="52" y="0"/>
                </a:lnTo>
                <a:lnTo>
                  <a:pt x="53" y="0"/>
                </a:lnTo>
                <a:lnTo>
                  <a:pt x="55" y="0"/>
                </a:lnTo>
                <a:lnTo>
                  <a:pt x="56" y="0"/>
                </a:lnTo>
                <a:lnTo>
                  <a:pt x="58" y="0"/>
                </a:lnTo>
                <a:lnTo>
                  <a:pt x="60" y="0"/>
                </a:lnTo>
                <a:lnTo>
                  <a:pt x="61" y="0"/>
                </a:lnTo>
                <a:lnTo>
                  <a:pt x="63" y="0"/>
                </a:lnTo>
                <a:lnTo>
                  <a:pt x="64" y="0"/>
                </a:lnTo>
                <a:lnTo>
                  <a:pt x="66" y="0"/>
                </a:lnTo>
                <a:lnTo>
                  <a:pt x="68" y="0"/>
                </a:lnTo>
                <a:lnTo>
                  <a:pt x="69" y="0"/>
                </a:lnTo>
                <a:lnTo>
                  <a:pt x="71" y="0"/>
                </a:lnTo>
                <a:lnTo>
                  <a:pt x="72" y="0"/>
                </a:lnTo>
                <a:lnTo>
                  <a:pt x="74" y="0"/>
                </a:lnTo>
                <a:lnTo>
                  <a:pt x="76" y="0"/>
                </a:lnTo>
                <a:lnTo>
                  <a:pt x="76" y="1"/>
                </a:lnTo>
                <a:lnTo>
                  <a:pt x="77" y="1"/>
                </a:lnTo>
                <a:lnTo>
                  <a:pt x="77" y="3"/>
                </a:lnTo>
                <a:lnTo>
                  <a:pt x="77" y="4"/>
                </a:lnTo>
                <a:lnTo>
                  <a:pt x="77" y="6"/>
                </a:lnTo>
                <a:lnTo>
                  <a:pt x="77" y="8"/>
                </a:lnTo>
                <a:lnTo>
                  <a:pt x="77" y="9"/>
                </a:lnTo>
                <a:lnTo>
                  <a:pt x="77" y="11"/>
                </a:lnTo>
                <a:lnTo>
                  <a:pt x="77" y="12"/>
                </a:lnTo>
                <a:lnTo>
                  <a:pt x="77" y="14"/>
                </a:lnTo>
                <a:lnTo>
                  <a:pt x="77" y="16"/>
                </a:lnTo>
                <a:lnTo>
                  <a:pt x="77" y="17"/>
                </a:lnTo>
                <a:lnTo>
                  <a:pt x="79" y="17"/>
                </a:lnTo>
                <a:lnTo>
                  <a:pt x="80" y="17"/>
                </a:lnTo>
                <a:lnTo>
                  <a:pt x="82" y="17"/>
                </a:lnTo>
                <a:lnTo>
                  <a:pt x="84" y="17"/>
                </a:lnTo>
                <a:lnTo>
                  <a:pt x="85" y="17"/>
                </a:lnTo>
                <a:lnTo>
                  <a:pt x="87" y="17"/>
                </a:lnTo>
                <a:lnTo>
                  <a:pt x="88" y="17"/>
                </a:lnTo>
                <a:lnTo>
                  <a:pt x="90" y="17"/>
                </a:lnTo>
                <a:lnTo>
                  <a:pt x="92" y="17"/>
                </a:lnTo>
                <a:lnTo>
                  <a:pt x="93" y="17"/>
                </a:lnTo>
                <a:lnTo>
                  <a:pt x="95" y="17"/>
                </a:lnTo>
                <a:lnTo>
                  <a:pt x="95" y="19"/>
                </a:lnTo>
                <a:lnTo>
                  <a:pt x="95" y="20"/>
                </a:lnTo>
                <a:lnTo>
                  <a:pt x="95" y="22"/>
                </a:lnTo>
                <a:lnTo>
                  <a:pt x="100" y="22"/>
                </a:lnTo>
                <a:lnTo>
                  <a:pt x="101" y="22"/>
                </a:lnTo>
                <a:lnTo>
                  <a:pt x="103" y="22"/>
                </a:lnTo>
                <a:lnTo>
                  <a:pt x="108" y="22"/>
                </a:lnTo>
                <a:lnTo>
                  <a:pt x="112" y="22"/>
                </a:lnTo>
                <a:lnTo>
                  <a:pt x="112" y="24"/>
                </a:lnTo>
                <a:lnTo>
                  <a:pt x="112" y="25"/>
                </a:lnTo>
                <a:lnTo>
                  <a:pt x="112" y="27"/>
                </a:lnTo>
                <a:lnTo>
                  <a:pt x="114" y="27"/>
                </a:lnTo>
                <a:lnTo>
                  <a:pt x="116" y="27"/>
                </a:lnTo>
                <a:lnTo>
                  <a:pt x="117" y="27"/>
                </a:lnTo>
                <a:lnTo>
                  <a:pt x="119" y="27"/>
                </a:lnTo>
                <a:lnTo>
                  <a:pt x="120" y="27"/>
                </a:lnTo>
                <a:lnTo>
                  <a:pt x="122" y="27"/>
                </a:lnTo>
                <a:lnTo>
                  <a:pt x="124" y="27"/>
                </a:lnTo>
                <a:lnTo>
                  <a:pt x="125" y="27"/>
                </a:lnTo>
                <a:lnTo>
                  <a:pt x="127" y="27"/>
                </a:lnTo>
                <a:lnTo>
                  <a:pt x="128" y="27"/>
                </a:lnTo>
                <a:lnTo>
                  <a:pt x="130" y="27"/>
                </a:lnTo>
                <a:lnTo>
                  <a:pt x="132" y="27"/>
                </a:lnTo>
                <a:lnTo>
                  <a:pt x="133" y="27"/>
                </a:lnTo>
                <a:lnTo>
                  <a:pt x="135" y="27"/>
                </a:lnTo>
                <a:lnTo>
                  <a:pt x="136" y="27"/>
                </a:lnTo>
                <a:lnTo>
                  <a:pt x="138" y="27"/>
                </a:lnTo>
                <a:lnTo>
                  <a:pt x="140" y="27"/>
                </a:lnTo>
                <a:lnTo>
                  <a:pt x="141" y="27"/>
                </a:lnTo>
                <a:lnTo>
                  <a:pt x="143" y="27"/>
                </a:lnTo>
                <a:lnTo>
                  <a:pt x="144" y="27"/>
                </a:lnTo>
                <a:lnTo>
                  <a:pt x="148" y="27"/>
                </a:lnTo>
                <a:lnTo>
                  <a:pt x="152" y="27"/>
                </a:lnTo>
                <a:lnTo>
                  <a:pt x="156" y="27"/>
                </a:lnTo>
                <a:lnTo>
                  <a:pt x="157" y="27"/>
                </a:lnTo>
                <a:lnTo>
                  <a:pt x="162" y="27"/>
                </a:lnTo>
                <a:lnTo>
                  <a:pt x="167" y="27"/>
                </a:lnTo>
                <a:lnTo>
                  <a:pt x="170" y="27"/>
                </a:lnTo>
                <a:lnTo>
                  <a:pt x="175" y="27"/>
                </a:lnTo>
                <a:lnTo>
                  <a:pt x="181" y="27"/>
                </a:lnTo>
                <a:lnTo>
                  <a:pt x="183" y="27"/>
                </a:lnTo>
                <a:lnTo>
                  <a:pt x="184" y="27"/>
                </a:lnTo>
                <a:close/>
              </a:path>
            </a:pathLst>
          </a:custGeom>
          <a:solidFill>
            <a:srgbClr val="97D1F7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87" name="Freeform 39"/>
          <p:cNvSpPr>
            <a:spLocks/>
          </p:cNvSpPr>
          <p:nvPr/>
        </p:nvSpPr>
        <p:spPr bwMode="auto">
          <a:xfrm>
            <a:off x="4498975" y="3598863"/>
            <a:ext cx="336550" cy="325438"/>
          </a:xfrm>
          <a:custGeom>
            <a:avLst/>
            <a:gdLst/>
            <a:ahLst/>
            <a:cxnLst>
              <a:cxn ang="0">
                <a:pos x="212" y="205"/>
              </a:cxn>
              <a:cxn ang="0">
                <a:pos x="193" y="197"/>
              </a:cxn>
              <a:cxn ang="0">
                <a:pos x="184" y="194"/>
              </a:cxn>
              <a:cxn ang="0">
                <a:pos x="169" y="194"/>
              </a:cxn>
              <a:cxn ang="0">
                <a:pos x="161" y="179"/>
              </a:cxn>
              <a:cxn ang="0">
                <a:pos x="153" y="167"/>
              </a:cxn>
              <a:cxn ang="0">
                <a:pos x="144" y="167"/>
              </a:cxn>
              <a:cxn ang="0">
                <a:pos x="136" y="171"/>
              </a:cxn>
              <a:cxn ang="0">
                <a:pos x="129" y="175"/>
              </a:cxn>
              <a:cxn ang="0">
                <a:pos x="128" y="175"/>
              </a:cxn>
              <a:cxn ang="0">
                <a:pos x="123" y="176"/>
              </a:cxn>
              <a:cxn ang="0">
                <a:pos x="116" y="175"/>
              </a:cxn>
              <a:cxn ang="0">
                <a:pos x="113" y="181"/>
              </a:cxn>
              <a:cxn ang="0">
                <a:pos x="107" y="178"/>
              </a:cxn>
              <a:cxn ang="0">
                <a:pos x="100" y="179"/>
              </a:cxn>
              <a:cxn ang="0">
                <a:pos x="92" y="183"/>
              </a:cxn>
              <a:cxn ang="0">
                <a:pos x="88" y="181"/>
              </a:cxn>
              <a:cxn ang="0">
                <a:pos x="75" y="167"/>
              </a:cxn>
              <a:cxn ang="0">
                <a:pos x="75" y="149"/>
              </a:cxn>
              <a:cxn ang="0">
                <a:pos x="70" y="139"/>
              </a:cxn>
              <a:cxn ang="0">
                <a:pos x="68" y="127"/>
              </a:cxn>
              <a:cxn ang="0">
                <a:pos x="56" y="120"/>
              </a:cxn>
              <a:cxn ang="0">
                <a:pos x="36" y="112"/>
              </a:cxn>
              <a:cxn ang="0">
                <a:pos x="14" y="111"/>
              </a:cxn>
              <a:cxn ang="0">
                <a:pos x="3" y="107"/>
              </a:cxn>
              <a:cxn ang="0">
                <a:pos x="9" y="104"/>
              </a:cxn>
              <a:cxn ang="0">
                <a:pos x="17" y="95"/>
              </a:cxn>
              <a:cxn ang="0">
                <a:pos x="24" y="91"/>
              </a:cxn>
              <a:cxn ang="0">
                <a:pos x="27" y="88"/>
              </a:cxn>
              <a:cxn ang="0">
                <a:pos x="33" y="82"/>
              </a:cxn>
              <a:cxn ang="0">
                <a:pos x="40" y="75"/>
              </a:cxn>
              <a:cxn ang="0">
                <a:pos x="46" y="69"/>
              </a:cxn>
              <a:cxn ang="0">
                <a:pos x="44" y="61"/>
              </a:cxn>
              <a:cxn ang="0">
                <a:pos x="52" y="58"/>
              </a:cxn>
              <a:cxn ang="0">
                <a:pos x="59" y="59"/>
              </a:cxn>
              <a:cxn ang="0">
                <a:pos x="65" y="58"/>
              </a:cxn>
              <a:cxn ang="0">
                <a:pos x="73" y="63"/>
              </a:cxn>
              <a:cxn ang="0">
                <a:pos x="83" y="56"/>
              </a:cxn>
              <a:cxn ang="0">
                <a:pos x="91" y="58"/>
              </a:cxn>
              <a:cxn ang="0">
                <a:pos x="100" y="64"/>
              </a:cxn>
              <a:cxn ang="0">
                <a:pos x="110" y="58"/>
              </a:cxn>
              <a:cxn ang="0">
                <a:pos x="112" y="51"/>
              </a:cxn>
              <a:cxn ang="0">
                <a:pos x="118" y="48"/>
              </a:cxn>
              <a:cxn ang="0">
                <a:pos x="124" y="42"/>
              </a:cxn>
              <a:cxn ang="0">
                <a:pos x="128" y="32"/>
              </a:cxn>
              <a:cxn ang="0">
                <a:pos x="124" y="23"/>
              </a:cxn>
              <a:cxn ang="0">
                <a:pos x="131" y="29"/>
              </a:cxn>
              <a:cxn ang="0">
                <a:pos x="134" y="23"/>
              </a:cxn>
              <a:cxn ang="0">
                <a:pos x="139" y="15"/>
              </a:cxn>
              <a:cxn ang="0">
                <a:pos x="144" y="5"/>
              </a:cxn>
              <a:cxn ang="0">
                <a:pos x="164" y="2"/>
              </a:cxn>
              <a:cxn ang="0">
                <a:pos x="171" y="64"/>
              </a:cxn>
              <a:cxn ang="0">
                <a:pos x="171" y="83"/>
              </a:cxn>
              <a:cxn ang="0">
                <a:pos x="185" y="83"/>
              </a:cxn>
              <a:cxn ang="0">
                <a:pos x="193" y="103"/>
              </a:cxn>
              <a:cxn ang="0">
                <a:pos x="193" y="125"/>
              </a:cxn>
              <a:cxn ang="0">
                <a:pos x="203" y="138"/>
              </a:cxn>
              <a:cxn ang="0">
                <a:pos x="212" y="151"/>
              </a:cxn>
              <a:cxn ang="0">
                <a:pos x="212" y="170"/>
              </a:cxn>
            </a:cxnLst>
            <a:rect l="0" t="0" r="r" b="b"/>
            <a:pathLst>
              <a:path w="212" h="205">
                <a:moveTo>
                  <a:pt x="212" y="181"/>
                </a:moveTo>
                <a:lnTo>
                  <a:pt x="212" y="183"/>
                </a:lnTo>
                <a:lnTo>
                  <a:pt x="212" y="184"/>
                </a:lnTo>
                <a:lnTo>
                  <a:pt x="212" y="192"/>
                </a:lnTo>
                <a:lnTo>
                  <a:pt x="212" y="194"/>
                </a:lnTo>
                <a:lnTo>
                  <a:pt x="212" y="199"/>
                </a:lnTo>
                <a:lnTo>
                  <a:pt x="212" y="202"/>
                </a:lnTo>
                <a:lnTo>
                  <a:pt x="212" y="205"/>
                </a:lnTo>
                <a:lnTo>
                  <a:pt x="208" y="205"/>
                </a:lnTo>
                <a:lnTo>
                  <a:pt x="198" y="205"/>
                </a:lnTo>
                <a:lnTo>
                  <a:pt x="193" y="205"/>
                </a:lnTo>
                <a:lnTo>
                  <a:pt x="193" y="203"/>
                </a:lnTo>
                <a:lnTo>
                  <a:pt x="193" y="202"/>
                </a:lnTo>
                <a:lnTo>
                  <a:pt x="193" y="200"/>
                </a:lnTo>
                <a:lnTo>
                  <a:pt x="193" y="199"/>
                </a:lnTo>
                <a:lnTo>
                  <a:pt x="193" y="197"/>
                </a:lnTo>
                <a:lnTo>
                  <a:pt x="193" y="195"/>
                </a:lnTo>
                <a:lnTo>
                  <a:pt x="193" y="194"/>
                </a:lnTo>
                <a:lnTo>
                  <a:pt x="192" y="194"/>
                </a:lnTo>
                <a:lnTo>
                  <a:pt x="190" y="194"/>
                </a:lnTo>
                <a:lnTo>
                  <a:pt x="188" y="194"/>
                </a:lnTo>
                <a:lnTo>
                  <a:pt x="187" y="194"/>
                </a:lnTo>
                <a:lnTo>
                  <a:pt x="185" y="194"/>
                </a:lnTo>
                <a:lnTo>
                  <a:pt x="184" y="194"/>
                </a:lnTo>
                <a:lnTo>
                  <a:pt x="180" y="194"/>
                </a:lnTo>
                <a:lnTo>
                  <a:pt x="179" y="194"/>
                </a:lnTo>
                <a:lnTo>
                  <a:pt x="177" y="194"/>
                </a:lnTo>
                <a:lnTo>
                  <a:pt x="176" y="194"/>
                </a:lnTo>
                <a:lnTo>
                  <a:pt x="174" y="194"/>
                </a:lnTo>
                <a:lnTo>
                  <a:pt x="172" y="194"/>
                </a:lnTo>
                <a:lnTo>
                  <a:pt x="171" y="194"/>
                </a:lnTo>
                <a:lnTo>
                  <a:pt x="169" y="194"/>
                </a:lnTo>
                <a:lnTo>
                  <a:pt x="168" y="194"/>
                </a:lnTo>
                <a:lnTo>
                  <a:pt x="168" y="189"/>
                </a:lnTo>
                <a:lnTo>
                  <a:pt x="168" y="186"/>
                </a:lnTo>
                <a:lnTo>
                  <a:pt x="168" y="184"/>
                </a:lnTo>
                <a:lnTo>
                  <a:pt x="166" y="184"/>
                </a:lnTo>
                <a:lnTo>
                  <a:pt x="166" y="181"/>
                </a:lnTo>
                <a:lnTo>
                  <a:pt x="166" y="179"/>
                </a:lnTo>
                <a:lnTo>
                  <a:pt x="161" y="179"/>
                </a:lnTo>
                <a:lnTo>
                  <a:pt x="160" y="179"/>
                </a:lnTo>
                <a:lnTo>
                  <a:pt x="158" y="179"/>
                </a:lnTo>
                <a:lnTo>
                  <a:pt x="156" y="179"/>
                </a:lnTo>
                <a:lnTo>
                  <a:pt x="156" y="178"/>
                </a:lnTo>
                <a:lnTo>
                  <a:pt x="156" y="171"/>
                </a:lnTo>
                <a:lnTo>
                  <a:pt x="156" y="167"/>
                </a:lnTo>
                <a:lnTo>
                  <a:pt x="155" y="167"/>
                </a:lnTo>
                <a:lnTo>
                  <a:pt x="153" y="167"/>
                </a:lnTo>
                <a:lnTo>
                  <a:pt x="152" y="167"/>
                </a:lnTo>
                <a:lnTo>
                  <a:pt x="150" y="167"/>
                </a:lnTo>
                <a:lnTo>
                  <a:pt x="148" y="167"/>
                </a:lnTo>
                <a:lnTo>
                  <a:pt x="147" y="167"/>
                </a:lnTo>
                <a:lnTo>
                  <a:pt x="145" y="167"/>
                </a:lnTo>
                <a:lnTo>
                  <a:pt x="144" y="167"/>
                </a:lnTo>
                <a:lnTo>
                  <a:pt x="142" y="167"/>
                </a:lnTo>
                <a:lnTo>
                  <a:pt x="144" y="167"/>
                </a:lnTo>
                <a:lnTo>
                  <a:pt x="144" y="168"/>
                </a:lnTo>
                <a:lnTo>
                  <a:pt x="142" y="168"/>
                </a:lnTo>
                <a:lnTo>
                  <a:pt x="142" y="170"/>
                </a:lnTo>
                <a:lnTo>
                  <a:pt x="140" y="170"/>
                </a:lnTo>
                <a:lnTo>
                  <a:pt x="139" y="170"/>
                </a:lnTo>
                <a:lnTo>
                  <a:pt x="137" y="170"/>
                </a:lnTo>
                <a:lnTo>
                  <a:pt x="137" y="171"/>
                </a:lnTo>
                <a:lnTo>
                  <a:pt x="136" y="171"/>
                </a:lnTo>
                <a:lnTo>
                  <a:pt x="136" y="173"/>
                </a:lnTo>
                <a:lnTo>
                  <a:pt x="134" y="173"/>
                </a:lnTo>
                <a:lnTo>
                  <a:pt x="134" y="171"/>
                </a:lnTo>
                <a:lnTo>
                  <a:pt x="134" y="173"/>
                </a:lnTo>
                <a:lnTo>
                  <a:pt x="132" y="173"/>
                </a:lnTo>
                <a:lnTo>
                  <a:pt x="131" y="173"/>
                </a:lnTo>
                <a:lnTo>
                  <a:pt x="131" y="175"/>
                </a:lnTo>
                <a:lnTo>
                  <a:pt x="129" y="175"/>
                </a:lnTo>
                <a:lnTo>
                  <a:pt x="129" y="173"/>
                </a:lnTo>
                <a:lnTo>
                  <a:pt x="129" y="171"/>
                </a:lnTo>
                <a:lnTo>
                  <a:pt x="129" y="173"/>
                </a:lnTo>
                <a:lnTo>
                  <a:pt x="128" y="173"/>
                </a:lnTo>
                <a:lnTo>
                  <a:pt x="126" y="173"/>
                </a:lnTo>
                <a:lnTo>
                  <a:pt x="124" y="173"/>
                </a:lnTo>
                <a:lnTo>
                  <a:pt x="126" y="173"/>
                </a:lnTo>
                <a:lnTo>
                  <a:pt x="128" y="175"/>
                </a:lnTo>
                <a:lnTo>
                  <a:pt x="126" y="175"/>
                </a:lnTo>
                <a:lnTo>
                  <a:pt x="126" y="176"/>
                </a:lnTo>
                <a:lnTo>
                  <a:pt x="126" y="175"/>
                </a:lnTo>
                <a:lnTo>
                  <a:pt x="126" y="176"/>
                </a:lnTo>
                <a:lnTo>
                  <a:pt x="124" y="176"/>
                </a:lnTo>
                <a:lnTo>
                  <a:pt x="124" y="178"/>
                </a:lnTo>
                <a:lnTo>
                  <a:pt x="124" y="176"/>
                </a:lnTo>
                <a:lnTo>
                  <a:pt x="123" y="176"/>
                </a:lnTo>
                <a:lnTo>
                  <a:pt x="123" y="178"/>
                </a:lnTo>
                <a:lnTo>
                  <a:pt x="121" y="178"/>
                </a:lnTo>
                <a:lnTo>
                  <a:pt x="120" y="178"/>
                </a:lnTo>
                <a:lnTo>
                  <a:pt x="118" y="178"/>
                </a:lnTo>
                <a:lnTo>
                  <a:pt x="120" y="176"/>
                </a:lnTo>
                <a:lnTo>
                  <a:pt x="120" y="175"/>
                </a:lnTo>
                <a:lnTo>
                  <a:pt x="118" y="175"/>
                </a:lnTo>
                <a:lnTo>
                  <a:pt x="116" y="175"/>
                </a:lnTo>
                <a:lnTo>
                  <a:pt x="118" y="175"/>
                </a:lnTo>
                <a:lnTo>
                  <a:pt x="118" y="176"/>
                </a:lnTo>
                <a:lnTo>
                  <a:pt x="118" y="178"/>
                </a:lnTo>
                <a:lnTo>
                  <a:pt x="116" y="178"/>
                </a:lnTo>
                <a:lnTo>
                  <a:pt x="115" y="178"/>
                </a:lnTo>
                <a:lnTo>
                  <a:pt x="115" y="179"/>
                </a:lnTo>
                <a:lnTo>
                  <a:pt x="115" y="181"/>
                </a:lnTo>
                <a:lnTo>
                  <a:pt x="113" y="181"/>
                </a:lnTo>
                <a:lnTo>
                  <a:pt x="113" y="179"/>
                </a:lnTo>
                <a:lnTo>
                  <a:pt x="113" y="178"/>
                </a:lnTo>
                <a:lnTo>
                  <a:pt x="112" y="178"/>
                </a:lnTo>
                <a:lnTo>
                  <a:pt x="112" y="179"/>
                </a:lnTo>
                <a:lnTo>
                  <a:pt x="110" y="179"/>
                </a:lnTo>
                <a:lnTo>
                  <a:pt x="108" y="179"/>
                </a:lnTo>
                <a:lnTo>
                  <a:pt x="107" y="179"/>
                </a:lnTo>
                <a:lnTo>
                  <a:pt x="107" y="178"/>
                </a:lnTo>
                <a:lnTo>
                  <a:pt x="105" y="178"/>
                </a:lnTo>
                <a:lnTo>
                  <a:pt x="105" y="179"/>
                </a:lnTo>
                <a:lnTo>
                  <a:pt x="104" y="179"/>
                </a:lnTo>
                <a:lnTo>
                  <a:pt x="104" y="181"/>
                </a:lnTo>
                <a:lnTo>
                  <a:pt x="102" y="181"/>
                </a:lnTo>
                <a:lnTo>
                  <a:pt x="102" y="179"/>
                </a:lnTo>
                <a:lnTo>
                  <a:pt x="102" y="178"/>
                </a:lnTo>
                <a:lnTo>
                  <a:pt x="100" y="179"/>
                </a:lnTo>
                <a:lnTo>
                  <a:pt x="99" y="181"/>
                </a:lnTo>
                <a:lnTo>
                  <a:pt x="97" y="181"/>
                </a:lnTo>
                <a:lnTo>
                  <a:pt x="97" y="179"/>
                </a:lnTo>
                <a:lnTo>
                  <a:pt x="97" y="181"/>
                </a:lnTo>
                <a:lnTo>
                  <a:pt x="96" y="183"/>
                </a:lnTo>
                <a:lnTo>
                  <a:pt x="94" y="184"/>
                </a:lnTo>
                <a:lnTo>
                  <a:pt x="94" y="183"/>
                </a:lnTo>
                <a:lnTo>
                  <a:pt x="92" y="183"/>
                </a:lnTo>
                <a:lnTo>
                  <a:pt x="92" y="181"/>
                </a:lnTo>
                <a:lnTo>
                  <a:pt x="92" y="183"/>
                </a:lnTo>
                <a:lnTo>
                  <a:pt x="92" y="184"/>
                </a:lnTo>
                <a:lnTo>
                  <a:pt x="91" y="184"/>
                </a:lnTo>
                <a:lnTo>
                  <a:pt x="89" y="184"/>
                </a:lnTo>
                <a:lnTo>
                  <a:pt x="89" y="183"/>
                </a:lnTo>
                <a:lnTo>
                  <a:pt x="88" y="183"/>
                </a:lnTo>
                <a:lnTo>
                  <a:pt x="88" y="181"/>
                </a:lnTo>
                <a:lnTo>
                  <a:pt x="86" y="179"/>
                </a:lnTo>
                <a:lnTo>
                  <a:pt x="86" y="173"/>
                </a:lnTo>
                <a:lnTo>
                  <a:pt x="86" y="167"/>
                </a:lnTo>
                <a:lnTo>
                  <a:pt x="84" y="167"/>
                </a:lnTo>
                <a:lnTo>
                  <a:pt x="83" y="167"/>
                </a:lnTo>
                <a:lnTo>
                  <a:pt x="78" y="167"/>
                </a:lnTo>
                <a:lnTo>
                  <a:pt x="76" y="167"/>
                </a:lnTo>
                <a:lnTo>
                  <a:pt x="75" y="167"/>
                </a:lnTo>
                <a:lnTo>
                  <a:pt x="75" y="165"/>
                </a:lnTo>
                <a:lnTo>
                  <a:pt x="75" y="163"/>
                </a:lnTo>
                <a:lnTo>
                  <a:pt x="75" y="162"/>
                </a:lnTo>
                <a:lnTo>
                  <a:pt x="75" y="160"/>
                </a:lnTo>
                <a:lnTo>
                  <a:pt x="75" y="159"/>
                </a:lnTo>
                <a:lnTo>
                  <a:pt x="75" y="157"/>
                </a:lnTo>
                <a:lnTo>
                  <a:pt x="75" y="155"/>
                </a:lnTo>
                <a:lnTo>
                  <a:pt x="75" y="149"/>
                </a:lnTo>
                <a:lnTo>
                  <a:pt x="75" y="147"/>
                </a:lnTo>
                <a:lnTo>
                  <a:pt x="72" y="147"/>
                </a:lnTo>
                <a:lnTo>
                  <a:pt x="70" y="147"/>
                </a:lnTo>
                <a:lnTo>
                  <a:pt x="70" y="146"/>
                </a:lnTo>
                <a:lnTo>
                  <a:pt x="70" y="144"/>
                </a:lnTo>
                <a:lnTo>
                  <a:pt x="70" y="143"/>
                </a:lnTo>
                <a:lnTo>
                  <a:pt x="70" y="141"/>
                </a:lnTo>
                <a:lnTo>
                  <a:pt x="70" y="139"/>
                </a:lnTo>
                <a:lnTo>
                  <a:pt x="70" y="138"/>
                </a:lnTo>
                <a:lnTo>
                  <a:pt x="68" y="138"/>
                </a:lnTo>
                <a:lnTo>
                  <a:pt x="68" y="136"/>
                </a:lnTo>
                <a:lnTo>
                  <a:pt x="68" y="135"/>
                </a:lnTo>
                <a:lnTo>
                  <a:pt x="68" y="131"/>
                </a:lnTo>
                <a:lnTo>
                  <a:pt x="68" y="130"/>
                </a:lnTo>
                <a:lnTo>
                  <a:pt x="68" y="128"/>
                </a:lnTo>
                <a:lnTo>
                  <a:pt x="68" y="127"/>
                </a:lnTo>
                <a:lnTo>
                  <a:pt x="68" y="125"/>
                </a:lnTo>
                <a:lnTo>
                  <a:pt x="68" y="120"/>
                </a:lnTo>
                <a:lnTo>
                  <a:pt x="65" y="120"/>
                </a:lnTo>
                <a:lnTo>
                  <a:pt x="64" y="120"/>
                </a:lnTo>
                <a:lnTo>
                  <a:pt x="62" y="120"/>
                </a:lnTo>
                <a:lnTo>
                  <a:pt x="60" y="120"/>
                </a:lnTo>
                <a:lnTo>
                  <a:pt x="57" y="120"/>
                </a:lnTo>
                <a:lnTo>
                  <a:pt x="56" y="120"/>
                </a:lnTo>
                <a:lnTo>
                  <a:pt x="52" y="120"/>
                </a:lnTo>
                <a:lnTo>
                  <a:pt x="51" y="120"/>
                </a:lnTo>
                <a:lnTo>
                  <a:pt x="44" y="120"/>
                </a:lnTo>
                <a:lnTo>
                  <a:pt x="40" y="120"/>
                </a:lnTo>
                <a:lnTo>
                  <a:pt x="38" y="120"/>
                </a:lnTo>
                <a:lnTo>
                  <a:pt x="36" y="120"/>
                </a:lnTo>
                <a:lnTo>
                  <a:pt x="36" y="117"/>
                </a:lnTo>
                <a:lnTo>
                  <a:pt x="36" y="112"/>
                </a:lnTo>
                <a:lnTo>
                  <a:pt x="36" y="111"/>
                </a:lnTo>
                <a:lnTo>
                  <a:pt x="33" y="111"/>
                </a:lnTo>
                <a:lnTo>
                  <a:pt x="32" y="111"/>
                </a:lnTo>
                <a:lnTo>
                  <a:pt x="28" y="111"/>
                </a:lnTo>
                <a:lnTo>
                  <a:pt x="27" y="111"/>
                </a:lnTo>
                <a:lnTo>
                  <a:pt x="19" y="111"/>
                </a:lnTo>
                <a:lnTo>
                  <a:pt x="17" y="111"/>
                </a:lnTo>
                <a:lnTo>
                  <a:pt x="14" y="111"/>
                </a:lnTo>
                <a:lnTo>
                  <a:pt x="8" y="111"/>
                </a:lnTo>
                <a:lnTo>
                  <a:pt x="6" y="111"/>
                </a:lnTo>
                <a:lnTo>
                  <a:pt x="3" y="111"/>
                </a:lnTo>
                <a:lnTo>
                  <a:pt x="1" y="111"/>
                </a:lnTo>
                <a:lnTo>
                  <a:pt x="0" y="111"/>
                </a:lnTo>
                <a:lnTo>
                  <a:pt x="0" y="109"/>
                </a:lnTo>
                <a:lnTo>
                  <a:pt x="1" y="107"/>
                </a:lnTo>
                <a:lnTo>
                  <a:pt x="3" y="107"/>
                </a:lnTo>
                <a:lnTo>
                  <a:pt x="3" y="106"/>
                </a:lnTo>
                <a:lnTo>
                  <a:pt x="4" y="106"/>
                </a:lnTo>
                <a:lnTo>
                  <a:pt x="4" y="104"/>
                </a:lnTo>
                <a:lnTo>
                  <a:pt x="6" y="104"/>
                </a:lnTo>
                <a:lnTo>
                  <a:pt x="8" y="104"/>
                </a:lnTo>
                <a:lnTo>
                  <a:pt x="8" y="106"/>
                </a:lnTo>
                <a:lnTo>
                  <a:pt x="9" y="106"/>
                </a:lnTo>
                <a:lnTo>
                  <a:pt x="9" y="104"/>
                </a:lnTo>
                <a:lnTo>
                  <a:pt x="11" y="104"/>
                </a:lnTo>
                <a:lnTo>
                  <a:pt x="12" y="103"/>
                </a:lnTo>
                <a:lnTo>
                  <a:pt x="14" y="101"/>
                </a:lnTo>
                <a:lnTo>
                  <a:pt x="14" y="99"/>
                </a:lnTo>
                <a:lnTo>
                  <a:pt x="16" y="99"/>
                </a:lnTo>
                <a:lnTo>
                  <a:pt x="16" y="98"/>
                </a:lnTo>
                <a:lnTo>
                  <a:pt x="16" y="96"/>
                </a:lnTo>
                <a:lnTo>
                  <a:pt x="17" y="95"/>
                </a:lnTo>
                <a:lnTo>
                  <a:pt x="17" y="96"/>
                </a:lnTo>
                <a:lnTo>
                  <a:pt x="19" y="96"/>
                </a:lnTo>
                <a:lnTo>
                  <a:pt x="20" y="96"/>
                </a:lnTo>
                <a:lnTo>
                  <a:pt x="20" y="95"/>
                </a:lnTo>
                <a:lnTo>
                  <a:pt x="22" y="95"/>
                </a:lnTo>
                <a:lnTo>
                  <a:pt x="24" y="95"/>
                </a:lnTo>
                <a:lnTo>
                  <a:pt x="24" y="93"/>
                </a:lnTo>
                <a:lnTo>
                  <a:pt x="24" y="91"/>
                </a:lnTo>
                <a:lnTo>
                  <a:pt x="22" y="91"/>
                </a:lnTo>
                <a:lnTo>
                  <a:pt x="22" y="90"/>
                </a:lnTo>
                <a:lnTo>
                  <a:pt x="22" y="88"/>
                </a:lnTo>
                <a:lnTo>
                  <a:pt x="24" y="88"/>
                </a:lnTo>
                <a:lnTo>
                  <a:pt x="24" y="90"/>
                </a:lnTo>
                <a:lnTo>
                  <a:pt x="25" y="90"/>
                </a:lnTo>
                <a:lnTo>
                  <a:pt x="27" y="90"/>
                </a:lnTo>
                <a:lnTo>
                  <a:pt x="27" y="88"/>
                </a:lnTo>
                <a:lnTo>
                  <a:pt x="28" y="88"/>
                </a:lnTo>
                <a:lnTo>
                  <a:pt x="28" y="87"/>
                </a:lnTo>
                <a:lnTo>
                  <a:pt x="30" y="87"/>
                </a:lnTo>
                <a:lnTo>
                  <a:pt x="32" y="87"/>
                </a:lnTo>
                <a:lnTo>
                  <a:pt x="32" y="85"/>
                </a:lnTo>
                <a:lnTo>
                  <a:pt x="33" y="85"/>
                </a:lnTo>
                <a:lnTo>
                  <a:pt x="33" y="83"/>
                </a:lnTo>
                <a:lnTo>
                  <a:pt x="33" y="82"/>
                </a:lnTo>
                <a:lnTo>
                  <a:pt x="33" y="80"/>
                </a:lnTo>
                <a:lnTo>
                  <a:pt x="35" y="80"/>
                </a:lnTo>
                <a:lnTo>
                  <a:pt x="36" y="80"/>
                </a:lnTo>
                <a:lnTo>
                  <a:pt x="36" y="79"/>
                </a:lnTo>
                <a:lnTo>
                  <a:pt x="36" y="77"/>
                </a:lnTo>
                <a:lnTo>
                  <a:pt x="36" y="75"/>
                </a:lnTo>
                <a:lnTo>
                  <a:pt x="38" y="75"/>
                </a:lnTo>
                <a:lnTo>
                  <a:pt x="40" y="75"/>
                </a:lnTo>
                <a:lnTo>
                  <a:pt x="40" y="74"/>
                </a:lnTo>
                <a:lnTo>
                  <a:pt x="40" y="72"/>
                </a:lnTo>
                <a:lnTo>
                  <a:pt x="41" y="72"/>
                </a:lnTo>
                <a:lnTo>
                  <a:pt x="43" y="72"/>
                </a:lnTo>
                <a:lnTo>
                  <a:pt x="44" y="72"/>
                </a:lnTo>
                <a:lnTo>
                  <a:pt x="46" y="72"/>
                </a:lnTo>
                <a:lnTo>
                  <a:pt x="46" y="71"/>
                </a:lnTo>
                <a:lnTo>
                  <a:pt x="46" y="69"/>
                </a:lnTo>
                <a:lnTo>
                  <a:pt x="46" y="67"/>
                </a:lnTo>
                <a:lnTo>
                  <a:pt x="48" y="67"/>
                </a:lnTo>
                <a:lnTo>
                  <a:pt x="49" y="67"/>
                </a:lnTo>
                <a:lnTo>
                  <a:pt x="49" y="66"/>
                </a:lnTo>
                <a:lnTo>
                  <a:pt x="48" y="64"/>
                </a:lnTo>
                <a:lnTo>
                  <a:pt x="48" y="63"/>
                </a:lnTo>
                <a:lnTo>
                  <a:pt x="46" y="63"/>
                </a:lnTo>
                <a:lnTo>
                  <a:pt x="44" y="61"/>
                </a:lnTo>
                <a:lnTo>
                  <a:pt x="43" y="61"/>
                </a:lnTo>
                <a:lnTo>
                  <a:pt x="43" y="59"/>
                </a:lnTo>
                <a:lnTo>
                  <a:pt x="44" y="59"/>
                </a:lnTo>
                <a:lnTo>
                  <a:pt x="46" y="58"/>
                </a:lnTo>
                <a:lnTo>
                  <a:pt x="48" y="58"/>
                </a:lnTo>
                <a:lnTo>
                  <a:pt x="49" y="58"/>
                </a:lnTo>
                <a:lnTo>
                  <a:pt x="51" y="58"/>
                </a:lnTo>
                <a:lnTo>
                  <a:pt x="52" y="58"/>
                </a:lnTo>
                <a:lnTo>
                  <a:pt x="54" y="58"/>
                </a:lnTo>
                <a:lnTo>
                  <a:pt x="54" y="59"/>
                </a:lnTo>
                <a:lnTo>
                  <a:pt x="54" y="61"/>
                </a:lnTo>
                <a:lnTo>
                  <a:pt x="56" y="63"/>
                </a:lnTo>
                <a:lnTo>
                  <a:pt x="57" y="63"/>
                </a:lnTo>
                <a:lnTo>
                  <a:pt x="57" y="61"/>
                </a:lnTo>
                <a:lnTo>
                  <a:pt x="59" y="61"/>
                </a:lnTo>
                <a:lnTo>
                  <a:pt x="59" y="59"/>
                </a:lnTo>
                <a:lnTo>
                  <a:pt x="60" y="59"/>
                </a:lnTo>
                <a:lnTo>
                  <a:pt x="60" y="61"/>
                </a:lnTo>
                <a:lnTo>
                  <a:pt x="62" y="61"/>
                </a:lnTo>
                <a:lnTo>
                  <a:pt x="62" y="59"/>
                </a:lnTo>
                <a:lnTo>
                  <a:pt x="62" y="58"/>
                </a:lnTo>
                <a:lnTo>
                  <a:pt x="64" y="56"/>
                </a:lnTo>
                <a:lnTo>
                  <a:pt x="65" y="56"/>
                </a:lnTo>
                <a:lnTo>
                  <a:pt x="65" y="58"/>
                </a:lnTo>
                <a:lnTo>
                  <a:pt x="67" y="58"/>
                </a:lnTo>
                <a:lnTo>
                  <a:pt x="67" y="59"/>
                </a:lnTo>
                <a:lnTo>
                  <a:pt x="68" y="59"/>
                </a:lnTo>
                <a:lnTo>
                  <a:pt x="68" y="61"/>
                </a:lnTo>
                <a:lnTo>
                  <a:pt x="70" y="61"/>
                </a:lnTo>
                <a:lnTo>
                  <a:pt x="72" y="61"/>
                </a:lnTo>
                <a:lnTo>
                  <a:pt x="73" y="61"/>
                </a:lnTo>
                <a:lnTo>
                  <a:pt x="73" y="63"/>
                </a:lnTo>
                <a:lnTo>
                  <a:pt x="75" y="61"/>
                </a:lnTo>
                <a:lnTo>
                  <a:pt x="76" y="59"/>
                </a:lnTo>
                <a:lnTo>
                  <a:pt x="76" y="58"/>
                </a:lnTo>
                <a:lnTo>
                  <a:pt x="78" y="58"/>
                </a:lnTo>
                <a:lnTo>
                  <a:pt x="80" y="58"/>
                </a:lnTo>
                <a:lnTo>
                  <a:pt x="81" y="58"/>
                </a:lnTo>
                <a:lnTo>
                  <a:pt x="83" y="58"/>
                </a:lnTo>
                <a:lnTo>
                  <a:pt x="83" y="56"/>
                </a:lnTo>
                <a:lnTo>
                  <a:pt x="84" y="56"/>
                </a:lnTo>
                <a:lnTo>
                  <a:pt x="84" y="58"/>
                </a:lnTo>
                <a:lnTo>
                  <a:pt x="86" y="58"/>
                </a:lnTo>
                <a:lnTo>
                  <a:pt x="88" y="58"/>
                </a:lnTo>
                <a:lnTo>
                  <a:pt x="88" y="56"/>
                </a:lnTo>
                <a:lnTo>
                  <a:pt x="89" y="56"/>
                </a:lnTo>
                <a:lnTo>
                  <a:pt x="91" y="56"/>
                </a:lnTo>
                <a:lnTo>
                  <a:pt x="91" y="58"/>
                </a:lnTo>
                <a:lnTo>
                  <a:pt x="92" y="59"/>
                </a:lnTo>
                <a:lnTo>
                  <a:pt x="96" y="59"/>
                </a:lnTo>
                <a:lnTo>
                  <a:pt x="97" y="59"/>
                </a:lnTo>
                <a:lnTo>
                  <a:pt x="99" y="59"/>
                </a:lnTo>
                <a:lnTo>
                  <a:pt x="99" y="61"/>
                </a:lnTo>
                <a:lnTo>
                  <a:pt x="99" y="63"/>
                </a:lnTo>
                <a:lnTo>
                  <a:pt x="99" y="64"/>
                </a:lnTo>
                <a:lnTo>
                  <a:pt x="100" y="64"/>
                </a:lnTo>
                <a:lnTo>
                  <a:pt x="102" y="63"/>
                </a:lnTo>
                <a:lnTo>
                  <a:pt x="102" y="61"/>
                </a:lnTo>
                <a:lnTo>
                  <a:pt x="104" y="59"/>
                </a:lnTo>
                <a:lnTo>
                  <a:pt x="105" y="59"/>
                </a:lnTo>
                <a:lnTo>
                  <a:pt x="107" y="59"/>
                </a:lnTo>
                <a:lnTo>
                  <a:pt x="108" y="59"/>
                </a:lnTo>
                <a:lnTo>
                  <a:pt x="108" y="58"/>
                </a:lnTo>
                <a:lnTo>
                  <a:pt x="110" y="58"/>
                </a:lnTo>
                <a:lnTo>
                  <a:pt x="112" y="58"/>
                </a:lnTo>
                <a:lnTo>
                  <a:pt x="112" y="56"/>
                </a:lnTo>
                <a:lnTo>
                  <a:pt x="110" y="56"/>
                </a:lnTo>
                <a:lnTo>
                  <a:pt x="110" y="55"/>
                </a:lnTo>
                <a:lnTo>
                  <a:pt x="108" y="55"/>
                </a:lnTo>
                <a:lnTo>
                  <a:pt x="110" y="53"/>
                </a:lnTo>
                <a:lnTo>
                  <a:pt x="112" y="53"/>
                </a:lnTo>
                <a:lnTo>
                  <a:pt x="112" y="51"/>
                </a:lnTo>
                <a:lnTo>
                  <a:pt x="112" y="50"/>
                </a:lnTo>
                <a:lnTo>
                  <a:pt x="110" y="48"/>
                </a:lnTo>
                <a:lnTo>
                  <a:pt x="112" y="48"/>
                </a:lnTo>
                <a:lnTo>
                  <a:pt x="113" y="48"/>
                </a:lnTo>
                <a:lnTo>
                  <a:pt x="115" y="48"/>
                </a:lnTo>
                <a:lnTo>
                  <a:pt x="116" y="50"/>
                </a:lnTo>
                <a:lnTo>
                  <a:pt x="118" y="50"/>
                </a:lnTo>
                <a:lnTo>
                  <a:pt x="118" y="48"/>
                </a:lnTo>
                <a:lnTo>
                  <a:pt x="118" y="47"/>
                </a:lnTo>
                <a:lnTo>
                  <a:pt x="120" y="43"/>
                </a:lnTo>
                <a:lnTo>
                  <a:pt x="120" y="42"/>
                </a:lnTo>
                <a:lnTo>
                  <a:pt x="121" y="42"/>
                </a:lnTo>
                <a:lnTo>
                  <a:pt x="121" y="43"/>
                </a:lnTo>
                <a:lnTo>
                  <a:pt x="123" y="43"/>
                </a:lnTo>
                <a:lnTo>
                  <a:pt x="124" y="43"/>
                </a:lnTo>
                <a:lnTo>
                  <a:pt x="124" y="42"/>
                </a:lnTo>
                <a:lnTo>
                  <a:pt x="124" y="40"/>
                </a:lnTo>
                <a:lnTo>
                  <a:pt x="124" y="39"/>
                </a:lnTo>
                <a:lnTo>
                  <a:pt x="124" y="37"/>
                </a:lnTo>
                <a:lnTo>
                  <a:pt x="123" y="37"/>
                </a:lnTo>
                <a:lnTo>
                  <a:pt x="123" y="34"/>
                </a:lnTo>
                <a:lnTo>
                  <a:pt x="124" y="34"/>
                </a:lnTo>
                <a:lnTo>
                  <a:pt x="126" y="34"/>
                </a:lnTo>
                <a:lnTo>
                  <a:pt x="128" y="32"/>
                </a:lnTo>
                <a:lnTo>
                  <a:pt x="128" y="31"/>
                </a:lnTo>
                <a:lnTo>
                  <a:pt x="126" y="31"/>
                </a:lnTo>
                <a:lnTo>
                  <a:pt x="124" y="29"/>
                </a:lnTo>
                <a:lnTo>
                  <a:pt x="124" y="27"/>
                </a:lnTo>
                <a:lnTo>
                  <a:pt x="124" y="26"/>
                </a:lnTo>
                <a:lnTo>
                  <a:pt x="124" y="24"/>
                </a:lnTo>
                <a:lnTo>
                  <a:pt x="123" y="24"/>
                </a:lnTo>
                <a:lnTo>
                  <a:pt x="124" y="23"/>
                </a:lnTo>
                <a:lnTo>
                  <a:pt x="124" y="21"/>
                </a:lnTo>
                <a:lnTo>
                  <a:pt x="126" y="21"/>
                </a:lnTo>
                <a:lnTo>
                  <a:pt x="126" y="23"/>
                </a:lnTo>
                <a:lnTo>
                  <a:pt x="128" y="23"/>
                </a:lnTo>
                <a:lnTo>
                  <a:pt x="129" y="24"/>
                </a:lnTo>
                <a:lnTo>
                  <a:pt x="129" y="26"/>
                </a:lnTo>
                <a:lnTo>
                  <a:pt x="129" y="27"/>
                </a:lnTo>
                <a:lnTo>
                  <a:pt x="131" y="29"/>
                </a:lnTo>
                <a:lnTo>
                  <a:pt x="132" y="29"/>
                </a:lnTo>
                <a:lnTo>
                  <a:pt x="132" y="27"/>
                </a:lnTo>
                <a:lnTo>
                  <a:pt x="134" y="27"/>
                </a:lnTo>
                <a:lnTo>
                  <a:pt x="134" y="26"/>
                </a:lnTo>
                <a:lnTo>
                  <a:pt x="134" y="24"/>
                </a:lnTo>
                <a:lnTo>
                  <a:pt x="132" y="24"/>
                </a:lnTo>
                <a:lnTo>
                  <a:pt x="132" y="23"/>
                </a:lnTo>
                <a:lnTo>
                  <a:pt x="134" y="23"/>
                </a:lnTo>
                <a:lnTo>
                  <a:pt x="136" y="23"/>
                </a:lnTo>
                <a:lnTo>
                  <a:pt x="136" y="21"/>
                </a:lnTo>
                <a:lnTo>
                  <a:pt x="136" y="19"/>
                </a:lnTo>
                <a:lnTo>
                  <a:pt x="136" y="18"/>
                </a:lnTo>
                <a:lnTo>
                  <a:pt x="136" y="16"/>
                </a:lnTo>
                <a:lnTo>
                  <a:pt x="137" y="16"/>
                </a:lnTo>
                <a:lnTo>
                  <a:pt x="137" y="15"/>
                </a:lnTo>
                <a:lnTo>
                  <a:pt x="139" y="15"/>
                </a:lnTo>
                <a:lnTo>
                  <a:pt x="137" y="15"/>
                </a:lnTo>
                <a:lnTo>
                  <a:pt x="137" y="13"/>
                </a:lnTo>
                <a:lnTo>
                  <a:pt x="139" y="11"/>
                </a:lnTo>
                <a:lnTo>
                  <a:pt x="140" y="10"/>
                </a:lnTo>
                <a:lnTo>
                  <a:pt x="142" y="8"/>
                </a:lnTo>
                <a:lnTo>
                  <a:pt x="142" y="7"/>
                </a:lnTo>
                <a:lnTo>
                  <a:pt x="142" y="5"/>
                </a:lnTo>
                <a:lnTo>
                  <a:pt x="144" y="5"/>
                </a:lnTo>
                <a:lnTo>
                  <a:pt x="145" y="5"/>
                </a:lnTo>
                <a:lnTo>
                  <a:pt x="148" y="3"/>
                </a:lnTo>
                <a:lnTo>
                  <a:pt x="152" y="2"/>
                </a:lnTo>
                <a:lnTo>
                  <a:pt x="153" y="2"/>
                </a:lnTo>
                <a:lnTo>
                  <a:pt x="155" y="0"/>
                </a:lnTo>
                <a:lnTo>
                  <a:pt x="156" y="0"/>
                </a:lnTo>
                <a:lnTo>
                  <a:pt x="164" y="0"/>
                </a:lnTo>
                <a:lnTo>
                  <a:pt x="164" y="2"/>
                </a:lnTo>
                <a:lnTo>
                  <a:pt x="164" y="29"/>
                </a:lnTo>
                <a:lnTo>
                  <a:pt x="171" y="29"/>
                </a:lnTo>
                <a:lnTo>
                  <a:pt x="171" y="47"/>
                </a:lnTo>
                <a:lnTo>
                  <a:pt x="171" y="51"/>
                </a:lnTo>
                <a:lnTo>
                  <a:pt x="171" y="56"/>
                </a:lnTo>
                <a:lnTo>
                  <a:pt x="171" y="59"/>
                </a:lnTo>
                <a:lnTo>
                  <a:pt x="171" y="63"/>
                </a:lnTo>
                <a:lnTo>
                  <a:pt x="171" y="64"/>
                </a:lnTo>
                <a:lnTo>
                  <a:pt x="171" y="66"/>
                </a:lnTo>
                <a:lnTo>
                  <a:pt x="171" y="67"/>
                </a:lnTo>
                <a:lnTo>
                  <a:pt x="171" y="71"/>
                </a:lnTo>
                <a:lnTo>
                  <a:pt x="171" y="72"/>
                </a:lnTo>
                <a:lnTo>
                  <a:pt x="171" y="75"/>
                </a:lnTo>
                <a:lnTo>
                  <a:pt x="171" y="79"/>
                </a:lnTo>
                <a:lnTo>
                  <a:pt x="171" y="80"/>
                </a:lnTo>
                <a:lnTo>
                  <a:pt x="171" y="83"/>
                </a:lnTo>
                <a:lnTo>
                  <a:pt x="172" y="83"/>
                </a:lnTo>
                <a:lnTo>
                  <a:pt x="176" y="83"/>
                </a:lnTo>
                <a:lnTo>
                  <a:pt x="177" y="83"/>
                </a:lnTo>
                <a:lnTo>
                  <a:pt x="179" y="83"/>
                </a:lnTo>
                <a:lnTo>
                  <a:pt x="180" y="83"/>
                </a:lnTo>
                <a:lnTo>
                  <a:pt x="182" y="83"/>
                </a:lnTo>
                <a:lnTo>
                  <a:pt x="184" y="83"/>
                </a:lnTo>
                <a:lnTo>
                  <a:pt x="185" y="83"/>
                </a:lnTo>
                <a:lnTo>
                  <a:pt x="187" y="83"/>
                </a:lnTo>
                <a:lnTo>
                  <a:pt x="187" y="85"/>
                </a:lnTo>
                <a:lnTo>
                  <a:pt x="187" y="93"/>
                </a:lnTo>
                <a:lnTo>
                  <a:pt x="187" y="96"/>
                </a:lnTo>
                <a:lnTo>
                  <a:pt x="187" y="101"/>
                </a:lnTo>
                <a:lnTo>
                  <a:pt x="187" y="103"/>
                </a:lnTo>
                <a:lnTo>
                  <a:pt x="188" y="103"/>
                </a:lnTo>
                <a:lnTo>
                  <a:pt x="193" y="103"/>
                </a:lnTo>
                <a:lnTo>
                  <a:pt x="193" y="104"/>
                </a:lnTo>
                <a:lnTo>
                  <a:pt x="193" y="106"/>
                </a:lnTo>
                <a:lnTo>
                  <a:pt x="193" y="107"/>
                </a:lnTo>
                <a:lnTo>
                  <a:pt x="193" y="109"/>
                </a:lnTo>
                <a:lnTo>
                  <a:pt x="193" y="111"/>
                </a:lnTo>
                <a:lnTo>
                  <a:pt x="193" y="112"/>
                </a:lnTo>
                <a:lnTo>
                  <a:pt x="193" y="120"/>
                </a:lnTo>
                <a:lnTo>
                  <a:pt x="193" y="125"/>
                </a:lnTo>
                <a:lnTo>
                  <a:pt x="193" y="127"/>
                </a:lnTo>
                <a:lnTo>
                  <a:pt x="193" y="128"/>
                </a:lnTo>
                <a:lnTo>
                  <a:pt x="193" y="130"/>
                </a:lnTo>
                <a:lnTo>
                  <a:pt x="193" y="138"/>
                </a:lnTo>
                <a:lnTo>
                  <a:pt x="196" y="138"/>
                </a:lnTo>
                <a:lnTo>
                  <a:pt x="198" y="138"/>
                </a:lnTo>
                <a:lnTo>
                  <a:pt x="200" y="138"/>
                </a:lnTo>
                <a:lnTo>
                  <a:pt x="203" y="138"/>
                </a:lnTo>
                <a:lnTo>
                  <a:pt x="208" y="138"/>
                </a:lnTo>
                <a:lnTo>
                  <a:pt x="212" y="138"/>
                </a:lnTo>
                <a:lnTo>
                  <a:pt x="212" y="139"/>
                </a:lnTo>
                <a:lnTo>
                  <a:pt x="212" y="141"/>
                </a:lnTo>
                <a:lnTo>
                  <a:pt x="212" y="143"/>
                </a:lnTo>
                <a:lnTo>
                  <a:pt x="212" y="147"/>
                </a:lnTo>
                <a:lnTo>
                  <a:pt x="212" y="149"/>
                </a:lnTo>
                <a:lnTo>
                  <a:pt x="212" y="151"/>
                </a:lnTo>
                <a:lnTo>
                  <a:pt x="212" y="154"/>
                </a:lnTo>
                <a:lnTo>
                  <a:pt x="212" y="157"/>
                </a:lnTo>
                <a:lnTo>
                  <a:pt x="212" y="159"/>
                </a:lnTo>
                <a:lnTo>
                  <a:pt x="212" y="163"/>
                </a:lnTo>
                <a:lnTo>
                  <a:pt x="212" y="165"/>
                </a:lnTo>
                <a:lnTo>
                  <a:pt x="212" y="167"/>
                </a:lnTo>
                <a:lnTo>
                  <a:pt x="212" y="168"/>
                </a:lnTo>
                <a:lnTo>
                  <a:pt x="212" y="170"/>
                </a:lnTo>
                <a:lnTo>
                  <a:pt x="212" y="171"/>
                </a:lnTo>
                <a:lnTo>
                  <a:pt x="212" y="175"/>
                </a:lnTo>
                <a:lnTo>
                  <a:pt x="212" y="176"/>
                </a:lnTo>
                <a:lnTo>
                  <a:pt x="212" y="179"/>
                </a:lnTo>
                <a:lnTo>
                  <a:pt x="212" y="181"/>
                </a:lnTo>
                <a:close/>
              </a:path>
            </a:pathLst>
          </a:custGeom>
          <a:solidFill>
            <a:srgbClr val="F277DA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88" name="Freeform 40"/>
          <p:cNvSpPr>
            <a:spLocks/>
          </p:cNvSpPr>
          <p:nvPr/>
        </p:nvSpPr>
        <p:spPr bwMode="auto">
          <a:xfrm>
            <a:off x="3408363" y="2746375"/>
            <a:ext cx="271463" cy="139700"/>
          </a:xfrm>
          <a:custGeom>
            <a:avLst/>
            <a:gdLst/>
            <a:ahLst/>
            <a:cxnLst>
              <a:cxn ang="0">
                <a:pos x="168" y="84"/>
              </a:cxn>
              <a:cxn ang="0">
                <a:pos x="163" y="83"/>
              </a:cxn>
              <a:cxn ang="0">
                <a:pos x="155" y="81"/>
              </a:cxn>
              <a:cxn ang="0">
                <a:pos x="149" y="83"/>
              </a:cxn>
              <a:cxn ang="0">
                <a:pos x="143" y="83"/>
              </a:cxn>
              <a:cxn ang="0">
                <a:pos x="138" y="81"/>
              </a:cxn>
              <a:cxn ang="0">
                <a:pos x="133" y="80"/>
              </a:cxn>
              <a:cxn ang="0">
                <a:pos x="127" y="83"/>
              </a:cxn>
              <a:cxn ang="0">
                <a:pos x="123" y="84"/>
              </a:cxn>
              <a:cxn ang="0">
                <a:pos x="119" y="83"/>
              </a:cxn>
              <a:cxn ang="0">
                <a:pos x="114" y="80"/>
              </a:cxn>
              <a:cxn ang="0">
                <a:pos x="111" y="83"/>
              </a:cxn>
              <a:cxn ang="0">
                <a:pos x="106" y="86"/>
              </a:cxn>
              <a:cxn ang="0">
                <a:pos x="101" y="86"/>
              </a:cxn>
              <a:cxn ang="0">
                <a:pos x="96" y="86"/>
              </a:cxn>
              <a:cxn ang="0">
                <a:pos x="88" y="88"/>
              </a:cxn>
              <a:cxn ang="0">
                <a:pos x="83" y="88"/>
              </a:cxn>
              <a:cxn ang="0">
                <a:pos x="80" y="86"/>
              </a:cxn>
              <a:cxn ang="0">
                <a:pos x="75" y="84"/>
              </a:cxn>
              <a:cxn ang="0">
                <a:pos x="71" y="80"/>
              </a:cxn>
              <a:cxn ang="0">
                <a:pos x="66" y="80"/>
              </a:cxn>
              <a:cxn ang="0">
                <a:pos x="61" y="81"/>
              </a:cxn>
              <a:cxn ang="0">
                <a:pos x="56" y="80"/>
              </a:cxn>
              <a:cxn ang="0">
                <a:pos x="51" y="78"/>
              </a:cxn>
              <a:cxn ang="0">
                <a:pos x="47" y="78"/>
              </a:cxn>
              <a:cxn ang="0">
                <a:pos x="40" y="76"/>
              </a:cxn>
              <a:cxn ang="0">
                <a:pos x="35" y="75"/>
              </a:cxn>
              <a:cxn ang="0">
                <a:pos x="29" y="73"/>
              </a:cxn>
              <a:cxn ang="0">
                <a:pos x="24" y="72"/>
              </a:cxn>
              <a:cxn ang="0">
                <a:pos x="23" y="67"/>
              </a:cxn>
              <a:cxn ang="0">
                <a:pos x="19" y="59"/>
              </a:cxn>
              <a:cxn ang="0">
                <a:pos x="19" y="52"/>
              </a:cxn>
              <a:cxn ang="0">
                <a:pos x="15" y="44"/>
              </a:cxn>
              <a:cxn ang="0">
                <a:pos x="3" y="41"/>
              </a:cxn>
              <a:cxn ang="0">
                <a:pos x="0" y="33"/>
              </a:cxn>
              <a:cxn ang="0">
                <a:pos x="7" y="24"/>
              </a:cxn>
              <a:cxn ang="0">
                <a:pos x="7" y="16"/>
              </a:cxn>
              <a:cxn ang="0">
                <a:pos x="15" y="11"/>
              </a:cxn>
              <a:cxn ang="0">
                <a:pos x="23" y="11"/>
              </a:cxn>
              <a:cxn ang="0">
                <a:pos x="26" y="1"/>
              </a:cxn>
              <a:cxn ang="0">
                <a:pos x="75" y="1"/>
              </a:cxn>
              <a:cxn ang="0">
                <a:pos x="82" y="1"/>
              </a:cxn>
              <a:cxn ang="0">
                <a:pos x="87" y="1"/>
              </a:cxn>
              <a:cxn ang="0">
                <a:pos x="99" y="1"/>
              </a:cxn>
              <a:cxn ang="0">
                <a:pos x="109" y="1"/>
              </a:cxn>
              <a:cxn ang="0">
                <a:pos x="143" y="1"/>
              </a:cxn>
              <a:cxn ang="0">
                <a:pos x="160" y="0"/>
              </a:cxn>
              <a:cxn ang="0">
                <a:pos x="165" y="0"/>
              </a:cxn>
              <a:cxn ang="0">
                <a:pos x="170" y="0"/>
              </a:cxn>
              <a:cxn ang="0">
                <a:pos x="171" y="28"/>
              </a:cxn>
              <a:cxn ang="0">
                <a:pos x="171" y="51"/>
              </a:cxn>
              <a:cxn ang="0">
                <a:pos x="171" y="56"/>
              </a:cxn>
              <a:cxn ang="0">
                <a:pos x="171" y="60"/>
              </a:cxn>
              <a:cxn ang="0">
                <a:pos x="170" y="64"/>
              </a:cxn>
              <a:cxn ang="0">
                <a:pos x="170" y="68"/>
              </a:cxn>
              <a:cxn ang="0">
                <a:pos x="170" y="75"/>
              </a:cxn>
            </a:cxnLst>
            <a:rect l="0" t="0" r="r" b="b"/>
            <a:pathLst>
              <a:path w="171" h="88">
                <a:moveTo>
                  <a:pt x="170" y="83"/>
                </a:moveTo>
                <a:lnTo>
                  <a:pt x="170" y="84"/>
                </a:lnTo>
                <a:lnTo>
                  <a:pt x="168" y="84"/>
                </a:lnTo>
                <a:lnTo>
                  <a:pt x="167" y="83"/>
                </a:lnTo>
                <a:lnTo>
                  <a:pt x="165" y="83"/>
                </a:lnTo>
                <a:lnTo>
                  <a:pt x="163" y="83"/>
                </a:lnTo>
                <a:lnTo>
                  <a:pt x="162" y="83"/>
                </a:lnTo>
                <a:lnTo>
                  <a:pt x="160" y="83"/>
                </a:lnTo>
                <a:lnTo>
                  <a:pt x="155" y="81"/>
                </a:lnTo>
                <a:lnTo>
                  <a:pt x="154" y="83"/>
                </a:lnTo>
                <a:lnTo>
                  <a:pt x="151" y="83"/>
                </a:lnTo>
                <a:lnTo>
                  <a:pt x="149" y="83"/>
                </a:lnTo>
                <a:lnTo>
                  <a:pt x="147" y="83"/>
                </a:lnTo>
                <a:lnTo>
                  <a:pt x="144" y="83"/>
                </a:lnTo>
                <a:lnTo>
                  <a:pt x="143" y="83"/>
                </a:lnTo>
                <a:lnTo>
                  <a:pt x="141" y="81"/>
                </a:lnTo>
                <a:lnTo>
                  <a:pt x="139" y="81"/>
                </a:lnTo>
                <a:lnTo>
                  <a:pt x="138" y="81"/>
                </a:lnTo>
                <a:lnTo>
                  <a:pt x="136" y="80"/>
                </a:lnTo>
                <a:lnTo>
                  <a:pt x="135" y="80"/>
                </a:lnTo>
                <a:lnTo>
                  <a:pt x="133" y="80"/>
                </a:lnTo>
                <a:lnTo>
                  <a:pt x="131" y="81"/>
                </a:lnTo>
                <a:lnTo>
                  <a:pt x="128" y="81"/>
                </a:lnTo>
                <a:lnTo>
                  <a:pt x="127" y="83"/>
                </a:lnTo>
                <a:lnTo>
                  <a:pt x="125" y="83"/>
                </a:lnTo>
                <a:lnTo>
                  <a:pt x="123" y="83"/>
                </a:lnTo>
                <a:lnTo>
                  <a:pt x="123" y="84"/>
                </a:lnTo>
                <a:lnTo>
                  <a:pt x="122" y="84"/>
                </a:lnTo>
                <a:lnTo>
                  <a:pt x="120" y="83"/>
                </a:lnTo>
                <a:lnTo>
                  <a:pt x="119" y="83"/>
                </a:lnTo>
                <a:lnTo>
                  <a:pt x="117" y="81"/>
                </a:lnTo>
                <a:lnTo>
                  <a:pt x="115" y="80"/>
                </a:lnTo>
                <a:lnTo>
                  <a:pt x="114" y="80"/>
                </a:lnTo>
                <a:lnTo>
                  <a:pt x="112" y="80"/>
                </a:lnTo>
                <a:lnTo>
                  <a:pt x="111" y="81"/>
                </a:lnTo>
                <a:lnTo>
                  <a:pt x="111" y="83"/>
                </a:lnTo>
                <a:lnTo>
                  <a:pt x="109" y="84"/>
                </a:lnTo>
                <a:lnTo>
                  <a:pt x="107" y="86"/>
                </a:lnTo>
                <a:lnTo>
                  <a:pt x="106" y="86"/>
                </a:lnTo>
                <a:lnTo>
                  <a:pt x="104" y="86"/>
                </a:lnTo>
                <a:lnTo>
                  <a:pt x="103" y="86"/>
                </a:lnTo>
                <a:lnTo>
                  <a:pt x="101" y="86"/>
                </a:lnTo>
                <a:lnTo>
                  <a:pt x="99" y="86"/>
                </a:lnTo>
                <a:lnTo>
                  <a:pt x="98" y="86"/>
                </a:lnTo>
                <a:lnTo>
                  <a:pt x="96" y="86"/>
                </a:lnTo>
                <a:lnTo>
                  <a:pt x="91" y="86"/>
                </a:lnTo>
                <a:lnTo>
                  <a:pt x="90" y="88"/>
                </a:lnTo>
                <a:lnTo>
                  <a:pt x="88" y="88"/>
                </a:lnTo>
                <a:lnTo>
                  <a:pt x="87" y="88"/>
                </a:lnTo>
                <a:lnTo>
                  <a:pt x="85" y="88"/>
                </a:lnTo>
                <a:lnTo>
                  <a:pt x="83" y="88"/>
                </a:lnTo>
                <a:lnTo>
                  <a:pt x="83" y="86"/>
                </a:lnTo>
                <a:lnTo>
                  <a:pt x="82" y="86"/>
                </a:lnTo>
                <a:lnTo>
                  <a:pt x="80" y="86"/>
                </a:lnTo>
                <a:lnTo>
                  <a:pt x="79" y="86"/>
                </a:lnTo>
                <a:lnTo>
                  <a:pt x="77" y="84"/>
                </a:lnTo>
                <a:lnTo>
                  <a:pt x="75" y="84"/>
                </a:lnTo>
                <a:lnTo>
                  <a:pt x="75" y="83"/>
                </a:lnTo>
                <a:lnTo>
                  <a:pt x="74" y="81"/>
                </a:lnTo>
                <a:lnTo>
                  <a:pt x="71" y="80"/>
                </a:lnTo>
                <a:lnTo>
                  <a:pt x="69" y="80"/>
                </a:lnTo>
                <a:lnTo>
                  <a:pt x="67" y="80"/>
                </a:lnTo>
                <a:lnTo>
                  <a:pt x="66" y="80"/>
                </a:lnTo>
                <a:lnTo>
                  <a:pt x="64" y="81"/>
                </a:lnTo>
                <a:lnTo>
                  <a:pt x="63" y="81"/>
                </a:lnTo>
                <a:lnTo>
                  <a:pt x="61" y="81"/>
                </a:lnTo>
                <a:lnTo>
                  <a:pt x="59" y="81"/>
                </a:lnTo>
                <a:lnTo>
                  <a:pt x="58" y="80"/>
                </a:lnTo>
                <a:lnTo>
                  <a:pt x="56" y="80"/>
                </a:lnTo>
                <a:lnTo>
                  <a:pt x="55" y="80"/>
                </a:lnTo>
                <a:lnTo>
                  <a:pt x="53" y="78"/>
                </a:lnTo>
                <a:lnTo>
                  <a:pt x="51" y="78"/>
                </a:lnTo>
                <a:lnTo>
                  <a:pt x="50" y="78"/>
                </a:lnTo>
                <a:lnTo>
                  <a:pt x="48" y="78"/>
                </a:lnTo>
                <a:lnTo>
                  <a:pt x="47" y="78"/>
                </a:lnTo>
                <a:lnTo>
                  <a:pt x="45" y="78"/>
                </a:lnTo>
                <a:lnTo>
                  <a:pt x="42" y="76"/>
                </a:lnTo>
                <a:lnTo>
                  <a:pt x="40" y="76"/>
                </a:lnTo>
                <a:lnTo>
                  <a:pt x="39" y="75"/>
                </a:lnTo>
                <a:lnTo>
                  <a:pt x="37" y="75"/>
                </a:lnTo>
                <a:lnTo>
                  <a:pt x="35" y="75"/>
                </a:lnTo>
                <a:lnTo>
                  <a:pt x="34" y="73"/>
                </a:lnTo>
                <a:lnTo>
                  <a:pt x="31" y="73"/>
                </a:lnTo>
                <a:lnTo>
                  <a:pt x="29" y="73"/>
                </a:lnTo>
                <a:lnTo>
                  <a:pt x="27" y="73"/>
                </a:lnTo>
                <a:lnTo>
                  <a:pt x="26" y="72"/>
                </a:lnTo>
                <a:lnTo>
                  <a:pt x="24" y="72"/>
                </a:lnTo>
                <a:lnTo>
                  <a:pt x="24" y="70"/>
                </a:lnTo>
                <a:lnTo>
                  <a:pt x="23" y="68"/>
                </a:lnTo>
                <a:lnTo>
                  <a:pt x="23" y="67"/>
                </a:lnTo>
                <a:lnTo>
                  <a:pt x="21" y="64"/>
                </a:lnTo>
                <a:lnTo>
                  <a:pt x="21" y="60"/>
                </a:lnTo>
                <a:lnTo>
                  <a:pt x="19" y="59"/>
                </a:lnTo>
                <a:lnTo>
                  <a:pt x="19" y="57"/>
                </a:lnTo>
                <a:lnTo>
                  <a:pt x="19" y="54"/>
                </a:lnTo>
                <a:lnTo>
                  <a:pt x="19" y="52"/>
                </a:lnTo>
                <a:lnTo>
                  <a:pt x="19" y="49"/>
                </a:lnTo>
                <a:lnTo>
                  <a:pt x="16" y="46"/>
                </a:lnTo>
                <a:lnTo>
                  <a:pt x="15" y="44"/>
                </a:lnTo>
                <a:lnTo>
                  <a:pt x="8" y="44"/>
                </a:lnTo>
                <a:lnTo>
                  <a:pt x="7" y="43"/>
                </a:lnTo>
                <a:lnTo>
                  <a:pt x="3" y="41"/>
                </a:lnTo>
                <a:lnTo>
                  <a:pt x="2" y="38"/>
                </a:lnTo>
                <a:lnTo>
                  <a:pt x="0" y="35"/>
                </a:lnTo>
                <a:lnTo>
                  <a:pt x="0" y="33"/>
                </a:lnTo>
                <a:lnTo>
                  <a:pt x="0" y="30"/>
                </a:lnTo>
                <a:lnTo>
                  <a:pt x="5" y="27"/>
                </a:lnTo>
                <a:lnTo>
                  <a:pt x="7" y="24"/>
                </a:lnTo>
                <a:lnTo>
                  <a:pt x="7" y="22"/>
                </a:lnTo>
                <a:lnTo>
                  <a:pt x="8" y="19"/>
                </a:lnTo>
                <a:lnTo>
                  <a:pt x="7" y="16"/>
                </a:lnTo>
                <a:lnTo>
                  <a:pt x="5" y="12"/>
                </a:lnTo>
                <a:lnTo>
                  <a:pt x="5" y="11"/>
                </a:lnTo>
                <a:lnTo>
                  <a:pt x="15" y="11"/>
                </a:lnTo>
                <a:lnTo>
                  <a:pt x="18" y="11"/>
                </a:lnTo>
                <a:lnTo>
                  <a:pt x="19" y="11"/>
                </a:lnTo>
                <a:lnTo>
                  <a:pt x="23" y="11"/>
                </a:lnTo>
                <a:lnTo>
                  <a:pt x="24" y="11"/>
                </a:lnTo>
                <a:lnTo>
                  <a:pt x="26" y="11"/>
                </a:lnTo>
                <a:lnTo>
                  <a:pt x="26" y="1"/>
                </a:lnTo>
                <a:lnTo>
                  <a:pt x="32" y="1"/>
                </a:lnTo>
                <a:lnTo>
                  <a:pt x="56" y="1"/>
                </a:lnTo>
                <a:lnTo>
                  <a:pt x="75" y="1"/>
                </a:lnTo>
                <a:lnTo>
                  <a:pt x="77" y="1"/>
                </a:lnTo>
                <a:lnTo>
                  <a:pt x="79" y="1"/>
                </a:lnTo>
                <a:lnTo>
                  <a:pt x="82" y="1"/>
                </a:lnTo>
                <a:lnTo>
                  <a:pt x="83" y="1"/>
                </a:lnTo>
                <a:lnTo>
                  <a:pt x="85" y="1"/>
                </a:lnTo>
                <a:lnTo>
                  <a:pt x="87" y="1"/>
                </a:lnTo>
                <a:lnTo>
                  <a:pt x="88" y="1"/>
                </a:lnTo>
                <a:lnTo>
                  <a:pt x="93" y="1"/>
                </a:lnTo>
                <a:lnTo>
                  <a:pt x="99" y="1"/>
                </a:lnTo>
                <a:lnTo>
                  <a:pt x="101" y="1"/>
                </a:lnTo>
                <a:lnTo>
                  <a:pt x="103" y="1"/>
                </a:lnTo>
                <a:lnTo>
                  <a:pt x="109" y="1"/>
                </a:lnTo>
                <a:lnTo>
                  <a:pt x="112" y="1"/>
                </a:lnTo>
                <a:lnTo>
                  <a:pt x="131" y="1"/>
                </a:lnTo>
                <a:lnTo>
                  <a:pt x="143" y="1"/>
                </a:lnTo>
                <a:lnTo>
                  <a:pt x="152" y="0"/>
                </a:lnTo>
                <a:lnTo>
                  <a:pt x="159" y="0"/>
                </a:lnTo>
                <a:lnTo>
                  <a:pt x="160" y="0"/>
                </a:lnTo>
                <a:lnTo>
                  <a:pt x="162" y="0"/>
                </a:lnTo>
                <a:lnTo>
                  <a:pt x="163" y="0"/>
                </a:lnTo>
                <a:lnTo>
                  <a:pt x="165" y="0"/>
                </a:lnTo>
                <a:lnTo>
                  <a:pt x="167" y="0"/>
                </a:lnTo>
                <a:lnTo>
                  <a:pt x="168" y="0"/>
                </a:lnTo>
                <a:lnTo>
                  <a:pt x="170" y="0"/>
                </a:lnTo>
                <a:lnTo>
                  <a:pt x="170" y="16"/>
                </a:lnTo>
                <a:lnTo>
                  <a:pt x="170" y="19"/>
                </a:lnTo>
                <a:lnTo>
                  <a:pt x="171" y="28"/>
                </a:lnTo>
                <a:lnTo>
                  <a:pt x="171" y="30"/>
                </a:lnTo>
                <a:lnTo>
                  <a:pt x="171" y="49"/>
                </a:lnTo>
                <a:lnTo>
                  <a:pt x="171" y="51"/>
                </a:lnTo>
                <a:lnTo>
                  <a:pt x="171" y="52"/>
                </a:lnTo>
                <a:lnTo>
                  <a:pt x="171" y="54"/>
                </a:lnTo>
                <a:lnTo>
                  <a:pt x="171" y="56"/>
                </a:lnTo>
                <a:lnTo>
                  <a:pt x="171" y="57"/>
                </a:lnTo>
                <a:lnTo>
                  <a:pt x="171" y="59"/>
                </a:lnTo>
                <a:lnTo>
                  <a:pt x="171" y="60"/>
                </a:lnTo>
                <a:lnTo>
                  <a:pt x="171" y="62"/>
                </a:lnTo>
                <a:lnTo>
                  <a:pt x="171" y="64"/>
                </a:lnTo>
                <a:lnTo>
                  <a:pt x="170" y="64"/>
                </a:lnTo>
                <a:lnTo>
                  <a:pt x="170" y="65"/>
                </a:lnTo>
                <a:lnTo>
                  <a:pt x="170" y="67"/>
                </a:lnTo>
                <a:lnTo>
                  <a:pt x="170" y="68"/>
                </a:lnTo>
                <a:lnTo>
                  <a:pt x="170" y="70"/>
                </a:lnTo>
                <a:lnTo>
                  <a:pt x="170" y="72"/>
                </a:lnTo>
                <a:lnTo>
                  <a:pt x="170" y="75"/>
                </a:lnTo>
                <a:lnTo>
                  <a:pt x="170" y="81"/>
                </a:lnTo>
                <a:lnTo>
                  <a:pt x="170" y="83"/>
                </a:lnTo>
                <a:close/>
              </a:path>
            </a:pathLst>
          </a:custGeom>
          <a:solidFill>
            <a:srgbClr val="B58E3F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89" name="Freeform 41"/>
          <p:cNvSpPr>
            <a:spLocks/>
          </p:cNvSpPr>
          <p:nvPr/>
        </p:nvSpPr>
        <p:spPr bwMode="auto">
          <a:xfrm>
            <a:off x="3678238" y="2687638"/>
            <a:ext cx="215900" cy="190500"/>
          </a:xfrm>
          <a:custGeom>
            <a:avLst/>
            <a:gdLst/>
            <a:ahLst/>
            <a:cxnLst>
              <a:cxn ang="0">
                <a:pos x="123" y="30"/>
              </a:cxn>
              <a:cxn ang="0">
                <a:pos x="113" y="37"/>
              </a:cxn>
              <a:cxn ang="0">
                <a:pos x="107" y="40"/>
              </a:cxn>
              <a:cxn ang="0">
                <a:pos x="99" y="45"/>
              </a:cxn>
              <a:cxn ang="0">
                <a:pos x="93" y="56"/>
              </a:cxn>
              <a:cxn ang="0">
                <a:pos x="85" y="59"/>
              </a:cxn>
              <a:cxn ang="0">
                <a:pos x="75" y="65"/>
              </a:cxn>
              <a:cxn ang="0">
                <a:pos x="70" y="69"/>
              </a:cxn>
              <a:cxn ang="0">
                <a:pos x="64" y="81"/>
              </a:cxn>
              <a:cxn ang="0">
                <a:pos x="49" y="83"/>
              </a:cxn>
              <a:cxn ang="0">
                <a:pos x="43" y="91"/>
              </a:cxn>
              <a:cxn ang="0">
                <a:pos x="40" y="94"/>
              </a:cxn>
              <a:cxn ang="0">
                <a:pos x="35" y="97"/>
              </a:cxn>
              <a:cxn ang="0">
                <a:pos x="32" y="101"/>
              </a:cxn>
              <a:cxn ang="0">
                <a:pos x="30" y="104"/>
              </a:cxn>
              <a:cxn ang="0">
                <a:pos x="27" y="105"/>
              </a:cxn>
              <a:cxn ang="0">
                <a:pos x="25" y="109"/>
              </a:cxn>
              <a:cxn ang="0">
                <a:pos x="24" y="112"/>
              </a:cxn>
              <a:cxn ang="0">
                <a:pos x="21" y="113"/>
              </a:cxn>
              <a:cxn ang="0">
                <a:pos x="16" y="113"/>
              </a:cxn>
              <a:cxn ang="0">
                <a:pos x="11" y="115"/>
              </a:cxn>
              <a:cxn ang="0">
                <a:pos x="6" y="118"/>
              </a:cxn>
              <a:cxn ang="0">
                <a:pos x="3" y="120"/>
              </a:cxn>
              <a:cxn ang="0">
                <a:pos x="0" y="118"/>
              </a:cxn>
              <a:cxn ang="0">
                <a:pos x="0" y="107"/>
              </a:cxn>
              <a:cxn ang="0">
                <a:pos x="0" y="102"/>
              </a:cxn>
              <a:cxn ang="0">
                <a:pos x="1" y="99"/>
              </a:cxn>
              <a:cxn ang="0">
                <a:pos x="1" y="94"/>
              </a:cxn>
              <a:cxn ang="0">
                <a:pos x="1" y="89"/>
              </a:cxn>
              <a:cxn ang="0">
                <a:pos x="1" y="67"/>
              </a:cxn>
              <a:cxn ang="0">
                <a:pos x="0" y="53"/>
              </a:cxn>
              <a:cxn ang="0">
                <a:pos x="0" y="16"/>
              </a:cxn>
              <a:cxn ang="0">
                <a:pos x="6" y="8"/>
              </a:cxn>
              <a:cxn ang="0">
                <a:pos x="30" y="8"/>
              </a:cxn>
              <a:cxn ang="0">
                <a:pos x="67" y="8"/>
              </a:cxn>
              <a:cxn ang="0">
                <a:pos x="78" y="8"/>
              </a:cxn>
              <a:cxn ang="0">
                <a:pos x="97" y="8"/>
              </a:cxn>
              <a:cxn ang="0">
                <a:pos x="120" y="8"/>
              </a:cxn>
              <a:cxn ang="0">
                <a:pos x="126" y="6"/>
              </a:cxn>
              <a:cxn ang="0">
                <a:pos x="131" y="6"/>
              </a:cxn>
              <a:cxn ang="0">
                <a:pos x="134" y="0"/>
              </a:cxn>
              <a:cxn ang="0">
                <a:pos x="134" y="3"/>
              </a:cxn>
              <a:cxn ang="0">
                <a:pos x="134" y="8"/>
              </a:cxn>
              <a:cxn ang="0">
                <a:pos x="134" y="13"/>
              </a:cxn>
              <a:cxn ang="0">
                <a:pos x="134" y="17"/>
              </a:cxn>
              <a:cxn ang="0">
                <a:pos x="134" y="22"/>
              </a:cxn>
              <a:cxn ang="0">
                <a:pos x="131" y="25"/>
              </a:cxn>
            </a:cxnLst>
            <a:rect l="0" t="0" r="r" b="b"/>
            <a:pathLst>
              <a:path w="136" h="120">
                <a:moveTo>
                  <a:pt x="128" y="27"/>
                </a:moveTo>
                <a:lnTo>
                  <a:pt x="126" y="29"/>
                </a:lnTo>
                <a:lnTo>
                  <a:pt x="123" y="30"/>
                </a:lnTo>
                <a:lnTo>
                  <a:pt x="121" y="32"/>
                </a:lnTo>
                <a:lnTo>
                  <a:pt x="117" y="35"/>
                </a:lnTo>
                <a:lnTo>
                  <a:pt x="113" y="37"/>
                </a:lnTo>
                <a:lnTo>
                  <a:pt x="110" y="40"/>
                </a:lnTo>
                <a:lnTo>
                  <a:pt x="109" y="40"/>
                </a:lnTo>
                <a:lnTo>
                  <a:pt x="107" y="40"/>
                </a:lnTo>
                <a:lnTo>
                  <a:pt x="105" y="40"/>
                </a:lnTo>
                <a:lnTo>
                  <a:pt x="102" y="43"/>
                </a:lnTo>
                <a:lnTo>
                  <a:pt x="99" y="45"/>
                </a:lnTo>
                <a:lnTo>
                  <a:pt x="96" y="53"/>
                </a:lnTo>
                <a:lnTo>
                  <a:pt x="94" y="56"/>
                </a:lnTo>
                <a:lnTo>
                  <a:pt x="93" y="56"/>
                </a:lnTo>
                <a:lnTo>
                  <a:pt x="93" y="57"/>
                </a:lnTo>
                <a:lnTo>
                  <a:pt x="89" y="59"/>
                </a:lnTo>
                <a:lnTo>
                  <a:pt x="85" y="59"/>
                </a:lnTo>
                <a:lnTo>
                  <a:pt x="81" y="61"/>
                </a:lnTo>
                <a:lnTo>
                  <a:pt x="78" y="62"/>
                </a:lnTo>
                <a:lnTo>
                  <a:pt x="75" y="65"/>
                </a:lnTo>
                <a:lnTo>
                  <a:pt x="73" y="67"/>
                </a:lnTo>
                <a:lnTo>
                  <a:pt x="72" y="69"/>
                </a:lnTo>
                <a:lnTo>
                  <a:pt x="70" y="69"/>
                </a:lnTo>
                <a:lnTo>
                  <a:pt x="67" y="73"/>
                </a:lnTo>
                <a:lnTo>
                  <a:pt x="65" y="78"/>
                </a:lnTo>
                <a:lnTo>
                  <a:pt x="64" y="81"/>
                </a:lnTo>
                <a:lnTo>
                  <a:pt x="61" y="83"/>
                </a:lnTo>
                <a:lnTo>
                  <a:pt x="51" y="83"/>
                </a:lnTo>
                <a:lnTo>
                  <a:pt x="49" y="83"/>
                </a:lnTo>
                <a:lnTo>
                  <a:pt x="48" y="86"/>
                </a:lnTo>
                <a:lnTo>
                  <a:pt x="45" y="89"/>
                </a:lnTo>
                <a:lnTo>
                  <a:pt x="43" y="91"/>
                </a:lnTo>
                <a:lnTo>
                  <a:pt x="41" y="93"/>
                </a:lnTo>
                <a:lnTo>
                  <a:pt x="41" y="94"/>
                </a:lnTo>
                <a:lnTo>
                  <a:pt x="40" y="94"/>
                </a:lnTo>
                <a:lnTo>
                  <a:pt x="38" y="96"/>
                </a:lnTo>
                <a:lnTo>
                  <a:pt x="37" y="97"/>
                </a:lnTo>
                <a:lnTo>
                  <a:pt x="35" y="97"/>
                </a:lnTo>
                <a:lnTo>
                  <a:pt x="33" y="99"/>
                </a:lnTo>
                <a:lnTo>
                  <a:pt x="33" y="101"/>
                </a:lnTo>
                <a:lnTo>
                  <a:pt x="32" y="101"/>
                </a:lnTo>
                <a:lnTo>
                  <a:pt x="30" y="101"/>
                </a:lnTo>
                <a:lnTo>
                  <a:pt x="30" y="102"/>
                </a:lnTo>
                <a:lnTo>
                  <a:pt x="30" y="104"/>
                </a:lnTo>
                <a:lnTo>
                  <a:pt x="29" y="104"/>
                </a:lnTo>
                <a:lnTo>
                  <a:pt x="29" y="105"/>
                </a:lnTo>
                <a:lnTo>
                  <a:pt x="27" y="105"/>
                </a:lnTo>
                <a:lnTo>
                  <a:pt x="27" y="107"/>
                </a:lnTo>
                <a:lnTo>
                  <a:pt x="25" y="107"/>
                </a:lnTo>
                <a:lnTo>
                  <a:pt x="25" y="109"/>
                </a:lnTo>
                <a:lnTo>
                  <a:pt x="25" y="110"/>
                </a:lnTo>
                <a:lnTo>
                  <a:pt x="24" y="110"/>
                </a:lnTo>
                <a:lnTo>
                  <a:pt x="24" y="112"/>
                </a:lnTo>
                <a:lnTo>
                  <a:pt x="22" y="112"/>
                </a:lnTo>
                <a:lnTo>
                  <a:pt x="21" y="112"/>
                </a:lnTo>
                <a:lnTo>
                  <a:pt x="21" y="113"/>
                </a:lnTo>
                <a:lnTo>
                  <a:pt x="19" y="113"/>
                </a:lnTo>
                <a:lnTo>
                  <a:pt x="17" y="113"/>
                </a:lnTo>
                <a:lnTo>
                  <a:pt x="16" y="113"/>
                </a:lnTo>
                <a:lnTo>
                  <a:pt x="14" y="113"/>
                </a:lnTo>
                <a:lnTo>
                  <a:pt x="13" y="115"/>
                </a:lnTo>
                <a:lnTo>
                  <a:pt x="11" y="115"/>
                </a:lnTo>
                <a:lnTo>
                  <a:pt x="9" y="117"/>
                </a:lnTo>
                <a:lnTo>
                  <a:pt x="8" y="117"/>
                </a:lnTo>
                <a:lnTo>
                  <a:pt x="6" y="118"/>
                </a:lnTo>
                <a:lnTo>
                  <a:pt x="6" y="120"/>
                </a:lnTo>
                <a:lnTo>
                  <a:pt x="5" y="120"/>
                </a:lnTo>
                <a:lnTo>
                  <a:pt x="3" y="120"/>
                </a:lnTo>
                <a:lnTo>
                  <a:pt x="1" y="120"/>
                </a:lnTo>
                <a:lnTo>
                  <a:pt x="0" y="120"/>
                </a:lnTo>
                <a:lnTo>
                  <a:pt x="0" y="118"/>
                </a:lnTo>
                <a:lnTo>
                  <a:pt x="0" y="112"/>
                </a:lnTo>
                <a:lnTo>
                  <a:pt x="0" y="109"/>
                </a:lnTo>
                <a:lnTo>
                  <a:pt x="0" y="107"/>
                </a:lnTo>
                <a:lnTo>
                  <a:pt x="0" y="105"/>
                </a:lnTo>
                <a:lnTo>
                  <a:pt x="0" y="104"/>
                </a:lnTo>
                <a:lnTo>
                  <a:pt x="0" y="102"/>
                </a:lnTo>
                <a:lnTo>
                  <a:pt x="0" y="101"/>
                </a:lnTo>
                <a:lnTo>
                  <a:pt x="1" y="101"/>
                </a:lnTo>
                <a:lnTo>
                  <a:pt x="1" y="99"/>
                </a:lnTo>
                <a:lnTo>
                  <a:pt x="1" y="97"/>
                </a:lnTo>
                <a:lnTo>
                  <a:pt x="1" y="96"/>
                </a:lnTo>
                <a:lnTo>
                  <a:pt x="1" y="94"/>
                </a:lnTo>
                <a:lnTo>
                  <a:pt x="1" y="93"/>
                </a:lnTo>
                <a:lnTo>
                  <a:pt x="1" y="91"/>
                </a:lnTo>
                <a:lnTo>
                  <a:pt x="1" y="89"/>
                </a:lnTo>
                <a:lnTo>
                  <a:pt x="1" y="88"/>
                </a:lnTo>
                <a:lnTo>
                  <a:pt x="1" y="86"/>
                </a:lnTo>
                <a:lnTo>
                  <a:pt x="1" y="67"/>
                </a:lnTo>
                <a:lnTo>
                  <a:pt x="1" y="65"/>
                </a:lnTo>
                <a:lnTo>
                  <a:pt x="0" y="56"/>
                </a:lnTo>
                <a:lnTo>
                  <a:pt x="0" y="53"/>
                </a:lnTo>
                <a:lnTo>
                  <a:pt x="0" y="37"/>
                </a:lnTo>
                <a:lnTo>
                  <a:pt x="0" y="17"/>
                </a:lnTo>
                <a:lnTo>
                  <a:pt x="0" y="16"/>
                </a:lnTo>
                <a:lnTo>
                  <a:pt x="0" y="9"/>
                </a:lnTo>
                <a:lnTo>
                  <a:pt x="0" y="8"/>
                </a:lnTo>
                <a:lnTo>
                  <a:pt x="6" y="8"/>
                </a:lnTo>
                <a:lnTo>
                  <a:pt x="21" y="8"/>
                </a:lnTo>
                <a:lnTo>
                  <a:pt x="25" y="8"/>
                </a:lnTo>
                <a:lnTo>
                  <a:pt x="30" y="8"/>
                </a:lnTo>
                <a:lnTo>
                  <a:pt x="33" y="8"/>
                </a:lnTo>
                <a:lnTo>
                  <a:pt x="61" y="8"/>
                </a:lnTo>
                <a:lnTo>
                  <a:pt x="67" y="8"/>
                </a:lnTo>
                <a:lnTo>
                  <a:pt x="72" y="8"/>
                </a:lnTo>
                <a:lnTo>
                  <a:pt x="73" y="8"/>
                </a:lnTo>
                <a:lnTo>
                  <a:pt x="78" y="8"/>
                </a:lnTo>
                <a:lnTo>
                  <a:pt x="85" y="8"/>
                </a:lnTo>
                <a:lnTo>
                  <a:pt x="93" y="8"/>
                </a:lnTo>
                <a:lnTo>
                  <a:pt x="97" y="8"/>
                </a:lnTo>
                <a:lnTo>
                  <a:pt x="110" y="8"/>
                </a:lnTo>
                <a:lnTo>
                  <a:pt x="118" y="8"/>
                </a:lnTo>
                <a:lnTo>
                  <a:pt x="120" y="8"/>
                </a:lnTo>
                <a:lnTo>
                  <a:pt x="125" y="8"/>
                </a:lnTo>
                <a:lnTo>
                  <a:pt x="126" y="8"/>
                </a:lnTo>
                <a:lnTo>
                  <a:pt x="126" y="6"/>
                </a:lnTo>
                <a:lnTo>
                  <a:pt x="128" y="6"/>
                </a:lnTo>
                <a:lnTo>
                  <a:pt x="129" y="6"/>
                </a:lnTo>
                <a:lnTo>
                  <a:pt x="131" y="6"/>
                </a:lnTo>
                <a:lnTo>
                  <a:pt x="131" y="5"/>
                </a:lnTo>
                <a:lnTo>
                  <a:pt x="134" y="1"/>
                </a:lnTo>
                <a:lnTo>
                  <a:pt x="134" y="0"/>
                </a:lnTo>
                <a:lnTo>
                  <a:pt x="136" y="0"/>
                </a:lnTo>
                <a:lnTo>
                  <a:pt x="136" y="3"/>
                </a:lnTo>
                <a:lnTo>
                  <a:pt x="134" y="3"/>
                </a:lnTo>
                <a:lnTo>
                  <a:pt x="134" y="5"/>
                </a:lnTo>
                <a:lnTo>
                  <a:pt x="134" y="6"/>
                </a:lnTo>
                <a:lnTo>
                  <a:pt x="134" y="8"/>
                </a:lnTo>
                <a:lnTo>
                  <a:pt x="134" y="9"/>
                </a:lnTo>
                <a:lnTo>
                  <a:pt x="134" y="11"/>
                </a:lnTo>
                <a:lnTo>
                  <a:pt x="134" y="13"/>
                </a:lnTo>
                <a:lnTo>
                  <a:pt x="134" y="14"/>
                </a:lnTo>
                <a:lnTo>
                  <a:pt x="134" y="16"/>
                </a:lnTo>
                <a:lnTo>
                  <a:pt x="134" y="17"/>
                </a:lnTo>
                <a:lnTo>
                  <a:pt x="134" y="19"/>
                </a:lnTo>
                <a:lnTo>
                  <a:pt x="134" y="21"/>
                </a:lnTo>
                <a:lnTo>
                  <a:pt x="134" y="22"/>
                </a:lnTo>
                <a:lnTo>
                  <a:pt x="134" y="24"/>
                </a:lnTo>
                <a:lnTo>
                  <a:pt x="131" y="24"/>
                </a:lnTo>
                <a:lnTo>
                  <a:pt x="131" y="25"/>
                </a:lnTo>
                <a:lnTo>
                  <a:pt x="128" y="27"/>
                </a:lnTo>
                <a:close/>
              </a:path>
            </a:pathLst>
          </a:custGeom>
          <a:solidFill>
            <a:srgbClr val="52EB99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90" name="Freeform 42"/>
          <p:cNvSpPr>
            <a:spLocks/>
          </p:cNvSpPr>
          <p:nvPr/>
        </p:nvSpPr>
        <p:spPr bwMode="auto">
          <a:xfrm>
            <a:off x="5032375" y="3602038"/>
            <a:ext cx="234950" cy="258763"/>
          </a:xfrm>
          <a:custGeom>
            <a:avLst/>
            <a:gdLst/>
            <a:ahLst/>
            <a:cxnLst>
              <a:cxn ang="0">
                <a:pos x="148" y="8"/>
              </a:cxn>
              <a:cxn ang="0">
                <a:pos x="148" y="16"/>
              </a:cxn>
              <a:cxn ang="0">
                <a:pos x="148" y="24"/>
              </a:cxn>
              <a:cxn ang="0">
                <a:pos x="144" y="29"/>
              </a:cxn>
              <a:cxn ang="0">
                <a:pos x="144" y="41"/>
              </a:cxn>
              <a:cxn ang="0">
                <a:pos x="144" y="49"/>
              </a:cxn>
              <a:cxn ang="0">
                <a:pos x="136" y="54"/>
              </a:cxn>
              <a:cxn ang="0">
                <a:pos x="128" y="56"/>
              </a:cxn>
              <a:cxn ang="0">
                <a:pos x="128" y="69"/>
              </a:cxn>
              <a:cxn ang="0">
                <a:pos x="123" y="73"/>
              </a:cxn>
              <a:cxn ang="0">
                <a:pos x="115" y="73"/>
              </a:cxn>
              <a:cxn ang="0">
                <a:pos x="113" y="80"/>
              </a:cxn>
              <a:cxn ang="0">
                <a:pos x="113" y="91"/>
              </a:cxn>
              <a:cxn ang="0">
                <a:pos x="97" y="99"/>
              </a:cxn>
              <a:cxn ang="0">
                <a:pos x="97" y="125"/>
              </a:cxn>
              <a:cxn ang="0">
                <a:pos x="97" y="133"/>
              </a:cxn>
              <a:cxn ang="0">
                <a:pos x="99" y="139"/>
              </a:cxn>
              <a:cxn ang="0">
                <a:pos x="102" y="144"/>
              </a:cxn>
              <a:cxn ang="0">
                <a:pos x="99" y="150"/>
              </a:cxn>
              <a:cxn ang="0">
                <a:pos x="99" y="155"/>
              </a:cxn>
              <a:cxn ang="0">
                <a:pos x="99" y="161"/>
              </a:cxn>
              <a:cxn ang="0">
                <a:pos x="92" y="163"/>
              </a:cxn>
              <a:cxn ang="0">
                <a:pos x="84" y="163"/>
              </a:cxn>
              <a:cxn ang="0">
                <a:pos x="76" y="163"/>
              </a:cxn>
              <a:cxn ang="0">
                <a:pos x="68" y="163"/>
              </a:cxn>
              <a:cxn ang="0">
                <a:pos x="60" y="163"/>
              </a:cxn>
              <a:cxn ang="0">
                <a:pos x="52" y="163"/>
              </a:cxn>
              <a:cxn ang="0">
                <a:pos x="44" y="163"/>
              </a:cxn>
              <a:cxn ang="0">
                <a:pos x="36" y="163"/>
              </a:cxn>
              <a:cxn ang="0">
                <a:pos x="28" y="163"/>
              </a:cxn>
              <a:cxn ang="0">
                <a:pos x="19" y="163"/>
              </a:cxn>
              <a:cxn ang="0">
                <a:pos x="6" y="161"/>
              </a:cxn>
              <a:cxn ang="0">
                <a:pos x="6" y="147"/>
              </a:cxn>
              <a:cxn ang="0">
                <a:pos x="6" y="137"/>
              </a:cxn>
              <a:cxn ang="0">
                <a:pos x="4" y="129"/>
              </a:cxn>
              <a:cxn ang="0">
                <a:pos x="0" y="123"/>
              </a:cxn>
              <a:cxn ang="0">
                <a:pos x="0" y="104"/>
              </a:cxn>
              <a:cxn ang="0">
                <a:pos x="0" y="91"/>
              </a:cxn>
              <a:cxn ang="0">
                <a:pos x="0" y="77"/>
              </a:cxn>
              <a:cxn ang="0">
                <a:pos x="9" y="72"/>
              </a:cxn>
              <a:cxn ang="0">
                <a:pos x="14" y="64"/>
              </a:cxn>
              <a:cxn ang="0">
                <a:pos x="24" y="54"/>
              </a:cxn>
              <a:cxn ang="0">
                <a:pos x="24" y="37"/>
              </a:cxn>
              <a:cxn ang="0">
                <a:pos x="28" y="27"/>
              </a:cxn>
              <a:cxn ang="0">
                <a:pos x="36" y="27"/>
              </a:cxn>
              <a:cxn ang="0">
                <a:pos x="41" y="21"/>
              </a:cxn>
              <a:cxn ang="0">
                <a:pos x="51" y="13"/>
              </a:cxn>
              <a:cxn ang="0">
                <a:pos x="64" y="13"/>
              </a:cxn>
              <a:cxn ang="0">
                <a:pos x="76" y="13"/>
              </a:cxn>
              <a:cxn ang="0">
                <a:pos x="89" y="13"/>
              </a:cxn>
              <a:cxn ang="0">
                <a:pos x="105" y="0"/>
              </a:cxn>
              <a:cxn ang="0">
                <a:pos x="116" y="0"/>
              </a:cxn>
              <a:cxn ang="0">
                <a:pos x="126" y="0"/>
              </a:cxn>
              <a:cxn ang="0">
                <a:pos x="137" y="0"/>
              </a:cxn>
              <a:cxn ang="0">
                <a:pos x="148" y="0"/>
              </a:cxn>
            </a:cxnLst>
            <a:rect l="0" t="0" r="r" b="b"/>
            <a:pathLst>
              <a:path w="148" h="163">
                <a:moveTo>
                  <a:pt x="148" y="0"/>
                </a:moveTo>
                <a:lnTo>
                  <a:pt x="148" y="1"/>
                </a:lnTo>
                <a:lnTo>
                  <a:pt x="148" y="5"/>
                </a:lnTo>
                <a:lnTo>
                  <a:pt x="148" y="6"/>
                </a:lnTo>
                <a:lnTo>
                  <a:pt x="148" y="8"/>
                </a:lnTo>
                <a:lnTo>
                  <a:pt x="148" y="9"/>
                </a:lnTo>
                <a:lnTo>
                  <a:pt x="148" y="11"/>
                </a:lnTo>
                <a:lnTo>
                  <a:pt x="148" y="13"/>
                </a:lnTo>
                <a:lnTo>
                  <a:pt x="148" y="14"/>
                </a:lnTo>
                <a:lnTo>
                  <a:pt x="148" y="16"/>
                </a:lnTo>
                <a:lnTo>
                  <a:pt x="148" y="17"/>
                </a:lnTo>
                <a:lnTo>
                  <a:pt x="148" y="19"/>
                </a:lnTo>
                <a:lnTo>
                  <a:pt x="148" y="21"/>
                </a:lnTo>
                <a:lnTo>
                  <a:pt x="148" y="22"/>
                </a:lnTo>
                <a:lnTo>
                  <a:pt x="148" y="24"/>
                </a:lnTo>
                <a:lnTo>
                  <a:pt x="148" y="25"/>
                </a:lnTo>
                <a:lnTo>
                  <a:pt x="148" y="27"/>
                </a:lnTo>
                <a:lnTo>
                  <a:pt x="147" y="27"/>
                </a:lnTo>
                <a:lnTo>
                  <a:pt x="144" y="27"/>
                </a:lnTo>
                <a:lnTo>
                  <a:pt x="144" y="29"/>
                </a:lnTo>
                <a:lnTo>
                  <a:pt x="144" y="32"/>
                </a:lnTo>
                <a:lnTo>
                  <a:pt x="144" y="33"/>
                </a:lnTo>
                <a:lnTo>
                  <a:pt x="144" y="37"/>
                </a:lnTo>
                <a:lnTo>
                  <a:pt x="144" y="40"/>
                </a:lnTo>
                <a:lnTo>
                  <a:pt x="144" y="41"/>
                </a:lnTo>
                <a:lnTo>
                  <a:pt x="144" y="43"/>
                </a:lnTo>
                <a:lnTo>
                  <a:pt x="144" y="45"/>
                </a:lnTo>
                <a:lnTo>
                  <a:pt x="144" y="46"/>
                </a:lnTo>
                <a:lnTo>
                  <a:pt x="144" y="48"/>
                </a:lnTo>
                <a:lnTo>
                  <a:pt x="144" y="49"/>
                </a:lnTo>
                <a:lnTo>
                  <a:pt x="144" y="53"/>
                </a:lnTo>
                <a:lnTo>
                  <a:pt x="144" y="54"/>
                </a:lnTo>
                <a:lnTo>
                  <a:pt x="140" y="54"/>
                </a:lnTo>
                <a:lnTo>
                  <a:pt x="139" y="54"/>
                </a:lnTo>
                <a:lnTo>
                  <a:pt x="136" y="54"/>
                </a:lnTo>
                <a:lnTo>
                  <a:pt x="134" y="54"/>
                </a:lnTo>
                <a:lnTo>
                  <a:pt x="132" y="54"/>
                </a:lnTo>
                <a:lnTo>
                  <a:pt x="129" y="54"/>
                </a:lnTo>
                <a:lnTo>
                  <a:pt x="128" y="54"/>
                </a:lnTo>
                <a:lnTo>
                  <a:pt x="128" y="56"/>
                </a:lnTo>
                <a:lnTo>
                  <a:pt x="128" y="59"/>
                </a:lnTo>
                <a:lnTo>
                  <a:pt x="128" y="61"/>
                </a:lnTo>
                <a:lnTo>
                  <a:pt x="128" y="64"/>
                </a:lnTo>
                <a:lnTo>
                  <a:pt x="128" y="65"/>
                </a:lnTo>
                <a:lnTo>
                  <a:pt x="128" y="69"/>
                </a:lnTo>
                <a:lnTo>
                  <a:pt x="128" y="70"/>
                </a:lnTo>
                <a:lnTo>
                  <a:pt x="128" y="72"/>
                </a:lnTo>
                <a:lnTo>
                  <a:pt x="128" y="73"/>
                </a:lnTo>
                <a:lnTo>
                  <a:pt x="124" y="73"/>
                </a:lnTo>
                <a:lnTo>
                  <a:pt x="123" y="73"/>
                </a:lnTo>
                <a:lnTo>
                  <a:pt x="121" y="73"/>
                </a:lnTo>
                <a:lnTo>
                  <a:pt x="120" y="73"/>
                </a:lnTo>
                <a:lnTo>
                  <a:pt x="118" y="73"/>
                </a:lnTo>
                <a:lnTo>
                  <a:pt x="116" y="73"/>
                </a:lnTo>
                <a:lnTo>
                  <a:pt x="115" y="73"/>
                </a:lnTo>
                <a:lnTo>
                  <a:pt x="113" y="73"/>
                </a:lnTo>
                <a:lnTo>
                  <a:pt x="113" y="75"/>
                </a:lnTo>
                <a:lnTo>
                  <a:pt x="113" y="77"/>
                </a:lnTo>
                <a:lnTo>
                  <a:pt x="113" y="78"/>
                </a:lnTo>
                <a:lnTo>
                  <a:pt x="113" y="80"/>
                </a:lnTo>
                <a:lnTo>
                  <a:pt x="113" y="81"/>
                </a:lnTo>
                <a:lnTo>
                  <a:pt x="113" y="85"/>
                </a:lnTo>
                <a:lnTo>
                  <a:pt x="113" y="86"/>
                </a:lnTo>
                <a:lnTo>
                  <a:pt x="113" y="89"/>
                </a:lnTo>
                <a:lnTo>
                  <a:pt x="113" y="91"/>
                </a:lnTo>
                <a:lnTo>
                  <a:pt x="112" y="91"/>
                </a:lnTo>
                <a:lnTo>
                  <a:pt x="107" y="91"/>
                </a:lnTo>
                <a:lnTo>
                  <a:pt x="102" y="91"/>
                </a:lnTo>
                <a:lnTo>
                  <a:pt x="97" y="91"/>
                </a:lnTo>
                <a:lnTo>
                  <a:pt x="97" y="99"/>
                </a:lnTo>
                <a:lnTo>
                  <a:pt x="97" y="101"/>
                </a:lnTo>
                <a:lnTo>
                  <a:pt x="97" y="109"/>
                </a:lnTo>
                <a:lnTo>
                  <a:pt x="97" y="118"/>
                </a:lnTo>
                <a:lnTo>
                  <a:pt x="97" y="123"/>
                </a:lnTo>
                <a:lnTo>
                  <a:pt x="97" y="125"/>
                </a:lnTo>
                <a:lnTo>
                  <a:pt x="97" y="126"/>
                </a:lnTo>
                <a:lnTo>
                  <a:pt x="97" y="128"/>
                </a:lnTo>
                <a:lnTo>
                  <a:pt x="97" y="129"/>
                </a:lnTo>
                <a:lnTo>
                  <a:pt x="97" y="131"/>
                </a:lnTo>
                <a:lnTo>
                  <a:pt x="97" y="133"/>
                </a:lnTo>
                <a:lnTo>
                  <a:pt x="97" y="134"/>
                </a:lnTo>
                <a:lnTo>
                  <a:pt x="97" y="136"/>
                </a:lnTo>
                <a:lnTo>
                  <a:pt x="99" y="136"/>
                </a:lnTo>
                <a:lnTo>
                  <a:pt x="99" y="137"/>
                </a:lnTo>
                <a:lnTo>
                  <a:pt x="99" y="139"/>
                </a:lnTo>
                <a:lnTo>
                  <a:pt x="99" y="141"/>
                </a:lnTo>
                <a:lnTo>
                  <a:pt x="102" y="141"/>
                </a:lnTo>
                <a:lnTo>
                  <a:pt x="104" y="141"/>
                </a:lnTo>
                <a:lnTo>
                  <a:pt x="104" y="142"/>
                </a:lnTo>
                <a:lnTo>
                  <a:pt x="102" y="144"/>
                </a:lnTo>
                <a:lnTo>
                  <a:pt x="100" y="145"/>
                </a:lnTo>
                <a:lnTo>
                  <a:pt x="99" y="145"/>
                </a:lnTo>
                <a:lnTo>
                  <a:pt x="99" y="147"/>
                </a:lnTo>
                <a:lnTo>
                  <a:pt x="99" y="149"/>
                </a:lnTo>
                <a:lnTo>
                  <a:pt x="99" y="150"/>
                </a:lnTo>
                <a:lnTo>
                  <a:pt x="99" y="152"/>
                </a:lnTo>
                <a:lnTo>
                  <a:pt x="99" y="153"/>
                </a:lnTo>
                <a:lnTo>
                  <a:pt x="97" y="153"/>
                </a:lnTo>
                <a:lnTo>
                  <a:pt x="97" y="155"/>
                </a:lnTo>
                <a:lnTo>
                  <a:pt x="99" y="155"/>
                </a:lnTo>
                <a:lnTo>
                  <a:pt x="99" y="157"/>
                </a:lnTo>
                <a:lnTo>
                  <a:pt x="97" y="157"/>
                </a:lnTo>
                <a:lnTo>
                  <a:pt x="97" y="158"/>
                </a:lnTo>
                <a:lnTo>
                  <a:pt x="99" y="160"/>
                </a:lnTo>
                <a:lnTo>
                  <a:pt x="99" y="161"/>
                </a:lnTo>
                <a:lnTo>
                  <a:pt x="99" y="163"/>
                </a:lnTo>
                <a:lnTo>
                  <a:pt x="97" y="163"/>
                </a:lnTo>
                <a:lnTo>
                  <a:pt x="96" y="163"/>
                </a:lnTo>
                <a:lnTo>
                  <a:pt x="94" y="163"/>
                </a:lnTo>
                <a:lnTo>
                  <a:pt x="92" y="163"/>
                </a:lnTo>
                <a:lnTo>
                  <a:pt x="91" y="163"/>
                </a:lnTo>
                <a:lnTo>
                  <a:pt x="89" y="163"/>
                </a:lnTo>
                <a:lnTo>
                  <a:pt x="88" y="163"/>
                </a:lnTo>
                <a:lnTo>
                  <a:pt x="86" y="163"/>
                </a:lnTo>
                <a:lnTo>
                  <a:pt x="84" y="163"/>
                </a:lnTo>
                <a:lnTo>
                  <a:pt x="83" y="163"/>
                </a:lnTo>
                <a:lnTo>
                  <a:pt x="81" y="163"/>
                </a:lnTo>
                <a:lnTo>
                  <a:pt x="80" y="163"/>
                </a:lnTo>
                <a:lnTo>
                  <a:pt x="78" y="163"/>
                </a:lnTo>
                <a:lnTo>
                  <a:pt x="76" y="163"/>
                </a:lnTo>
                <a:lnTo>
                  <a:pt x="75" y="163"/>
                </a:lnTo>
                <a:lnTo>
                  <a:pt x="73" y="163"/>
                </a:lnTo>
                <a:lnTo>
                  <a:pt x="72" y="163"/>
                </a:lnTo>
                <a:lnTo>
                  <a:pt x="70" y="163"/>
                </a:lnTo>
                <a:lnTo>
                  <a:pt x="68" y="163"/>
                </a:lnTo>
                <a:lnTo>
                  <a:pt x="67" y="163"/>
                </a:lnTo>
                <a:lnTo>
                  <a:pt x="65" y="163"/>
                </a:lnTo>
                <a:lnTo>
                  <a:pt x="64" y="163"/>
                </a:lnTo>
                <a:lnTo>
                  <a:pt x="62" y="163"/>
                </a:lnTo>
                <a:lnTo>
                  <a:pt x="60" y="163"/>
                </a:lnTo>
                <a:lnTo>
                  <a:pt x="59" y="163"/>
                </a:lnTo>
                <a:lnTo>
                  <a:pt x="57" y="163"/>
                </a:lnTo>
                <a:lnTo>
                  <a:pt x="56" y="163"/>
                </a:lnTo>
                <a:lnTo>
                  <a:pt x="54" y="163"/>
                </a:lnTo>
                <a:lnTo>
                  <a:pt x="52" y="163"/>
                </a:lnTo>
                <a:lnTo>
                  <a:pt x="51" y="163"/>
                </a:lnTo>
                <a:lnTo>
                  <a:pt x="49" y="163"/>
                </a:lnTo>
                <a:lnTo>
                  <a:pt x="48" y="163"/>
                </a:lnTo>
                <a:lnTo>
                  <a:pt x="46" y="163"/>
                </a:lnTo>
                <a:lnTo>
                  <a:pt x="44" y="163"/>
                </a:lnTo>
                <a:lnTo>
                  <a:pt x="43" y="163"/>
                </a:lnTo>
                <a:lnTo>
                  <a:pt x="41" y="163"/>
                </a:lnTo>
                <a:lnTo>
                  <a:pt x="40" y="163"/>
                </a:lnTo>
                <a:lnTo>
                  <a:pt x="38" y="163"/>
                </a:lnTo>
                <a:lnTo>
                  <a:pt x="36" y="163"/>
                </a:lnTo>
                <a:lnTo>
                  <a:pt x="35" y="163"/>
                </a:lnTo>
                <a:lnTo>
                  <a:pt x="33" y="163"/>
                </a:lnTo>
                <a:lnTo>
                  <a:pt x="32" y="163"/>
                </a:lnTo>
                <a:lnTo>
                  <a:pt x="30" y="163"/>
                </a:lnTo>
                <a:lnTo>
                  <a:pt x="28" y="163"/>
                </a:lnTo>
                <a:lnTo>
                  <a:pt x="27" y="163"/>
                </a:lnTo>
                <a:lnTo>
                  <a:pt x="25" y="163"/>
                </a:lnTo>
                <a:lnTo>
                  <a:pt x="24" y="163"/>
                </a:lnTo>
                <a:lnTo>
                  <a:pt x="22" y="163"/>
                </a:lnTo>
                <a:lnTo>
                  <a:pt x="19" y="163"/>
                </a:lnTo>
                <a:lnTo>
                  <a:pt x="17" y="163"/>
                </a:lnTo>
                <a:lnTo>
                  <a:pt x="14" y="163"/>
                </a:lnTo>
                <a:lnTo>
                  <a:pt x="9" y="163"/>
                </a:lnTo>
                <a:lnTo>
                  <a:pt x="6" y="163"/>
                </a:lnTo>
                <a:lnTo>
                  <a:pt x="6" y="161"/>
                </a:lnTo>
                <a:lnTo>
                  <a:pt x="6" y="157"/>
                </a:lnTo>
                <a:lnTo>
                  <a:pt x="6" y="153"/>
                </a:lnTo>
                <a:lnTo>
                  <a:pt x="6" y="150"/>
                </a:lnTo>
                <a:lnTo>
                  <a:pt x="6" y="149"/>
                </a:lnTo>
                <a:lnTo>
                  <a:pt x="6" y="147"/>
                </a:lnTo>
                <a:lnTo>
                  <a:pt x="6" y="145"/>
                </a:lnTo>
                <a:lnTo>
                  <a:pt x="6" y="144"/>
                </a:lnTo>
                <a:lnTo>
                  <a:pt x="6" y="142"/>
                </a:lnTo>
                <a:lnTo>
                  <a:pt x="6" y="141"/>
                </a:lnTo>
                <a:lnTo>
                  <a:pt x="6" y="137"/>
                </a:lnTo>
                <a:lnTo>
                  <a:pt x="6" y="136"/>
                </a:lnTo>
                <a:lnTo>
                  <a:pt x="4" y="136"/>
                </a:lnTo>
                <a:lnTo>
                  <a:pt x="4" y="134"/>
                </a:lnTo>
                <a:lnTo>
                  <a:pt x="4" y="133"/>
                </a:lnTo>
                <a:lnTo>
                  <a:pt x="4" y="129"/>
                </a:lnTo>
                <a:lnTo>
                  <a:pt x="4" y="128"/>
                </a:lnTo>
                <a:lnTo>
                  <a:pt x="0" y="128"/>
                </a:lnTo>
                <a:lnTo>
                  <a:pt x="0" y="126"/>
                </a:lnTo>
                <a:lnTo>
                  <a:pt x="0" y="125"/>
                </a:lnTo>
                <a:lnTo>
                  <a:pt x="0" y="123"/>
                </a:lnTo>
                <a:lnTo>
                  <a:pt x="0" y="120"/>
                </a:lnTo>
                <a:lnTo>
                  <a:pt x="0" y="118"/>
                </a:lnTo>
                <a:lnTo>
                  <a:pt x="0" y="110"/>
                </a:lnTo>
                <a:lnTo>
                  <a:pt x="0" y="109"/>
                </a:lnTo>
                <a:lnTo>
                  <a:pt x="0" y="104"/>
                </a:lnTo>
                <a:lnTo>
                  <a:pt x="0" y="101"/>
                </a:lnTo>
                <a:lnTo>
                  <a:pt x="0" y="99"/>
                </a:lnTo>
                <a:lnTo>
                  <a:pt x="0" y="96"/>
                </a:lnTo>
                <a:lnTo>
                  <a:pt x="0" y="94"/>
                </a:lnTo>
                <a:lnTo>
                  <a:pt x="0" y="91"/>
                </a:lnTo>
                <a:lnTo>
                  <a:pt x="0" y="86"/>
                </a:lnTo>
                <a:lnTo>
                  <a:pt x="0" y="85"/>
                </a:lnTo>
                <a:lnTo>
                  <a:pt x="0" y="81"/>
                </a:lnTo>
                <a:lnTo>
                  <a:pt x="0" y="78"/>
                </a:lnTo>
                <a:lnTo>
                  <a:pt x="0" y="77"/>
                </a:lnTo>
                <a:lnTo>
                  <a:pt x="0" y="72"/>
                </a:lnTo>
                <a:lnTo>
                  <a:pt x="3" y="72"/>
                </a:lnTo>
                <a:lnTo>
                  <a:pt x="4" y="72"/>
                </a:lnTo>
                <a:lnTo>
                  <a:pt x="6" y="72"/>
                </a:lnTo>
                <a:lnTo>
                  <a:pt x="9" y="72"/>
                </a:lnTo>
                <a:lnTo>
                  <a:pt x="14" y="72"/>
                </a:lnTo>
                <a:lnTo>
                  <a:pt x="14" y="70"/>
                </a:lnTo>
                <a:lnTo>
                  <a:pt x="14" y="67"/>
                </a:lnTo>
                <a:lnTo>
                  <a:pt x="14" y="65"/>
                </a:lnTo>
                <a:lnTo>
                  <a:pt x="14" y="64"/>
                </a:lnTo>
                <a:lnTo>
                  <a:pt x="14" y="59"/>
                </a:lnTo>
                <a:lnTo>
                  <a:pt x="14" y="56"/>
                </a:lnTo>
                <a:lnTo>
                  <a:pt x="14" y="54"/>
                </a:lnTo>
                <a:lnTo>
                  <a:pt x="19" y="54"/>
                </a:lnTo>
                <a:lnTo>
                  <a:pt x="24" y="54"/>
                </a:lnTo>
                <a:lnTo>
                  <a:pt x="24" y="49"/>
                </a:lnTo>
                <a:lnTo>
                  <a:pt x="24" y="48"/>
                </a:lnTo>
                <a:lnTo>
                  <a:pt x="24" y="45"/>
                </a:lnTo>
                <a:lnTo>
                  <a:pt x="24" y="40"/>
                </a:lnTo>
                <a:lnTo>
                  <a:pt x="24" y="37"/>
                </a:lnTo>
                <a:lnTo>
                  <a:pt x="24" y="35"/>
                </a:lnTo>
                <a:lnTo>
                  <a:pt x="25" y="35"/>
                </a:lnTo>
                <a:lnTo>
                  <a:pt x="28" y="35"/>
                </a:lnTo>
                <a:lnTo>
                  <a:pt x="28" y="33"/>
                </a:lnTo>
                <a:lnTo>
                  <a:pt x="28" y="27"/>
                </a:lnTo>
                <a:lnTo>
                  <a:pt x="30" y="27"/>
                </a:lnTo>
                <a:lnTo>
                  <a:pt x="32" y="27"/>
                </a:lnTo>
                <a:lnTo>
                  <a:pt x="33" y="27"/>
                </a:lnTo>
                <a:lnTo>
                  <a:pt x="35" y="27"/>
                </a:lnTo>
                <a:lnTo>
                  <a:pt x="36" y="27"/>
                </a:lnTo>
                <a:lnTo>
                  <a:pt x="38" y="27"/>
                </a:lnTo>
                <a:lnTo>
                  <a:pt x="41" y="27"/>
                </a:lnTo>
                <a:lnTo>
                  <a:pt x="41" y="24"/>
                </a:lnTo>
                <a:lnTo>
                  <a:pt x="41" y="22"/>
                </a:lnTo>
                <a:lnTo>
                  <a:pt x="41" y="21"/>
                </a:lnTo>
                <a:lnTo>
                  <a:pt x="41" y="17"/>
                </a:lnTo>
                <a:lnTo>
                  <a:pt x="44" y="17"/>
                </a:lnTo>
                <a:lnTo>
                  <a:pt x="48" y="17"/>
                </a:lnTo>
                <a:lnTo>
                  <a:pt x="51" y="17"/>
                </a:lnTo>
                <a:lnTo>
                  <a:pt x="51" y="13"/>
                </a:lnTo>
                <a:lnTo>
                  <a:pt x="52" y="13"/>
                </a:lnTo>
                <a:lnTo>
                  <a:pt x="54" y="13"/>
                </a:lnTo>
                <a:lnTo>
                  <a:pt x="59" y="13"/>
                </a:lnTo>
                <a:lnTo>
                  <a:pt x="62" y="13"/>
                </a:lnTo>
                <a:lnTo>
                  <a:pt x="64" y="13"/>
                </a:lnTo>
                <a:lnTo>
                  <a:pt x="67" y="13"/>
                </a:lnTo>
                <a:lnTo>
                  <a:pt x="68" y="13"/>
                </a:lnTo>
                <a:lnTo>
                  <a:pt x="70" y="13"/>
                </a:lnTo>
                <a:lnTo>
                  <a:pt x="72" y="13"/>
                </a:lnTo>
                <a:lnTo>
                  <a:pt x="76" y="13"/>
                </a:lnTo>
                <a:lnTo>
                  <a:pt x="78" y="13"/>
                </a:lnTo>
                <a:lnTo>
                  <a:pt x="83" y="13"/>
                </a:lnTo>
                <a:lnTo>
                  <a:pt x="84" y="13"/>
                </a:lnTo>
                <a:lnTo>
                  <a:pt x="88" y="13"/>
                </a:lnTo>
                <a:lnTo>
                  <a:pt x="89" y="13"/>
                </a:lnTo>
                <a:lnTo>
                  <a:pt x="91" y="13"/>
                </a:lnTo>
                <a:lnTo>
                  <a:pt x="102" y="13"/>
                </a:lnTo>
                <a:lnTo>
                  <a:pt x="105" y="13"/>
                </a:lnTo>
                <a:lnTo>
                  <a:pt x="105" y="8"/>
                </a:lnTo>
                <a:lnTo>
                  <a:pt x="105" y="0"/>
                </a:lnTo>
                <a:lnTo>
                  <a:pt x="107" y="0"/>
                </a:lnTo>
                <a:lnTo>
                  <a:pt x="108" y="0"/>
                </a:lnTo>
                <a:lnTo>
                  <a:pt x="110" y="0"/>
                </a:lnTo>
                <a:lnTo>
                  <a:pt x="113" y="0"/>
                </a:lnTo>
                <a:lnTo>
                  <a:pt x="116" y="0"/>
                </a:lnTo>
                <a:lnTo>
                  <a:pt x="118" y="0"/>
                </a:lnTo>
                <a:lnTo>
                  <a:pt x="120" y="0"/>
                </a:lnTo>
                <a:lnTo>
                  <a:pt x="121" y="0"/>
                </a:lnTo>
                <a:lnTo>
                  <a:pt x="124" y="0"/>
                </a:lnTo>
                <a:lnTo>
                  <a:pt x="126" y="0"/>
                </a:lnTo>
                <a:lnTo>
                  <a:pt x="128" y="0"/>
                </a:lnTo>
                <a:lnTo>
                  <a:pt x="131" y="0"/>
                </a:lnTo>
                <a:lnTo>
                  <a:pt x="132" y="0"/>
                </a:lnTo>
                <a:lnTo>
                  <a:pt x="134" y="0"/>
                </a:lnTo>
                <a:lnTo>
                  <a:pt x="137" y="0"/>
                </a:lnTo>
                <a:lnTo>
                  <a:pt x="139" y="0"/>
                </a:lnTo>
                <a:lnTo>
                  <a:pt x="142" y="0"/>
                </a:lnTo>
                <a:lnTo>
                  <a:pt x="144" y="0"/>
                </a:lnTo>
                <a:lnTo>
                  <a:pt x="145" y="0"/>
                </a:lnTo>
                <a:lnTo>
                  <a:pt x="148" y="0"/>
                </a:lnTo>
                <a:close/>
              </a:path>
            </a:pathLst>
          </a:custGeom>
          <a:solidFill>
            <a:srgbClr val="C25570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91" name="Freeform 43"/>
          <p:cNvSpPr>
            <a:spLocks/>
          </p:cNvSpPr>
          <p:nvPr/>
        </p:nvSpPr>
        <p:spPr bwMode="auto">
          <a:xfrm>
            <a:off x="3403600" y="2886075"/>
            <a:ext cx="139700" cy="136525"/>
          </a:xfrm>
          <a:custGeom>
            <a:avLst/>
            <a:gdLst/>
            <a:ahLst/>
            <a:cxnLst>
              <a:cxn ang="0">
                <a:pos x="59" y="0"/>
              </a:cxn>
              <a:cxn ang="0">
                <a:pos x="72" y="0"/>
              </a:cxn>
              <a:cxn ang="0">
                <a:pos x="77" y="0"/>
              </a:cxn>
              <a:cxn ang="0">
                <a:pos x="85" y="0"/>
              </a:cxn>
              <a:cxn ang="0">
                <a:pos x="86" y="8"/>
              </a:cxn>
              <a:cxn ang="0">
                <a:pos x="86" y="14"/>
              </a:cxn>
              <a:cxn ang="0">
                <a:pos x="86" y="24"/>
              </a:cxn>
              <a:cxn ang="0">
                <a:pos x="86" y="28"/>
              </a:cxn>
              <a:cxn ang="0">
                <a:pos x="88" y="30"/>
              </a:cxn>
              <a:cxn ang="0">
                <a:pos x="88" y="33"/>
              </a:cxn>
              <a:cxn ang="0">
                <a:pos x="88" y="40"/>
              </a:cxn>
              <a:cxn ang="0">
                <a:pos x="88" y="48"/>
              </a:cxn>
              <a:cxn ang="0">
                <a:pos x="88" y="51"/>
              </a:cxn>
              <a:cxn ang="0">
                <a:pos x="88" y="54"/>
              </a:cxn>
              <a:cxn ang="0">
                <a:pos x="88" y="57"/>
              </a:cxn>
              <a:cxn ang="0">
                <a:pos x="82" y="57"/>
              </a:cxn>
              <a:cxn ang="0">
                <a:pos x="74" y="57"/>
              </a:cxn>
              <a:cxn ang="0">
                <a:pos x="66" y="57"/>
              </a:cxn>
              <a:cxn ang="0">
                <a:pos x="61" y="57"/>
              </a:cxn>
              <a:cxn ang="0">
                <a:pos x="59" y="59"/>
              </a:cxn>
              <a:cxn ang="0">
                <a:pos x="59" y="64"/>
              </a:cxn>
              <a:cxn ang="0">
                <a:pos x="59" y="72"/>
              </a:cxn>
              <a:cxn ang="0">
                <a:pos x="59" y="78"/>
              </a:cxn>
              <a:cxn ang="0">
                <a:pos x="58" y="86"/>
              </a:cxn>
              <a:cxn ang="0">
                <a:pos x="54" y="86"/>
              </a:cxn>
              <a:cxn ang="0">
                <a:pos x="51" y="86"/>
              </a:cxn>
              <a:cxn ang="0">
                <a:pos x="46" y="86"/>
              </a:cxn>
              <a:cxn ang="0">
                <a:pos x="42" y="86"/>
              </a:cxn>
              <a:cxn ang="0">
                <a:pos x="38" y="86"/>
              </a:cxn>
              <a:cxn ang="0">
                <a:pos x="35" y="86"/>
              </a:cxn>
              <a:cxn ang="0">
                <a:pos x="32" y="86"/>
              </a:cxn>
              <a:cxn ang="0">
                <a:pos x="29" y="86"/>
              </a:cxn>
              <a:cxn ang="0">
                <a:pos x="26" y="86"/>
              </a:cxn>
              <a:cxn ang="0">
                <a:pos x="22" y="86"/>
              </a:cxn>
              <a:cxn ang="0">
                <a:pos x="19" y="86"/>
              </a:cxn>
              <a:cxn ang="0">
                <a:pos x="16" y="86"/>
              </a:cxn>
              <a:cxn ang="0">
                <a:pos x="13" y="86"/>
              </a:cxn>
              <a:cxn ang="0">
                <a:pos x="10" y="86"/>
              </a:cxn>
              <a:cxn ang="0">
                <a:pos x="6" y="86"/>
              </a:cxn>
              <a:cxn ang="0">
                <a:pos x="3" y="86"/>
              </a:cxn>
              <a:cxn ang="0">
                <a:pos x="2" y="80"/>
              </a:cxn>
              <a:cxn ang="0">
                <a:pos x="2" y="75"/>
              </a:cxn>
              <a:cxn ang="0">
                <a:pos x="2" y="67"/>
              </a:cxn>
              <a:cxn ang="0">
                <a:pos x="2" y="57"/>
              </a:cxn>
              <a:cxn ang="0">
                <a:pos x="2" y="54"/>
              </a:cxn>
              <a:cxn ang="0">
                <a:pos x="2" y="38"/>
              </a:cxn>
              <a:cxn ang="0">
                <a:pos x="0" y="28"/>
              </a:cxn>
              <a:cxn ang="0">
                <a:pos x="2" y="20"/>
              </a:cxn>
              <a:cxn ang="0">
                <a:pos x="3" y="19"/>
              </a:cxn>
              <a:cxn ang="0">
                <a:pos x="6" y="17"/>
              </a:cxn>
              <a:cxn ang="0">
                <a:pos x="8" y="16"/>
              </a:cxn>
              <a:cxn ang="0">
                <a:pos x="29" y="16"/>
              </a:cxn>
              <a:cxn ang="0">
                <a:pos x="30" y="14"/>
              </a:cxn>
              <a:cxn ang="0">
                <a:pos x="32" y="11"/>
              </a:cxn>
              <a:cxn ang="0">
                <a:pos x="34" y="9"/>
              </a:cxn>
              <a:cxn ang="0">
                <a:pos x="37" y="9"/>
              </a:cxn>
              <a:cxn ang="0">
                <a:pos x="38" y="4"/>
              </a:cxn>
              <a:cxn ang="0">
                <a:pos x="46" y="0"/>
              </a:cxn>
              <a:cxn ang="0">
                <a:pos x="51" y="0"/>
              </a:cxn>
              <a:cxn ang="0">
                <a:pos x="58" y="0"/>
              </a:cxn>
            </a:cxnLst>
            <a:rect l="0" t="0" r="r" b="b"/>
            <a:pathLst>
              <a:path w="88" h="86">
                <a:moveTo>
                  <a:pt x="58" y="0"/>
                </a:moveTo>
                <a:lnTo>
                  <a:pt x="59" y="0"/>
                </a:lnTo>
                <a:lnTo>
                  <a:pt x="67" y="0"/>
                </a:lnTo>
                <a:lnTo>
                  <a:pt x="72" y="0"/>
                </a:lnTo>
                <a:lnTo>
                  <a:pt x="75" y="0"/>
                </a:lnTo>
                <a:lnTo>
                  <a:pt x="77" y="0"/>
                </a:lnTo>
                <a:lnTo>
                  <a:pt x="82" y="0"/>
                </a:lnTo>
                <a:lnTo>
                  <a:pt x="85" y="0"/>
                </a:lnTo>
                <a:lnTo>
                  <a:pt x="86" y="0"/>
                </a:lnTo>
                <a:lnTo>
                  <a:pt x="86" y="8"/>
                </a:lnTo>
                <a:lnTo>
                  <a:pt x="86" y="9"/>
                </a:lnTo>
                <a:lnTo>
                  <a:pt x="86" y="14"/>
                </a:lnTo>
                <a:lnTo>
                  <a:pt x="86" y="19"/>
                </a:lnTo>
                <a:lnTo>
                  <a:pt x="86" y="24"/>
                </a:lnTo>
                <a:lnTo>
                  <a:pt x="86" y="27"/>
                </a:lnTo>
                <a:lnTo>
                  <a:pt x="86" y="28"/>
                </a:lnTo>
                <a:lnTo>
                  <a:pt x="88" y="28"/>
                </a:lnTo>
                <a:lnTo>
                  <a:pt x="88" y="30"/>
                </a:lnTo>
                <a:lnTo>
                  <a:pt x="88" y="32"/>
                </a:lnTo>
                <a:lnTo>
                  <a:pt x="88" y="33"/>
                </a:lnTo>
                <a:lnTo>
                  <a:pt x="88" y="38"/>
                </a:lnTo>
                <a:lnTo>
                  <a:pt x="88" y="40"/>
                </a:lnTo>
                <a:lnTo>
                  <a:pt x="88" y="41"/>
                </a:lnTo>
                <a:lnTo>
                  <a:pt x="88" y="48"/>
                </a:lnTo>
                <a:lnTo>
                  <a:pt x="88" y="49"/>
                </a:lnTo>
                <a:lnTo>
                  <a:pt x="88" y="51"/>
                </a:lnTo>
                <a:lnTo>
                  <a:pt x="88" y="52"/>
                </a:lnTo>
                <a:lnTo>
                  <a:pt x="88" y="54"/>
                </a:lnTo>
                <a:lnTo>
                  <a:pt x="88" y="56"/>
                </a:lnTo>
                <a:lnTo>
                  <a:pt x="88" y="57"/>
                </a:lnTo>
                <a:lnTo>
                  <a:pt x="83" y="57"/>
                </a:lnTo>
                <a:lnTo>
                  <a:pt x="82" y="57"/>
                </a:lnTo>
                <a:lnTo>
                  <a:pt x="78" y="57"/>
                </a:lnTo>
                <a:lnTo>
                  <a:pt x="74" y="57"/>
                </a:lnTo>
                <a:lnTo>
                  <a:pt x="69" y="57"/>
                </a:lnTo>
                <a:lnTo>
                  <a:pt x="66" y="57"/>
                </a:lnTo>
                <a:lnTo>
                  <a:pt x="64" y="57"/>
                </a:lnTo>
                <a:lnTo>
                  <a:pt x="61" y="57"/>
                </a:lnTo>
                <a:lnTo>
                  <a:pt x="59" y="57"/>
                </a:lnTo>
                <a:lnTo>
                  <a:pt x="59" y="59"/>
                </a:lnTo>
                <a:lnTo>
                  <a:pt x="59" y="60"/>
                </a:lnTo>
                <a:lnTo>
                  <a:pt x="59" y="64"/>
                </a:lnTo>
                <a:lnTo>
                  <a:pt x="59" y="67"/>
                </a:lnTo>
                <a:lnTo>
                  <a:pt x="59" y="72"/>
                </a:lnTo>
                <a:lnTo>
                  <a:pt x="59" y="76"/>
                </a:lnTo>
                <a:lnTo>
                  <a:pt x="59" y="78"/>
                </a:lnTo>
                <a:lnTo>
                  <a:pt x="59" y="86"/>
                </a:lnTo>
                <a:lnTo>
                  <a:pt x="58" y="86"/>
                </a:lnTo>
                <a:lnTo>
                  <a:pt x="56" y="86"/>
                </a:lnTo>
                <a:lnTo>
                  <a:pt x="54" y="86"/>
                </a:lnTo>
                <a:lnTo>
                  <a:pt x="53" y="86"/>
                </a:lnTo>
                <a:lnTo>
                  <a:pt x="51" y="86"/>
                </a:lnTo>
                <a:lnTo>
                  <a:pt x="50" y="86"/>
                </a:lnTo>
                <a:lnTo>
                  <a:pt x="46" y="86"/>
                </a:lnTo>
                <a:lnTo>
                  <a:pt x="45" y="86"/>
                </a:lnTo>
                <a:lnTo>
                  <a:pt x="42" y="86"/>
                </a:lnTo>
                <a:lnTo>
                  <a:pt x="40" y="86"/>
                </a:lnTo>
                <a:lnTo>
                  <a:pt x="38" y="86"/>
                </a:lnTo>
                <a:lnTo>
                  <a:pt x="37" y="86"/>
                </a:lnTo>
                <a:lnTo>
                  <a:pt x="35" y="86"/>
                </a:lnTo>
                <a:lnTo>
                  <a:pt x="34" y="86"/>
                </a:lnTo>
                <a:lnTo>
                  <a:pt x="32" y="86"/>
                </a:lnTo>
                <a:lnTo>
                  <a:pt x="30" y="86"/>
                </a:lnTo>
                <a:lnTo>
                  <a:pt x="29" y="86"/>
                </a:lnTo>
                <a:lnTo>
                  <a:pt x="27" y="86"/>
                </a:lnTo>
                <a:lnTo>
                  <a:pt x="26" y="86"/>
                </a:lnTo>
                <a:lnTo>
                  <a:pt x="24" y="86"/>
                </a:lnTo>
                <a:lnTo>
                  <a:pt x="22" y="86"/>
                </a:lnTo>
                <a:lnTo>
                  <a:pt x="21" y="86"/>
                </a:lnTo>
                <a:lnTo>
                  <a:pt x="19" y="86"/>
                </a:lnTo>
                <a:lnTo>
                  <a:pt x="18" y="86"/>
                </a:lnTo>
                <a:lnTo>
                  <a:pt x="16" y="86"/>
                </a:lnTo>
                <a:lnTo>
                  <a:pt x="14" y="86"/>
                </a:lnTo>
                <a:lnTo>
                  <a:pt x="13" y="86"/>
                </a:lnTo>
                <a:lnTo>
                  <a:pt x="11" y="86"/>
                </a:lnTo>
                <a:lnTo>
                  <a:pt x="10" y="86"/>
                </a:lnTo>
                <a:lnTo>
                  <a:pt x="8" y="86"/>
                </a:lnTo>
                <a:lnTo>
                  <a:pt x="6" y="86"/>
                </a:lnTo>
                <a:lnTo>
                  <a:pt x="5" y="86"/>
                </a:lnTo>
                <a:lnTo>
                  <a:pt x="3" y="86"/>
                </a:lnTo>
                <a:lnTo>
                  <a:pt x="2" y="86"/>
                </a:lnTo>
                <a:lnTo>
                  <a:pt x="2" y="80"/>
                </a:lnTo>
                <a:lnTo>
                  <a:pt x="2" y="76"/>
                </a:lnTo>
                <a:lnTo>
                  <a:pt x="2" y="75"/>
                </a:lnTo>
                <a:lnTo>
                  <a:pt x="2" y="73"/>
                </a:lnTo>
                <a:lnTo>
                  <a:pt x="2" y="67"/>
                </a:lnTo>
                <a:lnTo>
                  <a:pt x="2" y="62"/>
                </a:lnTo>
                <a:lnTo>
                  <a:pt x="2" y="57"/>
                </a:lnTo>
                <a:lnTo>
                  <a:pt x="2" y="56"/>
                </a:lnTo>
                <a:lnTo>
                  <a:pt x="2" y="54"/>
                </a:lnTo>
                <a:lnTo>
                  <a:pt x="2" y="48"/>
                </a:lnTo>
                <a:lnTo>
                  <a:pt x="2" y="38"/>
                </a:lnTo>
                <a:lnTo>
                  <a:pt x="2" y="28"/>
                </a:lnTo>
                <a:lnTo>
                  <a:pt x="0" y="28"/>
                </a:lnTo>
                <a:lnTo>
                  <a:pt x="0" y="20"/>
                </a:lnTo>
                <a:lnTo>
                  <a:pt x="2" y="20"/>
                </a:lnTo>
                <a:lnTo>
                  <a:pt x="3" y="20"/>
                </a:lnTo>
                <a:lnTo>
                  <a:pt x="3" y="19"/>
                </a:lnTo>
                <a:lnTo>
                  <a:pt x="3" y="17"/>
                </a:lnTo>
                <a:lnTo>
                  <a:pt x="6" y="17"/>
                </a:lnTo>
                <a:lnTo>
                  <a:pt x="8" y="17"/>
                </a:lnTo>
                <a:lnTo>
                  <a:pt x="8" y="16"/>
                </a:lnTo>
                <a:lnTo>
                  <a:pt x="10" y="16"/>
                </a:lnTo>
                <a:lnTo>
                  <a:pt x="29" y="16"/>
                </a:lnTo>
                <a:lnTo>
                  <a:pt x="29" y="14"/>
                </a:lnTo>
                <a:lnTo>
                  <a:pt x="30" y="14"/>
                </a:lnTo>
                <a:lnTo>
                  <a:pt x="32" y="14"/>
                </a:lnTo>
                <a:lnTo>
                  <a:pt x="32" y="11"/>
                </a:lnTo>
                <a:lnTo>
                  <a:pt x="34" y="11"/>
                </a:lnTo>
                <a:lnTo>
                  <a:pt x="34" y="9"/>
                </a:lnTo>
                <a:lnTo>
                  <a:pt x="35" y="9"/>
                </a:lnTo>
                <a:lnTo>
                  <a:pt x="37" y="9"/>
                </a:lnTo>
                <a:lnTo>
                  <a:pt x="37" y="4"/>
                </a:lnTo>
                <a:lnTo>
                  <a:pt x="38" y="4"/>
                </a:lnTo>
                <a:lnTo>
                  <a:pt x="38" y="0"/>
                </a:lnTo>
                <a:lnTo>
                  <a:pt x="46" y="0"/>
                </a:lnTo>
                <a:lnTo>
                  <a:pt x="50" y="0"/>
                </a:lnTo>
                <a:lnTo>
                  <a:pt x="51" y="0"/>
                </a:lnTo>
                <a:lnTo>
                  <a:pt x="54" y="0"/>
                </a:lnTo>
                <a:lnTo>
                  <a:pt x="58" y="0"/>
                </a:lnTo>
                <a:close/>
              </a:path>
            </a:pathLst>
          </a:custGeom>
          <a:solidFill>
            <a:srgbClr val="5CA5BF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92" name="Freeform 44"/>
          <p:cNvSpPr>
            <a:spLocks/>
          </p:cNvSpPr>
          <p:nvPr/>
        </p:nvSpPr>
        <p:spPr bwMode="auto">
          <a:xfrm>
            <a:off x="4746625" y="3556000"/>
            <a:ext cx="307975" cy="342900"/>
          </a:xfrm>
          <a:custGeom>
            <a:avLst/>
            <a:gdLst/>
            <a:ahLst/>
            <a:cxnLst>
              <a:cxn ang="0">
                <a:pos x="124" y="26"/>
              </a:cxn>
              <a:cxn ang="0">
                <a:pos x="125" y="56"/>
              </a:cxn>
              <a:cxn ang="0">
                <a:pos x="135" y="72"/>
              </a:cxn>
              <a:cxn ang="0">
                <a:pos x="140" y="78"/>
              </a:cxn>
              <a:cxn ang="0">
                <a:pos x="148" y="83"/>
              </a:cxn>
              <a:cxn ang="0">
                <a:pos x="162" y="83"/>
              </a:cxn>
              <a:cxn ang="0">
                <a:pos x="176" y="83"/>
              </a:cxn>
              <a:cxn ang="0">
                <a:pos x="194" y="85"/>
              </a:cxn>
              <a:cxn ang="0">
                <a:pos x="194" y="99"/>
              </a:cxn>
              <a:cxn ang="0">
                <a:pos x="183" y="101"/>
              </a:cxn>
              <a:cxn ang="0">
                <a:pos x="180" y="114"/>
              </a:cxn>
              <a:cxn ang="0">
                <a:pos x="180" y="128"/>
              </a:cxn>
              <a:cxn ang="0">
                <a:pos x="180" y="147"/>
              </a:cxn>
              <a:cxn ang="0">
                <a:pos x="180" y="157"/>
              </a:cxn>
              <a:cxn ang="0">
                <a:pos x="184" y="165"/>
              </a:cxn>
              <a:cxn ang="0">
                <a:pos x="186" y="173"/>
              </a:cxn>
              <a:cxn ang="0">
                <a:pos x="181" y="179"/>
              </a:cxn>
              <a:cxn ang="0">
                <a:pos x="167" y="179"/>
              </a:cxn>
              <a:cxn ang="0">
                <a:pos x="149" y="179"/>
              </a:cxn>
              <a:cxn ang="0">
                <a:pos x="144" y="184"/>
              </a:cxn>
              <a:cxn ang="0">
                <a:pos x="135" y="184"/>
              </a:cxn>
              <a:cxn ang="0">
                <a:pos x="127" y="187"/>
              </a:cxn>
              <a:cxn ang="0">
                <a:pos x="108" y="189"/>
              </a:cxn>
              <a:cxn ang="0">
                <a:pos x="101" y="197"/>
              </a:cxn>
              <a:cxn ang="0">
                <a:pos x="90" y="211"/>
              </a:cxn>
              <a:cxn ang="0">
                <a:pos x="71" y="216"/>
              </a:cxn>
              <a:cxn ang="0">
                <a:pos x="66" y="213"/>
              </a:cxn>
              <a:cxn ang="0">
                <a:pos x="56" y="208"/>
              </a:cxn>
              <a:cxn ang="0">
                <a:pos x="56" y="197"/>
              </a:cxn>
              <a:cxn ang="0">
                <a:pos x="56" y="186"/>
              </a:cxn>
              <a:cxn ang="0">
                <a:pos x="56" y="174"/>
              </a:cxn>
              <a:cxn ang="0">
                <a:pos x="52" y="165"/>
              </a:cxn>
              <a:cxn ang="0">
                <a:pos x="37" y="165"/>
              </a:cxn>
              <a:cxn ang="0">
                <a:pos x="37" y="147"/>
              </a:cxn>
              <a:cxn ang="0">
                <a:pos x="37" y="133"/>
              </a:cxn>
              <a:cxn ang="0">
                <a:pos x="31" y="128"/>
              </a:cxn>
              <a:cxn ang="0">
                <a:pos x="29" y="110"/>
              </a:cxn>
              <a:cxn ang="0">
                <a:pos x="21" y="110"/>
              </a:cxn>
              <a:cxn ang="0">
                <a:pos x="15" y="106"/>
              </a:cxn>
              <a:cxn ang="0">
                <a:pos x="15" y="93"/>
              </a:cxn>
              <a:cxn ang="0">
                <a:pos x="15" y="78"/>
              </a:cxn>
              <a:cxn ang="0">
                <a:pos x="8" y="27"/>
              </a:cxn>
              <a:cxn ang="0">
                <a:pos x="5" y="22"/>
              </a:cxn>
              <a:cxn ang="0">
                <a:pos x="7" y="11"/>
              </a:cxn>
              <a:cxn ang="0">
                <a:pos x="4" y="6"/>
              </a:cxn>
              <a:cxn ang="0">
                <a:pos x="5" y="0"/>
              </a:cxn>
              <a:cxn ang="0">
                <a:pos x="29" y="0"/>
              </a:cxn>
              <a:cxn ang="0">
                <a:pos x="47" y="0"/>
              </a:cxn>
              <a:cxn ang="0">
                <a:pos x="58" y="0"/>
              </a:cxn>
              <a:cxn ang="0">
                <a:pos x="77" y="0"/>
              </a:cxn>
              <a:cxn ang="0">
                <a:pos x="87" y="0"/>
              </a:cxn>
              <a:cxn ang="0">
                <a:pos x="98" y="0"/>
              </a:cxn>
              <a:cxn ang="0">
                <a:pos x="111" y="0"/>
              </a:cxn>
            </a:cxnLst>
            <a:rect l="0" t="0" r="r" b="b"/>
            <a:pathLst>
              <a:path w="194" h="216">
                <a:moveTo>
                  <a:pt x="124" y="0"/>
                </a:moveTo>
                <a:lnTo>
                  <a:pt x="124" y="10"/>
                </a:lnTo>
                <a:lnTo>
                  <a:pt x="124" y="13"/>
                </a:lnTo>
                <a:lnTo>
                  <a:pt x="124" y="24"/>
                </a:lnTo>
                <a:lnTo>
                  <a:pt x="124" y="26"/>
                </a:lnTo>
                <a:lnTo>
                  <a:pt x="124" y="29"/>
                </a:lnTo>
                <a:lnTo>
                  <a:pt x="124" y="46"/>
                </a:lnTo>
                <a:lnTo>
                  <a:pt x="124" y="50"/>
                </a:lnTo>
                <a:lnTo>
                  <a:pt x="124" y="56"/>
                </a:lnTo>
                <a:lnTo>
                  <a:pt x="125" y="56"/>
                </a:lnTo>
                <a:lnTo>
                  <a:pt x="125" y="61"/>
                </a:lnTo>
                <a:lnTo>
                  <a:pt x="125" y="69"/>
                </a:lnTo>
                <a:lnTo>
                  <a:pt x="125" y="72"/>
                </a:lnTo>
                <a:lnTo>
                  <a:pt x="130" y="72"/>
                </a:lnTo>
                <a:lnTo>
                  <a:pt x="135" y="72"/>
                </a:lnTo>
                <a:lnTo>
                  <a:pt x="136" y="72"/>
                </a:lnTo>
                <a:lnTo>
                  <a:pt x="136" y="75"/>
                </a:lnTo>
                <a:lnTo>
                  <a:pt x="136" y="77"/>
                </a:lnTo>
                <a:lnTo>
                  <a:pt x="136" y="78"/>
                </a:lnTo>
                <a:lnTo>
                  <a:pt x="140" y="78"/>
                </a:lnTo>
                <a:lnTo>
                  <a:pt x="140" y="80"/>
                </a:lnTo>
                <a:lnTo>
                  <a:pt x="140" y="83"/>
                </a:lnTo>
                <a:lnTo>
                  <a:pt x="143" y="83"/>
                </a:lnTo>
                <a:lnTo>
                  <a:pt x="144" y="83"/>
                </a:lnTo>
                <a:lnTo>
                  <a:pt x="148" y="83"/>
                </a:lnTo>
                <a:lnTo>
                  <a:pt x="152" y="83"/>
                </a:lnTo>
                <a:lnTo>
                  <a:pt x="157" y="83"/>
                </a:lnTo>
                <a:lnTo>
                  <a:pt x="159" y="83"/>
                </a:lnTo>
                <a:lnTo>
                  <a:pt x="160" y="83"/>
                </a:lnTo>
                <a:lnTo>
                  <a:pt x="162" y="83"/>
                </a:lnTo>
                <a:lnTo>
                  <a:pt x="165" y="83"/>
                </a:lnTo>
                <a:lnTo>
                  <a:pt x="168" y="83"/>
                </a:lnTo>
                <a:lnTo>
                  <a:pt x="172" y="83"/>
                </a:lnTo>
                <a:lnTo>
                  <a:pt x="173" y="83"/>
                </a:lnTo>
                <a:lnTo>
                  <a:pt x="176" y="83"/>
                </a:lnTo>
                <a:lnTo>
                  <a:pt x="188" y="83"/>
                </a:lnTo>
                <a:lnTo>
                  <a:pt x="189" y="83"/>
                </a:lnTo>
                <a:lnTo>
                  <a:pt x="192" y="83"/>
                </a:lnTo>
                <a:lnTo>
                  <a:pt x="194" y="83"/>
                </a:lnTo>
                <a:lnTo>
                  <a:pt x="194" y="85"/>
                </a:lnTo>
                <a:lnTo>
                  <a:pt x="194" y="88"/>
                </a:lnTo>
                <a:lnTo>
                  <a:pt x="194" y="93"/>
                </a:lnTo>
                <a:lnTo>
                  <a:pt x="194" y="94"/>
                </a:lnTo>
                <a:lnTo>
                  <a:pt x="194" y="96"/>
                </a:lnTo>
                <a:lnTo>
                  <a:pt x="194" y="99"/>
                </a:lnTo>
                <a:lnTo>
                  <a:pt x="194" y="101"/>
                </a:lnTo>
                <a:lnTo>
                  <a:pt x="189" y="101"/>
                </a:lnTo>
                <a:lnTo>
                  <a:pt x="186" y="101"/>
                </a:lnTo>
                <a:lnTo>
                  <a:pt x="184" y="101"/>
                </a:lnTo>
                <a:lnTo>
                  <a:pt x="183" y="101"/>
                </a:lnTo>
                <a:lnTo>
                  <a:pt x="180" y="101"/>
                </a:lnTo>
                <a:lnTo>
                  <a:pt x="180" y="106"/>
                </a:lnTo>
                <a:lnTo>
                  <a:pt x="180" y="107"/>
                </a:lnTo>
                <a:lnTo>
                  <a:pt x="180" y="110"/>
                </a:lnTo>
                <a:lnTo>
                  <a:pt x="180" y="114"/>
                </a:lnTo>
                <a:lnTo>
                  <a:pt x="180" y="115"/>
                </a:lnTo>
                <a:lnTo>
                  <a:pt x="180" y="120"/>
                </a:lnTo>
                <a:lnTo>
                  <a:pt x="180" y="123"/>
                </a:lnTo>
                <a:lnTo>
                  <a:pt x="180" y="125"/>
                </a:lnTo>
                <a:lnTo>
                  <a:pt x="180" y="128"/>
                </a:lnTo>
                <a:lnTo>
                  <a:pt x="180" y="130"/>
                </a:lnTo>
                <a:lnTo>
                  <a:pt x="180" y="133"/>
                </a:lnTo>
                <a:lnTo>
                  <a:pt x="180" y="138"/>
                </a:lnTo>
                <a:lnTo>
                  <a:pt x="180" y="139"/>
                </a:lnTo>
                <a:lnTo>
                  <a:pt x="180" y="147"/>
                </a:lnTo>
                <a:lnTo>
                  <a:pt x="180" y="149"/>
                </a:lnTo>
                <a:lnTo>
                  <a:pt x="180" y="152"/>
                </a:lnTo>
                <a:lnTo>
                  <a:pt x="180" y="154"/>
                </a:lnTo>
                <a:lnTo>
                  <a:pt x="180" y="155"/>
                </a:lnTo>
                <a:lnTo>
                  <a:pt x="180" y="157"/>
                </a:lnTo>
                <a:lnTo>
                  <a:pt x="184" y="157"/>
                </a:lnTo>
                <a:lnTo>
                  <a:pt x="184" y="158"/>
                </a:lnTo>
                <a:lnTo>
                  <a:pt x="184" y="162"/>
                </a:lnTo>
                <a:lnTo>
                  <a:pt x="184" y="163"/>
                </a:lnTo>
                <a:lnTo>
                  <a:pt x="184" y="165"/>
                </a:lnTo>
                <a:lnTo>
                  <a:pt x="186" y="165"/>
                </a:lnTo>
                <a:lnTo>
                  <a:pt x="186" y="166"/>
                </a:lnTo>
                <a:lnTo>
                  <a:pt x="186" y="170"/>
                </a:lnTo>
                <a:lnTo>
                  <a:pt x="186" y="171"/>
                </a:lnTo>
                <a:lnTo>
                  <a:pt x="186" y="173"/>
                </a:lnTo>
                <a:lnTo>
                  <a:pt x="186" y="174"/>
                </a:lnTo>
                <a:lnTo>
                  <a:pt x="186" y="176"/>
                </a:lnTo>
                <a:lnTo>
                  <a:pt x="186" y="178"/>
                </a:lnTo>
                <a:lnTo>
                  <a:pt x="186" y="179"/>
                </a:lnTo>
                <a:lnTo>
                  <a:pt x="181" y="179"/>
                </a:lnTo>
                <a:lnTo>
                  <a:pt x="176" y="179"/>
                </a:lnTo>
                <a:lnTo>
                  <a:pt x="173" y="179"/>
                </a:lnTo>
                <a:lnTo>
                  <a:pt x="172" y="179"/>
                </a:lnTo>
                <a:lnTo>
                  <a:pt x="168" y="179"/>
                </a:lnTo>
                <a:lnTo>
                  <a:pt x="167" y="179"/>
                </a:lnTo>
                <a:lnTo>
                  <a:pt x="162" y="179"/>
                </a:lnTo>
                <a:lnTo>
                  <a:pt x="159" y="179"/>
                </a:lnTo>
                <a:lnTo>
                  <a:pt x="157" y="179"/>
                </a:lnTo>
                <a:lnTo>
                  <a:pt x="154" y="179"/>
                </a:lnTo>
                <a:lnTo>
                  <a:pt x="149" y="179"/>
                </a:lnTo>
                <a:lnTo>
                  <a:pt x="148" y="179"/>
                </a:lnTo>
                <a:lnTo>
                  <a:pt x="144" y="179"/>
                </a:lnTo>
                <a:lnTo>
                  <a:pt x="144" y="181"/>
                </a:lnTo>
                <a:lnTo>
                  <a:pt x="144" y="182"/>
                </a:lnTo>
                <a:lnTo>
                  <a:pt x="144" y="184"/>
                </a:lnTo>
                <a:lnTo>
                  <a:pt x="143" y="184"/>
                </a:lnTo>
                <a:lnTo>
                  <a:pt x="140" y="184"/>
                </a:lnTo>
                <a:lnTo>
                  <a:pt x="138" y="184"/>
                </a:lnTo>
                <a:lnTo>
                  <a:pt x="136" y="184"/>
                </a:lnTo>
                <a:lnTo>
                  <a:pt x="135" y="184"/>
                </a:lnTo>
                <a:lnTo>
                  <a:pt x="133" y="184"/>
                </a:lnTo>
                <a:lnTo>
                  <a:pt x="130" y="184"/>
                </a:lnTo>
                <a:lnTo>
                  <a:pt x="127" y="184"/>
                </a:lnTo>
                <a:lnTo>
                  <a:pt x="127" y="186"/>
                </a:lnTo>
                <a:lnTo>
                  <a:pt x="127" y="187"/>
                </a:lnTo>
                <a:lnTo>
                  <a:pt x="127" y="189"/>
                </a:lnTo>
                <a:lnTo>
                  <a:pt x="122" y="189"/>
                </a:lnTo>
                <a:lnTo>
                  <a:pt x="117" y="189"/>
                </a:lnTo>
                <a:lnTo>
                  <a:pt x="112" y="189"/>
                </a:lnTo>
                <a:lnTo>
                  <a:pt x="108" y="189"/>
                </a:lnTo>
                <a:lnTo>
                  <a:pt x="106" y="189"/>
                </a:lnTo>
                <a:lnTo>
                  <a:pt x="106" y="192"/>
                </a:lnTo>
                <a:lnTo>
                  <a:pt x="106" y="197"/>
                </a:lnTo>
                <a:lnTo>
                  <a:pt x="103" y="197"/>
                </a:lnTo>
                <a:lnTo>
                  <a:pt x="101" y="197"/>
                </a:lnTo>
                <a:lnTo>
                  <a:pt x="101" y="202"/>
                </a:lnTo>
                <a:lnTo>
                  <a:pt x="101" y="211"/>
                </a:lnTo>
                <a:lnTo>
                  <a:pt x="95" y="211"/>
                </a:lnTo>
                <a:lnTo>
                  <a:pt x="92" y="211"/>
                </a:lnTo>
                <a:lnTo>
                  <a:pt x="90" y="211"/>
                </a:lnTo>
                <a:lnTo>
                  <a:pt x="90" y="216"/>
                </a:lnTo>
                <a:lnTo>
                  <a:pt x="85" y="216"/>
                </a:lnTo>
                <a:lnTo>
                  <a:pt x="80" y="216"/>
                </a:lnTo>
                <a:lnTo>
                  <a:pt x="76" y="216"/>
                </a:lnTo>
                <a:lnTo>
                  <a:pt x="71" y="216"/>
                </a:lnTo>
                <a:lnTo>
                  <a:pt x="69" y="216"/>
                </a:lnTo>
                <a:lnTo>
                  <a:pt x="69" y="214"/>
                </a:lnTo>
                <a:lnTo>
                  <a:pt x="69" y="213"/>
                </a:lnTo>
                <a:lnTo>
                  <a:pt x="68" y="213"/>
                </a:lnTo>
                <a:lnTo>
                  <a:pt x="66" y="213"/>
                </a:lnTo>
                <a:lnTo>
                  <a:pt x="66" y="211"/>
                </a:lnTo>
                <a:lnTo>
                  <a:pt x="66" y="208"/>
                </a:lnTo>
                <a:lnTo>
                  <a:pt x="64" y="208"/>
                </a:lnTo>
                <a:lnTo>
                  <a:pt x="60" y="208"/>
                </a:lnTo>
                <a:lnTo>
                  <a:pt x="56" y="208"/>
                </a:lnTo>
                <a:lnTo>
                  <a:pt x="56" y="206"/>
                </a:lnTo>
                <a:lnTo>
                  <a:pt x="56" y="203"/>
                </a:lnTo>
                <a:lnTo>
                  <a:pt x="56" y="202"/>
                </a:lnTo>
                <a:lnTo>
                  <a:pt x="56" y="198"/>
                </a:lnTo>
                <a:lnTo>
                  <a:pt x="56" y="197"/>
                </a:lnTo>
                <a:lnTo>
                  <a:pt x="56" y="195"/>
                </a:lnTo>
                <a:lnTo>
                  <a:pt x="56" y="194"/>
                </a:lnTo>
                <a:lnTo>
                  <a:pt x="56" y="192"/>
                </a:lnTo>
                <a:lnTo>
                  <a:pt x="56" y="190"/>
                </a:lnTo>
                <a:lnTo>
                  <a:pt x="56" y="186"/>
                </a:lnTo>
                <a:lnTo>
                  <a:pt x="56" y="184"/>
                </a:lnTo>
                <a:lnTo>
                  <a:pt x="56" y="181"/>
                </a:lnTo>
                <a:lnTo>
                  <a:pt x="56" y="178"/>
                </a:lnTo>
                <a:lnTo>
                  <a:pt x="56" y="176"/>
                </a:lnTo>
                <a:lnTo>
                  <a:pt x="56" y="174"/>
                </a:lnTo>
                <a:lnTo>
                  <a:pt x="56" y="170"/>
                </a:lnTo>
                <a:lnTo>
                  <a:pt x="56" y="168"/>
                </a:lnTo>
                <a:lnTo>
                  <a:pt x="56" y="166"/>
                </a:lnTo>
                <a:lnTo>
                  <a:pt x="56" y="165"/>
                </a:lnTo>
                <a:lnTo>
                  <a:pt x="52" y="165"/>
                </a:lnTo>
                <a:lnTo>
                  <a:pt x="47" y="165"/>
                </a:lnTo>
                <a:lnTo>
                  <a:pt x="44" y="165"/>
                </a:lnTo>
                <a:lnTo>
                  <a:pt x="42" y="165"/>
                </a:lnTo>
                <a:lnTo>
                  <a:pt x="40" y="165"/>
                </a:lnTo>
                <a:lnTo>
                  <a:pt x="37" y="165"/>
                </a:lnTo>
                <a:lnTo>
                  <a:pt x="37" y="157"/>
                </a:lnTo>
                <a:lnTo>
                  <a:pt x="37" y="155"/>
                </a:lnTo>
                <a:lnTo>
                  <a:pt x="37" y="154"/>
                </a:lnTo>
                <a:lnTo>
                  <a:pt x="37" y="152"/>
                </a:lnTo>
                <a:lnTo>
                  <a:pt x="37" y="147"/>
                </a:lnTo>
                <a:lnTo>
                  <a:pt x="37" y="139"/>
                </a:lnTo>
                <a:lnTo>
                  <a:pt x="37" y="138"/>
                </a:lnTo>
                <a:lnTo>
                  <a:pt x="37" y="136"/>
                </a:lnTo>
                <a:lnTo>
                  <a:pt x="37" y="134"/>
                </a:lnTo>
                <a:lnTo>
                  <a:pt x="37" y="133"/>
                </a:lnTo>
                <a:lnTo>
                  <a:pt x="37" y="131"/>
                </a:lnTo>
                <a:lnTo>
                  <a:pt x="37" y="130"/>
                </a:lnTo>
                <a:lnTo>
                  <a:pt x="32" y="130"/>
                </a:lnTo>
                <a:lnTo>
                  <a:pt x="31" y="130"/>
                </a:lnTo>
                <a:lnTo>
                  <a:pt x="31" y="128"/>
                </a:lnTo>
                <a:lnTo>
                  <a:pt x="31" y="123"/>
                </a:lnTo>
                <a:lnTo>
                  <a:pt x="31" y="120"/>
                </a:lnTo>
                <a:lnTo>
                  <a:pt x="31" y="112"/>
                </a:lnTo>
                <a:lnTo>
                  <a:pt x="31" y="110"/>
                </a:lnTo>
                <a:lnTo>
                  <a:pt x="29" y="110"/>
                </a:lnTo>
                <a:lnTo>
                  <a:pt x="28" y="110"/>
                </a:lnTo>
                <a:lnTo>
                  <a:pt x="26" y="110"/>
                </a:lnTo>
                <a:lnTo>
                  <a:pt x="24" y="110"/>
                </a:lnTo>
                <a:lnTo>
                  <a:pt x="23" y="110"/>
                </a:lnTo>
                <a:lnTo>
                  <a:pt x="21" y="110"/>
                </a:lnTo>
                <a:lnTo>
                  <a:pt x="20" y="110"/>
                </a:lnTo>
                <a:lnTo>
                  <a:pt x="16" y="110"/>
                </a:lnTo>
                <a:lnTo>
                  <a:pt x="15" y="110"/>
                </a:lnTo>
                <a:lnTo>
                  <a:pt x="15" y="107"/>
                </a:lnTo>
                <a:lnTo>
                  <a:pt x="15" y="106"/>
                </a:lnTo>
                <a:lnTo>
                  <a:pt x="15" y="102"/>
                </a:lnTo>
                <a:lnTo>
                  <a:pt x="15" y="99"/>
                </a:lnTo>
                <a:lnTo>
                  <a:pt x="15" y="98"/>
                </a:lnTo>
                <a:lnTo>
                  <a:pt x="15" y="94"/>
                </a:lnTo>
                <a:lnTo>
                  <a:pt x="15" y="93"/>
                </a:lnTo>
                <a:lnTo>
                  <a:pt x="15" y="91"/>
                </a:lnTo>
                <a:lnTo>
                  <a:pt x="15" y="90"/>
                </a:lnTo>
                <a:lnTo>
                  <a:pt x="15" y="86"/>
                </a:lnTo>
                <a:lnTo>
                  <a:pt x="15" y="83"/>
                </a:lnTo>
                <a:lnTo>
                  <a:pt x="15" y="78"/>
                </a:lnTo>
                <a:lnTo>
                  <a:pt x="15" y="74"/>
                </a:lnTo>
                <a:lnTo>
                  <a:pt x="15" y="56"/>
                </a:lnTo>
                <a:lnTo>
                  <a:pt x="8" y="56"/>
                </a:lnTo>
                <a:lnTo>
                  <a:pt x="8" y="29"/>
                </a:lnTo>
                <a:lnTo>
                  <a:pt x="8" y="27"/>
                </a:lnTo>
                <a:lnTo>
                  <a:pt x="0" y="27"/>
                </a:lnTo>
                <a:lnTo>
                  <a:pt x="2" y="27"/>
                </a:lnTo>
                <a:lnTo>
                  <a:pt x="4" y="26"/>
                </a:lnTo>
                <a:lnTo>
                  <a:pt x="4" y="24"/>
                </a:lnTo>
                <a:lnTo>
                  <a:pt x="5" y="22"/>
                </a:lnTo>
                <a:lnTo>
                  <a:pt x="7" y="19"/>
                </a:lnTo>
                <a:lnTo>
                  <a:pt x="7" y="18"/>
                </a:lnTo>
                <a:lnTo>
                  <a:pt x="5" y="16"/>
                </a:lnTo>
                <a:lnTo>
                  <a:pt x="5" y="13"/>
                </a:lnTo>
                <a:lnTo>
                  <a:pt x="7" y="11"/>
                </a:lnTo>
                <a:lnTo>
                  <a:pt x="7" y="10"/>
                </a:lnTo>
                <a:lnTo>
                  <a:pt x="7" y="8"/>
                </a:lnTo>
                <a:lnTo>
                  <a:pt x="7" y="6"/>
                </a:lnTo>
                <a:lnTo>
                  <a:pt x="5" y="6"/>
                </a:lnTo>
                <a:lnTo>
                  <a:pt x="4" y="6"/>
                </a:lnTo>
                <a:lnTo>
                  <a:pt x="2" y="5"/>
                </a:lnTo>
                <a:lnTo>
                  <a:pt x="2" y="3"/>
                </a:lnTo>
                <a:lnTo>
                  <a:pt x="4" y="3"/>
                </a:lnTo>
                <a:lnTo>
                  <a:pt x="5" y="2"/>
                </a:lnTo>
                <a:lnTo>
                  <a:pt x="5" y="0"/>
                </a:lnTo>
                <a:lnTo>
                  <a:pt x="12" y="0"/>
                </a:lnTo>
                <a:lnTo>
                  <a:pt x="18" y="0"/>
                </a:lnTo>
                <a:lnTo>
                  <a:pt x="24" y="0"/>
                </a:lnTo>
                <a:lnTo>
                  <a:pt x="28" y="0"/>
                </a:lnTo>
                <a:lnTo>
                  <a:pt x="29" y="0"/>
                </a:lnTo>
                <a:lnTo>
                  <a:pt x="31" y="0"/>
                </a:lnTo>
                <a:lnTo>
                  <a:pt x="32" y="0"/>
                </a:lnTo>
                <a:lnTo>
                  <a:pt x="37" y="0"/>
                </a:lnTo>
                <a:lnTo>
                  <a:pt x="39" y="0"/>
                </a:lnTo>
                <a:lnTo>
                  <a:pt x="47" y="0"/>
                </a:lnTo>
                <a:lnTo>
                  <a:pt x="50" y="0"/>
                </a:lnTo>
                <a:lnTo>
                  <a:pt x="53" y="0"/>
                </a:lnTo>
                <a:lnTo>
                  <a:pt x="55" y="0"/>
                </a:lnTo>
                <a:lnTo>
                  <a:pt x="56" y="0"/>
                </a:lnTo>
                <a:lnTo>
                  <a:pt x="58" y="0"/>
                </a:lnTo>
                <a:lnTo>
                  <a:pt x="61" y="0"/>
                </a:lnTo>
                <a:lnTo>
                  <a:pt x="64" y="0"/>
                </a:lnTo>
                <a:lnTo>
                  <a:pt x="66" y="0"/>
                </a:lnTo>
                <a:lnTo>
                  <a:pt x="76" y="0"/>
                </a:lnTo>
                <a:lnTo>
                  <a:pt x="77" y="0"/>
                </a:lnTo>
                <a:lnTo>
                  <a:pt x="79" y="0"/>
                </a:lnTo>
                <a:lnTo>
                  <a:pt x="80" y="0"/>
                </a:lnTo>
                <a:lnTo>
                  <a:pt x="82" y="0"/>
                </a:lnTo>
                <a:lnTo>
                  <a:pt x="85" y="0"/>
                </a:lnTo>
                <a:lnTo>
                  <a:pt x="87" y="0"/>
                </a:lnTo>
                <a:lnTo>
                  <a:pt x="90" y="0"/>
                </a:lnTo>
                <a:lnTo>
                  <a:pt x="92" y="0"/>
                </a:lnTo>
                <a:lnTo>
                  <a:pt x="93" y="0"/>
                </a:lnTo>
                <a:lnTo>
                  <a:pt x="95" y="0"/>
                </a:lnTo>
                <a:lnTo>
                  <a:pt x="98" y="0"/>
                </a:lnTo>
                <a:lnTo>
                  <a:pt x="100" y="0"/>
                </a:lnTo>
                <a:lnTo>
                  <a:pt x="101" y="0"/>
                </a:lnTo>
                <a:lnTo>
                  <a:pt x="103" y="0"/>
                </a:lnTo>
                <a:lnTo>
                  <a:pt x="104" y="0"/>
                </a:lnTo>
                <a:lnTo>
                  <a:pt x="111" y="0"/>
                </a:lnTo>
                <a:lnTo>
                  <a:pt x="112" y="0"/>
                </a:lnTo>
                <a:lnTo>
                  <a:pt x="120" y="0"/>
                </a:lnTo>
                <a:lnTo>
                  <a:pt x="124" y="0"/>
                </a:lnTo>
                <a:close/>
              </a:path>
            </a:pathLst>
          </a:custGeom>
          <a:solidFill>
            <a:srgbClr val="A84D9E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93" name="Freeform 45"/>
          <p:cNvSpPr>
            <a:spLocks/>
          </p:cNvSpPr>
          <p:nvPr/>
        </p:nvSpPr>
        <p:spPr bwMode="auto">
          <a:xfrm>
            <a:off x="4835525" y="3840163"/>
            <a:ext cx="354013" cy="219075"/>
          </a:xfrm>
          <a:custGeom>
            <a:avLst/>
            <a:gdLst/>
            <a:ahLst/>
            <a:cxnLst>
              <a:cxn ang="0">
                <a:pos x="221" y="19"/>
              </a:cxn>
              <a:cxn ang="0">
                <a:pos x="218" y="26"/>
              </a:cxn>
              <a:cxn ang="0">
                <a:pos x="213" y="31"/>
              </a:cxn>
              <a:cxn ang="0">
                <a:pos x="207" y="37"/>
              </a:cxn>
              <a:cxn ang="0">
                <a:pos x="202" y="42"/>
              </a:cxn>
              <a:cxn ang="0">
                <a:pos x="196" y="45"/>
              </a:cxn>
              <a:cxn ang="0">
                <a:pos x="188" y="47"/>
              </a:cxn>
              <a:cxn ang="0">
                <a:pos x="181" y="51"/>
              </a:cxn>
              <a:cxn ang="0">
                <a:pos x="178" y="59"/>
              </a:cxn>
              <a:cxn ang="0">
                <a:pos x="173" y="67"/>
              </a:cxn>
              <a:cxn ang="0">
                <a:pos x="167" y="75"/>
              </a:cxn>
              <a:cxn ang="0">
                <a:pos x="162" y="83"/>
              </a:cxn>
              <a:cxn ang="0">
                <a:pos x="157" y="91"/>
              </a:cxn>
              <a:cxn ang="0">
                <a:pos x="152" y="96"/>
              </a:cxn>
              <a:cxn ang="0">
                <a:pos x="148" y="101"/>
              </a:cxn>
              <a:cxn ang="0">
                <a:pos x="143" y="106"/>
              </a:cxn>
              <a:cxn ang="0">
                <a:pos x="140" y="103"/>
              </a:cxn>
              <a:cxn ang="0">
                <a:pos x="135" y="96"/>
              </a:cxn>
              <a:cxn ang="0">
                <a:pos x="122" y="96"/>
              </a:cxn>
              <a:cxn ang="0">
                <a:pos x="114" y="99"/>
              </a:cxn>
              <a:cxn ang="0">
                <a:pos x="114" y="115"/>
              </a:cxn>
              <a:cxn ang="0">
                <a:pos x="93" y="115"/>
              </a:cxn>
              <a:cxn ang="0">
                <a:pos x="87" y="122"/>
              </a:cxn>
              <a:cxn ang="0">
                <a:pos x="82" y="127"/>
              </a:cxn>
              <a:cxn ang="0">
                <a:pos x="77" y="130"/>
              </a:cxn>
              <a:cxn ang="0">
                <a:pos x="69" y="131"/>
              </a:cxn>
              <a:cxn ang="0">
                <a:pos x="64" y="133"/>
              </a:cxn>
              <a:cxn ang="0">
                <a:pos x="61" y="135"/>
              </a:cxn>
              <a:cxn ang="0">
                <a:pos x="55" y="138"/>
              </a:cxn>
              <a:cxn ang="0">
                <a:pos x="53" y="133"/>
              </a:cxn>
              <a:cxn ang="0">
                <a:pos x="48" y="131"/>
              </a:cxn>
              <a:cxn ang="0">
                <a:pos x="39" y="131"/>
              </a:cxn>
              <a:cxn ang="0">
                <a:pos x="34" y="122"/>
              </a:cxn>
              <a:cxn ang="0">
                <a:pos x="26" y="120"/>
              </a:cxn>
              <a:cxn ang="0">
                <a:pos x="21" y="114"/>
              </a:cxn>
              <a:cxn ang="0">
                <a:pos x="10" y="114"/>
              </a:cxn>
              <a:cxn ang="0">
                <a:pos x="4" y="107"/>
              </a:cxn>
              <a:cxn ang="0">
                <a:pos x="4" y="95"/>
              </a:cxn>
              <a:cxn ang="0">
                <a:pos x="4" y="77"/>
              </a:cxn>
              <a:cxn ang="0">
                <a:pos x="2" y="55"/>
              </a:cxn>
              <a:cxn ang="0">
                <a:pos x="0" y="40"/>
              </a:cxn>
              <a:cxn ang="0">
                <a:pos x="10" y="29"/>
              </a:cxn>
              <a:cxn ang="0">
                <a:pos x="13" y="37"/>
              </a:cxn>
              <a:cxn ang="0">
                <a:pos x="34" y="32"/>
              </a:cxn>
              <a:cxn ang="0">
                <a:pos x="47" y="18"/>
              </a:cxn>
              <a:cxn ang="0">
                <a:pos x="61" y="10"/>
              </a:cxn>
              <a:cxn ang="0">
                <a:pos x="74" y="5"/>
              </a:cxn>
              <a:cxn ang="0">
                <a:pos x="87" y="5"/>
              </a:cxn>
              <a:cxn ang="0">
                <a:pos x="93" y="0"/>
              </a:cxn>
              <a:cxn ang="0">
                <a:pos x="112" y="0"/>
              </a:cxn>
              <a:cxn ang="0">
                <a:pos x="130" y="3"/>
              </a:cxn>
              <a:cxn ang="0">
                <a:pos x="141" y="13"/>
              </a:cxn>
              <a:cxn ang="0">
                <a:pos x="152" y="13"/>
              </a:cxn>
              <a:cxn ang="0">
                <a:pos x="162" y="13"/>
              </a:cxn>
              <a:cxn ang="0">
                <a:pos x="172" y="13"/>
              </a:cxn>
              <a:cxn ang="0">
                <a:pos x="181" y="13"/>
              </a:cxn>
              <a:cxn ang="0">
                <a:pos x="191" y="13"/>
              </a:cxn>
              <a:cxn ang="0">
                <a:pos x="200" y="13"/>
              </a:cxn>
              <a:cxn ang="0">
                <a:pos x="210" y="13"/>
              </a:cxn>
              <a:cxn ang="0">
                <a:pos x="220" y="13"/>
              </a:cxn>
            </a:cxnLst>
            <a:rect l="0" t="0" r="r" b="b"/>
            <a:pathLst>
              <a:path w="223" h="138">
                <a:moveTo>
                  <a:pt x="223" y="13"/>
                </a:moveTo>
                <a:lnTo>
                  <a:pt x="223" y="15"/>
                </a:lnTo>
                <a:lnTo>
                  <a:pt x="223" y="16"/>
                </a:lnTo>
                <a:lnTo>
                  <a:pt x="223" y="18"/>
                </a:lnTo>
                <a:lnTo>
                  <a:pt x="223" y="19"/>
                </a:lnTo>
                <a:lnTo>
                  <a:pt x="221" y="19"/>
                </a:lnTo>
                <a:lnTo>
                  <a:pt x="221" y="21"/>
                </a:lnTo>
                <a:lnTo>
                  <a:pt x="221" y="23"/>
                </a:lnTo>
                <a:lnTo>
                  <a:pt x="220" y="23"/>
                </a:lnTo>
                <a:lnTo>
                  <a:pt x="220" y="24"/>
                </a:lnTo>
                <a:lnTo>
                  <a:pt x="220" y="26"/>
                </a:lnTo>
                <a:lnTo>
                  <a:pt x="218" y="26"/>
                </a:lnTo>
                <a:lnTo>
                  <a:pt x="218" y="27"/>
                </a:lnTo>
                <a:lnTo>
                  <a:pt x="216" y="27"/>
                </a:lnTo>
                <a:lnTo>
                  <a:pt x="216" y="29"/>
                </a:lnTo>
                <a:lnTo>
                  <a:pt x="215" y="29"/>
                </a:lnTo>
                <a:lnTo>
                  <a:pt x="215" y="31"/>
                </a:lnTo>
                <a:lnTo>
                  <a:pt x="213" y="31"/>
                </a:lnTo>
                <a:lnTo>
                  <a:pt x="213" y="32"/>
                </a:lnTo>
                <a:lnTo>
                  <a:pt x="212" y="32"/>
                </a:lnTo>
                <a:lnTo>
                  <a:pt x="210" y="34"/>
                </a:lnTo>
                <a:lnTo>
                  <a:pt x="208" y="35"/>
                </a:lnTo>
                <a:lnTo>
                  <a:pt x="207" y="35"/>
                </a:lnTo>
                <a:lnTo>
                  <a:pt x="207" y="37"/>
                </a:lnTo>
                <a:lnTo>
                  <a:pt x="205" y="37"/>
                </a:lnTo>
                <a:lnTo>
                  <a:pt x="205" y="39"/>
                </a:lnTo>
                <a:lnTo>
                  <a:pt x="204" y="39"/>
                </a:lnTo>
                <a:lnTo>
                  <a:pt x="204" y="40"/>
                </a:lnTo>
                <a:lnTo>
                  <a:pt x="202" y="40"/>
                </a:lnTo>
                <a:lnTo>
                  <a:pt x="202" y="42"/>
                </a:lnTo>
                <a:lnTo>
                  <a:pt x="200" y="42"/>
                </a:lnTo>
                <a:lnTo>
                  <a:pt x="199" y="42"/>
                </a:lnTo>
                <a:lnTo>
                  <a:pt x="199" y="43"/>
                </a:lnTo>
                <a:lnTo>
                  <a:pt x="197" y="43"/>
                </a:lnTo>
                <a:lnTo>
                  <a:pt x="196" y="43"/>
                </a:lnTo>
                <a:lnTo>
                  <a:pt x="196" y="45"/>
                </a:lnTo>
                <a:lnTo>
                  <a:pt x="194" y="45"/>
                </a:lnTo>
                <a:lnTo>
                  <a:pt x="192" y="45"/>
                </a:lnTo>
                <a:lnTo>
                  <a:pt x="192" y="47"/>
                </a:lnTo>
                <a:lnTo>
                  <a:pt x="191" y="47"/>
                </a:lnTo>
                <a:lnTo>
                  <a:pt x="189" y="47"/>
                </a:lnTo>
                <a:lnTo>
                  <a:pt x="188" y="47"/>
                </a:lnTo>
                <a:lnTo>
                  <a:pt x="188" y="48"/>
                </a:lnTo>
                <a:lnTo>
                  <a:pt x="186" y="48"/>
                </a:lnTo>
                <a:lnTo>
                  <a:pt x="184" y="48"/>
                </a:lnTo>
                <a:lnTo>
                  <a:pt x="183" y="48"/>
                </a:lnTo>
                <a:lnTo>
                  <a:pt x="181" y="50"/>
                </a:lnTo>
                <a:lnTo>
                  <a:pt x="181" y="51"/>
                </a:lnTo>
                <a:lnTo>
                  <a:pt x="180" y="53"/>
                </a:lnTo>
                <a:lnTo>
                  <a:pt x="180" y="55"/>
                </a:lnTo>
                <a:lnTo>
                  <a:pt x="180" y="56"/>
                </a:lnTo>
                <a:lnTo>
                  <a:pt x="180" y="58"/>
                </a:lnTo>
                <a:lnTo>
                  <a:pt x="178" y="58"/>
                </a:lnTo>
                <a:lnTo>
                  <a:pt x="178" y="59"/>
                </a:lnTo>
                <a:lnTo>
                  <a:pt x="176" y="61"/>
                </a:lnTo>
                <a:lnTo>
                  <a:pt x="175" y="61"/>
                </a:lnTo>
                <a:lnTo>
                  <a:pt x="173" y="63"/>
                </a:lnTo>
                <a:lnTo>
                  <a:pt x="173" y="64"/>
                </a:lnTo>
                <a:lnTo>
                  <a:pt x="173" y="66"/>
                </a:lnTo>
                <a:lnTo>
                  <a:pt x="173" y="67"/>
                </a:lnTo>
                <a:lnTo>
                  <a:pt x="172" y="69"/>
                </a:lnTo>
                <a:lnTo>
                  <a:pt x="172" y="71"/>
                </a:lnTo>
                <a:lnTo>
                  <a:pt x="170" y="72"/>
                </a:lnTo>
                <a:lnTo>
                  <a:pt x="170" y="74"/>
                </a:lnTo>
                <a:lnTo>
                  <a:pt x="168" y="74"/>
                </a:lnTo>
                <a:lnTo>
                  <a:pt x="167" y="75"/>
                </a:lnTo>
                <a:lnTo>
                  <a:pt x="165" y="77"/>
                </a:lnTo>
                <a:lnTo>
                  <a:pt x="164" y="79"/>
                </a:lnTo>
                <a:lnTo>
                  <a:pt x="162" y="79"/>
                </a:lnTo>
                <a:lnTo>
                  <a:pt x="162" y="80"/>
                </a:lnTo>
                <a:lnTo>
                  <a:pt x="162" y="82"/>
                </a:lnTo>
                <a:lnTo>
                  <a:pt x="162" y="83"/>
                </a:lnTo>
                <a:lnTo>
                  <a:pt x="162" y="85"/>
                </a:lnTo>
                <a:lnTo>
                  <a:pt x="160" y="87"/>
                </a:lnTo>
                <a:lnTo>
                  <a:pt x="159" y="88"/>
                </a:lnTo>
                <a:lnTo>
                  <a:pt x="157" y="88"/>
                </a:lnTo>
                <a:lnTo>
                  <a:pt x="157" y="90"/>
                </a:lnTo>
                <a:lnTo>
                  <a:pt x="157" y="91"/>
                </a:lnTo>
                <a:lnTo>
                  <a:pt x="156" y="91"/>
                </a:lnTo>
                <a:lnTo>
                  <a:pt x="156" y="93"/>
                </a:lnTo>
                <a:lnTo>
                  <a:pt x="154" y="93"/>
                </a:lnTo>
                <a:lnTo>
                  <a:pt x="154" y="95"/>
                </a:lnTo>
                <a:lnTo>
                  <a:pt x="154" y="96"/>
                </a:lnTo>
                <a:lnTo>
                  <a:pt x="152" y="96"/>
                </a:lnTo>
                <a:lnTo>
                  <a:pt x="152" y="98"/>
                </a:lnTo>
                <a:lnTo>
                  <a:pt x="151" y="98"/>
                </a:lnTo>
                <a:lnTo>
                  <a:pt x="151" y="99"/>
                </a:lnTo>
                <a:lnTo>
                  <a:pt x="149" y="99"/>
                </a:lnTo>
                <a:lnTo>
                  <a:pt x="149" y="101"/>
                </a:lnTo>
                <a:lnTo>
                  <a:pt x="148" y="101"/>
                </a:lnTo>
                <a:lnTo>
                  <a:pt x="148" y="103"/>
                </a:lnTo>
                <a:lnTo>
                  <a:pt x="146" y="103"/>
                </a:lnTo>
                <a:lnTo>
                  <a:pt x="144" y="103"/>
                </a:lnTo>
                <a:lnTo>
                  <a:pt x="144" y="104"/>
                </a:lnTo>
                <a:lnTo>
                  <a:pt x="143" y="104"/>
                </a:lnTo>
                <a:lnTo>
                  <a:pt x="143" y="106"/>
                </a:lnTo>
                <a:lnTo>
                  <a:pt x="141" y="106"/>
                </a:lnTo>
                <a:lnTo>
                  <a:pt x="141" y="107"/>
                </a:lnTo>
                <a:lnTo>
                  <a:pt x="140" y="107"/>
                </a:lnTo>
                <a:lnTo>
                  <a:pt x="140" y="109"/>
                </a:lnTo>
                <a:lnTo>
                  <a:pt x="140" y="106"/>
                </a:lnTo>
                <a:lnTo>
                  <a:pt x="140" y="103"/>
                </a:lnTo>
                <a:lnTo>
                  <a:pt x="140" y="101"/>
                </a:lnTo>
                <a:lnTo>
                  <a:pt x="140" y="99"/>
                </a:lnTo>
                <a:lnTo>
                  <a:pt x="140" y="98"/>
                </a:lnTo>
                <a:lnTo>
                  <a:pt x="140" y="96"/>
                </a:lnTo>
                <a:lnTo>
                  <a:pt x="138" y="96"/>
                </a:lnTo>
                <a:lnTo>
                  <a:pt x="135" y="96"/>
                </a:lnTo>
                <a:lnTo>
                  <a:pt x="132" y="96"/>
                </a:lnTo>
                <a:lnTo>
                  <a:pt x="130" y="96"/>
                </a:lnTo>
                <a:lnTo>
                  <a:pt x="127" y="96"/>
                </a:lnTo>
                <a:lnTo>
                  <a:pt x="125" y="96"/>
                </a:lnTo>
                <a:lnTo>
                  <a:pt x="124" y="96"/>
                </a:lnTo>
                <a:lnTo>
                  <a:pt x="122" y="96"/>
                </a:lnTo>
                <a:lnTo>
                  <a:pt x="120" y="96"/>
                </a:lnTo>
                <a:lnTo>
                  <a:pt x="119" y="96"/>
                </a:lnTo>
                <a:lnTo>
                  <a:pt x="117" y="96"/>
                </a:lnTo>
                <a:lnTo>
                  <a:pt x="116" y="96"/>
                </a:lnTo>
                <a:lnTo>
                  <a:pt x="114" y="96"/>
                </a:lnTo>
                <a:lnTo>
                  <a:pt x="114" y="99"/>
                </a:lnTo>
                <a:lnTo>
                  <a:pt x="114" y="104"/>
                </a:lnTo>
                <a:lnTo>
                  <a:pt x="114" y="106"/>
                </a:lnTo>
                <a:lnTo>
                  <a:pt x="114" y="109"/>
                </a:lnTo>
                <a:lnTo>
                  <a:pt x="114" y="112"/>
                </a:lnTo>
                <a:lnTo>
                  <a:pt x="114" y="114"/>
                </a:lnTo>
                <a:lnTo>
                  <a:pt x="114" y="115"/>
                </a:lnTo>
                <a:lnTo>
                  <a:pt x="112" y="115"/>
                </a:lnTo>
                <a:lnTo>
                  <a:pt x="108" y="115"/>
                </a:lnTo>
                <a:lnTo>
                  <a:pt x="104" y="115"/>
                </a:lnTo>
                <a:lnTo>
                  <a:pt x="103" y="115"/>
                </a:lnTo>
                <a:lnTo>
                  <a:pt x="101" y="115"/>
                </a:lnTo>
                <a:lnTo>
                  <a:pt x="93" y="115"/>
                </a:lnTo>
                <a:lnTo>
                  <a:pt x="90" y="115"/>
                </a:lnTo>
                <a:lnTo>
                  <a:pt x="90" y="117"/>
                </a:lnTo>
                <a:lnTo>
                  <a:pt x="90" y="119"/>
                </a:lnTo>
                <a:lnTo>
                  <a:pt x="90" y="120"/>
                </a:lnTo>
                <a:lnTo>
                  <a:pt x="88" y="122"/>
                </a:lnTo>
                <a:lnTo>
                  <a:pt x="87" y="122"/>
                </a:lnTo>
                <a:lnTo>
                  <a:pt x="85" y="122"/>
                </a:lnTo>
                <a:lnTo>
                  <a:pt x="85" y="123"/>
                </a:lnTo>
                <a:lnTo>
                  <a:pt x="84" y="123"/>
                </a:lnTo>
                <a:lnTo>
                  <a:pt x="84" y="125"/>
                </a:lnTo>
                <a:lnTo>
                  <a:pt x="82" y="125"/>
                </a:lnTo>
                <a:lnTo>
                  <a:pt x="82" y="127"/>
                </a:lnTo>
                <a:lnTo>
                  <a:pt x="82" y="125"/>
                </a:lnTo>
                <a:lnTo>
                  <a:pt x="82" y="127"/>
                </a:lnTo>
                <a:lnTo>
                  <a:pt x="80" y="127"/>
                </a:lnTo>
                <a:lnTo>
                  <a:pt x="80" y="128"/>
                </a:lnTo>
                <a:lnTo>
                  <a:pt x="79" y="130"/>
                </a:lnTo>
                <a:lnTo>
                  <a:pt x="77" y="130"/>
                </a:lnTo>
                <a:lnTo>
                  <a:pt x="76" y="130"/>
                </a:lnTo>
                <a:lnTo>
                  <a:pt x="76" y="131"/>
                </a:lnTo>
                <a:lnTo>
                  <a:pt x="74" y="131"/>
                </a:lnTo>
                <a:lnTo>
                  <a:pt x="72" y="131"/>
                </a:lnTo>
                <a:lnTo>
                  <a:pt x="71" y="131"/>
                </a:lnTo>
                <a:lnTo>
                  <a:pt x="69" y="131"/>
                </a:lnTo>
                <a:lnTo>
                  <a:pt x="69" y="133"/>
                </a:lnTo>
                <a:lnTo>
                  <a:pt x="68" y="133"/>
                </a:lnTo>
                <a:lnTo>
                  <a:pt x="66" y="133"/>
                </a:lnTo>
                <a:lnTo>
                  <a:pt x="66" y="135"/>
                </a:lnTo>
                <a:lnTo>
                  <a:pt x="64" y="135"/>
                </a:lnTo>
                <a:lnTo>
                  <a:pt x="64" y="133"/>
                </a:lnTo>
                <a:lnTo>
                  <a:pt x="64" y="135"/>
                </a:lnTo>
                <a:lnTo>
                  <a:pt x="63" y="133"/>
                </a:lnTo>
                <a:lnTo>
                  <a:pt x="63" y="135"/>
                </a:lnTo>
                <a:lnTo>
                  <a:pt x="63" y="133"/>
                </a:lnTo>
                <a:lnTo>
                  <a:pt x="61" y="133"/>
                </a:lnTo>
                <a:lnTo>
                  <a:pt x="61" y="135"/>
                </a:lnTo>
                <a:lnTo>
                  <a:pt x="60" y="135"/>
                </a:lnTo>
                <a:lnTo>
                  <a:pt x="60" y="136"/>
                </a:lnTo>
                <a:lnTo>
                  <a:pt x="58" y="136"/>
                </a:lnTo>
                <a:lnTo>
                  <a:pt x="56" y="136"/>
                </a:lnTo>
                <a:lnTo>
                  <a:pt x="55" y="136"/>
                </a:lnTo>
                <a:lnTo>
                  <a:pt x="55" y="138"/>
                </a:lnTo>
                <a:lnTo>
                  <a:pt x="55" y="136"/>
                </a:lnTo>
                <a:lnTo>
                  <a:pt x="53" y="136"/>
                </a:lnTo>
                <a:lnTo>
                  <a:pt x="53" y="138"/>
                </a:lnTo>
                <a:lnTo>
                  <a:pt x="53" y="136"/>
                </a:lnTo>
                <a:lnTo>
                  <a:pt x="53" y="135"/>
                </a:lnTo>
                <a:lnTo>
                  <a:pt x="53" y="133"/>
                </a:lnTo>
                <a:lnTo>
                  <a:pt x="53" y="131"/>
                </a:lnTo>
                <a:lnTo>
                  <a:pt x="55" y="131"/>
                </a:lnTo>
                <a:lnTo>
                  <a:pt x="53" y="131"/>
                </a:lnTo>
                <a:lnTo>
                  <a:pt x="52" y="131"/>
                </a:lnTo>
                <a:lnTo>
                  <a:pt x="50" y="131"/>
                </a:lnTo>
                <a:lnTo>
                  <a:pt x="48" y="131"/>
                </a:lnTo>
                <a:lnTo>
                  <a:pt x="47" y="131"/>
                </a:lnTo>
                <a:lnTo>
                  <a:pt x="44" y="131"/>
                </a:lnTo>
                <a:lnTo>
                  <a:pt x="42" y="133"/>
                </a:lnTo>
                <a:lnTo>
                  <a:pt x="42" y="131"/>
                </a:lnTo>
                <a:lnTo>
                  <a:pt x="40" y="131"/>
                </a:lnTo>
                <a:lnTo>
                  <a:pt x="39" y="131"/>
                </a:lnTo>
                <a:lnTo>
                  <a:pt x="39" y="130"/>
                </a:lnTo>
                <a:lnTo>
                  <a:pt x="39" y="125"/>
                </a:lnTo>
                <a:lnTo>
                  <a:pt x="39" y="122"/>
                </a:lnTo>
                <a:lnTo>
                  <a:pt x="37" y="122"/>
                </a:lnTo>
                <a:lnTo>
                  <a:pt x="36" y="122"/>
                </a:lnTo>
                <a:lnTo>
                  <a:pt x="34" y="122"/>
                </a:lnTo>
                <a:lnTo>
                  <a:pt x="32" y="122"/>
                </a:lnTo>
                <a:lnTo>
                  <a:pt x="31" y="122"/>
                </a:lnTo>
                <a:lnTo>
                  <a:pt x="29" y="122"/>
                </a:lnTo>
                <a:lnTo>
                  <a:pt x="28" y="122"/>
                </a:lnTo>
                <a:lnTo>
                  <a:pt x="26" y="122"/>
                </a:lnTo>
                <a:lnTo>
                  <a:pt x="26" y="120"/>
                </a:lnTo>
                <a:lnTo>
                  <a:pt x="26" y="119"/>
                </a:lnTo>
                <a:lnTo>
                  <a:pt x="26" y="117"/>
                </a:lnTo>
                <a:lnTo>
                  <a:pt x="26" y="115"/>
                </a:lnTo>
                <a:lnTo>
                  <a:pt x="26" y="114"/>
                </a:lnTo>
                <a:lnTo>
                  <a:pt x="23" y="114"/>
                </a:lnTo>
                <a:lnTo>
                  <a:pt x="21" y="114"/>
                </a:lnTo>
                <a:lnTo>
                  <a:pt x="20" y="114"/>
                </a:lnTo>
                <a:lnTo>
                  <a:pt x="16" y="114"/>
                </a:lnTo>
                <a:lnTo>
                  <a:pt x="15" y="114"/>
                </a:lnTo>
                <a:lnTo>
                  <a:pt x="13" y="114"/>
                </a:lnTo>
                <a:lnTo>
                  <a:pt x="12" y="114"/>
                </a:lnTo>
                <a:lnTo>
                  <a:pt x="10" y="114"/>
                </a:lnTo>
                <a:lnTo>
                  <a:pt x="8" y="114"/>
                </a:lnTo>
                <a:lnTo>
                  <a:pt x="5" y="114"/>
                </a:lnTo>
                <a:lnTo>
                  <a:pt x="4" y="114"/>
                </a:lnTo>
                <a:lnTo>
                  <a:pt x="4" y="112"/>
                </a:lnTo>
                <a:lnTo>
                  <a:pt x="4" y="109"/>
                </a:lnTo>
                <a:lnTo>
                  <a:pt x="4" y="107"/>
                </a:lnTo>
                <a:lnTo>
                  <a:pt x="4" y="106"/>
                </a:lnTo>
                <a:lnTo>
                  <a:pt x="4" y="104"/>
                </a:lnTo>
                <a:lnTo>
                  <a:pt x="4" y="99"/>
                </a:lnTo>
                <a:lnTo>
                  <a:pt x="4" y="98"/>
                </a:lnTo>
                <a:lnTo>
                  <a:pt x="4" y="96"/>
                </a:lnTo>
                <a:lnTo>
                  <a:pt x="4" y="95"/>
                </a:lnTo>
                <a:lnTo>
                  <a:pt x="4" y="93"/>
                </a:lnTo>
                <a:lnTo>
                  <a:pt x="4" y="91"/>
                </a:lnTo>
                <a:lnTo>
                  <a:pt x="4" y="88"/>
                </a:lnTo>
                <a:lnTo>
                  <a:pt x="4" y="85"/>
                </a:lnTo>
                <a:lnTo>
                  <a:pt x="4" y="83"/>
                </a:lnTo>
                <a:lnTo>
                  <a:pt x="4" y="77"/>
                </a:lnTo>
                <a:lnTo>
                  <a:pt x="4" y="71"/>
                </a:lnTo>
                <a:lnTo>
                  <a:pt x="4" y="64"/>
                </a:lnTo>
                <a:lnTo>
                  <a:pt x="4" y="63"/>
                </a:lnTo>
                <a:lnTo>
                  <a:pt x="4" y="58"/>
                </a:lnTo>
                <a:lnTo>
                  <a:pt x="4" y="55"/>
                </a:lnTo>
                <a:lnTo>
                  <a:pt x="2" y="55"/>
                </a:lnTo>
                <a:lnTo>
                  <a:pt x="0" y="55"/>
                </a:lnTo>
                <a:lnTo>
                  <a:pt x="0" y="53"/>
                </a:lnTo>
                <a:lnTo>
                  <a:pt x="0" y="50"/>
                </a:lnTo>
                <a:lnTo>
                  <a:pt x="0" y="47"/>
                </a:lnTo>
                <a:lnTo>
                  <a:pt x="0" y="42"/>
                </a:lnTo>
                <a:lnTo>
                  <a:pt x="0" y="40"/>
                </a:lnTo>
                <a:lnTo>
                  <a:pt x="0" y="32"/>
                </a:lnTo>
                <a:lnTo>
                  <a:pt x="0" y="31"/>
                </a:lnTo>
                <a:lnTo>
                  <a:pt x="0" y="29"/>
                </a:lnTo>
                <a:lnTo>
                  <a:pt x="4" y="29"/>
                </a:lnTo>
                <a:lnTo>
                  <a:pt x="8" y="29"/>
                </a:lnTo>
                <a:lnTo>
                  <a:pt x="10" y="29"/>
                </a:lnTo>
                <a:lnTo>
                  <a:pt x="10" y="32"/>
                </a:lnTo>
                <a:lnTo>
                  <a:pt x="10" y="34"/>
                </a:lnTo>
                <a:lnTo>
                  <a:pt x="12" y="34"/>
                </a:lnTo>
                <a:lnTo>
                  <a:pt x="13" y="34"/>
                </a:lnTo>
                <a:lnTo>
                  <a:pt x="13" y="35"/>
                </a:lnTo>
                <a:lnTo>
                  <a:pt x="13" y="37"/>
                </a:lnTo>
                <a:lnTo>
                  <a:pt x="15" y="37"/>
                </a:lnTo>
                <a:lnTo>
                  <a:pt x="20" y="37"/>
                </a:lnTo>
                <a:lnTo>
                  <a:pt x="24" y="37"/>
                </a:lnTo>
                <a:lnTo>
                  <a:pt x="29" y="37"/>
                </a:lnTo>
                <a:lnTo>
                  <a:pt x="34" y="37"/>
                </a:lnTo>
                <a:lnTo>
                  <a:pt x="34" y="32"/>
                </a:lnTo>
                <a:lnTo>
                  <a:pt x="36" y="32"/>
                </a:lnTo>
                <a:lnTo>
                  <a:pt x="39" y="32"/>
                </a:lnTo>
                <a:lnTo>
                  <a:pt x="45" y="32"/>
                </a:lnTo>
                <a:lnTo>
                  <a:pt x="45" y="23"/>
                </a:lnTo>
                <a:lnTo>
                  <a:pt x="45" y="18"/>
                </a:lnTo>
                <a:lnTo>
                  <a:pt x="47" y="18"/>
                </a:lnTo>
                <a:lnTo>
                  <a:pt x="50" y="18"/>
                </a:lnTo>
                <a:lnTo>
                  <a:pt x="50" y="13"/>
                </a:lnTo>
                <a:lnTo>
                  <a:pt x="50" y="10"/>
                </a:lnTo>
                <a:lnTo>
                  <a:pt x="52" y="10"/>
                </a:lnTo>
                <a:lnTo>
                  <a:pt x="56" y="10"/>
                </a:lnTo>
                <a:lnTo>
                  <a:pt x="61" y="10"/>
                </a:lnTo>
                <a:lnTo>
                  <a:pt x="66" y="10"/>
                </a:lnTo>
                <a:lnTo>
                  <a:pt x="71" y="10"/>
                </a:lnTo>
                <a:lnTo>
                  <a:pt x="71" y="8"/>
                </a:lnTo>
                <a:lnTo>
                  <a:pt x="71" y="7"/>
                </a:lnTo>
                <a:lnTo>
                  <a:pt x="71" y="5"/>
                </a:lnTo>
                <a:lnTo>
                  <a:pt x="74" y="5"/>
                </a:lnTo>
                <a:lnTo>
                  <a:pt x="77" y="5"/>
                </a:lnTo>
                <a:lnTo>
                  <a:pt x="79" y="5"/>
                </a:lnTo>
                <a:lnTo>
                  <a:pt x="80" y="5"/>
                </a:lnTo>
                <a:lnTo>
                  <a:pt x="82" y="5"/>
                </a:lnTo>
                <a:lnTo>
                  <a:pt x="84" y="5"/>
                </a:lnTo>
                <a:lnTo>
                  <a:pt x="87" y="5"/>
                </a:lnTo>
                <a:lnTo>
                  <a:pt x="88" y="5"/>
                </a:lnTo>
                <a:lnTo>
                  <a:pt x="88" y="3"/>
                </a:lnTo>
                <a:lnTo>
                  <a:pt x="88" y="2"/>
                </a:lnTo>
                <a:lnTo>
                  <a:pt x="88" y="0"/>
                </a:lnTo>
                <a:lnTo>
                  <a:pt x="92" y="0"/>
                </a:lnTo>
                <a:lnTo>
                  <a:pt x="93" y="0"/>
                </a:lnTo>
                <a:lnTo>
                  <a:pt x="98" y="0"/>
                </a:lnTo>
                <a:lnTo>
                  <a:pt x="101" y="0"/>
                </a:lnTo>
                <a:lnTo>
                  <a:pt x="103" y="0"/>
                </a:lnTo>
                <a:lnTo>
                  <a:pt x="106" y="0"/>
                </a:lnTo>
                <a:lnTo>
                  <a:pt x="111" y="0"/>
                </a:lnTo>
                <a:lnTo>
                  <a:pt x="112" y="0"/>
                </a:lnTo>
                <a:lnTo>
                  <a:pt x="116" y="0"/>
                </a:lnTo>
                <a:lnTo>
                  <a:pt x="117" y="0"/>
                </a:lnTo>
                <a:lnTo>
                  <a:pt x="120" y="0"/>
                </a:lnTo>
                <a:lnTo>
                  <a:pt x="125" y="0"/>
                </a:lnTo>
                <a:lnTo>
                  <a:pt x="130" y="0"/>
                </a:lnTo>
                <a:lnTo>
                  <a:pt x="130" y="3"/>
                </a:lnTo>
                <a:lnTo>
                  <a:pt x="130" y="7"/>
                </a:lnTo>
                <a:lnTo>
                  <a:pt x="130" y="11"/>
                </a:lnTo>
                <a:lnTo>
                  <a:pt x="130" y="13"/>
                </a:lnTo>
                <a:lnTo>
                  <a:pt x="133" y="13"/>
                </a:lnTo>
                <a:lnTo>
                  <a:pt x="138" y="13"/>
                </a:lnTo>
                <a:lnTo>
                  <a:pt x="141" y="13"/>
                </a:lnTo>
                <a:lnTo>
                  <a:pt x="143" y="13"/>
                </a:lnTo>
                <a:lnTo>
                  <a:pt x="146" y="13"/>
                </a:lnTo>
                <a:lnTo>
                  <a:pt x="148" y="13"/>
                </a:lnTo>
                <a:lnTo>
                  <a:pt x="149" y="13"/>
                </a:lnTo>
                <a:lnTo>
                  <a:pt x="151" y="13"/>
                </a:lnTo>
                <a:lnTo>
                  <a:pt x="152" y="13"/>
                </a:lnTo>
                <a:lnTo>
                  <a:pt x="154" y="13"/>
                </a:lnTo>
                <a:lnTo>
                  <a:pt x="156" y="13"/>
                </a:lnTo>
                <a:lnTo>
                  <a:pt x="157" y="13"/>
                </a:lnTo>
                <a:lnTo>
                  <a:pt x="159" y="13"/>
                </a:lnTo>
                <a:lnTo>
                  <a:pt x="160" y="13"/>
                </a:lnTo>
                <a:lnTo>
                  <a:pt x="162" y="13"/>
                </a:lnTo>
                <a:lnTo>
                  <a:pt x="164" y="13"/>
                </a:lnTo>
                <a:lnTo>
                  <a:pt x="165" y="13"/>
                </a:lnTo>
                <a:lnTo>
                  <a:pt x="167" y="13"/>
                </a:lnTo>
                <a:lnTo>
                  <a:pt x="168" y="13"/>
                </a:lnTo>
                <a:lnTo>
                  <a:pt x="170" y="13"/>
                </a:lnTo>
                <a:lnTo>
                  <a:pt x="172" y="13"/>
                </a:lnTo>
                <a:lnTo>
                  <a:pt x="173" y="13"/>
                </a:lnTo>
                <a:lnTo>
                  <a:pt x="175" y="13"/>
                </a:lnTo>
                <a:lnTo>
                  <a:pt x="176" y="13"/>
                </a:lnTo>
                <a:lnTo>
                  <a:pt x="178" y="13"/>
                </a:lnTo>
                <a:lnTo>
                  <a:pt x="180" y="13"/>
                </a:lnTo>
                <a:lnTo>
                  <a:pt x="181" y="13"/>
                </a:lnTo>
                <a:lnTo>
                  <a:pt x="183" y="13"/>
                </a:lnTo>
                <a:lnTo>
                  <a:pt x="184" y="13"/>
                </a:lnTo>
                <a:lnTo>
                  <a:pt x="186" y="13"/>
                </a:lnTo>
                <a:lnTo>
                  <a:pt x="188" y="13"/>
                </a:lnTo>
                <a:lnTo>
                  <a:pt x="189" y="13"/>
                </a:lnTo>
                <a:lnTo>
                  <a:pt x="191" y="13"/>
                </a:lnTo>
                <a:lnTo>
                  <a:pt x="192" y="13"/>
                </a:lnTo>
                <a:lnTo>
                  <a:pt x="194" y="13"/>
                </a:lnTo>
                <a:lnTo>
                  <a:pt x="196" y="13"/>
                </a:lnTo>
                <a:lnTo>
                  <a:pt x="197" y="13"/>
                </a:lnTo>
                <a:lnTo>
                  <a:pt x="199" y="13"/>
                </a:lnTo>
                <a:lnTo>
                  <a:pt x="200" y="13"/>
                </a:lnTo>
                <a:lnTo>
                  <a:pt x="202" y="13"/>
                </a:lnTo>
                <a:lnTo>
                  <a:pt x="204" y="13"/>
                </a:lnTo>
                <a:lnTo>
                  <a:pt x="205" y="13"/>
                </a:lnTo>
                <a:lnTo>
                  <a:pt x="207" y="13"/>
                </a:lnTo>
                <a:lnTo>
                  <a:pt x="208" y="13"/>
                </a:lnTo>
                <a:lnTo>
                  <a:pt x="210" y="13"/>
                </a:lnTo>
                <a:lnTo>
                  <a:pt x="212" y="13"/>
                </a:lnTo>
                <a:lnTo>
                  <a:pt x="213" y="13"/>
                </a:lnTo>
                <a:lnTo>
                  <a:pt x="215" y="13"/>
                </a:lnTo>
                <a:lnTo>
                  <a:pt x="216" y="13"/>
                </a:lnTo>
                <a:lnTo>
                  <a:pt x="218" y="13"/>
                </a:lnTo>
                <a:lnTo>
                  <a:pt x="220" y="13"/>
                </a:lnTo>
                <a:lnTo>
                  <a:pt x="221" y="13"/>
                </a:lnTo>
                <a:lnTo>
                  <a:pt x="223" y="13"/>
                </a:lnTo>
                <a:close/>
              </a:path>
            </a:pathLst>
          </a:custGeom>
          <a:solidFill>
            <a:srgbClr val="A7FAE8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94" name="Freeform 46"/>
          <p:cNvSpPr>
            <a:spLocks/>
          </p:cNvSpPr>
          <p:nvPr/>
        </p:nvSpPr>
        <p:spPr bwMode="auto">
          <a:xfrm>
            <a:off x="3094038" y="3789363"/>
            <a:ext cx="1500188" cy="722313"/>
          </a:xfrm>
          <a:custGeom>
            <a:avLst/>
            <a:gdLst/>
            <a:ahLst/>
            <a:cxnLst>
              <a:cxn ang="0">
                <a:pos x="649" y="47"/>
              </a:cxn>
              <a:cxn ang="0">
                <a:pos x="761" y="45"/>
              </a:cxn>
              <a:cxn ang="0">
                <a:pos x="760" y="61"/>
              </a:cxn>
              <a:cxn ang="0">
                <a:pos x="761" y="72"/>
              </a:cxn>
              <a:cxn ang="0">
                <a:pos x="805" y="95"/>
              </a:cxn>
              <a:cxn ang="0">
                <a:pos x="909" y="104"/>
              </a:cxn>
              <a:cxn ang="0">
                <a:pos x="933" y="117"/>
              </a:cxn>
              <a:cxn ang="0">
                <a:pos x="944" y="130"/>
              </a:cxn>
              <a:cxn ang="0">
                <a:pos x="937" y="146"/>
              </a:cxn>
              <a:cxn ang="0">
                <a:pos x="925" y="160"/>
              </a:cxn>
              <a:cxn ang="0">
                <a:pos x="920" y="175"/>
              </a:cxn>
              <a:cxn ang="0">
                <a:pos x="918" y="186"/>
              </a:cxn>
              <a:cxn ang="0">
                <a:pos x="921" y="200"/>
              </a:cxn>
              <a:cxn ang="0">
                <a:pos x="912" y="210"/>
              </a:cxn>
              <a:cxn ang="0">
                <a:pos x="907" y="216"/>
              </a:cxn>
              <a:cxn ang="0">
                <a:pos x="902" y="224"/>
              </a:cxn>
              <a:cxn ang="0">
                <a:pos x="893" y="235"/>
              </a:cxn>
              <a:cxn ang="0">
                <a:pos x="809" y="239"/>
              </a:cxn>
              <a:cxn ang="0">
                <a:pos x="811" y="347"/>
              </a:cxn>
              <a:cxn ang="0">
                <a:pos x="805" y="395"/>
              </a:cxn>
              <a:cxn ang="0">
                <a:pos x="664" y="395"/>
              </a:cxn>
              <a:cxn ang="0">
                <a:pos x="587" y="431"/>
              </a:cxn>
              <a:cxn ang="0">
                <a:pos x="573" y="455"/>
              </a:cxn>
              <a:cxn ang="0">
                <a:pos x="475" y="370"/>
              </a:cxn>
              <a:cxn ang="0">
                <a:pos x="433" y="312"/>
              </a:cxn>
              <a:cxn ang="0">
                <a:pos x="385" y="259"/>
              </a:cxn>
              <a:cxn ang="0">
                <a:pos x="331" y="234"/>
              </a:cxn>
              <a:cxn ang="0">
                <a:pos x="277" y="207"/>
              </a:cxn>
              <a:cxn ang="0">
                <a:pos x="211" y="211"/>
              </a:cxn>
              <a:cxn ang="0">
                <a:pos x="174" y="213"/>
              </a:cxn>
              <a:cxn ang="0">
                <a:pos x="107" y="205"/>
              </a:cxn>
              <a:cxn ang="0">
                <a:pos x="96" y="224"/>
              </a:cxn>
              <a:cxn ang="0">
                <a:pos x="85" y="235"/>
              </a:cxn>
              <a:cxn ang="0">
                <a:pos x="59" y="231"/>
              </a:cxn>
              <a:cxn ang="0">
                <a:pos x="40" y="207"/>
              </a:cxn>
              <a:cxn ang="0">
                <a:pos x="17" y="189"/>
              </a:cxn>
              <a:cxn ang="0">
                <a:pos x="17" y="157"/>
              </a:cxn>
              <a:cxn ang="0">
                <a:pos x="51" y="157"/>
              </a:cxn>
              <a:cxn ang="0">
                <a:pos x="33" y="131"/>
              </a:cxn>
              <a:cxn ang="0">
                <a:pos x="21" y="117"/>
              </a:cxn>
              <a:cxn ang="0">
                <a:pos x="0" y="67"/>
              </a:cxn>
              <a:cxn ang="0">
                <a:pos x="33" y="72"/>
              </a:cxn>
              <a:cxn ang="0">
                <a:pos x="69" y="45"/>
              </a:cxn>
              <a:cxn ang="0">
                <a:pos x="94" y="61"/>
              </a:cxn>
              <a:cxn ang="0">
                <a:pos x="171" y="87"/>
              </a:cxn>
              <a:cxn ang="0">
                <a:pos x="246" y="99"/>
              </a:cxn>
              <a:cxn ang="0">
                <a:pos x="321" y="99"/>
              </a:cxn>
              <a:cxn ang="0">
                <a:pos x="345" y="82"/>
              </a:cxn>
              <a:cxn ang="0">
                <a:pos x="360" y="64"/>
              </a:cxn>
              <a:cxn ang="0">
                <a:pos x="384" y="59"/>
              </a:cxn>
              <a:cxn ang="0">
                <a:pos x="406" y="51"/>
              </a:cxn>
              <a:cxn ang="0">
                <a:pos x="422" y="35"/>
              </a:cxn>
              <a:cxn ang="0">
                <a:pos x="448" y="29"/>
              </a:cxn>
              <a:cxn ang="0">
                <a:pos x="469" y="29"/>
              </a:cxn>
              <a:cxn ang="0">
                <a:pos x="486" y="31"/>
              </a:cxn>
              <a:cxn ang="0">
                <a:pos x="499" y="23"/>
              </a:cxn>
              <a:cxn ang="0">
                <a:pos x="501" y="35"/>
              </a:cxn>
              <a:cxn ang="0">
                <a:pos x="515" y="35"/>
              </a:cxn>
              <a:cxn ang="0">
                <a:pos x="529" y="43"/>
              </a:cxn>
              <a:cxn ang="0">
                <a:pos x="542" y="45"/>
              </a:cxn>
              <a:cxn ang="0">
                <a:pos x="565" y="34"/>
              </a:cxn>
              <a:cxn ang="0">
                <a:pos x="590" y="27"/>
              </a:cxn>
            </a:cxnLst>
            <a:rect l="0" t="0" r="r" b="b"/>
            <a:pathLst>
              <a:path w="945" h="455">
                <a:moveTo>
                  <a:pt x="608" y="0"/>
                </a:moveTo>
                <a:lnTo>
                  <a:pt x="608" y="5"/>
                </a:lnTo>
                <a:lnTo>
                  <a:pt x="608" y="10"/>
                </a:lnTo>
                <a:lnTo>
                  <a:pt x="608" y="18"/>
                </a:lnTo>
                <a:lnTo>
                  <a:pt x="619" y="18"/>
                </a:lnTo>
                <a:lnTo>
                  <a:pt x="625" y="18"/>
                </a:lnTo>
                <a:lnTo>
                  <a:pt x="630" y="18"/>
                </a:lnTo>
                <a:lnTo>
                  <a:pt x="633" y="18"/>
                </a:lnTo>
                <a:lnTo>
                  <a:pt x="640" y="18"/>
                </a:lnTo>
                <a:lnTo>
                  <a:pt x="640" y="34"/>
                </a:lnTo>
                <a:lnTo>
                  <a:pt x="640" y="35"/>
                </a:lnTo>
                <a:lnTo>
                  <a:pt x="640" y="37"/>
                </a:lnTo>
                <a:lnTo>
                  <a:pt x="640" y="39"/>
                </a:lnTo>
                <a:lnTo>
                  <a:pt x="640" y="40"/>
                </a:lnTo>
                <a:lnTo>
                  <a:pt x="640" y="43"/>
                </a:lnTo>
                <a:lnTo>
                  <a:pt x="640" y="47"/>
                </a:lnTo>
                <a:lnTo>
                  <a:pt x="641" y="47"/>
                </a:lnTo>
                <a:lnTo>
                  <a:pt x="643" y="47"/>
                </a:lnTo>
                <a:lnTo>
                  <a:pt x="645" y="47"/>
                </a:lnTo>
                <a:lnTo>
                  <a:pt x="648" y="47"/>
                </a:lnTo>
                <a:lnTo>
                  <a:pt x="649" y="47"/>
                </a:lnTo>
                <a:lnTo>
                  <a:pt x="651" y="47"/>
                </a:lnTo>
                <a:lnTo>
                  <a:pt x="657" y="47"/>
                </a:lnTo>
                <a:lnTo>
                  <a:pt x="661" y="47"/>
                </a:lnTo>
                <a:lnTo>
                  <a:pt x="662" y="47"/>
                </a:lnTo>
                <a:lnTo>
                  <a:pt x="669" y="47"/>
                </a:lnTo>
                <a:lnTo>
                  <a:pt x="675" y="47"/>
                </a:lnTo>
                <a:lnTo>
                  <a:pt x="689" y="47"/>
                </a:lnTo>
                <a:lnTo>
                  <a:pt x="693" y="47"/>
                </a:lnTo>
                <a:lnTo>
                  <a:pt x="694" y="47"/>
                </a:lnTo>
                <a:lnTo>
                  <a:pt x="696" y="47"/>
                </a:lnTo>
                <a:lnTo>
                  <a:pt x="697" y="47"/>
                </a:lnTo>
                <a:lnTo>
                  <a:pt x="699" y="47"/>
                </a:lnTo>
                <a:lnTo>
                  <a:pt x="707" y="47"/>
                </a:lnTo>
                <a:lnTo>
                  <a:pt x="715" y="47"/>
                </a:lnTo>
                <a:lnTo>
                  <a:pt x="725" y="47"/>
                </a:lnTo>
                <a:lnTo>
                  <a:pt x="731" y="47"/>
                </a:lnTo>
                <a:lnTo>
                  <a:pt x="737" y="47"/>
                </a:lnTo>
                <a:lnTo>
                  <a:pt x="739" y="47"/>
                </a:lnTo>
                <a:lnTo>
                  <a:pt x="752" y="47"/>
                </a:lnTo>
                <a:lnTo>
                  <a:pt x="755" y="47"/>
                </a:lnTo>
                <a:lnTo>
                  <a:pt x="761" y="45"/>
                </a:lnTo>
                <a:lnTo>
                  <a:pt x="761" y="47"/>
                </a:lnTo>
                <a:lnTo>
                  <a:pt x="761" y="48"/>
                </a:lnTo>
                <a:lnTo>
                  <a:pt x="763" y="48"/>
                </a:lnTo>
                <a:lnTo>
                  <a:pt x="763" y="50"/>
                </a:lnTo>
                <a:lnTo>
                  <a:pt x="761" y="50"/>
                </a:lnTo>
                <a:lnTo>
                  <a:pt x="760" y="50"/>
                </a:lnTo>
                <a:lnTo>
                  <a:pt x="760" y="51"/>
                </a:lnTo>
                <a:lnTo>
                  <a:pt x="761" y="51"/>
                </a:lnTo>
                <a:lnTo>
                  <a:pt x="761" y="53"/>
                </a:lnTo>
                <a:lnTo>
                  <a:pt x="763" y="53"/>
                </a:lnTo>
                <a:lnTo>
                  <a:pt x="765" y="51"/>
                </a:lnTo>
                <a:lnTo>
                  <a:pt x="765" y="53"/>
                </a:lnTo>
                <a:lnTo>
                  <a:pt x="766" y="53"/>
                </a:lnTo>
                <a:lnTo>
                  <a:pt x="765" y="55"/>
                </a:lnTo>
                <a:lnTo>
                  <a:pt x="763" y="55"/>
                </a:lnTo>
                <a:lnTo>
                  <a:pt x="763" y="56"/>
                </a:lnTo>
                <a:lnTo>
                  <a:pt x="761" y="56"/>
                </a:lnTo>
                <a:lnTo>
                  <a:pt x="761" y="58"/>
                </a:lnTo>
                <a:lnTo>
                  <a:pt x="761" y="59"/>
                </a:lnTo>
                <a:lnTo>
                  <a:pt x="761" y="61"/>
                </a:lnTo>
                <a:lnTo>
                  <a:pt x="760" y="61"/>
                </a:lnTo>
                <a:lnTo>
                  <a:pt x="760" y="63"/>
                </a:lnTo>
                <a:lnTo>
                  <a:pt x="760" y="64"/>
                </a:lnTo>
                <a:lnTo>
                  <a:pt x="761" y="64"/>
                </a:lnTo>
                <a:lnTo>
                  <a:pt x="763" y="64"/>
                </a:lnTo>
                <a:lnTo>
                  <a:pt x="763" y="63"/>
                </a:lnTo>
                <a:lnTo>
                  <a:pt x="765" y="61"/>
                </a:lnTo>
                <a:lnTo>
                  <a:pt x="766" y="61"/>
                </a:lnTo>
                <a:lnTo>
                  <a:pt x="766" y="63"/>
                </a:lnTo>
                <a:lnTo>
                  <a:pt x="766" y="64"/>
                </a:lnTo>
                <a:lnTo>
                  <a:pt x="765" y="64"/>
                </a:lnTo>
                <a:lnTo>
                  <a:pt x="765" y="66"/>
                </a:lnTo>
                <a:lnTo>
                  <a:pt x="763" y="66"/>
                </a:lnTo>
                <a:lnTo>
                  <a:pt x="761" y="66"/>
                </a:lnTo>
                <a:lnTo>
                  <a:pt x="761" y="67"/>
                </a:lnTo>
                <a:lnTo>
                  <a:pt x="760" y="67"/>
                </a:lnTo>
                <a:lnTo>
                  <a:pt x="760" y="69"/>
                </a:lnTo>
                <a:lnTo>
                  <a:pt x="761" y="69"/>
                </a:lnTo>
                <a:lnTo>
                  <a:pt x="763" y="69"/>
                </a:lnTo>
                <a:lnTo>
                  <a:pt x="763" y="71"/>
                </a:lnTo>
                <a:lnTo>
                  <a:pt x="761" y="71"/>
                </a:lnTo>
                <a:lnTo>
                  <a:pt x="761" y="72"/>
                </a:lnTo>
                <a:lnTo>
                  <a:pt x="760" y="72"/>
                </a:lnTo>
                <a:lnTo>
                  <a:pt x="761" y="72"/>
                </a:lnTo>
                <a:lnTo>
                  <a:pt x="763" y="72"/>
                </a:lnTo>
                <a:lnTo>
                  <a:pt x="766" y="74"/>
                </a:lnTo>
                <a:lnTo>
                  <a:pt x="769" y="74"/>
                </a:lnTo>
                <a:lnTo>
                  <a:pt x="769" y="72"/>
                </a:lnTo>
                <a:lnTo>
                  <a:pt x="771" y="72"/>
                </a:lnTo>
                <a:lnTo>
                  <a:pt x="773" y="72"/>
                </a:lnTo>
                <a:lnTo>
                  <a:pt x="774" y="72"/>
                </a:lnTo>
                <a:lnTo>
                  <a:pt x="776" y="72"/>
                </a:lnTo>
                <a:lnTo>
                  <a:pt x="777" y="72"/>
                </a:lnTo>
                <a:lnTo>
                  <a:pt x="777" y="75"/>
                </a:lnTo>
                <a:lnTo>
                  <a:pt x="777" y="85"/>
                </a:lnTo>
                <a:lnTo>
                  <a:pt x="777" y="90"/>
                </a:lnTo>
                <a:lnTo>
                  <a:pt x="777" y="96"/>
                </a:lnTo>
                <a:lnTo>
                  <a:pt x="787" y="95"/>
                </a:lnTo>
                <a:lnTo>
                  <a:pt x="793" y="95"/>
                </a:lnTo>
                <a:lnTo>
                  <a:pt x="795" y="95"/>
                </a:lnTo>
                <a:lnTo>
                  <a:pt x="797" y="95"/>
                </a:lnTo>
                <a:lnTo>
                  <a:pt x="800" y="96"/>
                </a:lnTo>
                <a:lnTo>
                  <a:pt x="805" y="95"/>
                </a:lnTo>
                <a:lnTo>
                  <a:pt x="808" y="95"/>
                </a:lnTo>
                <a:lnTo>
                  <a:pt x="819" y="95"/>
                </a:lnTo>
                <a:lnTo>
                  <a:pt x="825" y="95"/>
                </a:lnTo>
                <a:lnTo>
                  <a:pt x="830" y="95"/>
                </a:lnTo>
                <a:lnTo>
                  <a:pt x="832" y="95"/>
                </a:lnTo>
                <a:lnTo>
                  <a:pt x="832" y="101"/>
                </a:lnTo>
                <a:lnTo>
                  <a:pt x="859" y="101"/>
                </a:lnTo>
                <a:lnTo>
                  <a:pt x="867" y="101"/>
                </a:lnTo>
                <a:lnTo>
                  <a:pt x="873" y="101"/>
                </a:lnTo>
                <a:lnTo>
                  <a:pt x="875" y="101"/>
                </a:lnTo>
                <a:lnTo>
                  <a:pt x="878" y="101"/>
                </a:lnTo>
                <a:lnTo>
                  <a:pt x="881" y="101"/>
                </a:lnTo>
                <a:lnTo>
                  <a:pt x="886" y="101"/>
                </a:lnTo>
                <a:lnTo>
                  <a:pt x="886" y="104"/>
                </a:lnTo>
                <a:lnTo>
                  <a:pt x="888" y="104"/>
                </a:lnTo>
                <a:lnTo>
                  <a:pt x="891" y="104"/>
                </a:lnTo>
                <a:lnTo>
                  <a:pt x="896" y="104"/>
                </a:lnTo>
                <a:lnTo>
                  <a:pt x="899" y="104"/>
                </a:lnTo>
                <a:lnTo>
                  <a:pt x="901" y="104"/>
                </a:lnTo>
                <a:lnTo>
                  <a:pt x="905" y="104"/>
                </a:lnTo>
                <a:lnTo>
                  <a:pt x="909" y="104"/>
                </a:lnTo>
                <a:lnTo>
                  <a:pt x="910" y="104"/>
                </a:lnTo>
                <a:lnTo>
                  <a:pt x="913" y="104"/>
                </a:lnTo>
                <a:lnTo>
                  <a:pt x="921" y="104"/>
                </a:lnTo>
                <a:lnTo>
                  <a:pt x="923" y="104"/>
                </a:lnTo>
                <a:lnTo>
                  <a:pt x="926" y="104"/>
                </a:lnTo>
                <a:lnTo>
                  <a:pt x="926" y="106"/>
                </a:lnTo>
                <a:lnTo>
                  <a:pt x="925" y="106"/>
                </a:lnTo>
                <a:lnTo>
                  <a:pt x="925" y="107"/>
                </a:lnTo>
                <a:lnTo>
                  <a:pt x="926" y="107"/>
                </a:lnTo>
                <a:lnTo>
                  <a:pt x="928" y="107"/>
                </a:lnTo>
                <a:lnTo>
                  <a:pt x="929" y="109"/>
                </a:lnTo>
                <a:lnTo>
                  <a:pt x="929" y="111"/>
                </a:lnTo>
                <a:lnTo>
                  <a:pt x="928" y="111"/>
                </a:lnTo>
                <a:lnTo>
                  <a:pt x="928" y="112"/>
                </a:lnTo>
                <a:lnTo>
                  <a:pt x="929" y="112"/>
                </a:lnTo>
                <a:lnTo>
                  <a:pt x="931" y="114"/>
                </a:lnTo>
                <a:lnTo>
                  <a:pt x="933" y="114"/>
                </a:lnTo>
                <a:lnTo>
                  <a:pt x="933" y="115"/>
                </a:lnTo>
                <a:lnTo>
                  <a:pt x="931" y="115"/>
                </a:lnTo>
                <a:lnTo>
                  <a:pt x="931" y="117"/>
                </a:lnTo>
                <a:lnTo>
                  <a:pt x="933" y="117"/>
                </a:lnTo>
                <a:lnTo>
                  <a:pt x="933" y="119"/>
                </a:lnTo>
                <a:lnTo>
                  <a:pt x="933" y="120"/>
                </a:lnTo>
                <a:lnTo>
                  <a:pt x="934" y="120"/>
                </a:lnTo>
                <a:lnTo>
                  <a:pt x="936" y="120"/>
                </a:lnTo>
                <a:lnTo>
                  <a:pt x="936" y="119"/>
                </a:lnTo>
                <a:lnTo>
                  <a:pt x="937" y="120"/>
                </a:lnTo>
                <a:lnTo>
                  <a:pt x="937" y="122"/>
                </a:lnTo>
                <a:lnTo>
                  <a:pt x="939" y="123"/>
                </a:lnTo>
                <a:lnTo>
                  <a:pt x="939" y="125"/>
                </a:lnTo>
                <a:lnTo>
                  <a:pt x="937" y="125"/>
                </a:lnTo>
                <a:lnTo>
                  <a:pt x="937" y="127"/>
                </a:lnTo>
                <a:lnTo>
                  <a:pt x="941" y="127"/>
                </a:lnTo>
                <a:lnTo>
                  <a:pt x="941" y="128"/>
                </a:lnTo>
                <a:lnTo>
                  <a:pt x="942" y="128"/>
                </a:lnTo>
                <a:lnTo>
                  <a:pt x="944" y="128"/>
                </a:lnTo>
                <a:lnTo>
                  <a:pt x="942" y="130"/>
                </a:lnTo>
                <a:lnTo>
                  <a:pt x="941" y="130"/>
                </a:lnTo>
                <a:lnTo>
                  <a:pt x="941" y="131"/>
                </a:lnTo>
                <a:lnTo>
                  <a:pt x="942" y="131"/>
                </a:lnTo>
                <a:lnTo>
                  <a:pt x="942" y="130"/>
                </a:lnTo>
                <a:lnTo>
                  <a:pt x="944" y="130"/>
                </a:lnTo>
                <a:lnTo>
                  <a:pt x="945" y="130"/>
                </a:lnTo>
                <a:lnTo>
                  <a:pt x="944" y="130"/>
                </a:lnTo>
                <a:lnTo>
                  <a:pt x="944" y="131"/>
                </a:lnTo>
                <a:lnTo>
                  <a:pt x="945" y="133"/>
                </a:lnTo>
                <a:lnTo>
                  <a:pt x="944" y="133"/>
                </a:lnTo>
                <a:lnTo>
                  <a:pt x="944" y="135"/>
                </a:lnTo>
                <a:lnTo>
                  <a:pt x="945" y="135"/>
                </a:lnTo>
                <a:lnTo>
                  <a:pt x="945" y="136"/>
                </a:lnTo>
                <a:lnTo>
                  <a:pt x="944" y="136"/>
                </a:lnTo>
                <a:lnTo>
                  <a:pt x="944" y="138"/>
                </a:lnTo>
                <a:lnTo>
                  <a:pt x="942" y="138"/>
                </a:lnTo>
                <a:lnTo>
                  <a:pt x="941" y="138"/>
                </a:lnTo>
                <a:lnTo>
                  <a:pt x="941" y="139"/>
                </a:lnTo>
                <a:lnTo>
                  <a:pt x="939" y="139"/>
                </a:lnTo>
                <a:lnTo>
                  <a:pt x="941" y="139"/>
                </a:lnTo>
                <a:lnTo>
                  <a:pt x="941" y="141"/>
                </a:lnTo>
                <a:lnTo>
                  <a:pt x="941" y="143"/>
                </a:lnTo>
                <a:lnTo>
                  <a:pt x="939" y="143"/>
                </a:lnTo>
                <a:lnTo>
                  <a:pt x="937" y="143"/>
                </a:lnTo>
                <a:lnTo>
                  <a:pt x="937" y="144"/>
                </a:lnTo>
                <a:lnTo>
                  <a:pt x="937" y="146"/>
                </a:lnTo>
                <a:lnTo>
                  <a:pt x="937" y="144"/>
                </a:lnTo>
                <a:lnTo>
                  <a:pt x="936" y="144"/>
                </a:lnTo>
                <a:lnTo>
                  <a:pt x="934" y="146"/>
                </a:lnTo>
                <a:lnTo>
                  <a:pt x="933" y="144"/>
                </a:lnTo>
                <a:lnTo>
                  <a:pt x="933" y="146"/>
                </a:lnTo>
                <a:lnTo>
                  <a:pt x="933" y="147"/>
                </a:lnTo>
                <a:lnTo>
                  <a:pt x="931" y="147"/>
                </a:lnTo>
                <a:lnTo>
                  <a:pt x="931" y="149"/>
                </a:lnTo>
                <a:lnTo>
                  <a:pt x="931" y="151"/>
                </a:lnTo>
                <a:lnTo>
                  <a:pt x="929" y="151"/>
                </a:lnTo>
                <a:lnTo>
                  <a:pt x="929" y="152"/>
                </a:lnTo>
                <a:lnTo>
                  <a:pt x="929" y="154"/>
                </a:lnTo>
                <a:lnTo>
                  <a:pt x="929" y="155"/>
                </a:lnTo>
                <a:lnTo>
                  <a:pt x="929" y="157"/>
                </a:lnTo>
                <a:lnTo>
                  <a:pt x="928" y="157"/>
                </a:lnTo>
                <a:lnTo>
                  <a:pt x="928" y="159"/>
                </a:lnTo>
                <a:lnTo>
                  <a:pt x="928" y="160"/>
                </a:lnTo>
                <a:lnTo>
                  <a:pt x="926" y="160"/>
                </a:lnTo>
                <a:lnTo>
                  <a:pt x="925" y="160"/>
                </a:lnTo>
                <a:lnTo>
                  <a:pt x="925" y="159"/>
                </a:lnTo>
                <a:lnTo>
                  <a:pt x="925" y="160"/>
                </a:lnTo>
                <a:lnTo>
                  <a:pt x="925" y="162"/>
                </a:lnTo>
                <a:lnTo>
                  <a:pt x="923" y="162"/>
                </a:lnTo>
                <a:lnTo>
                  <a:pt x="923" y="160"/>
                </a:lnTo>
                <a:lnTo>
                  <a:pt x="921" y="160"/>
                </a:lnTo>
                <a:lnTo>
                  <a:pt x="921" y="162"/>
                </a:lnTo>
                <a:lnTo>
                  <a:pt x="921" y="163"/>
                </a:lnTo>
                <a:lnTo>
                  <a:pt x="921" y="165"/>
                </a:lnTo>
                <a:lnTo>
                  <a:pt x="921" y="167"/>
                </a:lnTo>
                <a:lnTo>
                  <a:pt x="920" y="167"/>
                </a:lnTo>
                <a:lnTo>
                  <a:pt x="921" y="167"/>
                </a:lnTo>
                <a:lnTo>
                  <a:pt x="921" y="168"/>
                </a:lnTo>
                <a:lnTo>
                  <a:pt x="920" y="168"/>
                </a:lnTo>
                <a:lnTo>
                  <a:pt x="920" y="170"/>
                </a:lnTo>
                <a:lnTo>
                  <a:pt x="921" y="170"/>
                </a:lnTo>
                <a:lnTo>
                  <a:pt x="921" y="171"/>
                </a:lnTo>
                <a:lnTo>
                  <a:pt x="920" y="171"/>
                </a:lnTo>
                <a:lnTo>
                  <a:pt x="918" y="173"/>
                </a:lnTo>
                <a:lnTo>
                  <a:pt x="920" y="173"/>
                </a:lnTo>
                <a:lnTo>
                  <a:pt x="921" y="173"/>
                </a:lnTo>
                <a:lnTo>
                  <a:pt x="921" y="175"/>
                </a:lnTo>
                <a:lnTo>
                  <a:pt x="920" y="175"/>
                </a:lnTo>
                <a:lnTo>
                  <a:pt x="918" y="175"/>
                </a:lnTo>
                <a:lnTo>
                  <a:pt x="920" y="175"/>
                </a:lnTo>
                <a:lnTo>
                  <a:pt x="920" y="176"/>
                </a:lnTo>
                <a:lnTo>
                  <a:pt x="920" y="178"/>
                </a:lnTo>
                <a:lnTo>
                  <a:pt x="920" y="179"/>
                </a:lnTo>
                <a:lnTo>
                  <a:pt x="918" y="179"/>
                </a:lnTo>
                <a:lnTo>
                  <a:pt x="918" y="181"/>
                </a:lnTo>
                <a:lnTo>
                  <a:pt x="920" y="181"/>
                </a:lnTo>
                <a:lnTo>
                  <a:pt x="921" y="179"/>
                </a:lnTo>
                <a:lnTo>
                  <a:pt x="921" y="181"/>
                </a:lnTo>
                <a:lnTo>
                  <a:pt x="923" y="181"/>
                </a:lnTo>
                <a:lnTo>
                  <a:pt x="921" y="181"/>
                </a:lnTo>
                <a:lnTo>
                  <a:pt x="920" y="181"/>
                </a:lnTo>
                <a:lnTo>
                  <a:pt x="920" y="183"/>
                </a:lnTo>
                <a:lnTo>
                  <a:pt x="921" y="183"/>
                </a:lnTo>
                <a:lnTo>
                  <a:pt x="923" y="183"/>
                </a:lnTo>
                <a:lnTo>
                  <a:pt x="923" y="184"/>
                </a:lnTo>
                <a:lnTo>
                  <a:pt x="921" y="184"/>
                </a:lnTo>
                <a:lnTo>
                  <a:pt x="921" y="186"/>
                </a:lnTo>
                <a:lnTo>
                  <a:pt x="920" y="186"/>
                </a:lnTo>
                <a:lnTo>
                  <a:pt x="918" y="186"/>
                </a:lnTo>
                <a:lnTo>
                  <a:pt x="920" y="186"/>
                </a:lnTo>
                <a:lnTo>
                  <a:pt x="921" y="186"/>
                </a:lnTo>
                <a:lnTo>
                  <a:pt x="921" y="187"/>
                </a:lnTo>
                <a:lnTo>
                  <a:pt x="923" y="187"/>
                </a:lnTo>
                <a:lnTo>
                  <a:pt x="925" y="187"/>
                </a:lnTo>
                <a:lnTo>
                  <a:pt x="925" y="189"/>
                </a:lnTo>
                <a:lnTo>
                  <a:pt x="923" y="189"/>
                </a:lnTo>
                <a:lnTo>
                  <a:pt x="921" y="191"/>
                </a:lnTo>
                <a:lnTo>
                  <a:pt x="920" y="191"/>
                </a:lnTo>
                <a:lnTo>
                  <a:pt x="920" y="192"/>
                </a:lnTo>
                <a:lnTo>
                  <a:pt x="921" y="192"/>
                </a:lnTo>
                <a:lnTo>
                  <a:pt x="921" y="191"/>
                </a:lnTo>
                <a:lnTo>
                  <a:pt x="921" y="192"/>
                </a:lnTo>
                <a:lnTo>
                  <a:pt x="923" y="192"/>
                </a:lnTo>
                <a:lnTo>
                  <a:pt x="925" y="192"/>
                </a:lnTo>
                <a:lnTo>
                  <a:pt x="923" y="194"/>
                </a:lnTo>
                <a:lnTo>
                  <a:pt x="925" y="195"/>
                </a:lnTo>
                <a:lnTo>
                  <a:pt x="923" y="195"/>
                </a:lnTo>
                <a:lnTo>
                  <a:pt x="921" y="197"/>
                </a:lnTo>
                <a:lnTo>
                  <a:pt x="921" y="199"/>
                </a:lnTo>
                <a:lnTo>
                  <a:pt x="921" y="200"/>
                </a:lnTo>
                <a:lnTo>
                  <a:pt x="920" y="199"/>
                </a:lnTo>
                <a:lnTo>
                  <a:pt x="918" y="199"/>
                </a:lnTo>
                <a:lnTo>
                  <a:pt x="918" y="200"/>
                </a:lnTo>
                <a:lnTo>
                  <a:pt x="920" y="200"/>
                </a:lnTo>
                <a:lnTo>
                  <a:pt x="921" y="200"/>
                </a:lnTo>
                <a:lnTo>
                  <a:pt x="923" y="200"/>
                </a:lnTo>
                <a:lnTo>
                  <a:pt x="923" y="202"/>
                </a:lnTo>
                <a:lnTo>
                  <a:pt x="921" y="202"/>
                </a:lnTo>
                <a:lnTo>
                  <a:pt x="920" y="203"/>
                </a:lnTo>
                <a:lnTo>
                  <a:pt x="920" y="205"/>
                </a:lnTo>
                <a:lnTo>
                  <a:pt x="918" y="205"/>
                </a:lnTo>
                <a:lnTo>
                  <a:pt x="918" y="207"/>
                </a:lnTo>
                <a:lnTo>
                  <a:pt x="917" y="205"/>
                </a:lnTo>
                <a:lnTo>
                  <a:pt x="915" y="207"/>
                </a:lnTo>
                <a:lnTo>
                  <a:pt x="915" y="208"/>
                </a:lnTo>
                <a:lnTo>
                  <a:pt x="915" y="210"/>
                </a:lnTo>
                <a:lnTo>
                  <a:pt x="915" y="211"/>
                </a:lnTo>
                <a:lnTo>
                  <a:pt x="913" y="210"/>
                </a:lnTo>
                <a:lnTo>
                  <a:pt x="913" y="211"/>
                </a:lnTo>
                <a:lnTo>
                  <a:pt x="912" y="211"/>
                </a:lnTo>
                <a:lnTo>
                  <a:pt x="912" y="210"/>
                </a:lnTo>
                <a:lnTo>
                  <a:pt x="910" y="210"/>
                </a:lnTo>
                <a:lnTo>
                  <a:pt x="910" y="208"/>
                </a:lnTo>
                <a:lnTo>
                  <a:pt x="909" y="208"/>
                </a:lnTo>
                <a:lnTo>
                  <a:pt x="909" y="210"/>
                </a:lnTo>
                <a:lnTo>
                  <a:pt x="910" y="210"/>
                </a:lnTo>
                <a:lnTo>
                  <a:pt x="910" y="211"/>
                </a:lnTo>
                <a:lnTo>
                  <a:pt x="912" y="211"/>
                </a:lnTo>
                <a:lnTo>
                  <a:pt x="912" y="213"/>
                </a:lnTo>
                <a:lnTo>
                  <a:pt x="910" y="213"/>
                </a:lnTo>
                <a:lnTo>
                  <a:pt x="909" y="213"/>
                </a:lnTo>
                <a:lnTo>
                  <a:pt x="909" y="211"/>
                </a:lnTo>
                <a:lnTo>
                  <a:pt x="907" y="211"/>
                </a:lnTo>
                <a:lnTo>
                  <a:pt x="905" y="211"/>
                </a:lnTo>
                <a:lnTo>
                  <a:pt x="905" y="213"/>
                </a:lnTo>
                <a:lnTo>
                  <a:pt x="907" y="211"/>
                </a:lnTo>
                <a:lnTo>
                  <a:pt x="909" y="213"/>
                </a:lnTo>
                <a:lnTo>
                  <a:pt x="907" y="213"/>
                </a:lnTo>
                <a:lnTo>
                  <a:pt x="907" y="215"/>
                </a:lnTo>
                <a:lnTo>
                  <a:pt x="909" y="215"/>
                </a:lnTo>
                <a:lnTo>
                  <a:pt x="909" y="216"/>
                </a:lnTo>
                <a:lnTo>
                  <a:pt x="907" y="216"/>
                </a:lnTo>
                <a:lnTo>
                  <a:pt x="907" y="215"/>
                </a:lnTo>
                <a:lnTo>
                  <a:pt x="905" y="215"/>
                </a:lnTo>
                <a:lnTo>
                  <a:pt x="905" y="213"/>
                </a:lnTo>
                <a:lnTo>
                  <a:pt x="904" y="213"/>
                </a:lnTo>
                <a:lnTo>
                  <a:pt x="902" y="213"/>
                </a:lnTo>
                <a:lnTo>
                  <a:pt x="902" y="215"/>
                </a:lnTo>
                <a:lnTo>
                  <a:pt x="904" y="215"/>
                </a:lnTo>
                <a:lnTo>
                  <a:pt x="905" y="215"/>
                </a:lnTo>
                <a:lnTo>
                  <a:pt x="904" y="215"/>
                </a:lnTo>
                <a:lnTo>
                  <a:pt x="904" y="216"/>
                </a:lnTo>
                <a:lnTo>
                  <a:pt x="902" y="216"/>
                </a:lnTo>
                <a:lnTo>
                  <a:pt x="902" y="218"/>
                </a:lnTo>
                <a:lnTo>
                  <a:pt x="904" y="218"/>
                </a:lnTo>
                <a:lnTo>
                  <a:pt x="904" y="219"/>
                </a:lnTo>
                <a:lnTo>
                  <a:pt x="905" y="219"/>
                </a:lnTo>
                <a:lnTo>
                  <a:pt x="905" y="221"/>
                </a:lnTo>
                <a:lnTo>
                  <a:pt x="904" y="219"/>
                </a:lnTo>
                <a:lnTo>
                  <a:pt x="904" y="221"/>
                </a:lnTo>
                <a:lnTo>
                  <a:pt x="904" y="223"/>
                </a:lnTo>
                <a:lnTo>
                  <a:pt x="904" y="224"/>
                </a:lnTo>
                <a:lnTo>
                  <a:pt x="902" y="224"/>
                </a:lnTo>
                <a:lnTo>
                  <a:pt x="902" y="223"/>
                </a:lnTo>
                <a:lnTo>
                  <a:pt x="901" y="223"/>
                </a:lnTo>
                <a:lnTo>
                  <a:pt x="901" y="224"/>
                </a:lnTo>
                <a:lnTo>
                  <a:pt x="902" y="224"/>
                </a:lnTo>
                <a:lnTo>
                  <a:pt x="904" y="224"/>
                </a:lnTo>
                <a:lnTo>
                  <a:pt x="904" y="226"/>
                </a:lnTo>
                <a:lnTo>
                  <a:pt x="902" y="226"/>
                </a:lnTo>
                <a:lnTo>
                  <a:pt x="902" y="227"/>
                </a:lnTo>
                <a:lnTo>
                  <a:pt x="901" y="227"/>
                </a:lnTo>
                <a:lnTo>
                  <a:pt x="901" y="229"/>
                </a:lnTo>
                <a:lnTo>
                  <a:pt x="902" y="229"/>
                </a:lnTo>
                <a:lnTo>
                  <a:pt x="901" y="231"/>
                </a:lnTo>
                <a:lnTo>
                  <a:pt x="902" y="231"/>
                </a:lnTo>
                <a:lnTo>
                  <a:pt x="902" y="232"/>
                </a:lnTo>
                <a:lnTo>
                  <a:pt x="901" y="232"/>
                </a:lnTo>
                <a:lnTo>
                  <a:pt x="901" y="234"/>
                </a:lnTo>
                <a:lnTo>
                  <a:pt x="902" y="234"/>
                </a:lnTo>
                <a:lnTo>
                  <a:pt x="902" y="235"/>
                </a:lnTo>
                <a:lnTo>
                  <a:pt x="901" y="235"/>
                </a:lnTo>
                <a:lnTo>
                  <a:pt x="894" y="235"/>
                </a:lnTo>
                <a:lnTo>
                  <a:pt x="893" y="235"/>
                </a:lnTo>
                <a:lnTo>
                  <a:pt x="891" y="235"/>
                </a:lnTo>
                <a:lnTo>
                  <a:pt x="889" y="235"/>
                </a:lnTo>
                <a:lnTo>
                  <a:pt x="886" y="235"/>
                </a:lnTo>
                <a:lnTo>
                  <a:pt x="878" y="235"/>
                </a:lnTo>
                <a:lnTo>
                  <a:pt x="864" y="235"/>
                </a:lnTo>
                <a:lnTo>
                  <a:pt x="862" y="235"/>
                </a:lnTo>
                <a:lnTo>
                  <a:pt x="857" y="235"/>
                </a:lnTo>
                <a:lnTo>
                  <a:pt x="854" y="235"/>
                </a:lnTo>
                <a:lnTo>
                  <a:pt x="853" y="235"/>
                </a:lnTo>
                <a:lnTo>
                  <a:pt x="849" y="235"/>
                </a:lnTo>
                <a:lnTo>
                  <a:pt x="846" y="235"/>
                </a:lnTo>
                <a:lnTo>
                  <a:pt x="843" y="235"/>
                </a:lnTo>
                <a:lnTo>
                  <a:pt x="841" y="235"/>
                </a:lnTo>
                <a:lnTo>
                  <a:pt x="830" y="235"/>
                </a:lnTo>
                <a:lnTo>
                  <a:pt x="827" y="235"/>
                </a:lnTo>
                <a:lnTo>
                  <a:pt x="819" y="235"/>
                </a:lnTo>
                <a:lnTo>
                  <a:pt x="817" y="235"/>
                </a:lnTo>
                <a:lnTo>
                  <a:pt x="814" y="235"/>
                </a:lnTo>
                <a:lnTo>
                  <a:pt x="813" y="235"/>
                </a:lnTo>
                <a:lnTo>
                  <a:pt x="809" y="235"/>
                </a:lnTo>
                <a:lnTo>
                  <a:pt x="809" y="239"/>
                </a:lnTo>
                <a:lnTo>
                  <a:pt x="809" y="250"/>
                </a:lnTo>
                <a:lnTo>
                  <a:pt x="809" y="253"/>
                </a:lnTo>
                <a:lnTo>
                  <a:pt x="809" y="256"/>
                </a:lnTo>
                <a:lnTo>
                  <a:pt x="809" y="263"/>
                </a:lnTo>
                <a:lnTo>
                  <a:pt x="809" y="264"/>
                </a:lnTo>
                <a:lnTo>
                  <a:pt x="809" y="272"/>
                </a:lnTo>
                <a:lnTo>
                  <a:pt x="809" y="275"/>
                </a:lnTo>
                <a:lnTo>
                  <a:pt x="809" y="283"/>
                </a:lnTo>
                <a:lnTo>
                  <a:pt x="809" y="285"/>
                </a:lnTo>
                <a:lnTo>
                  <a:pt x="809" y="288"/>
                </a:lnTo>
                <a:lnTo>
                  <a:pt x="809" y="291"/>
                </a:lnTo>
                <a:lnTo>
                  <a:pt x="809" y="301"/>
                </a:lnTo>
                <a:lnTo>
                  <a:pt x="809" y="315"/>
                </a:lnTo>
                <a:lnTo>
                  <a:pt x="809" y="317"/>
                </a:lnTo>
                <a:lnTo>
                  <a:pt x="809" y="320"/>
                </a:lnTo>
                <a:lnTo>
                  <a:pt x="809" y="325"/>
                </a:lnTo>
                <a:lnTo>
                  <a:pt x="809" y="335"/>
                </a:lnTo>
                <a:lnTo>
                  <a:pt x="809" y="336"/>
                </a:lnTo>
                <a:lnTo>
                  <a:pt x="809" y="343"/>
                </a:lnTo>
                <a:lnTo>
                  <a:pt x="811" y="343"/>
                </a:lnTo>
                <a:lnTo>
                  <a:pt x="811" y="347"/>
                </a:lnTo>
                <a:lnTo>
                  <a:pt x="811" y="351"/>
                </a:lnTo>
                <a:lnTo>
                  <a:pt x="811" y="352"/>
                </a:lnTo>
                <a:lnTo>
                  <a:pt x="811" y="354"/>
                </a:lnTo>
                <a:lnTo>
                  <a:pt x="811" y="357"/>
                </a:lnTo>
                <a:lnTo>
                  <a:pt x="811" y="359"/>
                </a:lnTo>
                <a:lnTo>
                  <a:pt x="813" y="359"/>
                </a:lnTo>
                <a:lnTo>
                  <a:pt x="813" y="360"/>
                </a:lnTo>
                <a:lnTo>
                  <a:pt x="811" y="360"/>
                </a:lnTo>
                <a:lnTo>
                  <a:pt x="811" y="362"/>
                </a:lnTo>
                <a:lnTo>
                  <a:pt x="811" y="363"/>
                </a:lnTo>
                <a:lnTo>
                  <a:pt x="811" y="365"/>
                </a:lnTo>
                <a:lnTo>
                  <a:pt x="813" y="367"/>
                </a:lnTo>
                <a:lnTo>
                  <a:pt x="813" y="368"/>
                </a:lnTo>
                <a:lnTo>
                  <a:pt x="811" y="368"/>
                </a:lnTo>
                <a:lnTo>
                  <a:pt x="811" y="370"/>
                </a:lnTo>
                <a:lnTo>
                  <a:pt x="813" y="371"/>
                </a:lnTo>
                <a:lnTo>
                  <a:pt x="811" y="371"/>
                </a:lnTo>
                <a:lnTo>
                  <a:pt x="811" y="373"/>
                </a:lnTo>
                <a:lnTo>
                  <a:pt x="811" y="389"/>
                </a:lnTo>
                <a:lnTo>
                  <a:pt x="811" y="395"/>
                </a:lnTo>
                <a:lnTo>
                  <a:pt x="805" y="395"/>
                </a:lnTo>
                <a:lnTo>
                  <a:pt x="801" y="395"/>
                </a:lnTo>
                <a:lnTo>
                  <a:pt x="795" y="395"/>
                </a:lnTo>
                <a:lnTo>
                  <a:pt x="785" y="395"/>
                </a:lnTo>
                <a:lnTo>
                  <a:pt x="784" y="395"/>
                </a:lnTo>
                <a:lnTo>
                  <a:pt x="781" y="395"/>
                </a:lnTo>
                <a:lnTo>
                  <a:pt x="779" y="395"/>
                </a:lnTo>
                <a:lnTo>
                  <a:pt x="773" y="395"/>
                </a:lnTo>
                <a:lnTo>
                  <a:pt x="769" y="395"/>
                </a:lnTo>
                <a:lnTo>
                  <a:pt x="763" y="395"/>
                </a:lnTo>
                <a:lnTo>
                  <a:pt x="761" y="395"/>
                </a:lnTo>
                <a:lnTo>
                  <a:pt x="760" y="395"/>
                </a:lnTo>
                <a:lnTo>
                  <a:pt x="749" y="395"/>
                </a:lnTo>
                <a:lnTo>
                  <a:pt x="745" y="395"/>
                </a:lnTo>
                <a:lnTo>
                  <a:pt x="737" y="395"/>
                </a:lnTo>
                <a:lnTo>
                  <a:pt x="718" y="395"/>
                </a:lnTo>
                <a:lnTo>
                  <a:pt x="713" y="395"/>
                </a:lnTo>
                <a:lnTo>
                  <a:pt x="712" y="395"/>
                </a:lnTo>
                <a:lnTo>
                  <a:pt x="686" y="395"/>
                </a:lnTo>
                <a:lnTo>
                  <a:pt x="675" y="395"/>
                </a:lnTo>
                <a:lnTo>
                  <a:pt x="673" y="395"/>
                </a:lnTo>
                <a:lnTo>
                  <a:pt x="664" y="395"/>
                </a:lnTo>
                <a:lnTo>
                  <a:pt x="659" y="395"/>
                </a:lnTo>
                <a:lnTo>
                  <a:pt x="653" y="395"/>
                </a:lnTo>
                <a:lnTo>
                  <a:pt x="651" y="395"/>
                </a:lnTo>
                <a:lnTo>
                  <a:pt x="649" y="395"/>
                </a:lnTo>
                <a:lnTo>
                  <a:pt x="645" y="395"/>
                </a:lnTo>
                <a:lnTo>
                  <a:pt x="635" y="395"/>
                </a:lnTo>
                <a:lnTo>
                  <a:pt x="624" y="397"/>
                </a:lnTo>
                <a:lnTo>
                  <a:pt x="624" y="405"/>
                </a:lnTo>
                <a:lnTo>
                  <a:pt x="624" y="413"/>
                </a:lnTo>
                <a:lnTo>
                  <a:pt x="624" y="423"/>
                </a:lnTo>
                <a:lnTo>
                  <a:pt x="611" y="423"/>
                </a:lnTo>
                <a:lnTo>
                  <a:pt x="593" y="423"/>
                </a:lnTo>
                <a:lnTo>
                  <a:pt x="589" y="423"/>
                </a:lnTo>
                <a:lnTo>
                  <a:pt x="587" y="423"/>
                </a:lnTo>
                <a:lnTo>
                  <a:pt x="585" y="423"/>
                </a:lnTo>
                <a:lnTo>
                  <a:pt x="584" y="423"/>
                </a:lnTo>
                <a:lnTo>
                  <a:pt x="585" y="424"/>
                </a:lnTo>
                <a:lnTo>
                  <a:pt x="585" y="426"/>
                </a:lnTo>
                <a:lnTo>
                  <a:pt x="585" y="427"/>
                </a:lnTo>
                <a:lnTo>
                  <a:pt x="587" y="429"/>
                </a:lnTo>
                <a:lnTo>
                  <a:pt x="587" y="431"/>
                </a:lnTo>
                <a:lnTo>
                  <a:pt x="587" y="432"/>
                </a:lnTo>
                <a:lnTo>
                  <a:pt x="587" y="434"/>
                </a:lnTo>
                <a:lnTo>
                  <a:pt x="585" y="434"/>
                </a:lnTo>
                <a:lnTo>
                  <a:pt x="584" y="435"/>
                </a:lnTo>
                <a:lnTo>
                  <a:pt x="582" y="437"/>
                </a:lnTo>
                <a:lnTo>
                  <a:pt x="581" y="437"/>
                </a:lnTo>
                <a:lnTo>
                  <a:pt x="581" y="439"/>
                </a:lnTo>
                <a:lnTo>
                  <a:pt x="581" y="440"/>
                </a:lnTo>
                <a:lnTo>
                  <a:pt x="579" y="440"/>
                </a:lnTo>
                <a:lnTo>
                  <a:pt x="579" y="442"/>
                </a:lnTo>
                <a:lnTo>
                  <a:pt x="577" y="442"/>
                </a:lnTo>
                <a:lnTo>
                  <a:pt x="577" y="443"/>
                </a:lnTo>
                <a:lnTo>
                  <a:pt x="577" y="445"/>
                </a:lnTo>
                <a:lnTo>
                  <a:pt x="576" y="447"/>
                </a:lnTo>
                <a:lnTo>
                  <a:pt x="577" y="448"/>
                </a:lnTo>
                <a:lnTo>
                  <a:pt x="576" y="448"/>
                </a:lnTo>
                <a:lnTo>
                  <a:pt x="576" y="450"/>
                </a:lnTo>
                <a:lnTo>
                  <a:pt x="574" y="450"/>
                </a:lnTo>
                <a:lnTo>
                  <a:pt x="574" y="451"/>
                </a:lnTo>
                <a:lnTo>
                  <a:pt x="573" y="453"/>
                </a:lnTo>
                <a:lnTo>
                  <a:pt x="573" y="455"/>
                </a:lnTo>
                <a:lnTo>
                  <a:pt x="571" y="455"/>
                </a:lnTo>
                <a:lnTo>
                  <a:pt x="571" y="453"/>
                </a:lnTo>
                <a:lnTo>
                  <a:pt x="558" y="440"/>
                </a:lnTo>
                <a:lnTo>
                  <a:pt x="557" y="435"/>
                </a:lnTo>
                <a:lnTo>
                  <a:pt x="553" y="435"/>
                </a:lnTo>
                <a:lnTo>
                  <a:pt x="552" y="435"/>
                </a:lnTo>
                <a:lnTo>
                  <a:pt x="547" y="434"/>
                </a:lnTo>
                <a:lnTo>
                  <a:pt x="537" y="434"/>
                </a:lnTo>
                <a:lnTo>
                  <a:pt x="529" y="426"/>
                </a:lnTo>
                <a:lnTo>
                  <a:pt x="528" y="424"/>
                </a:lnTo>
                <a:lnTo>
                  <a:pt x="525" y="419"/>
                </a:lnTo>
                <a:lnTo>
                  <a:pt x="517" y="411"/>
                </a:lnTo>
                <a:lnTo>
                  <a:pt x="517" y="407"/>
                </a:lnTo>
                <a:lnTo>
                  <a:pt x="510" y="403"/>
                </a:lnTo>
                <a:lnTo>
                  <a:pt x="507" y="399"/>
                </a:lnTo>
                <a:lnTo>
                  <a:pt x="504" y="399"/>
                </a:lnTo>
                <a:lnTo>
                  <a:pt x="502" y="395"/>
                </a:lnTo>
                <a:lnTo>
                  <a:pt x="486" y="383"/>
                </a:lnTo>
                <a:lnTo>
                  <a:pt x="481" y="381"/>
                </a:lnTo>
                <a:lnTo>
                  <a:pt x="475" y="378"/>
                </a:lnTo>
                <a:lnTo>
                  <a:pt x="475" y="370"/>
                </a:lnTo>
                <a:lnTo>
                  <a:pt x="472" y="370"/>
                </a:lnTo>
                <a:lnTo>
                  <a:pt x="467" y="365"/>
                </a:lnTo>
                <a:lnTo>
                  <a:pt x="465" y="363"/>
                </a:lnTo>
                <a:lnTo>
                  <a:pt x="462" y="362"/>
                </a:lnTo>
                <a:lnTo>
                  <a:pt x="461" y="363"/>
                </a:lnTo>
                <a:lnTo>
                  <a:pt x="459" y="363"/>
                </a:lnTo>
                <a:lnTo>
                  <a:pt x="453" y="357"/>
                </a:lnTo>
                <a:lnTo>
                  <a:pt x="453" y="354"/>
                </a:lnTo>
                <a:lnTo>
                  <a:pt x="451" y="351"/>
                </a:lnTo>
                <a:lnTo>
                  <a:pt x="451" y="347"/>
                </a:lnTo>
                <a:lnTo>
                  <a:pt x="453" y="344"/>
                </a:lnTo>
                <a:lnTo>
                  <a:pt x="457" y="344"/>
                </a:lnTo>
                <a:lnTo>
                  <a:pt x="461" y="339"/>
                </a:lnTo>
                <a:lnTo>
                  <a:pt x="462" y="336"/>
                </a:lnTo>
                <a:lnTo>
                  <a:pt x="461" y="336"/>
                </a:lnTo>
                <a:lnTo>
                  <a:pt x="459" y="335"/>
                </a:lnTo>
                <a:lnTo>
                  <a:pt x="456" y="333"/>
                </a:lnTo>
                <a:lnTo>
                  <a:pt x="443" y="328"/>
                </a:lnTo>
                <a:lnTo>
                  <a:pt x="441" y="325"/>
                </a:lnTo>
                <a:lnTo>
                  <a:pt x="440" y="320"/>
                </a:lnTo>
                <a:lnTo>
                  <a:pt x="433" y="312"/>
                </a:lnTo>
                <a:lnTo>
                  <a:pt x="429" y="309"/>
                </a:lnTo>
                <a:lnTo>
                  <a:pt x="427" y="306"/>
                </a:lnTo>
                <a:lnTo>
                  <a:pt x="427" y="301"/>
                </a:lnTo>
                <a:lnTo>
                  <a:pt x="427" y="299"/>
                </a:lnTo>
                <a:lnTo>
                  <a:pt x="424" y="291"/>
                </a:lnTo>
                <a:lnTo>
                  <a:pt x="422" y="291"/>
                </a:lnTo>
                <a:lnTo>
                  <a:pt x="421" y="291"/>
                </a:lnTo>
                <a:lnTo>
                  <a:pt x="416" y="293"/>
                </a:lnTo>
                <a:lnTo>
                  <a:pt x="414" y="291"/>
                </a:lnTo>
                <a:lnTo>
                  <a:pt x="408" y="287"/>
                </a:lnTo>
                <a:lnTo>
                  <a:pt x="405" y="279"/>
                </a:lnTo>
                <a:lnTo>
                  <a:pt x="400" y="279"/>
                </a:lnTo>
                <a:lnTo>
                  <a:pt x="395" y="279"/>
                </a:lnTo>
                <a:lnTo>
                  <a:pt x="393" y="277"/>
                </a:lnTo>
                <a:lnTo>
                  <a:pt x="392" y="277"/>
                </a:lnTo>
                <a:lnTo>
                  <a:pt x="392" y="275"/>
                </a:lnTo>
                <a:lnTo>
                  <a:pt x="390" y="274"/>
                </a:lnTo>
                <a:lnTo>
                  <a:pt x="390" y="272"/>
                </a:lnTo>
                <a:lnTo>
                  <a:pt x="389" y="269"/>
                </a:lnTo>
                <a:lnTo>
                  <a:pt x="389" y="264"/>
                </a:lnTo>
                <a:lnTo>
                  <a:pt x="385" y="259"/>
                </a:lnTo>
                <a:lnTo>
                  <a:pt x="381" y="256"/>
                </a:lnTo>
                <a:lnTo>
                  <a:pt x="379" y="251"/>
                </a:lnTo>
                <a:lnTo>
                  <a:pt x="377" y="251"/>
                </a:lnTo>
                <a:lnTo>
                  <a:pt x="376" y="247"/>
                </a:lnTo>
                <a:lnTo>
                  <a:pt x="368" y="242"/>
                </a:lnTo>
                <a:lnTo>
                  <a:pt x="366" y="240"/>
                </a:lnTo>
                <a:lnTo>
                  <a:pt x="360" y="237"/>
                </a:lnTo>
                <a:lnTo>
                  <a:pt x="357" y="239"/>
                </a:lnTo>
                <a:lnTo>
                  <a:pt x="353" y="235"/>
                </a:lnTo>
                <a:lnTo>
                  <a:pt x="352" y="235"/>
                </a:lnTo>
                <a:lnTo>
                  <a:pt x="347" y="239"/>
                </a:lnTo>
                <a:lnTo>
                  <a:pt x="341" y="242"/>
                </a:lnTo>
                <a:lnTo>
                  <a:pt x="337" y="245"/>
                </a:lnTo>
                <a:lnTo>
                  <a:pt x="334" y="245"/>
                </a:lnTo>
                <a:lnTo>
                  <a:pt x="333" y="247"/>
                </a:lnTo>
                <a:lnTo>
                  <a:pt x="329" y="248"/>
                </a:lnTo>
                <a:lnTo>
                  <a:pt x="325" y="243"/>
                </a:lnTo>
                <a:lnTo>
                  <a:pt x="325" y="240"/>
                </a:lnTo>
                <a:lnTo>
                  <a:pt x="328" y="239"/>
                </a:lnTo>
                <a:lnTo>
                  <a:pt x="329" y="234"/>
                </a:lnTo>
                <a:lnTo>
                  <a:pt x="331" y="234"/>
                </a:lnTo>
                <a:lnTo>
                  <a:pt x="329" y="231"/>
                </a:lnTo>
                <a:lnTo>
                  <a:pt x="326" y="227"/>
                </a:lnTo>
                <a:lnTo>
                  <a:pt x="325" y="227"/>
                </a:lnTo>
                <a:lnTo>
                  <a:pt x="320" y="223"/>
                </a:lnTo>
                <a:lnTo>
                  <a:pt x="315" y="219"/>
                </a:lnTo>
                <a:lnTo>
                  <a:pt x="313" y="219"/>
                </a:lnTo>
                <a:lnTo>
                  <a:pt x="310" y="218"/>
                </a:lnTo>
                <a:lnTo>
                  <a:pt x="309" y="216"/>
                </a:lnTo>
                <a:lnTo>
                  <a:pt x="309" y="215"/>
                </a:lnTo>
                <a:lnTo>
                  <a:pt x="307" y="213"/>
                </a:lnTo>
                <a:lnTo>
                  <a:pt x="305" y="211"/>
                </a:lnTo>
                <a:lnTo>
                  <a:pt x="304" y="210"/>
                </a:lnTo>
                <a:lnTo>
                  <a:pt x="302" y="208"/>
                </a:lnTo>
                <a:lnTo>
                  <a:pt x="296" y="210"/>
                </a:lnTo>
                <a:lnTo>
                  <a:pt x="293" y="211"/>
                </a:lnTo>
                <a:lnTo>
                  <a:pt x="291" y="211"/>
                </a:lnTo>
                <a:lnTo>
                  <a:pt x="286" y="207"/>
                </a:lnTo>
                <a:lnTo>
                  <a:pt x="285" y="207"/>
                </a:lnTo>
                <a:lnTo>
                  <a:pt x="281" y="210"/>
                </a:lnTo>
                <a:lnTo>
                  <a:pt x="277" y="208"/>
                </a:lnTo>
                <a:lnTo>
                  <a:pt x="277" y="207"/>
                </a:lnTo>
                <a:lnTo>
                  <a:pt x="273" y="207"/>
                </a:lnTo>
                <a:lnTo>
                  <a:pt x="272" y="203"/>
                </a:lnTo>
                <a:lnTo>
                  <a:pt x="269" y="207"/>
                </a:lnTo>
                <a:lnTo>
                  <a:pt x="265" y="211"/>
                </a:lnTo>
                <a:lnTo>
                  <a:pt x="261" y="215"/>
                </a:lnTo>
                <a:lnTo>
                  <a:pt x="245" y="203"/>
                </a:lnTo>
                <a:lnTo>
                  <a:pt x="243" y="207"/>
                </a:lnTo>
                <a:lnTo>
                  <a:pt x="240" y="205"/>
                </a:lnTo>
                <a:lnTo>
                  <a:pt x="240" y="200"/>
                </a:lnTo>
                <a:lnTo>
                  <a:pt x="235" y="202"/>
                </a:lnTo>
                <a:lnTo>
                  <a:pt x="235" y="205"/>
                </a:lnTo>
                <a:lnTo>
                  <a:pt x="232" y="208"/>
                </a:lnTo>
                <a:lnTo>
                  <a:pt x="230" y="207"/>
                </a:lnTo>
                <a:lnTo>
                  <a:pt x="227" y="210"/>
                </a:lnTo>
                <a:lnTo>
                  <a:pt x="230" y="215"/>
                </a:lnTo>
                <a:lnTo>
                  <a:pt x="230" y="218"/>
                </a:lnTo>
                <a:lnTo>
                  <a:pt x="225" y="215"/>
                </a:lnTo>
                <a:lnTo>
                  <a:pt x="225" y="218"/>
                </a:lnTo>
                <a:lnTo>
                  <a:pt x="222" y="221"/>
                </a:lnTo>
                <a:lnTo>
                  <a:pt x="217" y="216"/>
                </a:lnTo>
                <a:lnTo>
                  <a:pt x="211" y="211"/>
                </a:lnTo>
                <a:lnTo>
                  <a:pt x="206" y="213"/>
                </a:lnTo>
                <a:lnTo>
                  <a:pt x="206" y="211"/>
                </a:lnTo>
                <a:lnTo>
                  <a:pt x="201" y="208"/>
                </a:lnTo>
                <a:lnTo>
                  <a:pt x="193" y="203"/>
                </a:lnTo>
                <a:lnTo>
                  <a:pt x="190" y="200"/>
                </a:lnTo>
                <a:lnTo>
                  <a:pt x="187" y="200"/>
                </a:lnTo>
                <a:lnTo>
                  <a:pt x="184" y="200"/>
                </a:lnTo>
                <a:lnTo>
                  <a:pt x="184" y="202"/>
                </a:lnTo>
                <a:lnTo>
                  <a:pt x="182" y="203"/>
                </a:lnTo>
                <a:lnTo>
                  <a:pt x="181" y="203"/>
                </a:lnTo>
                <a:lnTo>
                  <a:pt x="181" y="207"/>
                </a:lnTo>
                <a:lnTo>
                  <a:pt x="182" y="207"/>
                </a:lnTo>
                <a:lnTo>
                  <a:pt x="184" y="208"/>
                </a:lnTo>
                <a:lnTo>
                  <a:pt x="184" y="210"/>
                </a:lnTo>
                <a:lnTo>
                  <a:pt x="184" y="211"/>
                </a:lnTo>
                <a:lnTo>
                  <a:pt x="182" y="213"/>
                </a:lnTo>
                <a:lnTo>
                  <a:pt x="182" y="216"/>
                </a:lnTo>
                <a:lnTo>
                  <a:pt x="181" y="218"/>
                </a:lnTo>
                <a:lnTo>
                  <a:pt x="176" y="219"/>
                </a:lnTo>
                <a:lnTo>
                  <a:pt x="174" y="218"/>
                </a:lnTo>
                <a:lnTo>
                  <a:pt x="174" y="213"/>
                </a:lnTo>
                <a:lnTo>
                  <a:pt x="171" y="211"/>
                </a:lnTo>
                <a:lnTo>
                  <a:pt x="168" y="213"/>
                </a:lnTo>
                <a:lnTo>
                  <a:pt x="165" y="211"/>
                </a:lnTo>
                <a:lnTo>
                  <a:pt x="158" y="215"/>
                </a:lnTo>
                <a:lnTo>
                  <a:pt x="155" y="215"/>
                </a:lnTo>
                <a:lnTo>
                  <a:pt x="153" y="211"/>
                </a:lnTo>
                <a:lnTo>
                  <a:pt x="152" y="210"/>
                </a:lnTo>
                <a:lnTo>
                  <a:pt x="149" y="208"/>
                </a:lnTo>
                <a:lnTo>
                  <a:pt x="144" y="207"/>
                </a:lnTo>
                <a:lnTo>
                  <a:pt x="141" y="202"/>
                </a:lnTo>
                <a:lnTo>
                  <a:pt x="137" y="202"/>
                </a:lnTo>
                <a:lnTo>
                  <a:pt x="133" y="202"/>
                </a:lnTo>
                <a:lnTo>
                  <a:pt x="133" y="203"/>
                </a:lnTo>
                <a:lnTo>
                  <a:pt x="126" y="203"/>
                </a:lnTo>
                <a:lnTo>
                  <a:pt x="121" y="203"/>
                </a:lnTo>
                <a:lnTo>
                  <a:pt x="120" y="205"/>
                </a:lnTo>
                <a:lnTo>
                  <a:pt x="118" y="207"/>
                </a:lnTo>
                <a:lnTo>
                  <a:pt x="113" y="203"/>
                </a:lnTo>
                <a:lnTo>
                  <a:pt x="109" y="202"/>
                </a:lnTo>
                <a:lnTo>
                  <a:pt x="109" y="203"/>
                </a:lnTo>
                <a:lnTo>
                  <a:pt x="107" y="205"/>
                </a:lnTo>
                <a:lnTo>
                  <a:pt x="104" y="203"/>
                </a:lnTo>
                <a:lnTo>
                  <a:pt x="101" y="202"/>
                </a:lnTo>
                <a:lnTo>
                  <a:pt x="99" y="202"/>
                </a:lnTo>
                <a:lnTo>
                  <a:pt x="97" y="202"/>
                </a:lnTo>
                <a:lnTo>
                  <a:pt x="97" y="203"/>
                </a:lnTo>
                <a:lnTo>
                  <a:pt x="97" y="205"/>
                </a:lnTo>
                <a:lnTo>
                  <a:pt x="96" y="208"/>
                </a:lnTo>
                <a:lnTo>
                  <a:pt x="91" y="208"/>
                </a:lnTo>
                <a:lnTo>
                  <a:pt x="91" y="210"/>
                </a:lnTo>
                <a:lnTo>
                  <a:pt x="93" y="210"/>
                </a:lnTo>
                <a:lnTo>
                  <a:pt x="91" y="210"/>
                </a:lnTo>
                <a:lnTo>
                  <a:pt x="91" y="211"/>
                </a:lnTo>
                <a:lnTo>
                  <a:pt x="89" y="211"/>
                </a:lnTo>
                <a:lnTo>
                  <a:pt x="89" y="213"/>
                </a:lnTo>
                <a:lnTo>
                  <a:pt x="88" y="213"/>
                </a:lnTo>
                <a:lnTo>
                  <a:pt x="85" y="213"/>
                </a:lnTo>
                <a:lnTo>
                  <a:pt x="85" y="215"/>
                </a:lnTo>
                <a:lnTo>
                  <a:pt x="88" y="218"/>
                </a:lnTo>
                <a:lnTo>
                  <a:pt x="91" y="221"/>
                </a:lnTo>
                <a:lnTo>
                  <a:pt x="93" y="221"/>
                </a:lnTo>
                <a:lnTo>
                  <a:pt x="96" y="224"/>
                </a:lnTo>
                <a:lnTo>
                  <a:pt x="97" y="224"/>
                </a:lnTo>
                <a:lnTo>
                  <a:pt x="104" y="227"/>
                </a:lnTo>
                <a:lnTo>
                  <a:pt x="105" y="227"/>
                </a:lnTo>
                <a:lnTo>
                  <a:pt x="107" y="231"/>
                </a:lnTo>
                <a:lnTo>
                  <a:pt x="109" y="235"/>
                </a:lnTo>
                <a:lnTo>
                  <a:pt x="107" y="237"/>
                </a:lnTo>
                <a:lnTo>
                  <a:pt x="105" y="237"/>
                </a:lnTo>
                <a:lnTo>
                  <a:pt x="104" y="239"/>
                </a:lnTo>
                <a:lnTo>
                  <a:pt x="102" y="239"/>
                </a:lnTo>
                <a:lnTo>
                  <a:pt x="101" y="239"/>
                </a:lnTo>
                <a:lnTo>
                  <a:pt x="99" y="239"/>
                </a:lnTo>
                <a:lnTo>
                  <a:pt x="97" y="239"/>
                </a:lnTo>
                <a:lnTo>
                  <a:pt x="96" y="237"/>
                </a:lnTo>
                <a:lnTo>
                  <a:pt x="94" y="237"/>
                </a:lnTo>
                <a:lnTo>
                  <a:pt x="91" y="237"/>
                </a:lnTo>
                <a:lnTo>
                  <a:pt x="91" y="235"/>
                </a:lnTo>
                <a:lnTo>
                  <a:pt x="89" y="235"/>
                </a:lnTo>
                <a:lnTo>
                  <a:pt x="88" y="234"/>
                </a:lnTo>
                <a:lnTo>
                  <a:pt x="88" y="235"/>
                </a:lnTo>
                <a:lnTo>
                  <a:pt x="86" y="235"/>
                </a:lnTo>
                <a:lnTo>
                  <a:pt x="85" y="235"/>
                </a:lnTo>
                <a:lnTo>
                  <a:pt x="83" y="235"/>
                </a:lnTo>
                <a:lnTo>
                  <a:pt x="81" y="235"/>
                </a:lnTo>
                <a:lnTo>
                  <a:pt x="80" y="234"/>
                </a:lnTo>
                <a:lnTo>
                  <a:pt x="77" y="232"/>
                </a:lnTo>
                <a:lnTo>
                  <a:pt x="75" y="231"/>
                </a:lnTo>
                <a:lnTo>
                  <a:pt x="73" y="231"/>
                </a:lnTo>
                <a:lnTo>
                  <a:pt x="72" y="231"/>
                </a:lnTo>
                <a:lnTo>
                  <a:pt x="73" y="232"/>
                </a:lnTo>
                <a:lnTo>
                  <a:pt x="73" y="235"/>
                </a:lnTo>
                <a:lnTo>
                  <a:pt x="72" y="235"/>
                </a:lnTo>
                <a:lnTo>
                  <a:pt x="70" y="237"/>
                </a:lnTo>
                <a:lnTo>
                  <a:pt x="69" y="237"/>
                </a:lnTo>
                <a:lnTo>
                  <a:pt x="69" y="235"/>
                </a:lnTo>
                <a:lnTo>
                  <a:pt x="67" y="235"/>
                </a:lnTo>
                <a:lnTo>
                  <a:pt x="65" y="235"/>
                </a:lnTo>
                <a:lnTo>
                  <a:pt x="64" y="235"/>
                </a:lnTo>
                <a:lnTo>
                  <a:pt x="62" y="235"/>
                </a:lnTo>
                <a:lnTo>
                  <a:pt x="61" y="235"/>
                </a:lnTo>
                <a:lnTo>
                  <a:pt x="59" y="234"/>
                </a:lnTo>
                <a:lnTo>
                  <a:pt x="59" y="232"/>
                </a:lnTo>
                <a:lnTo>
                  <a:pt x="59" y="231"/>
                </a:lnTo>
                <a:lnTo>
                  <a:pt x="57" y="231"/>
                </a:lnTo>
                <a:lnTo>
                  <a:pt x="57" y="229"/>
                </a:lnTo>
                <a:lnTo>
                  <a:pt x="56" y="229"/>
                </a:lnTo>
                <a:lnTo>
                  <a:pt x="54" y="229"/>
                </a:lnTo>
                <a:lnTo>
                  <a:pt x="53" y="229"/>
                </a:lnTo>
                <a:lnTo>
                  <a:pt x="51" y="229"/>
                </a:lnTo>
                <a:lnTo>
                  <a:pt x="49" y="229"/>
                </a:lnTo>
                <a:lnTo>
                  <a:pt x="49" y="227"/>
                </a:lnTo>
                <a:lnTo>
                  <a:pt x="49" y="224"/>
                </a:lnTo>
                <a:lnTo>
                  <a:pt x="48" y="223"/>
                </a:lnTo>
                <a:lnTo>
                  <a:pt x="48" y="221"/>
                </a:lnTo>
                <a:lnTo>
                  <a:pt x="45" y="219"/>
                </a:lnTo>
                <a:lnTo>
                  <a:pt x="45" y="218"/>
                </a:lnTo>
                <a:lnTo>
                  <a:pt x="43" y="216"/>
                </a:lnTo>
                <a:lnTo>
                  <a:pt x="45" y="215"/>
                </a:lnTo>
                <a:lnTo>
                  <a:pt x="45" y="213"/>
                </a:lnTo>
                <a:lnTo>
                  <a:pt x="43" y="213"/>
                </a:lnTo>
                <a:lnTo>
                  <a:pt x="41" y="211"/>
                </a:lnTo>
                <a:lnTo>
                  <a:pt x="41" y="210"/>
                </a:lnTo>
                <a:lnTo>
                  <a:pt x="41" y="208"/>
                </a:lnTo>
                <a:lnTo>
                  <a:pt x="40" y="207"/>
                </a:lnTo>
                <a:lnTo>
                  <a:pt x="40" y="205"/>
                </a:lnTo>
                <a:lnTo>
                  <a:pt x="40" y="203"/>
                </a:lnTo>
                <a:lnTo>
                  <a:pt x="38" y="203"/>
                </a:lnTo>
                <a:lnTo>
                  <a:pt x="38" y="202"/>
                </a:lnTo>
                <a:lnTo>
                  <a:pt x="38" y="200"/>
                </a:lnTo>
                <a:lnTo>
                  <a:pt x="40" y="199"/>
                </a:lnTo>
                <a:lnTo>
                  <a:pt x="40" y="197"/>
                </a:lnTo>
                <a:lnTo>
                  <a:pt x="38" y="195"/>
                </a:lnTo>
                <a:lnTo>
                  <a:pt x="37" y="194"/>
                </a:lnTo>
                <a:lnTo>
                  <a:pt x="33" y="194"/>
                </a:lnTo>
                <a:lnTo>
                  <a:pt x="33" y="192"/>
                </a:lnTo>
                <a:lnTo>
                  <a:pt x="30" y="191"/>
                </a:lnTo>
                <a:lnTo>
                  <a:pt x="30" y="189"/>
                </a:lnTo>
                <a:lnTo>
                  <a:pt x="29" y="189"/>
                </a:lnTo>
                <a:lnTo>
                  <a:pt x="29" y="191"/>
                </a:lnTo>
                <a:lnTo>
                  <a:pt x="27" y="192"/>
                </a:lnTo>
                <a:lnTo>
                  <a:pt x="27" y="194"/>
                </a:lnTo>
                <a:lnTo>
                  <a:pt x="24" y="194"/>
                </a:lnTo>
                <a:lnTo>
                  <a:pt x="22" y="192"/>
                </a:lnTo>
                <a:lnTo>
                  <a:pt x="21" y="191"/>
                </a:lnTo>
                <a:lnTo>
                  <a:pt x="17" y="189"/>
                </a:lnTo>
                <a:lnTo>
                  <a:pt x="17" y="184"/>
                </a:lnTo>
                <a:lnTo>
                  <a:pt x="19" y="183"/>
                </a:lnTo>
                <a:lnTo>
                  <a:pt x="22" y="181"/>
                </a:lnTo>
                <a:lnTo>
                  <a:pt x="24" y="181"/>
                </a:lnTo>
                <a:lnTo>
                  <a:pt x="25" y="179"/>
                </a:lnTo>
                <a:lnTo>
                  <a:pt x="25" y="176"/>
                </a:lnTo>
                <a:lnTo>
                  <a:pt x="25" y="175"/>
                </a:lnTo>
                <a:lnTo>
                  <a:pt x="24" y="173"/>
                </a:lnTo>
                <a:lnTo>
                  <a:pt x="22" y="173"/>
                </a:lnTo>
                <a:lnTo>
                  <a:pt x="21" y="171"/>
                </a:lnTo>
                <a:lnTo>
                  <a:pt x="19" y="170"/>
                </a:lnTo>
                <a:lnTo>
                  <a:pt x="17" y="168"/>
                </a:lnTo>
                <a:lnTo>
                  <a:pt x="17" y="167"/>
                </a:lnTo>
                <a:lnTo>
                  <a:pt x="17" y="165"/>
                </a:lnTo>
                <a:lnTo>
                  <a:pt x="16" y="163"/>
                </a:lnTo>
                <a:lnTo>
                  <a:pt x="14" y="162"/>
                </a:lnTo>
                <a:lnTo>
                  <a:pt x="13" y="160"/>
                </a:lnTo>
                <a:lnTo>
                  <a:pt x="13" y="159"/>
                </a:lnTo>
                <a:lnTo>
                  <a:pt x="14" y="159"/>
                </a:lnTo>
                <a:lnTo>
                  <a:pt x="16" y="159"/>
                </a:lnTo>
                <a:lnTo>
                  <a:pt x="17" y="157"/>
                </a:lnTo>
                <a:lnTo>
                  <a:pt x="19" y="157"/>
                </a:lnTo>
                <a:lnTo>
                  <a:pt x="21" y="159"/>
                </a:lnTo>
                <a:lnTo>
                  <a:pt x="22" y="159"/>
                </a:lnTo>
                <a:lnTo>
                  <a:pt x="24" y="159"/>
                </a:lnTo>
                <a:lnTo>
                  <a:pt x="25" y="160"/>
                </a:lnTo>
                <a:lnTo>
                  <a:pt x="27" y="162"/>
                </a:lnTo>
                <a:lnTo>
                  <a:pt x="29" y="160"/>
                </a:lnTo>
                <a:lnTo>
                  <a:pt x="30" y="160"/>
                </a:lnTo>
                <a:lnTo>
                  <a:pt x="33" y="162"/>
                </a:lnTo>
                <a:lnTo>
                  <a:pt x="37" y="162"/>
                </a:lnTo>
                <a:lnTo>
                  <a:pt x="38" y="163"/>
                </a:lnTo>
                <a:lnTo>
                  <a:pt x="40" y="165"/>
                </a:lnTo>
                <a:lnTo>
                  <a:pt x="41" y="167"/>
                </a:lnTo>
                <a:lnTo>
                  <a:pt x="45" y="167"/>
                </a:lnTo>
                <a:lnTo>
                  <a:pt x="46" y="165"/>
                </a:lnTo>
                <a:lnTo>
                  <a:pt x="48" y="163"/>
                </a:lnTo>
                <a:lnTo>
                  <a:pt x="48" y="162"/>
                </a:lnTo>
                <a:lnTo>
                  <a:pt x="51" y="160"/>
                </a:lnTo>
                <a:lnTo>
                  <a:pt x="53" y="160"/>
                </a:lnTo>
                <a:lnTo>
                  <a:pt x="53" y="159"/>
                </a:lnTo>
                <a:lnTo>
                  <a:pt x="51" y="157"/>
                </a:lnTo>
                <a:lnTo>
                  <a:pt x="49" y="155"/>
                </a:lnTo>
                <a:lnTo>
                  <a:pt x="49" y="154"/>
                </a:lnTo>
                <a:lnTo>
                  <a:pt x="48" y="152"/>
                </a:lnTo>
                <a:lnTo>
                  <a:pt x="48" y="149"/>
                </a:lnTo>
                <a:lnTo>
                  <a:pt x="48" y="147"/>
                </a:lnTo>
                <a:lnTo>
                  <a:pt x="48" y="146"/>
                </a:lnTo>
                <a:lnTo>
                  <a:pt x="48" y="144"/>
                </a:lnTo>
                <a:lnTo>
                  <a:pt x="46" y="144"/>
                </a:lnTo>
                <a:lnTo>
                  <a:pt x="45" y="143"/>
                </a:lnTo>
                <a:lnTo>
                  <a:pt x="43" y="141"/>
                </a:lnTo>
                <a:lnTo>
                  <a:pt x="43" y="139"/>
                </a:lnTo>
                <a:lnTo>
                  <a:pt x="41" y="139"/>
                </a:lnTo>
                <a:lnTo>
                  <a:pt x="41" y="138"/>
                </a:lnTo>
                <a:lnTo>
                  <a:pt x="41" y="136"/>
                </a:lnTo>
                <a:lnTo>
                  <a:pt x="40" y="135"/>
                </a:lnTo>
                <a:lnTo>
                  <a:pt x="38" y="133"/>
                </a:lnTo>
                <a:lnTo>
                  <a:pt x="38" y="131"/>
                </a:lnTo>
                <a:lnTo>
                  <a:pt x="38" y="130"/>
                </a:lnTo>
                <a:lnTo>
                  <a:pt x="37" y="130"/>
                </a:lnTo>
                <a:lnTo>
                  <a:pt x="35" y="130"/>
                </a:lnTo>
                <a:lnTo>
                  <a:pt x="33" y="131"/>
                </a:lnTo>
                <a:lnTo>
                  <a:pt x="32" y="133"/>
                </a:lnTo>
                <a:lnTo>
                  <a:pt x="30" y="133"/>
                </a:lnTo>
                <a:lnTo>
                  <a:pt x="29" y="133"/>
                </a:lnTo>
                <a:lnTo>
                  <a:pt x="29" y="131"/>
                </a:lnTo>
                <a:lnTo>
                  <a:pt x="29" y="130"/>
                </a:lnTo>
                <a:lnTo>
                  <a:pt x="29" y="128"/>
                </a:lnTo>
                <a:lnTo>
                  <a:pt x="27" y="128"/>
                </a:lnTo>
                <a:lnTo>
                  <a:pt x="25" y="128"/>
                </a:lnTo>
                <a:lnTo>
                  <a:pt x="24" y="128"/>
                </a:lnTo>
                <a:lnTo>
                  <a:pt x="22" y="128"/>
                </a:lnTo>
                <a:lnTo>
                  <a:pt x="21" y="130"/>
                </a:lnTo>
                <a:lnTo>
                  <a:pt x="17" y="130"/>
                </a:lnTo>
                <a:lnTo>
                  <a:pt x="16" y="130"/>
                </a:lnTo>
                <a:lnTo>
                  <a:pt x="16" y="128"/>
                </a:lnTo>
                <a:lnTo>
                  <a:pt x="16" y="127"/>
                </a:lnTo>
                <a:lnTo>
                  <a:pt x="17" y="125"/>
                </a:lnTo>
                <a:lnTo>
                  <a:pt x="19" y="123"/>
                </a:lnTo>
                <a:lnTo>
                  <a:pt x="17" y="122"/>
                </a:lnTo>
                <a:lnTo>
                  <a:pt x="17" y="120"/>
                </a:lnTo>
                <a:lnTo>
                  <a:pt x="19" y="119"/>
                </a:lnTo>
                <a:lnTo>
                  <a:pt x="21" y="117"/>
                </a:lnTo>
                <a:lnTo>
                  <a:pt x="19" y="114"/>
                </a:lnTo>
                <a:lnTo>
                  <a:pt x="21" y="114"/>
                </a:lnTo>
                <a:lnTo>
                  <a:pt x="21" y="111"/>
                </a:lnTo>
                <a:lnTo>
                  <a:pt x="21" y="109"/>
                </a:lnTo>
                <a:lnTo>
                  <a:pt x="21" y="107"/>
                </a:lnTo>
                <a:lnTo>
                  <a:pt x="9" y="109"/>
                </a:lnTo>
                <a:lnTo>
                  <a:pt x="8" y="107"/>
                </a:lnTo>
                <a:lnTo>
                  <a:pt x="5" y="104"/>
                </a:lnTo>
                <a:lnTo>
                  <a:pt x="3" y="103"/>
                </a:lnTo>
                <a:lnTo>
                  <a:pt x="5" y="101"/>
                </a:lnTo>
                <a:lnTo>
                  <a:pt x="3" y="99"/>
                </a:lnTo>
                <a:lnTo>
                  <a:pt x="0" y="99"/>
                </a:lnTo>
                <a:lnTo>
                  <a:pt x="0" y="98"/>
                </a:lnTo>
                <a:lnTo>
                  <a:pt x="0" y="90"/>
                </a:lnTo>
                <a:lnTo>
                  <a:pt x="0" y="88"/>
                </a:lnTo>
                <a:lnTo>
                  <a:pt x="0" y="87"/>
                </a:lnTo>
                <a:lnTo>
                  <a:pt x="0" y="85"/>
                </a:lnTo>
                <a:lnTo>
                  <a:pt x="0" y="80"/>
                </a:lnTo>
                <a:lnTo>
                  <a:pt x="0" y="71"/>
                </a:lnTo>
                <a:lnTo>
                  <a:pt x="0" y="69"/>
                </a:lnTo>
                <a:lnTo>
                  <a:pt x="0" y="67"/>
                </a:lnTo>
                <a:lnTo>
                  <a:pt x="0" y="64"/>
                </a:lnTo>
                <a:lnTo>
                  <a:pt x="0" y="58"/>
                </a:lnTo>
                <a:lnTo>
                  <a:pt x="1" y="58"/>
                </a:lnTo>
                <a:lnTo>
                  <a:pt x="3" y="58"/>
                </a:lnTo>
                <a:lnTo>
                  <a:pt x="3" y="56"/>
                </a:lnTo>
                <a:lnTo>
                  <a:pt x="6" y="56"/>
                </a:lnTo>
                <a:lnTo>
                  <a:pt x="8" y="56"/>
                </a:lnTo>
                <a:lnTo>
                  <a:pt x="9" y="56"/>
                </a:lnTo>
                <a:lnTo>
                  <a:pt x="9" y="55"/>
                </a:lnTo>
                <a:lnTo>
                  <a:pt x="13" y="56"/>
                </a:lnTo>
                <a:lnTo>
                  <a:pt x="14" y="56"/>
                </a:lnTo>
                <a:lnTo>
                  <a:pt x="17" y="61"/>
                </a:lnTo>
                <a:lnTo>
                  <a:pt x="22" y="63"/>
                </a:lnTo>
                <a:lnTo>
                  <a:pt x="24" y="63"/>
                </a:lnTo>
                <a:lnTo>
                  <a:pt x="24" y="64"/>
                </a:lnTo>
                <a:lnTo>
                  <a:pt x="24" y="66"/>
                </a:lnTo>
                <a:lnTo>
                  <a:pt x="24" y="67"/>
                </a:lnTo>
                <a:lnTo>
                  <a:pt x="25" y="67"/>
                </a:lnTo>
                <a:lnTo>
                  <a:pt x="29" y="67"/>
                </a:lnTo>
                <a:lnTo>
                  <a:pt x="32" y="71"/>
                </a:lnTo>
                <a:lnTo>
                  <a:pt x="33" y="72"/>
                </a:lnTo>
                <a:lnTo>
                  <a:pt x="37" y="72"/>
                </a:lnTo>
                <a:lnTo>
                  <a:pt x="38" y="72"/>
                </a:lnTo>
                <a:lnTo>
                  <a:pt x="40" y="72"/>
                </a:lnTo>
                <a:lnTo>
                  <a:pt x="41" y="72"/>
                </a:lnTo>
                <a:lnTo>
                  <a:pt x="43" y="71"/>
                </a:lnTo>
                <a:lnTo>
                  <a:pt x="45" y="69"/>
                </a:lnTo>
                <a:lnTo>
                  <a:pt x="45" y="67"/>
                </a:lnTo>
                <a:lnTo>
                  <a:pt x="48" y="66"/>
                </a:lnTo>
                <a:lnTo>
                  <a:pt x="49" y="63"/>
                </a:lnTo>
                <a:lnTo>
                  <a:pt x="51" y="63"/>
                </a:lnTo>
                <a:lnTo>
                  <a:pt x="53" y="63"/>
                </a:lnTo>
                <a:lnTo>
                  <a:pt x="54" y="63"/>
                </a:lnTo>
                <a:lnTo>
                  <a:pt x="56" y="61"/>
                </a:lnTo>
                <a:lnTo>
                  <a:pt x="57" y="61"/>
                </a:lnTo>
                <a:lnTo>
                  <a:pt x="59" y="61"/>
                </a:lnTo>
                <a:lnTo>
                  <a:pt x="62" y="56"/>
                </a:lnTo>
                <a:lnTo>
                  <a:pt x="62" y="55"/>
                </a:lnTo>
                <a:lnTo>
                  <a:pt x="64" y="55"/>
                </a:lnTo>
                <a:lnTo>
                  <a:pt x="65" y="53"/>
                </a:lnTo>
                <a:lnTo>
                  <a:pt x="67" y="47"/>
                </a:lnTo>
                <a:lnTo>
                  <a:pt x="69" y="45"/>
                </a:lnTo>
                <a:lnTo>
                  <a:pt x="69" y="43"/>
                </a:lnTo>
                <a:lnTo>
                  <a:pt x="73" y="39"/>
                </a:lnTo>
                <a:lnTo>
                  <a:pt x="75" y="39"/>
                </a:lnTo>
                <a:lnTo>
                  <a:pt x="78" y="35"/>
                </a:lnTo>
                <a:lnTo>
                  <a:pt x="81" y="34"/>
                </a:lnTo>
                <a:lnTo>
                  <a:pt x="81" y="32"/>
                </a:lnTo>
                <a:lnTo>
                  <a:pt x="86" y="34"/>
                </a:lnTo>
                <a:lnTo>
                  <a:pt x="88" y="34"/>
                </a:lnTo>
                <a:lnTo>
                  <a:pt x="89" y="32"/>
                </a:lnTo>
                <a:lnTo>
                  <a:pt x="91" y="32"/>
                </a:lnTo>
                <a:lnTo>
                  <a:pt x="93" y="32"/>
                </a:lnTo>
                <a:lnTo>
                  <a:pt x="94" y="31"/>
                </a:lnTo>
                <a:lnTo>
                  <a:pt x="94" y="34"/>
                </a:lnTo>
                <a:lnTo>
                  <a:pt x="94" y="35"/>
                </a:lnTo>
                <a:lnTo>
                  <a:pt x="94" y="39"/>
                </a:lnTo>
                <a:lnTo>
                  <a:pt x="94" y="40"/>
                </a:lnTo>
                <a:lnTo>
                  <a:pt x="94" y="43"/>
                </a:lnTo>
                <a:lnTo>
                  <a:pt x="94" y="48"/>
                </a:lnTo>
                <a:lnTo>
                  <a:pt x="94" y="51"/>
                </a:lnTo>
                <a:lnTo>
                  <a:pt x="94" y="55"/>
                </a:lnTo>
                <a:lnTo>
                  <a:pt x="94" y="61"/>
                </a:lnTo>
                <a:lnTo>
                  <a:pt x="94" y="69"/>
                </a:lnTo>
                <a:lnTo>
                  <a:pt x="94" y="71"/>
                </a:lnTo>
                <a:lnTo>
                  <a:pt x="94" y="74"/>
                </a:lnTo>
                <a:lnTo>
                  <a:pt x="94" y="80"/>
                </a:lnTo>
                <a:lnTo>
                  <a:pt x="94" y="87"/>
                </a:lnTo>
                <a:lnTo>
                  <a:pt x="97" y="87"/>
                </a:lnTo>
                <a:lnTo>
                  <a:pt x="99" y="87"/>
                </a:lnTo>
                <a:lnTo>
                  <a:pt x="110" y="87"/>
                </a:lnTo>
                <a:lnTo>
                  <a:pt x="115" y="87"/>
                </a:lnTo>
                <a:lnTo>
                  <a:pt x="117" y="87"/>
                </a:lnTo>
                <a:lnTo>
                  <a:pt x="123" y="87"/>
                </a:lnTo>
                <a:lnTo>
                  <a:pt x="131" y="87"/>
                </a:lnTo>
                <a:lnTo>
                  <a:pt x="141" y="87"/>
                </a:lnTo>
                <a:lnTo>
                  <a:pt x="144" y="87"/>
                </a:lnTo>
                <a:lnTo>
                  <a:pt x="147" y="87"/>
                </a:lnTo>
                <a:lnTo>
                  <a:pt x="149" y="87"/>
                </a:lnTo>
                <a:lnTo>
                  <a:pt x="150" y="87"/>
                </a:lnTo>
                <a:lnTo>
                  <a:pt x="152" y="87"/>
                </a:lnTo>
                <a:lnTo>
                  <a:pt x="158" y="88"/>
                </a:lnTo>
                <a:lnTo>
                  <a:pt x="168" y="87"/>
                </a:lnTo>
                <a:lnTo>
                  <a:pt x="171" y="87"/>
                </a:lnTo>
                <a:lnTo>
                  <a:pt x="174" y="87"/>
                </a:lnTo>
                <a:lnTo>
                  <a:pt x="184" y="87"/>
                </a:lnTo>
                <a:lnTo>
                  <a:pt x="184" y="88"/>
                </a:lnTo>
                <a:lnTo>
                  <a:pt x="184" y="93"/>
                </a:lnTo>
                <a:lnTo>
                  <a:pt x="184" y="99"/>
                </a:lnTo>
                <a:lnTo>
                  <a:pt x="189" y="99"/>
                </a:lnTo>
                <a:lnTo>
                  <a:pt x="192" y="99"/>
                </a:lnTo>
                <a:lnTo>
                  <a:pt x="195" y="99"/>
                </a:lnTo>
                <a:lnTo>
                  <a:pt x="203" y="99"/>
                </a:lnTo>
                <a:lnTo>
                  <a:pt x="205" y="99"/>
                </a:lnTo>
                <a:lnTo>
                  <a:pt x="211" y="99"/>
                </a:lnTo>
                <a:lnTo>
                  <a:pt x="216" y="99"/>
                </a:lnTo>
                <a:lnTo>
                  <a:pt x="217" y="99"/>
                </a:lnTo>
                <a:lnTo>
                  <a:pt x="222" y="99"/>
                </a:lnTo>
                <a:lnTo>
                  <a:pt x="224" y="99"/>
                </a:lnTo>
                <a:lnTo>
                  <a:pt x="229" y="99"/>
                </a:lnTo>
                <a:lnTo>
                  <a:pt x="230" y="99"/>
                </a:lnTo>
                <a:lnTo>
                  <a:pt x="238" y="99"/>
                </a:lnTo>
                <a:lnTo>
                  <a:pt x="241" y="99"/>
                </a:lnTo>
                <a:lnTo>
                  <a:pt x="243" y="99"/>
                </a:lnTo>
                <a:lnTo>
                  <a:pt x="246" y="99"/>
                </a:lnTo>
                <a:lnTo>
                  <a:pt x="251" y="99"/>
                </a:lnTo>
                <a:lnTo>
                  <a:pt x="267" y="99"/>
                </a:lnTo>
                <a:lnTo>
                  <a:pt x="270" y="99"/>
                </a:lnTo>
                <a:lnTo>
                  <a:pt x="273" y="99"/>
                </a:lnTo>
                <a:lnTo>
                  <a:pt x="277" y="99"/>
                </a:lnTo>
                <a:lnTo>
                  <a:pt x="280" y="99"/>
                </a:lnTo>
                <a:lnTo>
                  <a:pt x="281" y="99"/>
                </a:lnTo>
                <a:lnTo>
                  <a:pt x="283" y="99"/>
                </a:lnTo>
                <a:lnTo>
                  <a:pt x="291" y="99"/>
                </a:lnTo>
                <a:lnTo>
                  <a:pt x="294" y="99"/>
                </a:lnTo>
                <a:lnTo>
                  <a:pt x="296" y="99"/>
                </a:lnTo>
                <a:lnTo>
                  <a:pt x="297" y="99"/>
                </a:lnTo>
                <a:lnTo>
                  <a:pt x="301" y="99"/>
                </a:lnTo>
                <a:lnTo>
                  <a:pt x="304" y="99"/>
                </a:lnTo>
                <a:lnTo>
                  <a:pt x="307" y="99"/>
                </a:lnTo>
                <a:lnTo>
                  <a:pt x="309" y="99"/>
                </a:lnTo>
                <a:lnTo>
                  <a:pt x="310" y="99"/>
                </a:lnTo>
                <a:lnTo>
                  <a:pt x="313" y="99"/>
                </a:lnTo>
                <a:lnTo>
                  <a:pt x="315" y="99"/>
                </a:lnTo>
                <a:lnTo>
                  <a:pt x="317" y="99"/>
                </a:lnTo>
                <a:lnTo>
                  <a:pt x="321" y="99"/>
                </a:lnTo>
                <a:lnTo>
                  <a:pt x="325" y="99"/>
                </a:lnTo>
                <a:lnTo>
                  <a:pt x="328" y="99"/>
                </a:lnTo>
                <a:lnTo>
                  <a:pt x="331" y="99"/>
                </a:lnTo>
                <a:lnTo>
                  <a:pt x="334" y="99"/>
                </a:lnTo>
                <a:lnTo>
                  <a:pt x="337" y="99"/>
                </a:lnTo>
                <a:lnTo>
                  <a:pt x="339" y="99"/>
                </a:lnTo>
                <a:lnTo>
                  <a:pt x="341" y="99"/>
                </a:lnTo>
                <a:lnTo>
                  <a:pt x="344" y="99"/>
                </a:lnTo>
                <a:lnTo>
                  <a:pt x="345" y="99"/>
                </a:lnTo>
                <a:lnTo>
                  <a:pt x="345" y="98"/>
                </a:lnTo>
                <a:lnTo>
                  <a:pt x="347" y="96"/>
                </a:lnTo>
                <a:lnTo>
                  <a:pt x="347" y="95"/>
                </a:lnTo>
                <a:lnTo>
                  <a:pt x="347" y="93"/>
                </a:lnTo>
                <a:lnTo>
                  <a:pt x="347" y="91"/>
                </a:lnTo>
                <a:lnTo>
                  <a:pt x="347" y="90"/>
                </a:lnTo>
                <a:lnTo>
                  <a:pt x="347" y="88"/>
                </a:lnTo>
                <a:lnTo>
                  <a:pt x="345" y="87"/>
                </a:lnTo>
                <a:lnTo>
                  <a:pt x="347" y="85"/>
                </a:lnTo>
                <a:lnTo>
                  <a:pt x="345" y="85"/>
                </a:lnTo>
                <a:lnTo>
                  <a:pt x="345" y="83"/>
                </a:lnTo>
                <a:lnTo>
                  <a:pt x="345" y="82"/>
                </a:lnTo>
                <a:lnTo>
                  <a:pt x="347" y="82"/>
                </a:lnTo>
                <a:lnTo>
                  <a:pt x="347" y="80"/>
                </a:lnTo>
                <a:lnTo>
                  <a:pt x="345" y="80"/>
                </a:lnTo>
                <a:lnTo>
                  <a:pt x="347" y="79"/>
                </a:lnTo>
                <a:lnTo>
                  <a:pt x="347" y="77"/>
                </a:lnTo>
                <a:lnTo>
                  <a:pt x="347" y="75"/>
                </a:lnTo>
                <a:lnTo>
                  <a:pt x="349" y="75"/>
                </a:lnTo>
                <a:lnTo>
                  <a:pt x="350" y="75"/>
                </a:lnTo>
                <a:lnTo>
                  <a:pt x="350" y="74"/>
                </a:lnTo>
                <a:lnTo>
                  <a:pt x="350" y="72"/>
                </a:lnTo>
                <a:lnTo>
                  <a:pt x="352" y="72"/>
                </a:lnTo>
                <a:lnTo>
                  <a:pt x="352" y="71"/>
                </a:lnTo>
                <a:lnTo>
                  <a:pt x="353" y="71"/>
                </a:lnTo>
                <a:lnTo>
                  <a:pt x="353" y="69"/>
                </a:lnTo>
                <a:lnTo>
                  <a:pt x="355" y="69"/>
                </a:lnTo>
                <a:lnTo>
                  <a:pt x="357" y="67"/>
                </a:lnTo>
                <a:lnTo>
                  <a:pt x="357" y="66"/>
                </a:lnTo>
                <a:lnTo>
                  <a:pt x="357" y="64"/>
                </a:lnTo>
                <a:lnTo>
                  <a:pt x="358" y="64"/>
                </a:lnTo>
                <a:lnTo>
                  <a:pt x="360" y="63"/>
                </a:lnTo>
                <a:lnTo>
                  <a:pt x="360" y="64"/>
                </a:lnTo>
                <a:lnTo>
                  <a:pt x="361" y="64"/>
                </a:lnTo>
                <a:lnTo>
                  <a:pt x="363" y="64"/>
                </a:lnTo>
                <a:lnTo>
                  <a:pt x="365" y="64"/>
                </a:lnTo>
                <a:lnTo>
                  <a:pt x="366" y="64"/>
                </a:lnTo>
                <a:lnTo>
                  <a:pt x="368" y="63"/>
                </a:lnTo>
                <a:lnTo>
                  <a:pt x="368" y="64"/>
                </a:lnTo>
                <a:lnTo>
                  <a:pt x="369" y="63"/>
                </a:lnTo>
                <a:lnTo>
                  <a:pt x="371" y="63"/>
                </a:lnTo>
                <a:lnTo>
                  <a:pt x="371" y="61"/>
                </a:lnTo>
                <a:lnTo>
                  <a:pt x="373" y="61"/>
                </a:lnTo>
                <a:lnTo>
                  <a:pt x="373" y="63"/>
                </a:lnTo>
                <a:lnTo>
                  <a:pt x="374" y="63"/>
                </a:lnTo>
                <a:lnTo>
                  <a:pt x="374" y="61"/>
                </a:lnTo>
                <a:lnTo>
                  <a:pt x="376" y="61"/>
                </a:lnTo>
                <a:lnTo>
                  <a:pt x="377" y="61"/>
                </a:lnTo>
                <a:lnTo>
                  <a:pt x="379" y="61"/>
                </a:lnTo>
                <a:lnTo>
                  <a:pt x="379" y="59"/>
                </a:lnTo>
                <a:lnTo>
                  <a:pt x="381" y="59"/>
                </a:lnTo>
                <a:lnTo>
                  <a:pt x="382" y="58"/>
                </a:lnTo>
                <a:lnTo>
                  <a:pt x="384" y="58"/>
                </a:lnTo>
                <a:lnTo>
                  <a:pt x="384" y="59"/>
                </a:lnTo>
                <a:lnTo>
                  <a:pt x="385" y="59"/>
                </a:lnTo>
                <a:lnTo>
                  <a:pt x="389" y="58"/>
                </a:lnTo>
                <a:lnTo>
                  <a:pt x="389" y="56"/>
                </a:lnTo>
                <a:lnTo>
                  <a:pt x="389" y="58"/>
                </a:lnTo>
                <a:lnTo>
                  <a:pt x="390" y="58"/>
                </a:lnTo>
                <a:lnTo>
                  <a:pt x="390" y="56"/>
                </a:lnTo>
                <a:lnTo>
                  <a:pt x="390" y="55"/>
                </a:lnTo>
                <a:lnTo>
                  <a:pt x="392" y="55"/>
                </a:lnTo>
                <a:lnTo>
                  <a:pt x="392" y="53"/>
                </a:lnTo>
                <a:lnTo>
                  <a:pt x="393" y="51"/>
                </a:lnTo>
                <a:lnTo>
                  <a:pt x="393" y="50"/>
                </a:lnTo>
                <a:lnTo>
                  <a:pt x="395" y="50"/>
                </a:lnTo>
                <a:lnTo>
                  <a:pt x="397" y="50"/>
                </a:lnTo>
                <a:lnTo>
                  <a:pt x="398" y="50"/>
                </a:lnTo>
                <a:lnTo>
                  <a:pt x="400" y="50"/>
                </a:lnTo>
                <a:lnTo>
                  <a:pt x="401" y="51"/>
                </a:lnTo>
                <a:lnTo>
                  <a:pt x="403" y="51"/>
                </a:lnTo>
                <a:lnTo>
                  <a:pt x="405" y="51"/>
                </a:lnTo>
                <a:lnTo>
                  <a:pt x="405" y="53"/>
                </a:lnTo>
                <a:lnTo>
                  <a:pt x="406" y="53"/>
                </a:lnTo>
                <a:lnTo>
                  <a:pt x="406" y="51"/>
                </a:lnTo>
                <a:lnTo>
                  <a:pt x="408" y="51"/>
                </a:lnTo>
                <a:lnTo>
                  <a:pt x="409" y="51"/>
                </a:lnTo>
                <a:lnTo>
                  <a:pt x="409" y="50"/>
                </a:lnTo>
                <a:lnTo>
                  <a:pt x="409" y="48"/>
                </a:lnTo>
                <a:lnTo>
                  <a:pt x="411" y="48"/>
                </a:lnTo>
                <a:lnTo>
                  <a:pt x="413" y="47"/>
                </a:lnTo>
                <a:lnTo>
                  <a:pt x="413" y="45"/>
                </a:lnTo>
                <a:lnTo>
                  <a:pt x="414" y="43"/>
                </a:lnTo>
                <a:lnTo>
                  <a:pt x="416" y="43"/>
                </a:lnTo>
                <a:lnTo>
                  <a:pt x="417" y="43"/>
                </a:lnTo>
                <a:lnTo>
                  <a:pt x="417" y="42"/>
                </a:lnTo>
                <a:lnTo>
                  <a:pt x="417" y="40"/>
                </a:lnTo>
                <a:lnTo>
                  <a:pt x="417" y="39"/>
                </a:lnTo>
                <a:lnTo>
                  <a:pt x="419" y="39"/>
                </a:lnTo>
                <a:lnTo>
                  <a:pt x="419" y="40"/>
                </a:lnTo>
                <a:lnTo>
                  <a:pt x="421" y="40"/>
                </a:lnTo>
                <a:lnTo>
                  <a:pt x="421" y="39"/>
                </a:lnTo>
                <a:lnTo>
                  <a:pt x="419" y="39"/>
                </a:lnTo>
                <a:lnTo>
                  <a:pt x="421" y="37"/>
                </a:lnTo>
                <a:lnTo>
                  <a:pt x="422" y="37"/>
                </a:lnTo>
                <a:lnTo>
                  <a:pt x="422" y="35"/>
                </a:lnTo>
                <a:lnTo>
                  <a:pt x="422" y="34"/>
                </a:lnTo>
                <a:lnTo>
                  <a:pt x="424" y="34"/>
                </a:lnTo>
                <a:lnTo>
                  <a:pt x="425" y="34"/>
                </a:lnTo>
                <a:lnTo>
                  <a:pt x="425" y="32"/>
                </a:lnTo>
                <a:lnTo>
                  <a:pt x="425" y="31"/>
                </a:lnTo>
                <a:lnTo>
                  <a:pt x="427" y="31"/>
                </a:lnTo>
                <a:lnTo>
                  <a:pt x="429" y="31"/>
                </a:lnTo>
                <a:lnTo>
                  <a:pt x="430" y="31"/>
                </a:lnTo>
                <a:lnTo>
                  <a:pt x="432" y="32"/>
                </a:lnTo>
                <a:lnTo>
                  <a:pt x="433" y="32"/>
                </a:lnTo>
                <a:lnTo>
                  <a:pt x="435" y="32"/>
                </a:lnTo>
                <a:lnTo>
                  <a:pt x="437" y="32"/>
                </a:lnTo>
                <a:lnTo>
                  <a:pt x="438" y="31"/>
                </a:lnTo>
                <a:lnTo>
                  <a:pt x="438" y="29"/>
                </a:lnTo>
                <a:lnTo>
                  <a:pt x="440" y="31"/>
                </a:lnTo>
                <a:lnTo>
                  <a:pt x="441" y="31"/>
                </a:lnTo>
                <a:lnTo>
                  <a:pt x="443" y="31"/>
                </a:lnTo>
                <a:lnTo>
                  <a:pt x="443" y="29"/>
                </a:lnTo>
                <a:lnTo>
                  <a:pt x="445" y="29"/>
                </a:lnTo>
                <a:lnTo>
                  <a:pt x="446" y="29"/>
                </a:lnTo>
                <a:lnTo>
                  <a:pt x="448" y="29"/>
                </a:lnTo>
                <a:lnTo>
                  <a:pt x="448" y="27"/>
                </a:lnTo>
                <a:lnTo>
                  <a:pt x="449" y="27"/>
                </a:lnTo>
                <a:lnTo>
                  <a:pt x="449" y="26"/>
                </a:lnTo>
                <a:lnTo>
                  <a:pt x="451" y="26"/>
                </a:lnTo>
                <a:lnTo>
                  <a:pt x="451" y="24"/>
                </a:lnTo>
                <a:lnTo>
                  <a:pt x="453" y="24"/>
                </a:lnTo>
                <a:lnTo>
                  <a:pt x="454" y="24"/>
                </a:lnTo>
                <a:lnTo>
                  <a:pt x="454" y="23"/>
                </a:lnTo>
                <a:lnTo>
                  <a:pt x="456" y="23"/>
                </a:lnTo>
                <a:lnTo>
                  <a:pt x="456" y="24"/>
                </a:lnTo>
                <a:lnTo>
                  <a:pt x="457" y="24"/>
                </a:lnTo>
                <a:lnTo>
                  <a:pt x="459" y="24"/>
                </a:lnTo>
                <a:lnTo>
                  <a:pt x="459" y="26"/>
                </a:lnTo>
                <a:lnTo>
                  <a:pt x="461" y="24"/>
                </a:lnTo>
                <a:lnTo>
                  <a:pt x="461" y="26"/>
                </a:lnTo>
                <a:lnTo>
                  <a:pt x="462" y="26"/>
                </a:lnTo>
                <a:lnTo>
                  <a:pt x="464" y="27"/>
                </a:lnTo>
                <a:lnTo>
                  <a:pt x="465" y="27"/>
                </a:lnTo>
                <a:lnTo>
                  <a:pt x="465" y="29"/>
                </a:lnTo>
                <a:lnTo>
                  <a:pt x="467" y="29"/>
                </a:lnTo>
                <a:lnTo>
                  <a:pt x="469" y="29"/>
                </a:lnTo>
                <a:lnTo>
                  <a:pt x="470" y="29"/>
                </a:lnTo>
                <a:lnTo>
                  <a:pt x="472" y="29"/>
                </a:lnTo>
                <a:lnTo>
                  <a:pt x="473" y="29"/>
                </a:lnTo>
                <a:lnTo>
                  <a:pt x="473" y="27"/>
                </a:lnTo>
                <a:lnTo>
                  <a:pt x="475" y="27"/>
                </a:lnTo>
                <a:lnTo>
                  <a:pt x="475" y="29"/>
                </a:lnTo>
                <a:lnTo>
                  <a:pt x="473" y="29"/>
                </a:lnTo>
                <a:lnTo>
                  <a:pt x="475" y="29"/>
                </a:lnTo>
                <a:lnTo>
                  <a:pt x="477" y="31"/>
                </a:lnTo>
                <a:lnTo>
                  <a:pt x="478" y="31"/>
                </a:lnTo>
                <a:lnTo>
                  <a:pt x="478" y="29"/>
                </a:lnTo>
                <a:lnTo>
                  <a:pt x="480" y="29"/>
                </a:lnTo>
                <a:lnTo>
                  <a:pt x="480" y="31"/>
                </a:lnTo>
                <a:lnTo>
                  <a:pt x="481" y="31"/>
                </a:lnTo>
                <a:lnTo>
                  <a:pt x="483" y="31"/>
                </a:lnTo>
                <a:lnTo>
                  <a:pt x="485" y="31"/>
                </a:lnTo>
                <a:lnTo>
                  <a:pt x="486" y="31"/>
                </a:lnTo>
                <a:lnTo>
                  <a:pt x="486" y="32"/>
                </a:lnTo>
                <a:lnTo>
                  <a:pt x="488" y="32"/>
                </a:lnTo>
                <a:lnTo>
                  <a:pt x="488" y="31"/>
                </a:lnTo>
                <a:lnTo>
                  <a:pt x="486" y="31"/>
                </a:lnTo>
                <a:lnTo>
                  <a:pt x="488" y="31"/>
                </a:lnTo>
                <a:lnTo>
                  <a:pt x="489" y="31"/>
                </a:lnTo>
                <a:lnTo>
                  <a:pt x="491" y="32"/>
                </a:lnTo>
                <a:lnTo>
                  <a:pt x="491" y="31"/>
                </a:lnTo>
                <a:lnTo>
                  <a:pt x="491" y="29"/>
                </a:lnTo>
                <a:lnTo>
                  <a:pt x="491" y="27"/>
                </a:lnTo>
                <a:lnTo>
                  <a:pt x="491" y="26"/>
                </a:lnTo>
                <a:lnTo>
                  <a:pt x="489" y="26"/>
                </a:lnTo>
                <a:lnTo>
                  <a:pt x="488" y="27"/>
                </a:lnTo>
                <a:lnTo>
                  <a:pt x="488" y="26"/>
                </a:lnTo>
                <a:lnTo>
                  <a:pt x="489" y="24"/>
                </a:lnTo>
                <a:lnTo>
                  <a:pt x="489" y="23"/>
                </a:lnTo>
                <a:lnTo>
                  <a:pt x="491" y="24"/>
                </a:lnTo>
                <a:lnTo>
                  <a:pt x="493" y="24"/>
                </a:lnTo>
                <a:lnTo>
                  <a:pt x="491" y="23"/>
                </a:lnTo>
                <a:lnTo>
                  <a:pt x="493" y="23"/>
                </a:lnTo>
                <a:lnTo>
                  <a:pt x="494" y="24"/>
                </a:lnTo>
                <a:lnTo>
                  <a:pt x="496" y="24"/>
                </a:lnTo>
                <a:lnTo>
                  <a:pt x="497" y="23"/>
                </a:lnTo>
                <a:lnTo>
                  <a:pt x="497" y="24"/>
                </a:lnTo>
                <a:lnTo>
                  <a:pt x="499" y="23"/>
                </a:lnTo>
                <a:lnTo>
                  <a:pt x="501" y="23"/>
                </a:lnTo>
                <a:lnTo>
                  <a:pt x="502" y="21"/>
                </a:lnTo>
                <a:lnTo>
                  <a:pt x="502" y="23"/>
                </a:lnTo>
                <a:lnTo>
                  <a:pt x="504" y="23"/>
                </a:lnTo>
                <a:lnTo>
                  <a:pt x="505" y="24"/>
                </a:lnTo>
                <a:lnTo>
                  <a:pt x="505" y="26"/>
                </a:lnTo>
                <a:lnTo>
                  <a:pt x="507" y="26"/>
                </a:lnTo>
                <a:lnTo>
                  <a:pt x="507" y="27"/>
                </a:lnTo>
                <a:lnTo>
                  <a:pt x="507" y="29"/>
                </a:lnTo>
                <a:lnTo>
                  <a:pt x="505" y="29"/>
                </a:lnTo>
                <a:lnTo>
                  <a:pt x="504" y="29"/>
                </a:lnTo>
                <a:lnTo>
                  <a:pt x="505" y="31"/>
                </a:lnTo>
                <a:lnTo>
                  <a:pt x="504" y="31"/>
                </a:lnTo>
                <a:lnTo>
                  <a:pt x="504" y="29"/>
                </a:lnTo>
                <a:lnTo>
                  <a:pt x="504" y="31"/>
                </a:lnTo>
                <a:lnTo>
                  <a:pt x="502" y="29"/>
                </a:lnTo>
                <a:lnTo>
                  <a:pt x="502" y="31"/>
                </a:lnTo>
                <a:lnTo>
                  <a:pt x="501" y="31"/>
                </a:lnTo>
                <a:lnTo>
                  <a:pt x="501" y="32"/>
                </a:lnTo>
                <a:lnTo>
                  <a:pt x="501" y="34"/>
                </a:lnTo>
                <a:lnTo>
                  <a:pt x="501" y="35"/>
                </a:lnTo>
                <a:lnTo>
                  <a:pt x="499" y="35"/>
                </a:lnTo>
                <a:lnTo>
                  <a:pt x="499" y="37"/>
                </a:lnTo>
                <a:lnTo>
                  <a:pt x="502" y="39"/>
                </a:lnTo>
                <a:lnTo>
                  <a:pt x="502" y="40"/>
                </a:lnTo>
                <a:lnTo>
                  <a:pt x="502" y="42"/>
                </a:lnTo>
                <a:lnTo>
                  <a:pt x="502" y="43"/>
                </a:lnTo>
                <a:lnTo>
                  <a:pt x="504" y="43"/>
                </a:lnTo>
                <a:lnTo>
                  <a:pt x="504" y="42"/>
                </a:lnTo>
                <a:lnTo>
                  <a:pt x="505" y="42"/>
                </a:lnTo>
                <a:lnTo>
                  <a:pt x="507" y="43"/>
                </a:lnTo>
                <a:lnTo>
                  <a:pt x="509" y="43"/>
                </a:lnTo>
                <a:lnTo>
                  <a:pt x="509" y="42"/>
                </a:lnTo>
                <a:lnTo>
                  <a:pt x="509" y="40"/>
                </a:lnTo>
                <a:lnTo>
                  <a:pt x="509" y="39"/>
                </a:lnTo>
                <a:lnTo>
                  <a:pt x="507" y="39"/>
                </a:lnTo>
                <a:lnTo>
                  <a:pt x="509" y="39"/>
                </a:lnTo>
                <a:lnTo>
                  <a:pt x="510" y="39"/>
                </a:lnTo>
                <a:lnTo>
                  <a:pt x="510" y="37"/>
                </a:lnTo>
                <a:lnTo>
                  <a:pt x="512" y="35"/>
                </a:lnTo>
                <a:lnTo>
                  <a:pt x="513" y="35"/>
                </a:lnTo>
                <a:lnTo>
                  <a:pt x="515" y="35"/>
                </a:lnTo>
                <a:lnTo>
                  <a:pt x="517" y="35"/>
                </a:lnTo>
                <a:lnTo>
                  <a:pt x="517" y="37"/>
                </a:lnTo>
                <a:lnTo>
                  <a:pt x="515" y="37"/>
                </a:lnTo>
                <a:lnTo>
                  <a:pt x="515" y="39"/>
                </a:lnTo>
                <a:lnTo>
                  <a:pt x="513" y="39"/>
                </a:lnTo>
                <a:lnTo>
                  <a:pt x="513" y="40"/>
                </a:lnTo>
                <a:lnTo>
                  <a:pt x="515" y="40"/>
                </a:lnTo>
                <a:lnTo>
                  <a:pt x="515" y="42"/>
                </a:lnTo>
                <a:lnTo>
                  <a:pt x="517" y="42"/>
                </a:lnTo>
                <a:lnTo>
                  <a:pt x="518" y="42"/>
                </a:lnTo>
                <a:lnTo>
                  <a:pt x="520" y="40"/>
                </a:lnTo>
                <a:lnTo>
                  <a:pt x="521" y="39"/>
                </a:lnTo>
                <a:lnTo>
                  <a:pt x="523" y="40"/>
                </a:lnTo>
                <a:lnTo>
                  <a:pt x="521" y="42"/>
                </a:lnTo>
                <a:lnTo>
                  <a:pt x="521" y="43"/>
                </a:lnTo>
                <a:lnTo>
                  <a:pt x="523" y="45"/>
                </a:lnTo>
                <a:lnTo>
                  <a:pt x="523" y="43"/>
                </a:lnTo>
                <a:lnTo>
                  <a:pt x="525" y="43"/>
                </a:lnTo>
                <a:lnTo>
                  <a:pt x="526" y="43"/>
                </a:lnTo>
                <a:lnTo>
                  <a:pt x="528" y="43"/>
                </a:lnTo>
                <a:lnTo>
                  <a:pt x="529" y="43"/>
                </a:lnTo>
                <a:lnTo>
                  <a:pt x="531" y="42"/>
                </a:lnTo>
                <a:lnTo>
                  <a:pt x="531" y="40"/>
                </a:lnTo>
                <a:lnTo>
                  <a:pt x="533" y="40"/>
                </a:lnTo>
                <a:lnTo>
                  <a:pt x="534" y="40"/>
                </a:lnTo>
                <a:lnTo>
                  <a:pt x="534" y="42"/>
                </a:lnTo>
                <a:lnTo>
                  <a:pt x="534" y="43"/>
                </a:lnTo>
                <a:lnTo>
                  <a:pt x="533" y="43"/>
                </a:lnTo>
                <a:lnTo>
                  <a:pt x="533" y="45"/>
                </a:lnTo>
                <a:lnTo>
                  <a:pt x="533" y="47"/>
                </a:lnTo>
                <a:lnTo>
                  <a:pt x="534" y="47"/>
                </a:lnTo>
                <a:lnTo>
                  <a:pt x="534" y="48"/>
                </a:lnTo>
                <a:lnTo>
                  <a:pt x="536" y="47"/>
                </a:lnTo>
                <a:lnTo>
                  <a:pt x="536" y="45"/>
                </a:lnTo>
                <a:lnTo>
                  <a:pt x="537" y="45"/>
                </a:lnTo>
                <a:lnTo>
                  <a:pt x="536" y="43"/>
                </a:lnTo>
                <a:lnTo>
                  <a:pt x="537" y="43"/>
                </a:lnTo>
                <a:lnTo>
                  <a:pt x="539" y="43"/>
                </a:lnTo>
                <a:lnTo>
                  <a:pt x="539" y="45"/>
                </a:lnTo>
                <a:lnTo>
                  <a:pt x="541" y="45"/>
                </a:lnTo>
                <a:lnTo>
                  <a:pt x="542" y="47"/>
                </a:lnTo>
                <a:lnTo>
                  <a:pt x="542" y="45"/>
                </a:lnTo>
                <a:lnTo>
                  <a:pt x="544" y="45"/>
                </a:lnTo>
                <a:lnTo>
                  <a:pt x="544" y="43"/>
                </a:lnTo>
                <a:lnTo>
                  <a:pt x="544" y="42"/>
                </a:lnTo>
                <a:lnTo>
                  <a:pt x="545" y="40"/>
                </a:lnTo>
                <a:lnTo>
                  <a:pt x="547" y="40"/>
                </a:lnTo>
                <a:lnTo>
                  <a:pt x="549" y="40"/>
                </a:lnTo>
                <a:lnTo>
                  <a:pt x="549" y="39"/>
                </a:lnTo>
                <a:lnTo>
                  <a:pt x="547" y="37"/>
                </a:lnTo>
                <a:lnTo>
                  <a:pt x="549" y="37"/>
                </a:lnTo>
                <a:lnTo>
                  <a:pt x="550" y="37"/>
                </a:lnTo>
                <a:lnTo>
                  <a:pt x="552" y="37"/>
                </a:lnTo>
                <a:lnTo>
                  <a:pt x="552" y="39"/>
                </a:lnTo>
                <a:lnTo>
                  <a:pt x="553" y="39"/>
                </a:lnTo>
                <a:lnTo>
                  <a:pt x="553" y="37"/>
                </a:lnTo>
                <a:lnTo>
                  <a:pt x="558" y="35"/>
                </a:lnTo>
                <a:lnTo>
                  <a:pt x="560" y="35"/>
                </a:lnTo>
                <a:lnTo>
                  <a:pt x="560" y="34"/>
                </a:lnTo>
                <a:lnTo>
                  <a:pt x="561" y="34"/>
                </a:lnTo>
                <a:lnTo>
                  <a:pt x="563" y="35"/>
                </a:lnTo>
                <a:lnTo>
                  <a:pt x="563" y="34"/>
                </a:lnTo>
                <a:lnTo>
                  <a:pt x="565" y="34"/>
                </a:lnTo>
                <a:lnTo>
                  <a:pt x="565" y="35"/>
                </a:lnTo>
                <a:lnTo>
                  <a:pt x="566" y="35"/>
                </a:lnTo>
                <a:lnTo>
                  <a:pt x="568" y="37"/>
                </a:lnTo>
                <a:lnTo>
                  <a:pt x="569" y="35"/>
                </a:lnTo>
                <a:lnTo>
                  <a:pt x="571" y="37"/>
                </a:lnTo>
                <a:lnTo>
                  <a:pt x="573" y="39"/>
                </a:lnTo>
                <a:lnTo>
                  <a:pt x="574" y="39"/>
                </a:lnTo>
                <a:lnTo>
                  <a:pt x="576" y="39"/>
                </a:lnTo>
                <a:lnTo>
                  <a:pt x="577" y="39"/>
                </a:lnTo>
                <a:lnTo>
                  <a:pt x="579" y="39"/>
                </a:lnTo>
                <a:lnTo>
                  <a:pt x="579" y="37"/>
                </a:lnTo>
                <a:lnTo>
                  <a:pt x="581" y="37"/>
                </a:lnTo>
                <a:lnTo>
                  <a:pt x="582" y="37"/>
                </a:lnTo>
                <a:lnTo>
                  <a:pt x="582" y="35"/>
                </a:lnTo>
                <a:lnTo>
                  <a:pt x="582" y="34"/>
                </a:lnTo>
                <a:lnTo>
                  <a:pt x="584" y="32"/>
                </a:lnTo>
                <a:lnTo>
                  <a:pt x="585" y="31"/>
                </a:lnTo>
                <a:lnTo>
                  <a:pt x="587" y="29"/>
                </a:lnTo>
                <a:lnTo>
                  <a:pt x="589" y="29"/>
                </a:lnTo>
                <a:lnTo>
                  <a:pt x="589" y="27"/>
                </a:lnTo>
                <a:lnTo>
                  <a:pt x="590" y="27"/>
                </a:lnTo>
                <a:lnTo>
                  <a:pt x="592" y="27"/>
                </a:lnTo>
                <a:lnTo>
                  <a:pt x="593" y="26"/>
                </a:lnTo>
                <a:lnTo>
                  <a:pt x="595" y="24"/>
                </a:lnTo>
                <a:lnTo>
                  <a:pt x="595" y="23"/>
                </a:lnTo>
                <a:lnTo>
                  <a:pt x="595" y="21"/>
                </a:lnTo>
                <a:lnTo>
                  <a:pt x="595" y="18"/>
                </a:lnTo>
                <a:lnTo>
                  <a:pt x="595" y="16"/>
                </a:lnTo>
                <a:lnTo>
                  <a:pt x="597" y="15"/>
                </a:lnTo>
                <a:lnTo>
                  <a:pt x="597" y="13"/>
                </a:lnTo>
                <a:lnTo>
                  <a:pt x="598" y="11"/>
                </a:lnTo>
                <a:lnTo>
                  <a:pt x="598" y="10"/>
                </a:lnTo>
                <a:lnTo>
                  <a:pt x="598" y="8"/>
                </a:lnTo>
                <a:lnTo>
                  <a:pt x="600" y="7"/>
                </a:lnTo>
                <a:lnTo>
                  <a:pt x="600" y="5"/>
                </a:lnTo>
                <a:lnTo>
                  <a:pt x="601" y="3"/>
                </a:lnTo>
                <a:lnTo>
                  <a:pt x="603" y="3"/>
                </a:lnTo>
                <a:lnTo>
                  <a:pt x="603" y="2"/>
                </a:lnTo>
                <a:lnTo>
                  <a:pt x="605" y="2"/>
                </a:lnTo>
                <a:lnTo>
                  <a:pt x="606" y="0"/>
                </a:lnTo>
                <a:lnTo>
                  <a:pt x="608" y="0"/>
                </a:lnTo>
                <a:close/>
              </a:path>
            </a:pathLst>
          </a:custGeom>
          <a:solidFill>
            <a:srgbClr val="91BBFA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95" name="Freeform 47"/>
          <p:cNvSpPr>
            <a:spLocks/>
          </p:cNvSpPr>
          <p:nvPr/>
        </p:nvSpPr>
        <p:spPr bwMode="auto">
          <a:xfrm>
            <a:off x="3944938" y="4308475"/>
            <a:ext cx="779463" cy="692150"/>
          </a:xfrm>
          <a:custGeom>
            <a:avLst/>
            <a:gdLst/>
            <a:ahLst/>
            <a:cxnLst>
              <a:cxn ang="0">
                <a:pos x="382" y="57"/>
              </a:cxn>
              <a:cxn ang="0">
                <a:pos x="409" y="68"/>
              </a:cxn>
              <a:cxn ang="0">
                <a:pos x="462" y="97"/>
              </a:cxn>
              <a:cxn ang="0">
                <a:pos x="451" y="144"/>
              </a:cxn>
              <a:cxn ang="0">
                <a:pos x="481" y="153"/>
              </a:cxn>
              <a:cxn ang="0">
                <a:pos x="473" y="184"/>
              </a:cxn>
              <a:cxn ang="0">
                <a:pos x="481" y="211"/>
              </a:cxn>
              <a:cxn ang="0">
                <a:pos x="491" y="244"/>
              </a:cxn>
              <a:cxn ang="0">
                <a:pos x="491" y="272"/>
              </a:cxn>
              <a:cxn ang="0">
                <a:pos x="465" y="286"/>
              </a:cxn>
              <a:cxn ang="0">
                <a:pos x="478" y="323"/>
              </a:cxn>
              <a:cxn ang="0">
                <a:pos x="477" y="345"/>
              </a:cxn>
              <a:cxn ang="0">
                <a:pos x="457" y="348"/>
              </a:cxn>
              <a:cxn ang="0">
                <a:pos x="429" y="350"/>
              </a:cxn>
              <a:cxn ang="0">
                <a:pos x="406" y="356"/>
              </a:cxn>
              <a:cxn ang="0">
                <a:pos x="392" y="368"/>
              </a:cxn>
              <a:cxn ang="0">
                <a:pos x="411" y="393"/>
              </a:cxn>
              <a:cxn ang="0">
                <a:pos x="405" y="417"/>
              </a:cxn>
              <a:cxn ang="0">
                <a:pos x="392" y="425"/>
              </a:cxn>
              <a:cxn ang="0">
                <a:pos x="342" y="436"/>
              </a:cxn>
              <a:cxn ang="0">
                <a:pos x="275" y="430"/>
              </a:cxn>
              <a:cxn ang="0">
                <a:pos x="262" y="414"/>
              </a:cxn>
              <a:cxn ang="0">
                <a:pos x="243" y="401"/>
              </a:cxn>
              <a:cxn ang="0">
                <a:pos x="227" y="398"/>
              </a:cxn>
              <a:cxn ang="0">
                <a:pos x="214" y="390"/>
              </a:cxn>
              <a:cxn ang="0">
                <a:pos x="213" y="376"/>
              </a:cxn>
              <a:cxn ang="0">
                <a:pos x="200" y="361"/>
              </a:cxn>
              <a:cxn ang="0">
                <a:pos x="185" y="347"/>
              </a:cxn>
              <a:cxn ang="0">
                <a:pos x="176" y="361"/>
              </a:cxn>
              <a:cxn ang="0">
                <a:pos x="161" y="371"/>
              </a:cxn>
              <a:cxn ang="0">
                <a:pos x="145" y="377"/>
              </a:cxn>
              <a:cxn ang="0">
                <a:pos x="134" y="380"/>
              </a:cxn>
              <a:cxn ang="0">
                <a:pos x="115" y="371"/>
              </a:cxn>
              <a:cxn ang="0">
                <a:pos x="104" y="372"/>
              </a:cxn>
              <a:cxn ang="0">
                <a:pos x="93" y="361"/>
              </a:cxn>
              <a:cxn ang="0">
                <a:pos x="88" y="342"/>
              </a:cxn>
              <a:cxn ang="0">
                <a:pos x="81" y="328"/>
              </a:cxn>
              <a:cxn ang="0">
                <a:pos x="70" y="312"/>
              </a:cxn>
              <a:cxn ang="0">
                <a:pos x="59" y="305"/>
              </a:cxn>
              <a:cxn ang="0">
                <a:pos x="45" y="291"/>
              </a:cxn>
              <a:cxn ang="0">
                <a:pos x="25" y="280"/>
              </a:cxn>
              <a:cxn ang="0">
                <a:pos x="17" y="264"/>
              </a:cxn>
              <a:cxn ang="0">
                <a:pos x="16" y="219"/>
              </a:cxn>
              <a:cxn ang="0">
                <a:pos x="25" y="195"/>
              </a:cxn>
              <a:cxn ang="0">
                <a:pos x="35" y="184"/>
              </a:cxn>
              <a:cxn ang="0">
                <a:pos x="38" y="168"/>
              </a:cxn>
              <a:cxn ang="0">
                <a:pos x="38" y="155"/>
              </a:cxn>
              <a:cxn ang="0">
                <a:pos x="46" y="139"/>
              </a:cxn>
              <a:cxn ang="0">
                <a:pos x="51" y="131"/>
              </a:cxn>
              <a:cxn ang="0">
                <a:pos x="53" y="118"/>
              </a:cxn>
              <a:cxn ang="0">
                <a:pos x="49" y="99"/>
              </a:cxn>
              <a:cxn ang="0">
                <a:pos x="115" y="68"/>
              </a:cxn>
              <a:cxn ang="0">
                <a:pos x="227" y="68"/>
              </a:cxn>
              <a:cxn ang="0">
                <a:pos x="294" y="65"/>
              </a:cxn>
              <a:cxn ang="0">
                <a:pos x="360" y="65"/>
              </a:cxn>
              <a:cxn ang="0">
                <a:pos x="349" y="52"/>
              </a:cxn>
              <a:cxn ang="0">
                <a:pos x="349" y="35"/>
              </a:cxn>
              <a:cxn ang="0">
                <a:pos x="347" y="16"/>
              </a:cxn>
              <a:cxn ang="0">
                <a:pos x="357" y="4"/>
              </a:cxn>
              <a:cxn ang="0">
                <a:pos x="376" y="1"/>
              </a:cxn>
            </a:cxnLst>
            <a:rect l="0" t="0" r="r" b="b"/>
            <a:pathLst>
              <a:path w="491" h="436">
                <a:moveTo>
                  <a:pt x="381" y="3"/>
                </a:moveTo>
                <a:lnTo>
                  <a:pt x="381" y="4"/>
                </a:lnTo>
                <a:lnTo>
                  <a:pt x="381" y="8"/>
                </a:lnTo>
                <a:lnTo>
                  <a:pt x="381" y="11"/>
                </a:lnTo>
                <a:lnTo>
                  <a:pt x="381" y="16"/>
                </a:lnTo>
                <a:lnTo>
                  <a:pt x="382" y="16"/>
                </a:lnTo>
                <a:lnTo>
                  <a:pt x="382" y="20"/>
                </a:lnTo>
                <a:lnTo>
                  <a:pt x="382" y="24"/>
                </a:lnTo>
                <a:lnTo>
                  <a:pt x="382" y="33"/>
                </a:lnTo>
                <a:lnTo>
                  <a:pt x="382" y="38"/>
                </a:lnTo>
                <a:lnTo>
                  <a:pt x="382" y="40"/>
                </a:lnTo>
                <a:lnTo>
                  <a:pt x="382" y="41"/>
                </a:lnTo>
                <a:lnTo>
                  <a:pt x="382" y="52"/>
                </a:lnTo>
                <a:lnTo>
                  <a:pt x="382" y="54"/>
                </a:lnTo>
                <a:lnTo>
                  <a:pt x="382" y="57"/>
                </a:lnTo>
                <a:lnTo>
                  <a:pt x="382" y="67"/>
                </a:lnTo>
                <a:lnTo>
                  <a:pt x="382" y="68"/>
                </a:lnTo>
                <a:lnTo>
                  <a:pt x="385" y="68"/>
                </a:lnTo>
                <a:lnTo>
                  <a:pt x="392" y="68"/>
                </a:lnTo>
                <a:lnTo>
                  <a:pt x="393" y="68"/>
                </a:lnTo>
                <a:lnTo>
                  <a:pt x="395" y="68"/>
                </a:lnTo>
                <a:lnTo>
                  <a:pt x="397" y="68"/>
                </a:lnTo>
                <a:lnTo>
                  <a:pt x="398" y="68"/>
                </a:lnTo>
                <a:lnTo>
                  <a:pt x="400" y="68"/>
                </a:lnTo>
                <a:lnTo>
                  <a:pt x="401" y="68"/>
                </a:lnTo>
                <a:lnTo>
                  <a:pt x="403" y="68"/>
                </a:lnTo>
                <a:lnTo>
                  <a:pt x="405" y="68"/>
                </a:lnTo>
                <a:lnTo>
                  <a:pt x="406" y="68"/>
                </a:lnTo>
                <a:lnTo>
                  <a:pt x="408" y="68"/>
                </a:lnTo>
                <a:lnTo>
                  <a:pt x="409" y="68"/>
                </a:lnTo>
                <a:lnTo>
                  <a:pt x="416" y="68"/>
                </a:lnTo>
                <a:lnTo>
                  <a:pt x="427" y="68"/>
                </a:lnTo>
                <a:lnTo>
                  <a:pt x="429" y="68"/>
                </a:lnTo>
                <a:lnTo>
                  <a:pt x="432" y="68"/>
                </a:lnTo>
                <a:lnTo>
                  <a:pt x="433" y="68"/>
                </a:lnTo>
                <a:lnTo>
                  <a:pt x="437" y="68"/>
                </a:lnTo>
                <a:lnTo>
                  <a:pt x="451" y="68"/>
                </a:lnTo>
                <a:lnTo>
                  <a:pt x="456" y="68"/>
                </a:lnTo>
                <a:lnTo>
                  <a:pt x="459" y="68"/>
                </a:lnTo>
                <a:lnTo>
                  <a:pt x="462" y="68"/>
                </a:lnTo>
                <a:lnTo>
                  <a:pt x="462" y="75"/>
                </a:lnTo>
                <a:lnTo>
                  <a:pt x="462" y="84"/>
                </a:lnTo>
                <a:lnTo>
                  <a:pt x="462" y="86"/>
                </a:lnTo>
                <a:lnTo>
                  <a:pt x="462" y="96"/>
                </a:lnTo>
                <a:lnTo>
                  <a:pt x="462" y="97"/>
                </a:lnTo>
                <a:lnTo>
                  <a:pt x="462" y="108"/>
                </a:lnTo>
                <a:lnTo>
                  <a:pt x="459" y="108"/>
                </a:lnTo>
                <a:lnTo>
                  <a:pt x="454" y="108"/>
                </a:lnTo>
                <a:lnTo>
                  <a:pt x="449" y="108"/>
                </a:lnTo>
                <a:lnTo>
                  <a:pt x="449" y="110"/>
                </a:lnTo>
                <a:lnTo>
                  <a:pt x="449" y="123"/>
                </a:lnTo>
                <a:lnTo>
                  <a:pt x="451" y="121"/>
                </a:lnTo>
                <a:lnTo>
                  <a:pt x="451" y="124"/>
                </a:lnTo>
                <a:lnTo>
                  <a:pt x="451" y="128"/>
                </a:lnTo>
                <a:lnTo>
                  <a:pt x="451" y="129"/>
                </a:lnTo>
                <a:lnTo>
                  <a:pt x="451" y="131"/>
                </a:lnTo>
                <a:lnTo>
                  <a:pt x="451" y="136"/>
                </a:lnTo>
                <a:lnTo>
                  <a:pt x="451" y="140"/>
                </a:lnTo>
                <a:lnTo>
                  <a:pt x="451" y="142"/>
                </a:lnTo>
                <a:lnTo>
                  <a:pt x="451" y="144"/>
                </a:lnTo>
                <a:lnTo>
                  <a:pt x="454" y="144"/>
                </a:lnTo>
                <a:lnTo>
                  <a:pt x="456" y="144"/>
                </a:lnTo>
                <a:lnTo>
                  <a:pt x="462" y="144"/>
                </a:lnTo>
                <a:lnTo>
                  <a:pt x="464" y="144"/>
                </a:lnTo>
                <a:lnTo>
                  <a:pt x="464" y="147"/>
                </a:lnTo>
                <a:lnTo>
                  <a:pt x="464" y="148"/>
                </a:lnTo>
                <a:lnTo>
                  <a:pt x="469" y="148"/>
                </a:lnTo>
                <a:lnTo>
                  <a:pt x="470" y="148"/>
                </a:lnTo>
                <a:lnTo>
                  <a:pt x="472" y="148"/>
                </a:lnTo>
                <a:lnTo>
                  <a:pt x="473" y="148"/>
                </a:lnTo>
                <a:lnTo>
                  <a:pt x="475" y="148"/>
                </a:lnTo>
                <a:lnTo>
                  <a:pt x="477" y="148"/>
                </a:lnTo>
                <a:lnTo>
                  <a:pt x="477" y="153"/>
                </a:lnTo>
                <a:lnTo>
                  <a:pt x="478" y="153"/>
                </a:lnTo>
                <a:lnTo>
                  <a:pt x="481" y="153"/>
                </a:lnTo>
                <a:lnTo>
                  <a:pt x="485" y="153"/>
                </a:lnTo>
                <a:lnTo>
                  <a:pt x="485" y="158"/>
                </a:lnTo>
                <a:lnTo>
                  <a:pt x="485" y="161"/>
                </a:lnTo>
                <a:lnTo>
                  <a:pt x="485" y="166"/>
                </a:lnTo>
                <a:lnTo>
                  <a:pt x="485" y="168"/>
                </a:lnTo>
                <a:lnTo>
                  <a:pt x="485" y="169"/>
                </a:lnTo>
                <a:lnTo>
                  <a:pt x="485" y="171"/>
                </a:lnTo>
                <a:lnTo>
                  <a:pt x="478" y="171"/>
                </a:lnTo>
                <a:lnTo>
                  <a:pt x="477" y="171"/>
                </a:lnTo>
                <a:lnTo>
                  <a:pt x="475" y="171"/>
                </a:lnTo>
                <a:lnTo>
                  <a:pt x="473" y="171"/>
                </a:lnTo>
                <a:lnTo>
                  <a:pt x="473" y="172"/>
                </a:lnTo>
                <a:lnTo>
                  <a:pt x="473" y="174"/>
                </a:lnTo>
                <a:lnTo>
                  <a:pt x="473" y="182"/>
                </a:lnTo>
                <a:lnTo>
                  <a:pt x="473" y="184"/>
                </a:lnTo>
                <a:lnTo>
                  <a:pt x="473" y="185"/>
                </a:lnTo>
                <a:lnTo>
                  <a:pt x="473" y="188"/>
                </a:lnTo>
                <a:lnTo>
                  <a:pt x="475" y="188"/>
                </a:lnTo>
                <a:lnTo>
                  <a:pt x="477" y="188"/>
                </a:lnTo>
                <a:lnTo>
                  <a:pt x="477" y="190"/>
                </a:lnTo>
                <a:lnTo>
                  <a:pt x="477" y="193"/>
                </a:lnTo>
                <a:lnTo>
                  <a:pt x="478" y="193"/>
                </a:lnTo>
                <a:lnTo>
                  <a:pt x="480" y="193"/>
                </a:lnTo>
                <a:lnTo>
                  <a:pt x="480" y="196"/>
                </a:lnTo>
                <a:lnTo>
                  <a:pt x="480" y="201"/>
                </a:lnTo>
                <a:lnTo>
                  <a:pt x="480" y="203"/>
                </a:lnTo>
                <a:lnTo>
                  <a:pt x="481" y="203"/>
                </a:lnTo>
                <a:lnTo>
                  <a:pt x="481" y="206"/>
                </a:lnTo>
                <a:lnTo>
                  <a:pt x="481" y="209"/>
                </a:lnTo>
                <a:lnTo>
                  <a:pt x="481" y="211"/>
                </a:lnTo>
                <a:lnTo>
                  <a:pt x="483" y="211"/>
                </a:lnTo>
                <a:lnTo>
                  <a:pt x="486" y="211"/>
                </a:lnTo>
                <a:lnTo>
                  <a:pt x="486" y="214"/>
                </a:lnTo>
                <a:lnTo>
                  <a:pt x="486" y="216"/>
                </a:lnTo>
                <a:lnTo>
                  <a:pt x="486" y="219"/>
                </a:lnTo>
                <a:lnTo>
                  <a:pt x="486" y="225"/>
                </a:lnTo>
                <a:lnTo>
                  <a:pt x="486" y="228"/>
                </a:lnTo>
                <a:lnTo>
                  <a:pt x="488" y="228"/>
                </a:lnTo>
                <a:lnTo>
                  <a:pt x="489" y="228"/>
                </a:lnTo>
                <a:lnTo>
                  <a:pt x="489" y="233"/>
                </a:lnTo>
                <a:lnTo>
                  <a:pt x="489" y="236"/>
                </a:lnTo>
                <a:lnTo>
                  <a:pt x="489" y="241"/>
                </a:lnTo>
                <a:lnTo>
                  <a:pt x="491" y="241"/>
                </a:lnTo>
                <a:lnTo>
                  <a:pt x="491" y="243"/>
                </a:lnTo>
                <a:lnTo>
                  <a:pt x="491" y="244"/>
                </a:lnTo>
                <a:lnTo>
                  <a:pt x="491" y="246"/>
                </a:lnTo>
                <a:lnTo>
                  <a:pt x="491" y="248"/>
                </a:lnTo>
                <a:lnTo>
                  <a:pt x="491" y="249"/>
                </a:lnTo>
                <a:lnTo>
                  <a:pt x="491" y="251"/>
                </a:lnTo>
                <a:lnTo>
                  <a:pt x="491" y="254"/>
                </a:lnTo>
                <a:lnTo>
                  <a:pt x="491" y="256"/>
                </a:lnTo>
                <a:lnTo>
                  <a:pt x="491" y="257"/>
                </a:lnTo>
                <a:lnTo>
                  <a:pt x="491" y="259"/>
                </a:lnTo>
                <a:lnTo>
                  <a:pt x="491" y="260"/>
                </a:lnTo>
                <a:lnTo>
                  <a:pt x="491" y="262"/>
                </a:lnTo>
                <a:lnTo>
                  <a:pt x="491" y="265"/>
                </a:lnTo>
                <a:lnTo>
                  <a:pt x="491" y="267"/>
                </a:lnTo>
                <a:lnTo>
                  <a:pt x="491" y="268"/>
                </a:lnTo>
                <a:lnTo>
                  <a:pt x="491" y="270"/>
                </a:lnTo>
                <a:lnTo>
                  <a:pt x="491" y="272"/>
                </a:lnTo>
                <a:lnTo>
                  <a:pt x="491" y="273"/>
                </a:lnTo>
                <a:lnTo>
                  <a:pt x="491" y="275"/>
                </a:lnTo>
                <a:lnTo>
                  <a:pt x="491" y="276"/>
                </a:lnTo>
                <a:lnTo>
                  <a:pt x="491" y="280"/>
                </a:lnTo>
                <a:lnTo>
                  <a:pt x="491" y="281"/>
                </a:lnTo>
                <a:lnTo>
                  <a:pt x="491" y="283"/>
                </a:lnTo>
                <a:lnTo>
                  <a:pt x="491" y="284"/>
                </a:lnTo>
                <a:lnTo>
                  <a:pt x="488" y="284"/>
                </a:lnTo>
                <a:lnTo>
                  <a:pt x="485" y="284"/>
                </a:lnTo>
                <a:lnTo>
                  <a:pt x="483" y="284"/>
                </a:lnTo>
                <a:lnTo>
                  <a:pt x="478" y="284"/>
                </a:lnTo>
                <a:lnTo>
                  <a:pt x="469" y="284"/>
                </a:lnTo>
                <a:lnTo>
                  <a:pt x="467" y="284"/>
                </a:lnTo>
                <a:lnTo>
                  <a:pt x="465" y="284"/>
                </a:lnTo>
                <a:lnTo>
                  <a:pt x="465" y="286"/>
                </a:lnTo>
                <a:lnTo>
                  <a:pt x="465" y="288"/>
                </a:lnTo>
                <a:lnTo>
                  <a:pt x="465" y="289"/>
                </a:lnTo>
                <a:lnTo>
                  <a:pt x="465" y="294"/>
                </a:lnTo>
                <a:lnTo>
                  <a:pt x="465" y="296"/>
                </a:lnTo>
                <a:lnTo>
                  <a:pt x="465" y="299"/>
                </a:lnTo>
                <a:lnTo>
                  <a:pt x="465" y="302"/>
                </a:lnTo>
                <a:lnTo>
                  <a:pt x="469" y="302"/>
                </a:lnTo>
                <a:lnTo>
                  <a:pt x="478" y="302"/>
                </a:lnTo>
                <a:lnTo>
                  <a:pt x="478" y="304"/>
                </a:lnTo>
                <a:lnTo>
                  <a:pt x="478" y="307"/>
                </a:lnTo>
                <a:lnTo>
                  <a:pt x="478" y="315"/>
                </a:lnTo>
                <a:lnTo>
                  <a:pt x="478" y="316"/>
                </a:lnTo>
                <a:lnTo>
                  <a:pt x="478" y="320"/>
                </a:lnTo>
                <a:lnTo>
                  <a:pt x="478" y="321"/>
                </a:lnTo>
                <a:lnTo>
                  <a:pt x="478" y="323"/>
                </a:lnTo>
                <a:lnTo>
                  <a:pt x="478" y="324"/>
                </a:lnTo>
                <a:lnTo>
                  <a:pt x="478" y="328"/>
                </a:lnTo>
                <a:lnTo>
                  <a:pt x="478" y="329"/>
                </a:lnTo>
                <a:lnTo>
                  <a:pt x="478" y="331"/>
                </a:lnTo>
                <a:lnTo>
                  <a:pt x="478" y="332"/>
                </a:lnTo>
                <a:lnTo>
                  <a:pt x="478" y="334"/>
                </a:lnTo>
                <a:lnTo>
                  <a:pt x="478" y="337"/>
                </a:lnTo>
                <a:lnTo>
                  <a:pt x="478" y="339"/>
                </a:lnTo>
                <a:lnTo>
                  <a:pt x="478" y="340"/>
                </a:lnTo>
                <a:lnTo>
                  <a:pt x="478" y="342"/>
                </a:lnTo>
                <a:lnTo>
                  <a:pt x="477" y="342"/>
                </a:lnTo>
                <a:lnTo>
                  <a:pt x="478" y="342"/>
                </a:lnTo>
                <a:lnTo>
                  <a:pt x="478" y="344"/>
                </a:lnTo>
                <a:lnTo>
                  <a:pt x="477" y="344"/>
                </a:lnTo>
                <a:lnTo>
                  <a:pt x="477" y="345"/>
                </a:lnTo>
                <a:lnTo>
                  <a:pt x="477" y="347"/>
                </a:lnTo>
                <a:lnTo>
                  <a:pt x="475" y="347"/>
                </a:lnTo>
                <a:lnTo>
                  <a:pt x="475" y="348"/>
                </a:lnTo>
                <a:lnTo>
                  <a:pt x="473" y="348"/>
                </a:lnTo>
                <a:lnTo>
                  <a:pt x="472" y="348"/>
                </a:lnTo>
                <a:lnTo>
                  <a:pt x="472" y="350"/>
                </a:lnTo>
                <a:lnTo>
                  <a:pt x="470" y="350"/>
                </a:lnTo>
                <a:lnTo>
                  <a:pt x="469" y="350"/>
                </a:lnTo>
                <a:lnTo>
                  <a:pt x="467" y="350"/>
                </a:lnTo>
                <a:lnTo>
                  <a:pt x="467" y="352"/>
                </a:lnTo>
                <a:lnTo>
                  <a:pt x="465" y="352"/>
                </a:lnTo>
                <a:lnTo>
                  <a:pt x="465" y="350"/>
                </a:lnTo>
                <a:lnTo>
                  <a:pt x="465" y="348"/>
                </a:lnTo>
                <a:lnTo>
                  <a:pt x="459" y="348"/>
                </a:lnTo>
                <a:lnTo>
                  <a:pt x="457" y="348"/>
                </a:lnTo>
                <a:lnTo>
                  <a:pt x="454" y="348"/>
                </a:lnTo>
                <a:lnTo>
                  <a:pt x="453" y="348"/>
                </a:lnTo>
                <a:lnTo>
                  <a:pt x="451" y="348"/>
                </a:lnTo>
                <a:lnTo>
                  <a:pt x="449" y="348"/>
                </a:lnTo>
                <a:lnTo>
                  <a:pt x="446" y="348"/>
                </a:lnTo>
                <a:lnTo>
                  <a:pt x="446" y="347"/>
                </a:lnTo>
                <a:lnTo>
                  <a:pt x="446" y="345"/>
                </a:lnTo>
                <a:lnTo>
                  <a:pt x="445" y="345"/>
                </a:lnTo>
                <a:lnTo>
                  <a:pt x="440" y="345"/>
                </a:lnTo>
                <a:lnTo>
                  <a:pt x="435" y="345"/>
                </a:lnTo>
                <a:lnTo>
                  <a:pt x="432" y="345"/>
                </a:lnTo>
                <a:lnTo>
                  <a:pt x="430" y="345"/>
                </a:lnTo>
                <a:lnTo>
                  <a:pt x="430" y="348"/>
                </a:lnTo>
                <a:lnTo>
                  <a:pt x="429" y="348"/>
                </a:lnTo>
                <a:lnTo>
                  <a:pt x="429" y="350"/>
                </a:lnTo>
                <a:lnTo>
                  <a:pt x="427" y="350"/>
                </a:lnTo>
                <a:lnTo>
                  <a:pt x="425" y="350"/>
                </a:lnTo>
                <a:lnTo>
                  <a:pt x="425" y="352"/>
                </a:lnTo>
                <a:lnTo>
                  <a:pt x="424" y="352"/>
                </a:lnTo>
                <a:lnTo>
                  <a:pt x="424" y="355"/>
                </a:lnTo>
                <a:lnTo>
                  <a:pt x="421" y="355"/>
                </a:lnTo>
                <a:lnTo>
                  <a:pt x="419" y="355"/>
                </a:lnTo>
                <a:lnTo>
                  <a:pt x="417" y="355"/>
                </a:lnTo>
                <a:lnTo>
                  <a:pt x="414" y="355"/>
                </a:lnTo>
                <a:lnTo>
                  <a:pt x="413" y="355"/>
                </a:lnTo>
                <a:lnTo>
                  <a:pt x="411" y="355"/>
                </a:lnTo>
                <a:lnTo>
                  <a:pt x="411" y="356"/>
                </a:lnTo>
                <a:lnTo>
                  <a:pt x="409" y="356"/>
                </a:lnTo>
                <a:lnTo>
                  <a:pt x="408" y="356"/>
                </a:lnTo>
                <a:lnTo>
                  <a:pt x="406" y="356"/>
                </a:lnTo>
                <a:lnTo>
                  <a:pt x="405" y="356"/>
                </a:lnTo>
                <a:lnTo>
                  <a:pt x="400" y="356"/>
                </a:lnTo>
                <a:lnTo>
                  <a:pt x="397" y="356"/>
                </a:lnTo>
                <a:lnTo>
                  <a:pt x="395" y="356"/>
                </a:lnTo>
                <a:lnTo>
                  <a:pt x="392" y="356"/>
                </a:lnTo>
                <a:lnTo>
                  <a:pt x="389" y="356"/>
                </a:lnTo>
                <a:lnTo>
                  <a:pt x="387" y="356"/>
                </a:lnTo>
                <a:lnTo>
                  <a:pt x="387" y="358"/>
                </a:lnTo>
                <a:lnTo>
                  <a:pt x="387" y="360"/>
                </a:lnTo>
                <a:lnTo>
                  <a:pt x="387" y="361"/>
                </a:lnTo>
                <a:lnTo>
                  <a:pt x="387" y="363"/>
                </a:lnTo>
                <a:lnTo>
                  <a:pt x="389" y="363"/>
                </a:lnTo>
                <a:lnTo>
                  <a:pt x="390" y="363"/>
                </a:lnTo>
                <a:lnTo>
                  <a:pt x="392" y="363"/>
                </a:lnTo>
                <a:lnTo>
                  <a:pt x="392" y="368"/>
                </a:lnTo>
                <a:lnTo>
                  <a:pt x="392" y="371"/>
                </a:lnTo>
                <a:lnTo>
                  <a:pt x="392" y="372"/>
                </a:lnTo>
                <a:lnTo>
                  <a:pt x="392" y="379"/>
                </a:lnTo>
                <a:lnTo>
                  <a:pt x="392" y="380"/>
                </a:lnTo>
                <a:lnTo>
                  <a:pt x="393" y="380"/>
                </a:lnTo>
                <a:lnTo>
                  <a:pt x="395" y="380"/>
                </a:lnTo>
                <a:lnTo>
                  <a:pt x="395" y="382"/>
                </a:lnTo>
                <a:lnTo>
                  <a:pt x="395" y="384"/>
                </a:lnTo>
                <a:lnTo>
                  <a:pt x="395" y="385"/>
                </a:lnTo>
                <a:lnTo>
                  <a:pt x="397" y="385"/>
                </a:lnTo>
                <a:lnTo>
                  <a:pt x="400" y="385"/>
                </a:lnTo>
                <a:lnTo>
                  <a:pt x="400" y="392"/>
                </a:lnTo>
                <a:lnTo>
                  <a:pt x="400" y="393"/>
                </a:lnTo>
                <a:lnTo>
                  <a:pt x="405" y="393"/>
                </a:lnTo>
                <a:lnTo>
                  <a:pt x="411" y="393"/>
                </a:lnTo>
                <a:lnTo>
                  <a:pt x="413" y="393"/>
                </a:lnTo>
                <a:lnTo>
                  <a:pt x="413" y="398"/>
                </a:lnTo>
                <a:lnTo>
                  <a:pt x="413" y="406"/>
                </a:lnTo>
                <a:lnTo>
                  <a:pt x="413" y="411"/>
                </a:lnTo>
                <a:lnTo>
                  <a:pt x="414" y="411"/>
                </a:lnTo>
                <a:lnTo>
                  <a:pt x="416" y="411"/>
                </a:lnTo>
                <a:lnTo>
                  <a:pt x="414" y="411"/>
                </a:lnTo>
                <a:lnTo>
                  <a:pt x="413" y="412"/>
                </a:lnTo>
                <a:lnTo>
                  <a:pt x="411" y="414"/>
                </a:lnTo>
                <a:lnTo>
                  <a:pt x="411" y="416"/>
                </a:lnTo>
                <a:lnTo>
                  <a:pt x="409" y="416"/>
                </a:lnTo>
                <a:lnTo>
                  <a:pt x="408" y="416"/>
                </a:lnTo>
                <a:lnTo>
                  <a:pt x="406" y="416"/>
                </a:lnTo>
                <a:lnTo>
                  <a:pt x="406" y="417"/>
                </a:lnTo>
                <a:lnTo>
                  <a:pt x="405" y="417"/>
                </a:lnTo>
                <a:lnTo>
                  <a:pt x="403" y="417"/>
                </a:lnTo>
                <a:lnTo>
                  <a:pt x="401" y="417"/>
                </a:lnTo>
                <a:lnTo>
                  <a:pt x="400" y="417"/>
                </a:lnTo>
                <a:lnTo>
                  <a:pt x="400" y="416"/>
                </a:lnTo>
                <a:lnTo>
                  <a:pt x="398" y="416"/>
                </a:lnTo>
                <a:lnTo>
                  <a:pt x="397" y="416"/>
                </a:lnTo>
                <a:lnTo>
                  <a:pt x="395" y="416"/>
                </a:lnTo>
                <a:lnTo>
                  <a:pt x="393" y="416"/>
                </a:lnTo>
                <a:lnTo>
                  <a:pt x="392" y="417"/>
                </a:lnTo>
                <a:lnTo>
                  <a:pt x="392" y="419"/>
                </a:lnTo>
                <a:lnTo>
                  <a:pt x="392" y="420"/>
                </a:lnTo>
                <a:lnTo>
                  <a:pt x="392" y="422"/>
                </a:lnTo>
                <a:lnTo>
                  <a:pt x="390" y="422"/>
                </a:lnTo>
                <a:lnTo>
                  <a:pt x="392" y="424"/>
                </a:lnTo>
                <a:lnTo>
                  <a:pt x="392" y="425"/>
                </a:lnTo>
                <a:lnTo>
                  <a:pt x="390" y="425"/>
                </a:lnTo>
                <a:lnTo>
                  <a:pt x="389" y="427"/>
                </a:lnTo>
                <a:lnTo>
                  <a:pt x="387" y="427"/>
                </a:lnTo>
                <a:lnTo>
                  <a:pt x="387" y="432"/>
                </a:lnTo>
                <a:lnTo>
                  <a:pt x="387" y="436"/>
                </a:lnTo>
                <a:lnTo>
                  <a:pt x="385" y="436"/>
                </a:lnTo>
                <a:lnTo>
                  <a:pt x="377" y="436"/>
                </a:lnTo>
                <a:lnTo>
                  <a:pt x="374" y="436"/>
                </a:lnTo>
                <a:lnTo>
                  <a:pt x="369" y="436"/>
                </a:lnTo>
                <a:lnTo>
                  <a:pt x="360" y="436"/>
                </a:lnTo>
                <a:lnTo>
                  <a:pt x="358" y="436"/>
                </a:lnTo>
                <a:lnTo>
                  <a:pt x="352" y="436"/>
                </a:lnTo>
                <a:lnTo>
                  <a:pt x="345" y="436"/>
                </a:lnTo>
                <a:lnTo>
                  <a:pt x="344" y="436"/>
                </a:lnTo>
                <a:lnTo>
                  <a:pt x="342" y="436"/>
                </a:lnTo>
                <a:lnTo>
                  <a:pt x="339" y="436"/>
                </a:lnTo>
                <a:lnTo>
                  <a:pt x="333" y="436"/>
                </a:lnTo>
                <a:lnTo>
                  <a:pt x="331" y="436"/>
                </a:lnTo>
                <a:lnTo>
                  <a:pt x="328" y="436"/>
                </a:lnTo>
                <a:lnTo>
                  <a:pt x="323" y="436"/>
                </a:lnTo>
                <a:lnTo>
                  <a:pt x="321" y="436"/>
                </a:lnTo>
                <a:lnTo>
                  <a:pt x="318" y="436"/>
                </a:lnTo>
                <a:lnTo>
                  <a:pt x="317" y="436"/>
                </a:lnTo>
                <a:lnTo>
                  <a:pt x="299" y="436"/>
                </a:lnTo>
                <a:lnTo>
                  <a:pt x="296" y="436"/>
                </a:lnTo>
                <a:lnTo>
                  <a:pt x="294" y="436"/>
                </a:lnTo>
                <a:lnTo>
                  <a:pt x="280" y="436"/>
                </a:lnTo>
                <a:lnTo>
                  <a:pt x="278" y="435"/>
                </a:lnTo>
                <a:lnTo>
                  <a:pt x="277" y="432"/>
                </a:lnTo>
                <a:lnTo>
                  <a:pt x="275" y="430"/>
                </a:lnTo>
                <a:lnTo>
                  <a:pt x="273" y="427"/>
                </a:lnTo>
                <a:lnTo>
                  <a:pt x="272" y="425"/>
                </a:lnTo>
                <a:lnTo>
                  <a:pt x="270" y="425"/>
                </a:lnTo>
                <a:lnTo>
                  <a:pt x="270" y="424"/>
                </a:lnTo>
                <a:lnTo>
                  <a:pt x="269" y="424"/>
                </a:lnTo>
                <a:lnTo>
                  <a:pt x="270" y="424"/>
                </a:lnTo>
                <a:lnTo>
                  <a:pt x="270" y="422"/>
                </a:lnTo>
                <a:lnTo>
                  <a:pt x="269" y="422"/>
                </a:lnTo>
                <a:lnTo>
                  <a:pt x="269" y="420"/>
                </a:lnTo>
                <a:lnTo>
                  <a:pt x="267" y="420"/>
                </a:lnTo>
                <a:lnTo>
                  <a:pt x="265" y="419"/>
                </a:lnTo>
                <a:lnTo>
                  <a:pt x="264" y="417"/>
                </a:lnTo>
                <a:lnTo>
                  <a:pt x="262" y="417"/>
                </a:lnTo>
                <a:lnTo>
                  <a:pt x="262" y="416"/>
                </a:lnTo>
                <a:lnTo>
                  <a:pt x="262" y="414"/>
                </a:lnTo>
                <a:lnTo>
                  <a:pt x="261" y="414"/>
                </a:lnTo>
                <a:lnTo>
                  <a:pt x="257" y="412"/>
                </a:lnTo>
                <a:lnTo>
                  <a:pt x="256" y="412"/>
                </a:lnTo>
                <a:lnTo>
                  <a:pt x="249" y="411"/>
                </a:lnTo>
                <a:lnTo>
                  <a:pt x="249" y="409"/>
                </a:lnTo>
                <a:lnTo>
                  <a:pt x="248" y="409"/>
                </a:lnTo>
                <a:lnTo>
                  <a:pt x="248" y="408"/>
                </a:lnTo>
                <a:lnTo>
                  <a:pt x="248" y="406"/>
                </a:lnTo>
                <a:lnTo>
                  <a:pt x="246" y="406"/>
                </a:lnTo>
                <a:lnTo>
                  <a:pt x="246" y="404"/>
                </a:lnTo>
                <a:lnTo>
                  <a:pt x="245" y="404"/>
                </a:lnTo>
                <a:lnTo>
                  <a:pt x="245" y="403"/>
                </a:lnTo>
                <a:lnTo>
                  <a:pt x="243" y="403"/>
                </a:lnTo>
                <a:lnTo>
                  <a:pt x="245" y="401"/>
                </a:lnTo>
                <a:lnTo>
                  <a:pt x="243" y="401"/>
                </a:lnTo>
                <a:lnTo>
                  <a:pt x="241" y="401"/>
                </a:lnTo>
                <a:lnTo>
                  <a:pt x="240" y="401"/>
                </a:lnTo>
                <a:lnTo>
                  <a:pt x="238" y="401"/>
                </a:lnTo>
                <a:lnTo>
                  <a:pt x="237" y="400"/>
                </a:lnTo>
                <a:lnTo>
                  <a:pt x="237" y="398"/>
                </a:lnTo>
                <a:lnTo>
                  <a:pt x="237" y="396"/>
                </a:lnTo>
                <a:lnTo>
                  <a:pt x="235" y="396"/>
                </a:lnTo>
                <a:lnTo>
                  <a:pt x="235" y="395"/>
                </a:lnTo>
                <a:lnTo>
                  <a:pt x="233" y="395"/>
                </a:lnTo>
                <a:lnTo>
                  <a:pt x="232" y="395"/>
                </a:lnTo>
                <a:lnTo>
                  <a:pt x="230" y="395"/>
                </a:lnTo>
                <a:lnTo>
                  <a:pt x="229" y="395"/>
                </a:lnTo>
                <a:lnTo>
                  <a:pt x="229" y="396"/>
                </a:lnTo>
                <a:lnTo>
                  <a:pt x="227" y="396"/>
                </a:lnTo>
                <a:lnTo>
                  <a:pt x="227" y="398"/>
                </a:lnTo>
                <a:lnTo>
                  <a:pt x="225" y="398"/>
                </a:lnTo>
                <a:lnTo>
                  <a:pt x="225" y="400"/>
                </a:lnTo>
                <a:lnTo>
                  <a:pt x="224" y="400"/>
                </a:lnTo>
                <a:lnTo>
                  <a:pt x="222" y="400"/>
                </a:lnTo>
                <a:lnTo>
                  <a:pt x="221" y="398"/>
                </a:lnTo>
                <a:lnTo>
                  <a:pt x="219" y="398"/>
                </a:lnTo>
                <a:lnTo>
                  <a:pt x="217" y="398"/>
                </a:lnTo>
                <a:lnTo>
                  <a:pt x="216" y="398"/>
                </a:lnTo>
                <a:lnTo>
                  <a:pt x="216" y="396"/>
                </a:lnTo>
                <a:lnTo>
                  <a:pt x="214" y="395"/>
                </a:lnTo>
                <a:lnTo>
                  <a:pt x="214" y="393"/>
                </a:lnTo>
                <a:lnTo>
                  <a:pt x="213" y="393"/>
                </a:lnTo>
                <a:lnTo>
                  <a:pt x="213" y="392"/>
                </a:lnTo>
                <a:lnTo>
                  <a:pt x="213" y="390"/>
                </a:lnTo>
                <a:lnTo>
                  <a:pt x="214" y="390"/>
                </a:lnTo>
                <a:lnTo>
                  <a:pt x="214" y="388"/>
                </a:lnTo>
                <a:lnTo>
                  <a:pt x="214" y="387"/>
                </a:lnTo>
                <a:lnTo>
                  <a:pt x="216" y="387"/>
                </a:lnTo>
                <a:lnTo>
                  <a:pt x="216" y="385"/>
                </a:lnTo>
                <a:lnTo>
                  <a:pt x="216" y="384"/>
                </a:lnTo>
                <a:lnTo>
                  <a:pt x="214" y="384"/>
                </a:lnTo>
                <a:lnTo>
                  <a:pt x="213" y="382"/>
                </a:lnTo>
                <a:lnTo>
                  <a:pt x="213" y="384"/>
                </a:lnTo>
                <a:lnTo>
                  <a:pt x="213" y="382"/>
                </a:lnTo>
                <a:lnTo>
                  <a:pt x="211" y="382"/>
                </a:lnTo>
                <a:lnTo>
                  <a:pt x="211" y="380"/>
                </a:lnTo>
                <a:lnTo>
                  <a:pt x="211" y="379"/>
                </a:lnTo>
                <a:lnTo>
                  <a:pt x="211" y="377"/>
                </a:lnTo>
                <a:lnTo>
                  <a:pt x="211" y="376"/>
                </a:lnTo>
                <a:lnTo>
                  <a:pt x="213" y="376"/>
                </a:lnTo>
                <a:lnTo>
                  <a:pt x="213" y="374"/>
                </a:lnTo>
                <a:lnTo>
                  <a:pt x="213" y="372"/>
                </a:lnTo>
                <a:lnTo>
                  <a:pt x="213" y="371"/>
                </a:lnTo>
                <a:lnTo>
                  <a:pt x="213" y="369"/>
                </a:lnTo>
                <a:lnTo>
                  <a:pt x="213" y="368"/>
                </a:lnTo>
                <a:lnTo>
                  <a:pt x="211" y="368"/>
                </a:lnTo>
                <a:lnTo>
                  <a:pt x="211" y="366"/>
                </a:lnTo>
                <a:lnTo>
                  <a:pt x="209" y="366"/>
                </a:lnTo>
                <a:lnTo>
                  <a:pt x="208" y="368"/>
                </a:lnTo>
                <a:lnTo>
                  <a:pt x="206" y="368"/>
                </a:lnTo>
                <a:lnTo>
                  <a:pt x="206" y="369"/>
                </a:lnTo>
                <a:lnTo>
                  <a:pt x="205" y="369"/>
                </a:lnTo>
                <a:lnTo>
                  <a:pt x="201" y="364"/>
                </a:lnTo>
                <a:lnTo>
                  <a:pt x="200" y="363"/>
                </a:lnTo>
                <a:lnTo>
                  <a:pt x="200" y="361"/>
                </a:lnTo>
                <a:lnTo>
                  <a:pt x="200" y="360"/>
                </a:lnTo>
                <a:lnTo>
                  <a:pt x="198" y="358"/>
                </a:lnTo>
                <a:lnTo>
                  <a:pt x="198" y="356"/>
                </a:lnTo>
                <a:lnTo>
                  <a:pt x="198" y="355"/>
                </a:lnTo>
                <a:lnTo>
                  <a:pt x="197" y="355"/>
                </a:lnTo>
                <a:lnTo>
                  <a:pt x="197" y="353"/>
                </a:lnTo>
                <a:lnTo>
                  <a:pt x="195" y="355"/>
                </a:lnTo>
                <a:lnTo>
                  <a:pt x="193" y="355"/>
                </a:lnTo>
                <a:lnTo>
                  <a:pt x="192" y="355"/>
                </a:lnTo>
                <a:lnTo>
                  <a:pt x="190" y="353"/>
                </a:lnTo>
                <a:lnTo>
                  <a:pt x="189" y="352"/>
                </a:lnTo>
                <a:lnTo>
                  <a:pt x="189" y="350"/>
                </a:lnTo>
                <a:lnTo>
                  <a:pt x="187" y="350"/>
                </a:lnTo>
                <a:lnTo>
                  <a:pt x="185" y="348"/>
                </a:lnTo>
                <a:lnTo>
                  <a:pt x="185" y="347"/>
                </a:lnTo>
                <a:lnTo>
                  <a:pt x="185" y="348"/>
                </a:lnTo>
                <a:lnTo>
                  <a:pt x="184" y="348"/>
                </a:lnTo>
                <a:lnTo>
                  <a:pt x="184" y="350"/>
                </a:lnTo>
                <a:lnTo>
                  <a:pt x="182" y="352"/>
                </a:lnTo>
                <a:lnTo>
                  <a:pt x="181" y="353"/>
                </a:lnTo>
                <a:lnTo>
                  <a:pt x="182" y="355"/>
                </a:lnTo>
                <a:lnTo>
                  <a:pt x="181" y="355"/>
                </a:lnTo>
                <a:lnTo>
                  <a:pt x="181" y="356"/>
                </a:lnTo>
                <a:lnTo>
                  <a:pt x="179" y="356"/>
                </a:lnTo>
                <a:lnTo>
                  <a:pt x="177" y="358"/>
                </a:lnTo>
                <a:lnTo>
                  <a:pt x="177" y="356"/>
                </a:lnTo>
                <a:lnTo>
                  <a:pt x="176" y="356"/>
                </a:lnTo>
                <a:lnTo>
                  <a:pt x="176" y="358"/>
                </a:lnTo>
                <a:lnTo>
                  <a:pt x="176" y="360"/>
                </a:lnTo>
                <a:lnTo>
                  <a:pt x="176" y="361"/>
                </a:lnTo>
                <a:lnTo>
                  <a:pt x="174" y="361"/>
                </a:lnTo>
                <a:lnTo>
                  <a:pt x="173" y="363"/>
                </a:lnTo>
                <a:lnTo>
                  <a:pt x="171" y="363"/>
                </a:lnTo>
                <a:lnTo>
                  <a:pt x="171" y="364"/>
                </a:lnTo>
                <a:lnTo>
                  <a:pt x="171" y="366"/>
                </a:lnTo>
                <a:lnTo>
                  <a:pt x="169" y="366"/>
                </a:lnTo>
                <a:lnTo>
                  <a:pt x="168" y="366"/>
                </a:lnTo>
                <a:lnTo>
                  <a:pt x="168" y="368"/>
                </a:lnTo>
                <a:lnTo>
                  <a:pt x="168" y="369"/>
                </a:lnTo>
                <a:lnTo>
                  <a:pt x="168" y="371"/>
                </a:lnTo>
                <a:lnTo>
                  <a:pt x="166" y="372"/>
                </a:lnTo>
                <a:lnTo>
                  <a:pt x="165" y="372"/>
                </a:lnTo>
                <a:lnTo>
                  <a:pt x="163" y="372"/>
                </a:lnTo>
                <a:lnTo>
                  <a:pt x="163" y="371"/>
                </a:lnTo>
                <a:lnTo>
                  <a:pt x="161" y="371"/>
                </a:lnTo>
                <a:lnTo>
                  <a:pt x="161" y="372"/>
                </a:lnTo>
                <a:lnTo>
                  <a:pt x="161" y="374"/>
                </a:lnTo>
                <a:lnTo>
                  <a:pt x="160" y="374"/>
                </a:lnTo>
                <a:lnTo>
                  <a:pt x="158" y="374"/>
                </a:lnTo>
                <a:lnTo>
                  <a:pt x="158" y="372"/>
                </a:lnTo>
                <a:lnTo>
                  <a:pt x="157" y="372"/>
                </a:lnTo>
                <a:lnTo>
                  <a:pt x="155" y="374"/>
                </a:lnTo>
                <a:lnTo>
                  <a:pt x="155" y="376"/>
                </a:lnTo>
                <a:lnTo>
                  <a:pt x="153" y="377"/>
                </a:lnTo>
                <a:lnTo>
                  <a:pt x="153" y="376"/>
                </a:lnTo>
                <a:lnTo>
                  <a:pt x="152" y="376"/>
                </a:lnTo>
                <a:lnTo>
                  <a:pt x="150" y="376"/>
                </a:lnTo>
                <a:lnTo>
                  <a:pt x="149" y="376"/>
                </a:lnTo>
                <a:lnTo>
                  <a:pt x="147" y="377"/>
                </a:lnTo>
                <a:lnTo>
                  <a:pt x="145" y="377"/>
                </a:lnTo>
                <a:lnTo>
                  <a:pt x="147" y="379"/>
                </a:lnTo>
                <a:lnTo>
                  <a:pt x="149" y="380"/>
                </a:lnTo>
                <a:lnTo>
                  <a:pt x="149" y="382"/>
                </a:lnTo>
                <a:lnTo>
                  <a:pt x="147" y="382"/>
                </a:lnTo>
                <a:lnTo>
                  <a:pt x="147" y="384"/>
                </a:lnTo>
                <a:lnTo>
                  <a:pt x="145" y="384"/>
                </a:lnTo>
                <a:lnTo>
                  <a:pt x="144" y="385"/>
                </a:lnTo>
                <a:lnTo>
                  <a:pt x="142" y="385"/>
                </a:lnTo>
                <a:lnTo>
                  <a:pt x="142" y="387"/>
                </a:lnTo>
                <a:lnTo>
                  <a:pt x="141" y="387"/>
                </a:lnTo>
                <a:lnTo>
                  <a:pt x="139" y="387"/>
                </a:lnTo>
                <a:lnTo>
                  <a:pt x="139" y="385"/>
                </a:lnTo>
                <a:lnTo>
                  <a:pt x="137" y="384"/>
                </a:lnTo>
                <a:lnTo>
                  <a:pt x="136" y="382"/>
                </a:lnTo>
                <a:lnTo>
                  <a:pt x="134" y="380"/>
                </a:lnTo>
                <a:lnTo>
                  <a:pt x="133" y="379"/>
                </a:lnTo>
                <a:lnTo>
                  <a:pt x="131" y="377"/>
                </a:lnTo>
                <a:lnTo>
                  <a:pt x="129" y="376"/>
                </a:lnTo>
                <a:lnTo>
                  <a:pt x="129" y="374"/>
                </a:lnTo>
                <a:lnTo>
                  <a:pt x="128" y="374"/>
                </a:lnTo>
                <a:lnTo>
                  <a:pt x="126" y="374"/>
                </a:lnTo>
                <a:lnTo>
                  <a:pt x="126" y="372"/>
                </a:lnTo>
                <a:lnTo>
                  <a:pt x="125" y="372"/>
                </a:lnTo>
                <a:lnTo>
                  <a:pt x="123" y="372"/>
                </a:lnTo>
                <a:lnTo>
                  <a:pt x="123" y="374"/>
                </a:lnTo>
                <a:lnTo>
                  <a:pt x="121" y="374"/>
                </a:lnTo>
                <a:lnTo>
                  <a:pt x="120" y="374"/>
                </a:lnTo>
                <a:lnTo>
                  <a:pt x="118" y="372"/>
                </a:lnTo>
                <a:lnTo>
                  <a:pt x="117" y="372"/>
                </a:lnTo>
                <a:lnTo>
                  <a:pt x="115" y="371"/>
                </a:lnTo>
                <a:lnTo>
                  <a:pt x="115" y="372"/>
                </a:lnTo>
                <a:lnTo>
                  <a:pt x="115" y="374"/>
                </a:lnTo>
                <a:lnTo>
                  <a:pt x="115" y="376"/>
                </a:lnTo>
                <a:lnTo>
                  <a:pt x="115" y="377"/>
                </a:lnTo>
                <a:lnTo>
                  <a:pt x="113" y="377"/>
                </a:lnTo>
                <a:lnTo>
                  <a:pt x="113" y="379"/>
                </a:lnTo>
                <a:lnTo>
                  <a:pt x="112" y="377"/>
                </a:lnTo>
                <a:lnTo>
                  <a:pt x="110" y="379"/>
                </a:lnTo>
                <a:lnTo>
                  <a:pt x="109" y="379"/>
                </a:lnTo>
                <a:lnTo>
                  <a:pt x="107" y="379"/>
                </a:lnTo>
                <a:lnTo>
                  <a:pt x="107" y="377"/>
                </a:lnTo>
                <a:lnTo>
                  <a:pt x="105" y="376"/>
                </a:lnTo>
                <a:lnTo>
                  <a:pt x="104" y="376"/>
                </a:lnTo>
                <a:lnTo>
                  <a:pt x="104" y="374"/>
                </a:lnTo>
                <a:lnTo>
                  <a:pt x="104" y="372"/>
                </a:lnTo>
                <a:lnTo>
                  <a:pt x="102" y="371"/>
                </a:lnTo>
                <a:lnTo>
                  <a:pt x="102" y="369"/>
                </a:lnTo>
                <a:lnTo>
                  <a:pt x="101" y="369"/>
                </a:lnTo>
                <a:lnTo>
                  <a:pt x="101" y="368"/>
                </a:lnTo>
                <a:lnTo>
                  <a:pt x="99" y="366"/>
                </a:lnTo>
                <a:lnTo>
                  <a:pt x="101" y="366"/>
                </a:lnTo>
                <a:lnTo>
                  <a:pt x="101" y="364"/>
                </a:lnTo>
                <a:lnTo>
                  <a:pt x="101" y="363"/>
                </a:lnTo>
                <a:lnTo>
                  <a:pt x="99" y="363"/>
                </a:lnTo>
                <a:lnTo>
                  <a:pt x="97" y="361"/>
                </a:lnTo>
                <a:lnTo>
                  <a:pt x="96" y="361"/>
                </a:lnTo>
                <a:lnTo>
                  <a:pt x="96" y="360"/>
                </a:lnTo>
                <a:lnTo>
                  <a:pt x="94" y="360"/>
                </a:lnTo>
                <a:lnTo>
                  <a:pt x="93" y="360"/>
                </a:lnTo>
                <a:lnTo>
                  <a:pt x="93" y="361"/>
                </a:lnTo>
                <a:lnTo>
                  <a:pt x="91" y="360"/>
                </a:lnTo>
                <a:lnTo>
                  <a:pt x="89" y="358"/>
                </a:lnTo>
                <a:lnTo>
                  <a:pt x="89" y="356"/>
                </a:lnTo>
                <a:lnTo>
                  <a:pt x="89" y="355"/>
                </a:lnTo>
                <a:lnTo>
                  <a:pt x="89" y="353"/>
                </a:lnTo>
                <a:lnTo>
                  <a:pt x="89" y="352"/>
                </a:lnTo>
                <a:lnTo>
                  <a:pt x="91" y="352"/>
                </a:lnTo>
                <a:lnTo>
                  <a:pt x="91" y="350"/>
                </a:lnTo>
                <a:lnTo>
                  <a:pt x="91" y="348"/>
                </a:lnTo>
                <a:lnTo>
                  <a:pt x="91" y="347"/>
                </a:lnTo>
                <a:lnTo>
                  <a:pt x="89" y="347"/>
                </a:lnTo>
                <a:lnTo>
                  <a:pt x="89" y="345"/>
                </a:lnTo>
                <a:lnTo>
                  <a:pt x="88" y="345"/>
                </a:lnTo>
                <a:lnTo>
                  <a:pt x="88" y="344"/>
                </a:lnTo>
                <a:lnTo>
                  <a:pt x="88" y="342"/>
                </a:lnTo>
                <a:lnTo>
                  <a:pt x="88" y="340"/>
                </a:lnTo>
                <a:lnTo>
                  <a:pt x="88" y="339"/>
                </a:lnTo>
                <a:lnTo>
                  <a:pt x="89" y="339"/>
                </a:lnTo>
                <a:lnTo>
                  <a:pt x="89" y="337"/>
                </a:lnTo>
                <a:lnTo>
                  <a:pt x="89" y="336"/>
                </a:lnTo>
                <a:lnTo>
                  <a:pt x="89" y="334"/>
                </a:lnTo>
                <a:lnTo>
                  <a:pt x="89" y="332"/>
                </a:lnTo>
                <a:lnTo>
                  <a:pt x="89" y="331"/>
                </a:lnTo>
                <a:lnTo>
                  <a:pt x="89" y="329"/>
                </a:lnTo>
                <a:lnTo>
                  <a:pt x="88" y="329"/>
                </a:lnTo>
                <a:lnTo>
                  <a:pt x="88" y="328"/>
                </a:lnTo>
                <a:lnTo>
                  <a:pt x="86" y="328"/>
                </a:lnTo>
                <a:lnTo>
                  <a:pt x="85" y="328"/>
                </a:lnTo>
                <a:lnTo>
                  <a:pt x="83" y="329"/>
                </a:lnTo>
                <a:lnTo>
                  <a:pt x="81" y="328"/>
                </a:lnTo>
                <a:lnTo>
                  <a:pt x="80" y="326"/>
                </a:lnTo>
                <a:lnTo>
                  <a:pt x="80" y="324"/>
                </a:lnTo>
                <a:lnTo>
                  <a:pt x="78" y="324"/>
                </a:lnTo>
                <a:lnTo>
                  <a:pt x="78" y="323"/>
                </a:lnTo>
                <a:lnTo>
                  <a:pt x="78" y="321"/>
                </a:lnTo>
                <a:lnTo>
                  <a:pt x="78" y="320"/>
                </a:lnTo>
                <a:lnTo>
                  <a:pt x="77" y="318"/>
                </a:lnTo>
                <a:lnTo>
                  <a:pt x="77" y="316"/>
                </a:lnTo>
                <a:lnTo>
                  <a:pt x="78" y="316"/>
                </a:lnTo>
                <a:lnTo>
                  <a:pt x="77" y="315"/>
                </a:lnTo>
                <a:lnTo>
                  <a:pt x="75" y="315"/>
                </a:lnTo>
                <a:lnTo>
                  <a:pt x="75" y="313"/>
                </a:lnTo>
                <a:lnTo>
                  <a:pt x="73" y="313"/>
                </a:lnTo>
                <a:lnTo>
                  <a:pt x="72" y="312"/>
                </a:lnTo>
                <a:lnTo>
                  <a:pt x="70" y="312"/>
                </a:lnTo>
                <a:lnTo>
                  <a:pt x="70" y="310"/>
                </a:lnTo>
                <a:lnTo>
                  <a:pt x="70" y="308"/>
                </a:lnTo>
                <a:lnTo>
                  <a:pt x="70" y="307"/>
                </a:lnTo>
                <a:lnTo>
                  <a:pt x="72" y="307"/>
                </a:lnTo>
                <a:lnTo>
                  <a:pt x="70" y="305"/>
                </a:lnTo>
                <a:lnTo>
                  <a:pt x="69" y="305"/>
                </a:lnTo>
                <a:lnTo>
                  <a:pt x="67" y="305"/>
                </a:lnTo>
                <a:lnTo>
                  <a:pt x="65" y="305"/>
                </a:lnTo>
                <a:lnTo>
                  <a:pt x="65" y="307"/>
                </a:lnTo>
                <a:lnTo>
                  <a:pt x="64" y="307"/>
                </a:lnTo>
                <a:lnTo>
                  <a:pt x="64" y="308"/>
                </a:lnTo>
                <a:lnTo>
                  <a:pt x="62" y="308"/>
                </a:lnTo>
                <a:lnTo>
                  <a:pt x="62" y="307"/>
                </a:lnTo>
                <a:lnTo>
                  <a:pt x="61" y="307"/>
                </a:lnTo>
                <a:lnTo>
                  <a:pt x="59" y="305"/>
                </a:lnTo>
                <a:lnTo>
                  <a:pt x="59" y="304"/>
                </a:lnTo>
                <a:lnTo>
                  <a:pt x="59" y="300"/>
                </a:lnTo>
                <a:lnTo>
                  <a:pt x="57" y="300"/>
                </a:lnTo>
                <a:lnTo>
                  <a:pt x="56" y="300"/>
                </a:lnTo>
                <a:lnTo>
                  <a:pt x="54" y="300"/>
                </a:lnTo>
                <a:lnTo>
                  <a:pt x="53" y="300"/>
                </a:lnTo>
                <a:lnTo>
                  <a:pt x="53" y="299"/>
                </a:lnTo>
                <a:lnTo>
                  <a:pt x="51" y="297"/>
                </a:lnTo>
                <a:lnTo>
                  <a:pt x="51" y="296"/>
                </a:lnTo>
                <a:lnTo>
                  <a:pt x="51" y="294"/>
                </a:lnTo>
                <a:lnTo>
                  <a:pt x="49" y="294"/>
                </a:lnTo>
                <a:lnTo>
                  <a:pt x="49" y="292"/>
                </a:lnTo>
                <a:lnTo>
                  <a:pt x="48" y="292"/>
                </a:lnTo>
                <a:lnTo>
                  <a:pt x="46" y="292"/>
                </a:lnTo>
                <a:lnTo>
                  <a:pt x="45" y="291"/>
                </a:lnTo>
                <a:lnTo>
                  <a:pt x="43" y="291"/>
                </a:lnTo>
                <a:lnTo>
                  <a:pt x="41" y="291"/>
                </a:lnTo>
                <a:lnTo>
                  <a:pt x="40" y="289"/>
                </a:lnTo>
                <a:lnTo>
                  <a:pt x="38" y="289"/>
                </a:lnTo>
                <a:lnTo>
                  <a:pt x="38" y="288"/>
                </a:lnTo>
                <a:lnTo>
                  <a:pt x="37" y="288"/>
                </a:lnTo>
                <a:lnTo>
                  <a:pt x="37" y="286"/>
                </a:lnTo>
                <a:lnTo>
                  <a:pt x="35" y="284"/>
                </a:lnTo>
                <a:lnTo>
                  <a:pt x="33" y="284"/>
                </a:lnTo>
                <a:lnTo>
                  <a:pt x="32" y="284"/>
                </a:lnTo>
                <a:lnTo>
                  <a:pt x="30" y="283"/>
                </a:lnTo>
                <a:lnTo>
                  <a:pt x="29" y="283"/>
                </a:lnTo>
                <a:lnTo>
                  <a:pt x="27" y="281"/>
                </a:lnTo>
                <a:lnTo>
                  <a:pt x="25" y="281"/>
                </a:lnTo>
                <a:lnTo>
                  <a:pt x="25" y="280"/>
                </a:lnTo>
                <a:lnTo>
                  <a:pt x="22" y="280"/>
                </a:lnTo>
                <a:lnTo>
                  <a:pt x="22" y="278"/>
                </a:lnTo>
                <a:lnTo>
                  <a:pt x="22" y="276"/>
                </a:lnTo>
                <a:lnTo>
                  <a:pt x="21" y="275"/>
                </a:lnTo>
                <a:lnTo>
                  <a:pt x="21" y="273"/>
                </a:lnTo>
                <a:lnTo>
                  <a:pt x="22" y="272"/>
                </a:lnTo>
                <a:lnTo>
                  <a:pt x="24" y="272"/>
                </a:lnTo>
                <a:lnTo>
                  <a:pt x="24" y="270"/>
                </a:lnTo>
                <a:lnTo>
                  <a:pt x="22" y="270"/>
                </a:lnTo>
                <a:lnTo>
                  <a:pt x="22" y="268"/>
                </a:lnTo>
                <a:lnTo>
                  <a:pt x="21" y="268"/>
                </a:lnTo>
                <a:lnTo>
                  <a:pt x="19" y="267"/>
                </a:lnTo>
                <a:lnTo>
                  <a:pt x="19" y="265"/>
                </a:lnTo>
                <a:lnTo>
                  <a:pt x="17" y="265"/>
                </a:lnTo>
                <a:lnTo>
                  <a:pt x="17" y="264"/>
                </a:lnTo>
                <a:lnTo>
                  <a:pt x="17" y="262"/>
                </a:lnTo>
                <a:lnTo>
                  <a:pt x="16" y="262"/>
                </a:lnTo>
                <a:lnTo>
                  <a:pt x="16" y="260"/>
                </a:lnTo>
                <a:lnTo>
                  <a:pt x="14" y="260"/>
                </a:lnTo>
                <a:lnTo>
                  <a:pt x="13" y="260"/>
                </a:lnTo>
                <a:lnTo>
                  <a:pt x="11" y="251"/>
                </a:lnTo>
                <a:lnTo>
                  <a:pt x="1" y="249"/>
                </a:lnTo>
                <a:lnTo>
                  <a:pt x="0" y="246"/>
                </a:lnTo>
                <a:lnTo>
                  <a:pt x="5" y="243"/>
                </a:lnTo>
                <a:lnTo>
                  <a:pt x="8" y="236"/>
                </a:lnTo>
                <a:lnTo>
                  <a:pt x="11" y="233"/>
                </a:lnTo>
                <a:lnTo>
                  <a:pt x="13" y="230"/>
                </a:lnTo>
                <a:lnTo>
                  <a:pt x="13" y="228"/>
                </a:lnTo>
                <a:lnTo>
                  <a:pt x="16" y="220"/>
                </a:lnTo>
                <a:lnTo>
                  <a:pt x="16" y="219"/>
                </a:lnTo>
                <a:lnTo>
                  <a:pt x="16" y="214"/>
                </a:lnTo>
                <a:lnTo>
                  <a:pt x="17" y="211"/>
                </a:lnTo>
                <a:lnTo>
                  <a:pt x="19" y="209"/>
                </a:lnTo>
                <a:lnTo>
                  <a:pt x="19" y="208"/>
                </a:lnTo>
                <a:lnTo>
                  <a:pt x="21" y="206"/>
                </a:lnTo>
                <a:lnTo>
                  <a:pt x="19" y="204"/>
                </a:lnTo>
                <a:lnTo>
                  <a:pt x="21" y="204"/>
                </a:lnTo>
                <a:lnTo>
                  <a:pt x="21" y="203"/>
                </a:lnTo>
                <a:lnTo>
                  <a:pt x="22" y="201"/>
                </a:lnTo>
                <a:lnTo>
                  <a:pt x="22" y="200"/>
                </a:lnTo>
                <a:lnTo>
                  <a:pt x="24" y="200"/>
                </a:lnTo>
                <a:lnTo>
                  <a:pt x="24" y="198"/>
                </a:lnTo>
                <a:lnTo>
                  <a:pt x="24" y="196"/>
                </a:lnTo>
                <a:lnTo>
                  <a:pt x="25" y="196"/>
                </a:lnTo>
                <a:lnTo>
                  <a:pt x="25" y="195"/>
                </a:lnTo>
                <a:lnTo>
                  <a:pt x="27" y="195"/>
                </a:lnTo>
                <a:lnTo>
                  <a:pt x="29" y="195"/>
                </a:lnTo>
                <a:lnTo>
                  <a:pt x="27" y="193"/>
                </a:lnTo>
                <a:lnTo>
                  <a:pt x="29" y="192"/>
                </a:lnTo>
                <a:lnTo>
                  <a:pt x="30" y="192"/>
                </a:lnTo>
                <a:lnTo>
                  <a:pt x="30" y="190"/>
                </a:lnTo>
                <a:lnTo>
                  <a:pt x="30" y="188"/>
                </a:lnTo>
                <a:lnTo>
                  <a:pt x="32" y="188"/>
                </a:lnTo>
                <a:lnTo>
                  <a:pt x="32" y="187"/>
                </a:lnTo>
                <a:lnTo>
                  <a:pt x="33" y="187"/>
                </a:lnTo>
                <a:lnTo>
                  <a:pt x="35" y="187"/>
                </a:lnTo>
                <a:lnTo>
                  <a:pt x="35" y="185"/>
                </a:lnTo>
                <a:lnTo>
                  <a:pt x="35" y="184"/>
                </a:lnTo>
                <a:lnTo>
                  <a:pt x="33" y="184"/>
                </a:lnTo>
                <a:lnTo>
                  <a:pt x="35" y="184"/>
                </a:lnTo>
                <a:lnTo>
                  <a:pt x="35" y="182"/>
                </a:lnTo>
                <a:lnTo>
                  <a:pt x="37" y="180"/>
                </a:lnTo>
                <a:lnTo>
                  <a:pt x="37" y="179"/>
                </a:lnTo>
                <a:lnTo>
                  <a:pt x="38" y="179"/>
                </a:lnTo>
                <a:lnTo>
                  <a:pt x="38" y="177"/>
                </a:lnTo>
                <a:lnTo>
                  <a:pt x="40" y="177"/>
                </a:lnTo>
                <a:lnTo>
                  <a:pt x="41" y="177"/>
                </a:lnTo>
                <a:lnTo>
                  <a:pt x="40" y="176"/>
                </a:lnTo>
                <a:lnTo>
                  <a:pt x="41" y="176"/>
                </a:lnTo>
                <a:lnTo>
                  <a:pt x="40" y="174"/>
                </a:lnTo>
                <a:lnTo>
                  <a:pt x="40" y="172"/>
                </a:lnTo>
                <a:lnTo>
                  <a:pt x="41" y="171"/>
                </a:lnTo>
                <a:lnTo>
                  <a:pt x="40" y="171"/>
                </a:lnTo>
                <a:lnTo>
                  <a:pt x="40" y="169"/>
                </a:lnTo>
                <a:lnTo>
                  <a:pt x="38" y="168"/>
                </a:lnTo>
                <a:lnTo>
                  <a:pt x="37" y="166"/>
                </a:lnTo>
                <a:lnTo>
                  <a:pt x="38" y="166"/>
                </a:lnTo>
                <a:lnTo>
                  <a:pt x="37" y="164"/>
                </a:lnTo>
                <a:lnTo>
                  <a:pt x="37" y="163"/>
                </a:lnTo>
                <a:lnTo>
                  <a:pt x="35" y="161"/>
                </a:lnTo>
                <a:lnTo>
                  <a:pt x="35" y="163"/>
                </a:lnTo>
                <a:lnTo>
                  <a:pt x="35" y="161"/>
                </a:lnTo>
                <a:lnTo>
                  <a:pt x="35" y="160"/>
                </a:lnTo>
                <a:lnTo>
                  <a:pt x="37" y="160"/>
                </a:lnTo>
                <a:lnTo>
                  <a:pt x="37" y="158"/>
                </a:lnTo>
                <a:lnTo>
                  <a:pt x="38" y="158"/>
                </a:lnTo>
                <a:lnTo>
                  <a:pt x="37" y="158"/>
                </a:lnTo>
                <a:lnTo>
                  <a:pt x="37" y="156"/>
                </a:lnTo>
                <a:lnTo>
                  <a:pt x="38" y="156"/>
                </a:lnTo>
                <a:lnTo>
                  <a:pt x="38" y="155"/>
                </a:lnTo>
                <a:lnTo>
                  <a:pt x="38" y="153"/>
                </a:lnTo>
                <a:lnTo>
                  <a:pt x="38" y="152"/>
                </a:lnTo>
                <a:lnTo>
                  <a:pt x="38" y="150"/>
                </a:lnTo>
                <a:lnTo>
                  <a:pt x="40" y="150"/>
                </a:lnTo>
                <a:lnTo>
                  <a:pt x="40" y="148"/>
                </a:lnTo>
                <a:lnTo>
                  <a:pt x="41" y="148"/>
                </a:lnTo>
                <a:lnTo>
                  <a:pt x="43" y="148"/>
                </a:lnTo>
                <a:lnTo>
                  <a:pt x="43" y="147"/>
                </a:lnTo>
                <a:lnTo>
                  <a:pt x="43" y="145"/>
                </a:lnTo>
                <a:lnTo>
                  <a:pt x="43" y="144"/>
                </a:lnTo>
                <a:lnTo>
                  <a:pt x="45" y="144"/>
                </a:lnTo>
                <a:lnTo>
                  <a:pt x="45" y="142"/>
                </a:lnTo>
                <a:lnTo>
                  <a:pt x="45" y="140"/>
                </a:lnTo>
                <a:lnTo>
                  <a:pt x="46" y="140"/>
                </a:lnTo>
                <a:lnTo>
                  <a:pt x="46" y="139"/>
                </a:lnTo>
                <a:lnTo>
                  <a:pt x="46" y="137"/>
                </a:lnTo>
                <a:lnTo>
                  <a:pt x="46" y="139"/>
                </a:lnTo>
                <a:lnTo>
                  <a:pt x="48" y="137"/>
                </a:lnTo>
                <a:lnTo>
                  <a:pt x="49" y="137"/>
                </a:lnTo>
                <a:lnTo>
                  <a:pt x="49" y="139"/>
                </a:lnTo>
                <a:lnTo>
                  <a:pt x="49" y="137"/>
                </a:lnTo>
                <a:lnTo>
                  <a:pt x="51" y="137"/>
                </a:lnTo>
                <a:lnTo>
                  <a:pt x="49" y="137"/>
                </a:lnTo>
                <a:lnTo>
                  <a:pt x="51" y="136"/>
                </a:lnTo>
                <a:lnTo>
                  <a:pt x="51" y="134"/>
                </a:lnTo>
                <a:lnTo>
                  <a:pt x="49" y="134"/>
                </a:lnTo>
                <a:lnTo>
                  <a:pt x="51" y="134"/>
                </a:lnTo>
                <a:lnTo>
                  <a:pt x="51" y="132"/>
                </a:lnTo>
                <a:lnTo>
                  <a:pt x="49" y="132"/>
                </a:lnTo>
                <a:lnTo>
                  <a:pt x="51" y="131"/>
                </a:lnTo>
                <a:lnTo>
                  <a:pt x="51" y="129"/>
                </a:lnTo>
                <a:lnTo>
                  <a:pt x="53" y="129"/>
                </a:lnTo>
                <a:lnTo>
                  <a:pt x="53" y="128"/>
                </a:lnTo>
                <a:lnTo>
                  <a:pt x="51" y="128"/>
                </a:lnTo>
                <a:lnTo>
                  <a:pt x="51" y="126"/>
                </a:lnTo>
                <a:lnTo>
                  <a:pt x="53" y="126"/>
                </a:lnTo>
                <a:lnTo>
                  <a:pt x="51" y="124"/>
                </a:lnTo>
                <a:lnTo>
                  <a:pt x="49" y="124"/>
                </a:lnTo>
                <a:lnTo>
                  <a:pt x="51" y="123"/>
                </a:lnTo>
                <a:lnTo>
                  <a:pt x="51" y="124"/>
                </a:lnTo>
                <a:lnTo>
                  <a:pt x="53" y="123"/>
                </a:lnTo>
                <a:lnTo>
                  <a:pt x="54" y="121"/>
                </a:lnTo>
                <a:lnTo>
                  <a:pt x="54" y="120"/>
                </a:lnTo>
                <a:lnTo>
                  <a:pt x="54" y="118"/>
                </a:lnTo>
                <a:lnTo>
                  <a:pt x="53" y="118"/>
                </a:lnTo>
                <a:lnTo>
                  <a:pt x="54" y="118"/>
                </a:lnTo>
                <a:lnTo>
                  <a:pt x="54" y="116"/>
                </a:lnTo>
                <a:lnTo>
                  <a:pt x="53" y="116"/>
                </a:lnTo>
                <a:lnTo>
                  <a:pt x="51" y="115"/>
                </a:lnTo>
                <a:lnTo>
                  <a:pt x="53" y="113"/>
                </a:lnTo>
                <a:lnTo>
                  <a:pt x="53" y="112"/>
                </a:lnTo>
                <a:lnTo>
                  <a:pt x="53" y="110"/>
                </a:lnTo>
                <a:lnTo>
                  <a:pt x="51" y="110"/>
                </a:lnTo>
                <a:lnTo>
                  <a:pt x="51" y="108"/>
                </a:lnTo>
                <a:lnTo>
                  <a:pt x="51" y="107"/>
                </a:lnTo>
                <a:lnTo>
                  <a:pt x="51" y="105"/>
                </a:lnTo>
                <a:lnTo>
                  <a:pt x="51" y="104"/>
                </a:lnTo>
                <a:lnTo>
                  <a:pt x="51" y="102"/>
                </a:lnTo>
                <a:lnTo>
                  <a:pt x="49" y="100"/>
                </a:lnTo>
                <a:lnTo>
                  <a:pt x="49" y="99"/>
                </a:lnTo>
                <a:lnTo>
                  <a:pt x="49" y="97"/>
                </a:lnTo>
                <a:lnTo>
                  <a:pt x="48" y="96"/>
                </a:lnTo>
                <a:lnTo>
                  <a:pt x="49" y="96"/>
                </a:lnTo>
                <a:lnTo>
                  <a:pt x="51" y="96"/>
                </a:lnTo>
                <a:lnTo>
                  <a:pt x="53" y="96"/>
                </a:lnTo>
                <a:lnTo>
                  <a:pt x="57" y="96"/>
                </a:lnTo>
                <a:lnTo>
                  <a:pt x="75" y="96"/>
                </a:lnTo>
                <a:lnTo>
                  <a:pt x="88" y="96"/>
                </a:lnTo>
                <a:lnTo>
                  <a:pt x="88" y="86"/>
                </a:lnTo>
                <a:lnTo>
                  <a:pt x="88" y="78"/>
                </a:lnTo>
                <a:lnTo>
                  <a:pt x="88" y="70"/>
                </a:lnTo>
                <a:lnTo>
                  <a:pt x="99" y="68"/>
                </a:lnTo>
                <a:lnTo>
                  <a:pt x="109" y="68"/>
                </a:lnTo>
                <a:lnTo>
                  <a:pt x="113" y="68"/>
                </a:lnTo>
                <a:lnTo>
                  <a:pt x="115" y="68"/>
                </a:lnTo>
                <a:lnTo>
                  <a:pt x="117" y="68"/>
                </a:lnTo>
                <a:lnTo>
                  <a:pt x="123" y="68"/>
                </a:lnTo>
                <a:lnTo>
                  <a:pt x="128" y="68"/>
                </a:lnTo>
                <a:lnTo>
                  <a:pt x="137" y="68"/>
                </a:lnTo>
                <a:lnTo>
                  <a:pt x="139" y="68"/>
                </a:lnTo>
                <a:lnTo>
                  <a:pt x="150" y="68"/>
                </a:lnTo>
                <a:lnTo>
                  <a:pt x="176" y="68"/>
                </a:lnTo>
                <a:lnTo>
                  <a:pt x="177" y="68"/>
                </a:lnTo>
                <a:lnTo>
                  <a:pt x="182" y="68"/>
                </a:lnTo>
                <a:lnTo>
                  <a:pt x="201" y="68"/>
                </a:lnTo>
                <a:lnTo>
                  <a:pt x="209" y="68"/>
                </a:lnTo>
                <a:lnTo>
                  <a:pt x="213" y="68"/>
                </a:lnTo>
                <a:lnTo>
                  <a:pt x="224" y="68"/>
                </a:lnTo>
                <a:lnTo>
                  <a:pt x="225" y="68"/>
                </a:lnTo>
                <a:lnTo>
                  <a:pt x="227" y="68"/>
                </a:lnTo>
                <a:lnTo>
                  <a:pt x="233" y="68"/>
                </a:lnTo>
                <a:lnTo>
                  <a:pt x="237" y="68"/>
                </a:lnTo>
                <a:lnTo>
                  <a:pt x="243" y="68"/>
                </a:lnTo>
                <a:lnTo>
                  <a:pt x="245" y="68"/>
                </a:lnTo>
                <a:lnTo>
                  <a:pt x="248" y="68"/>
                </a:lnTo>
                <a:lnTo>
                  <a:pt x="249" y="68"/>
                </a:lnTo>
                <a:lnTo>
                  <a:pt x="259" y="68"/>
                </a:lnTo>
                <a:lnTo>
                  <a:pt x="265" y="68"/>
                </a:lnTo>
                <a:lnTo>
                  <a:pt x="269" y="68"/>
                </a:lnTo>
                <a:lnTo>
                  <a:pt x="275" y="68"/>
                </a:lnTo>
                <a:lnTo>
                  <a:pt x="291" y="68"/>
                </a:lnTo>
                <a:lnTo>
                  <a:pt x="293" y="68"/>
                </a:lnTo>
                <a:lnTo>
                  <a:pt x="293" y="67"/>
                </a:lnTo>
                <a:lnTo>
                  <a:pt x="293" y="65"/>
                </a:lnTo>
                <a:lnTo>
                  <a:pt x="294" y="65"/>
                </a:lnTo>
                <a:lnTo>
                  <a:pt x="301" y="64"/>
                </a:lnTo>
                <a:lnTo>
                  <a:pt x="315" y="64"/>
                </a:lnTo>
                <a:lnTo>
                  <a:pt x="323" y="64"/>
                </a:lnTo>
                <a:lnTo>
                  <a:pt x="329" y="64"/>
                </a:lnTo>
                <a:lnTo>
                  <a:pt x="334" y="64"/>
                </a:lnTo>
                <a:lnTo>
                  <a:pt x="334" y="68"/>
                </a:lnTo>
                <a:lnTo>
                  <a:pt x="337" y="68"/>
                </a:lnTo>
                <a:lnTo>
                  <a:pt x="352" y="68"/>
                </a:lnTo>
                <a:lnTo>
                  <a:pt x="358" y="68"/>
                </a:lnTo>
                <a:lnTo>
                  <a:pt x="360" y="68"/>
                </a:lnTo>
                <a:lnTo>
                  <a:pt x="358" y="68"/>
                </a:lnTo>
                <a:lnTo>
                  <a:pt x="357" y="67"/>
                </a:lnTo>
                <a:lnTo>
                  <a:pt x="357" y="65"/>
                </a:lnTo>
                <a:lnTo>
                  <a:pt x="358" y="65"/>
                </a:lnTo>
                <a:lnTo>
                  <a:pt x="360" y="65"/>
                </a:lnTo>
                <a:lnTo>
                  <a:pt x="358" y="64"/>
                </a:lnTo>
                <a:lnTo>
                  <a:pt x="358" y="62"/>
                </a:lnTo>
                <a:lnTo>
                  <a:pt x="357" y="62"/>
                </a:lnTo>
                <a:lnTo>
                  <a:pt x="355" y="62"/>
                </a:lnTo>
                <a:lnTo>
                  <a:pt x="355" y="60"/>
                </a:lnTo>
                <a:lnTo>
                  <a:pt x="353" y="59"/>
                </a:lnTo>
                <a:lnTo>
                  <a:pt x="353" y="57"/>
                </a:lnTo>
                <a:lnTo>
                  <a:pt x="353" y="56"/>
                </a:lnTo>
                <a:lnTo>
                  <a:pt x="353" y="54"/>
                </a:lnTo>
                <a:lnTo>
                  <a:pt x="353" y="52"/>
                </a:lnTo>
                <a:lnTo>
                  <a:pt x="352" y="52"/>
                </a:lnTo>
                <a:lnTo>
                  <a:pt x="352" y="54"/>
                </a:lnTo>
                <a:lnTo>
                  <a:pt x="352" y="52"/>
                </a:lnTo>
                <a:lnTo>
                  <a:pt x="350" y="52"/>
                </a:lnTo>
                <a:lnTo>
                  <a:pt x="349" y="52"/>
                </a:lnTo>
                <a:lnTo>
                  <a:pt x="347" y="51"/>
                </a:lnTo>
                <a:lnTo>
                  <a:pt x="347" y="49"/>
                </a:lnTo>
                <a:lnTo>
                  <a:pt x="345" y="49"/>
                </a:lnTo>
                <a:lnTo>
                  <a:pt x="345" y="48"/>
                </a:lnTo>
                <a:lnTo>
                  <a:pt x="344" y="48"/>
                </a:lnTo>
                <a:lnTo>
                  <a:pt x="344" y="46"/>
                </a:lnTo>
                <a:lnTo>
                  <a:pt x="345" y="46"/>
                </a:lnTo>
                <a:lnTo>
                  <a:pt x="345" y="44"/>
                </a:lnTo>
                <a:lnTo>
                  <a:pt x="345" y="43"/>
                </a:lnTo>
                <a:lnTo>
                  <a:pt x="347" y="43"/>
                </a:lnTo>
                <a:lnTo>
                  <a:pt x="347" y="41"/>
                </a:lnTo>
                <a:lnTo>
                  <a:pt x="349" y="40"/>
                </a:lnTo>
                <a:lnTo>
                  <a:pt x="349" y="38"/>
                </a:lnTo>
                <a:lnTo>
                  <a:pt x="347" y="36"/>
                </a:lnTo>
                <a:lnTo>
                  <a:pt x="349" y="35"/>
                </a:lnTo>
                <a:lnTo>
                  <a:pt x="349" y="33"/>
                </a:lnTo>
                <a:lnTo>
                  <a:pt x="350" y="33"/>
                </a:lnTo>
                <a:lnTo>
                  <a:pt x="350" y="32"/>
                </a:lnTo>
                <a:lnTo>
                  <a:pt x="349" y="30"/>
                </a:lnTo>
                <a:lnTo>
                  <a:pt x="349" y="28"/>
                </a:lnTo>
                <a:lnTo>
                  <a:pt x="349" y="27"/>
                </a:lnTo>
                <a:lnTo>
                  <a:pt x="347" y="27"/>
                </a:lnTo>
                <a:lnTo>
                  <a:pt x="347" y="25"/>
                </a:lnTo>
                <a:lnTo>
                  <a:pt x="347" y="24"/>
                </a:lnTo>
                <a:lnTo>
                  <a:pt x="347" y="22"/>
                </a:lnTo>
                <a:lnTo>
                  <a:pt x="347" y="20"/>
                </a:lnTo>
                <a:lnTo>
                  <a:pt x="349" y="20"/>
                </a:lnTo>
                <a:lnTo>
                  <a:pt x="349" y="19"/>
                </a:lnTo>
                <a:lnTo>
                  <a:pt x="347" y="17"/>
                </a:lnTo>
                <a:lnTo>
                  <a:pt x="347" y="16"/>
                </a:lnTo>
                <a:lnTo>
                  <a:pt x="345" y="16"/>
                </a:lnTo>
                <a:lnTo>
                  <a:pt x="345" y="14"/>
                </a:lnTo>
                <a:lnTo>
                  <a:pt x="344" y="12"/>
                </a:lnTo>
                <a:lnTo>
                  <a:pt x="344" y="11"/>
                </a:lnTo>
                <a:lnTo>
                  <a:pt x="345" y="11"/>
                </a:lnTo>
                <a:lnTo>
                  <a:pt x="345" y="9"/>
                </a:lnTo>
                <a:lnTo>
                  <a:pt x="347" y="8"/>
                </a:lnTo>
                <a:lnTo>
                  <a:pt x="347" y="6"/>
                </a:lnTo>
                <a:lnTo>
                  <a:pt x="349" y="4"/>
                </a:lnTo>
                <a:lnTo>
                  <a:pt x="350" y="4"/>
                </a:lnTo>
                <a:lnTo>
                  <a:pt x="352" y="4"/>
                </a:lnTo>
                <a:lnTo>
                  <a:pt x="353" y="6"/>
                </a:lnTo>
                <a:lnTo>
                  <a:pt x="355" y="6"/>
                </a:lnTo>
                <a:lnTo>
                  <a:pt x="357" y="6"/>
                </a:lnTo>
                <a:lnTo>
                  <a:pt x="357" y="4"/>
                </a:lnTo>
                <a:lnTo>
                  <a:pt x="358" y="4"/>
                </a:lnTo>
                <a:lnTo>
                  <a:pt x="360" y="4"/>
                </a:lnTo>
                <a:lnTo>
                  <a:pt x="361" y="4"/>
                </a:lnTo>
                <a:lnTo>
                  <a:pt x="363" y="4"/>
                </a:lnTo>
                <a:lnTo>
                  <a:pt x="365" y="4"/>
                </a:lnTo>
                <a:lnTo>
                  <a:pt x="366" y="4"/>
                </a:lnTo>
                <a:lnTo>
                  <a:pt x="369" y="4"/>
                </a:lnTo>
                <a:lnTo>
                  <a:pt x="371" y="4"/>
                </a:lnTo>
                <a:lnTo>
                  <a:pt x="371" y="3"/>
                </a:lnTo>
                <a:lnTo>
                  <a:pt x="371" y="1"/>
                </a:lnTo>
                <a:lnTo>
                  <a:pt x="371" y="0"/>
                </a:lnTo>
                <a:lnTo>
                  <a:pt x="373" y="0"/>
                </a:lnTo>
                <a:lnTo>
                  <a:pt x="374" y="0"/>
                </a:lnTo>
                <a:lnTo>
                  <a:pt x="374" y="1"/>
                </a:lnTo>
                <a:lnTo>
                  <a:pt x="376" y="1"/>
                </a:lnTo>
                <a:lnTo>
                  <a:pt x="376" y="3"/>
                </a:lnTo>
                <a:lnTo>
                  <a:pt x="377" y="3"/>
                </a:lnTo>
                <a:lnTo>
                  <a:pt x="379" y="4"/>
                </a:lnTo>
                <a:lnTo>
                  <a:pt x="381" y="3"/>
                </a:lnTo>
                <a:lnTo>
                  <a:pt x="381" y="1"/>
                </a:lnTo>
                <a:lnTo>
                  <a:pt x="381" y="3"/>
                </a:lnTo>
                <a:close/>
              </a:path>
            </a:pathLst>
          </a:custGeom>
          <a:solidFill>
            <a:srgbClr val="D68DAF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96" name="Freeform 48"/>
          <p:cNvSpPr>
            <a:spLocks/>
          </p:cNvSpPr>
          <p:nvPr/>
        </p:nvSpPr>
        <p:spPr bwMode="auto">
          <a:xfrm>
            <a:off x="5603875" y="4270375"/>
            <a:ext cx="415925" cy="301625"/>
          </a:xfrm>
          <a:custGeom>
            <a:avLst/>
            <a:gdLst/>
            <a:ahLst/>
            <a:cxnLst>
              <a:cxn ang="0">
                <a:pos x="81" y="27"/>
              </a:cxn>
              <a:cxn ang="0">
                <a:pos x="118" y="27"/>
              </a:cxn>
              <a:cxn ang="0">
                <a:pos x="137" y="25"/>
              </a:cxn>
              <a:cxn ang="0">
                <a:pos x="142" y="22"/>
              </a:cxn>
              <a:cxn ang="0">
                <a:pos x="150" y="19"/>
              </a:cxn>
              <a:cxn ang="0">
                <a:pos x="153" y="25"/>
              </a:cxn>
              <a:cxn ang="0">
                <a:pos x="153" y="33"/>
              </a:cxn>
              <a:cxn ang="0">
                <a:pos x="160" y="35"/>
              </a:cxn>
              <a:cxn ang="0">
                <a:pos x="168" y="33"/>
              </a:cxn>
              <a:cxn ang="0">
                <a:pos x="174" y="36"/>
              </a:cxn>
              <a:cxn ang="0">
                <a:pos x="174" y="40"/>
              </a:cxn>
              <a:cxn ang="0">
                <a:pos x="179" y="44"/>
              </a:cxn>
              <a:cxn ang="0">
                <a:pos x="177" y="54"/>
              </a:cxn>
              <a:cxn ang="0">
                <a:pos x="182" y="57"/>
              </a:cxn>
              <a:cxn ang="0">
                <a:pos x="185" y="60"/>
              </a:cxn>
              <a:cxn ang="0">
                <a:pos x="190" y="64"/>
              </a:cxn>
              <a:cxn ang="0">
                <a:pos x="196" y="67"/>
              </a:cxn>
              <a:cxn ang="0">
                <a:pos x="203" y="72"/>
              </a:cxn>
              <a:cxn ang="0">
                <a:pos x="211" y="72"/>
              </a:cxn>
              <a:cxn ang="0">
                <a:pos x="217" y="73"/>
              </a:cxn>
              <a:cxn ang="0">
                <a:pos x="222" y="73"/>
              </a:cxn>
              <a:cxn ang="0">
                <a:pos x="227" y="73"/>
              </a:cxn>
              <a:cxn ang="0">
                <a:pos x="232" y="76"/>
              </a:cxn>
              <a:cxn ang="0">
                <a:pos x="233" y="76"/>
              </a:cxn>
              <a:cxn ang="0">
                <a:pos x="238" y="81"/>
              </a:cxn>
              <a:cxn ang="0">
                <a:pos x="243" y="86"/>
              </a:cxn>
              <a:cxn ang="0">
                <a:pos x="248" y="88"/>
              </a:cxn>
              <a:cxn ang="0">
                <a:pos x="251" y="89"/>
              </a:cxn>
              <a:cxn ang="0">
                <a:pos x="257" y="89"/>
              </a:cxn>
              <a:cxn ang="0">
                <a:pos x="262" y="96"/>
              </a:cxn>
              <a:cxn ang="0">
                <a:pos x="262" y="107"/>
              </a:cxn>
              <a:cxn ang="0">
                <a:pos x="262" y="118"/>
              </a:cxn>
              <a:cxn ang="0">
                <a:pos x="262" y="145"/>
              </a:cxn>
              <a:cxn ang="0">
                <a:pos x="262" y="176"/>
              </a:cxn>
              <a:cxn ang="0">
                <a:pos x="244" y="190"/>
              </a:cxn>
              <a:cxn ang="0">
                <a:pos x="224" y="190"/>
              </a:cxn>
              <a:cxn ang="0">
                <a:pos x="200" y="182"/>
              </a:cxn>
              <a:cxn ang="0">
                <a:pos x="187" y="182"/>
              </a:cxn>
              <a:cxn ang="0">
                <a:pos x="179" y="187"/>
              </a:cxn>
              <a:cxn ang="0">
                <a:pos x="152" y="182"/>
              </a:cxn>
              <a:cxn ang="0">
                <a:pos x="150" y="160"/>
              </a:cxn>
              <a:cxn ang="0">
                <a:pos x="128" y="160"/>
              </a:cxn>
              <a:cxn ang="0">
                <a:pos x="113" y="160"/>
              </a:cxn>
              <a:cxn ang="0">
                <a:pos x="94" y="160"/>
              </a:cxn>
              <a:cxn ang="0">
                <a:pos x="65" y="147"/>
              </a:cxn>
              <a:cxn ang="0">
                <a:pos x="43" y="126"/>
              </a:cxn>
              <a:cxn ang="0">
                <a:pos x="27" y="120"/>
              </a:cxn>
              <a:cxn ang="0">
                <a:pos x="17" y="102"/>
              </a:cxn>
              <a:cxn ang="0">
                <a:pos x="8" y="92"/>
              </a:cxn>
              <a:cxn ang="0">
                <a:pos x="4" y="80"/>
              </a:cxn>
              <a:cxn ang="0">
                <a:pos x="4" y="62"/>
              </a:cxn>
              <a:cxn ang="0">
                <a:pos x="4" y="49"/>
              </a:cxn>
              <a:cxn ang="0">
                <a:pos x="0" y="32"/>
              </a:cxn>
              <a:cxn ang="0">
                <a:pos x="0" y="4"/>
              </a:cxn>
              <a:cxn ang="0">
                <a:pos x="19" y="0"/>
              </a:cxn>
              <a:cxn ang="0">
                <a:pos x="36" y="0"/>
              </a:cxn>
              <a:cxn ang="0">
                <a:pos x="44" y="4"/>
              </a:cxn>
              <a:cxn ang="0">
                <a:pos x="51" y="11"/>
              </a:cxn>
              <a:cxn ang="0">
                <a:pos x="60" y="16"/>
              </a:cxn>
              <a:cxn ang="0">
                <a:pos x="72" y="22"/>
              </a:cxn>
            </a:cxnLst>
            <a:rect l="0" t="0" r="r" b="b"/>
            <a:pathLst>
              <a:path w="262" h="190">
                <a:moveTo>
                  <a:pt x="73" y="22"/>
                </a:moveTo>
                <a:lnTo>
                  <a:pt x="73" y="27"/>
                </a:lnTo>
                <a:lnTo>
                  <a:pt x="75" y="27"/>
                </a:lnTo>
                <a:lnTo>
                  <a:pt x="76" y="27"/>
                </a:lnTo>
                <a:lnTo>
                  <a:pt x="78" y="27"/>
                </a:lnTo>
                <a:lnTo>
                  <a:pt x="80" y="27"/>
                </a:lnTo>
                <a:lnTo>
                  <a:pt x="81" y="27"/>
                </a:lnTo>
                <a:lnTo>
                  <a:pt x="91" y="27"/>
                </a:lnTo>
                <a:lnTo>
                  <a:pt x="96" y="27"/>
                </a:lnTo>
                <a:lnTo>
                  <a:pt x="100" y="27"/>
                </a:lnTo>
                <a:lnTo>
                  <a:pt x="105" y="27"/>
                </a:lnTo>
                <a:lnTo>
                  <a:pt x="108" y="27"/>
                </a:lnTo>
                <a:lnTo>
                  <a:pt x="113" y="27"/>
                </a:lnTo>
                <a:lnTo>
                  <a:pt x="118" y="27"/>
                </a:lnTo>
                <a:lnTo>
                  <a:pt x="120" y="27"/>
                </a:lnTo>
                <a:lnTo>
                  <a:pt x="123" y="27"/>
                </a:lnTo>
                <a:lnTo>
                  <a:pt x="129" y="27"/>
                </a:lnTo>
                <a:lnTo>
                  <a:pt x="131" y="27"/>
                </a:lnTo>
                <a:lnTo>
                  <a:pt x="136" y="27"/>
                </a:lnTo>
                <a:lnTo>
                  <a:pt x="136" y="25"/>
                </a:lnTo>
                <a:lnTo>
                  <a:pt x="137" y="25"/>
                </a:lnTo>
                <a:lnTo>
                  <a:pt x="137" y="24"/>
                </a:lnTo>
                <a:lnTo>
                  <a:pt x="136" y="24"/>
                </a:lnTo>
                <a:lnTo>
                  <a:pt x="137" y="24"/>
                </a:lnTo>
                <a:lnTo>
                  <a:pt x="139" y="24"/>
                </a:lnTo>
                <a:lnTo>
                  <a:pt x="139" y="22"/>
                </a:lnTo>
                <a:lnTo>
                  <a:pt x="140" y="22"/>
                </a:lnTo>
                <a:lnTo>
                  <a:pt x="142" y="22"/>
                </a:lnTo>
                <a:lnTo>
                  <a:pt x="144" y="22"/>
                </a:lnTo>
                <a:lnTo>
                  <a:pt x="142" y="20"/>
                </a:lnTo>
                <a:lnTo>
                  <a:pt x="144" y="20"/>
                </a:lnTo>
                <a:lnTo>
                  <a:pt x="145" y="19"/>
                </a:lnTo>
                <a:lnTo>
                  <a:pt x="147" y="19"/>
                </a:lnTo>
                <a:lnTo>
                  <a:pt x="148" y="19"/>
                </a:lnTo>
                <a:lnTo>
                  <a:pt x="150" y="19"/>
                </a:lnTo>
                <a:lnTo>
                  <a:pt x="150" y="20"/>
                </a:lnTo>
                <a:lnTo>
                  <a:pt x="152" y="20"/>
                </a:lnTo>
                <a:lnTo>
                  <a:pt x="152" y="22"/>
                </a:lnTo>
                <a:lnTo>
                  <a:pt x="153" y="22"/>
                </a:lnTo>
                <a:lnTo>
                  <a:pt x="153" y="24"/>
                </a:lnTo>
                <a:lnTo>
                  <a:pt x="155" y="24"/>
                </a:lnTo>
                <a:lnTo>
                  <a:pt x="153" y="25"/>
                </a:lnTo>
                <a:lnTo>
                  <a:pt x="153" y="24"/>
                </a:lnTo>
                <a:lnTo>
                  <a:pt x="153" y="25"/>
                </a:lnTo>
                <a:lnTo>
                  <a:pt x="153" y="27"/>
                </a:lnTo>
                <a:lnTo>
                  <a:pt x="153" y="28"/>
                </a:lnTo>
                <a:lnTo>
                  <a:pt x="153" y="30"/>
                </a:lnTo>
                <a:lnTo>
                  <a:pt x="153" y="32"/>
                </a:lnTo>
                <a:lnTo>
                  <a:pt x="153" y="33"/>
                </a:lnTo>
                <a:lnTo>
                  <a:pt x="155" y="33"/>
                </a:lnTo>
                <a:lnTo>
                  <a:pt x="155" y="35"/>
                </a:lnTo>
                <a:lnTo>
                  <a:pt x="156" y="35"/>
                </a:lnTo>
                <a:lnTo>
                  <a:pt x="158" y="35"/>
                </a:lnTo>
                <a:lnTo>
                  <a:pt x="158" y="36"/>
                </a:lnTo>
                <a:lnTo>
                  <a:pt x="158" y="35"/>
                </a:lnTo>
                <a:lnTo>
                  <a:pt x="160" y="35"/>
                </a:lnTo>
                <a:lnTo>
                  <a:pt x="160" y="33"/>
                </a:lnTo>
                <a:lnTo>
                  <a:pt x="160" y="35"/>
                </a:lnTo>
                <a:lnTo>
                  <a:pt x="161" y="35"/>
                </a:lnTo>
                <a:lnTo>
                  <a:pt x="161" y="33"/>
                </a:lnTo>
                <a:lnTo>
                  <a:pt x="163" y="33"/>
                </a:lnTo>
                <a:lnTo>
                  <a:pt x="166" y="33"/>
                </a:lnTo>
                <a:lnTo>
                  <a:pt x="168" y="33"/>
                </a:lnTo>
                <a:lnTo>
                  <a:pt x="169" y="33"/>
                </a:lnTo>
                <a:lnTo>
                  <a:pt x="171" y="33"/>
                </a:lnTo>
                <a:lnTo>
                  <a:pt x="171" y="35"/>
                </a:lnTo>
                <a:lnTo>
                  <a:pt x="172" y="33"/>
                </a:lnTo>
                <a:lnTo>
                  <a:pt x="172" y="35"/>
                </a:lnTo>
                <a:lnTo>
                  <a:pt x="174" y="35"/>
                </a:lnTo>
                <a:lnTo>
                  <a:pt x="174" y="36"/>
                </a:lnTo>
                <a:lnTo>
                  <a:pt x="172" y="36"/>
                </a:lnTo>
                <a:lnTo>
                  <a:pt x="174" y="36"/>
                </a:lnTo>
                <a:lnTo>
                  <a:pt x="174" y="38"/>
                </a:lnTo>
                <a:lnTo>
                  <a:pt x="174" y="36"/>
                </a:lnTo>
                <a:lnTo>
                  <a:pt x="176" y="36"/>
                </a:lnTo>
                <a:lnTo>
                  <a:pt x="176" y="38"/>
                </a:lnTo>
                <a:lnTo>
                  <a:pt x="174" y="40"/>
                </a:lnTo>
                <a:lnTo>
                  <a:pt x="176" y="40"/>
                </a:lnTo>
                <a:lnTo>
                  <a:pt x="176" y="41"/>
                </a:lnTo>
                <a:lnTo>
                  <a:pt x="177" y="41"/>
                </a:lnTo>
                <a:lnTo>
                  <a:pt x="179" y="43"/>
                </a:lnTo>
                <a:lnTo>
                  <a:pt x="177" y="43"/>
                </a:lnTo>
                <a:lnTo>
                  <a:pt x="179" y="43"/>
                </a:lnTo>
                <a:lnTo>
                  <a:pt x="179" y="44"/>
                </a:lnTo>
                <a:lnTo>
                  <a:pt x="179" y="48"/>
                </a:lnTo>
                <a:lnTo>
                  <a:pt x="179" y="49"/>
                </a:lnTo>
                <a:lnTo>
                  <a:pt x="179" y="51"/>
                </a:lnTo>
                <a:lnTo>
                  <a:pt x="177" y="51"/>
                </a:lnTo>
                <a:lnTo>
                  <a:pt x="177" y="52"/>
                </a:lnTo>
                <a:lnTo>
                  <a:pt x="179" y="52"/>
                </a:lnTo>
                <a:lnTo>
                  <a:pt x="177" y="54"/>
                </a:lnTo>
                <a:lnTo>
                  <a:pt x="177" y="56"/>
                </a:lnTo>
                <a:lnTo>
                  <a:pt x="179" y="56"/>
                </a:lnTo>
                <a:lnTo>
                  <a:pt x="179" y="57"/>
                </a:lnTo>
                <a:lnTo>
                  <a:pt x="179" y="59"/>
                </a:lnTo>
                <a:lnTo>
                  <a:pt x="180" y="59"/>
                </a:lnTo>
                <a:lnTo>
                  <a:pt x="182" y="59"/>
                </a:lnTo>
                <a:lnTo>
                  <a:pt x="182" y="57"/>
                </a:lnTo>
                <a:lnTo>
                  <a:pt x="182" y="59"/>
                </a:lnTo>
                <a:lnTo>
                  <a:pt x="184" y="59"/>
                </a:lnTo>
                <a:lnTo>
                  <a:pt x="184" y="57"/>
                </a:lnTo>
                <a:lnTo>
                  <a:pt x="182" y="57"/>
                </a:lnTo>
                <a:lnTo>
                  <a:pt x="184" y="57"/>
                </a:lnTo>
                <a:lnTo>
                  <a:pt x="185" y="59"/>
                </a:lnTo>
                <a:lnTo>
                  <a:pt x="185" y="60"/>
                </a:lnTo>
                <a:lnTo>
                  <a:pt x="187" y="60"/>
                </a:lnTo>
                <a:lnTo>
                  <a:pt x="187" y="62"/>
                </a:lnTo>
                <a:lnTo>
                  <a:pt x="188" y="62"/>
                </a:lnTo>
                <a:lnTo>
                  <a:pt x="188" y="60"/>
                </a:lnTo>
                <a:lnTo>
                  <a:pt x="188" y="62"/>
                </a:lnTo>
                <a:lnTo>
                  <a:pt x="190" y="62"/>
                </a:lnTo>
                <a:lnTo>
                  <a:pt x="190" y="64"/>
                </a:lnTo>
                <a:lnTo>
                  <a:pt x="192" y="64"/>
                </a:lnTo>
                <a:lnTo>
                  <a:pt x="192" y="65"/>
                </a:lnTo>
                <a:lnTo>
                  <a:pt x="192" y="64"/>
                </a:lnTo>
                <a:lnTo>
                  <a:pt x="193" y="65"/>
                </a:lnTo>
                <a:lnTo>
                  <a:pt x="195" y="65"/>
                </a:lnTo>
                <a:lnTo>
                  <a:pt x="195" y="67"/>
                </a:lnTo>
                <a:lnTo>
                  <a:pt x="196" y="67"/>
                </a:lnTo>
                <a:lnTo>
                  <a:pt x="198" y="67"/>
                </a:lnTo>
                <a:lnTo>
                  <a:pt x="200" y="67"/>
                </a:lnTo>
                <a:lnTo>
                  <a:pt x="200" y="68"/>
                </a:lnTo>
                <a:lnTo>
                  <a:pt x="201" y="68"/>
                </a:lnTo>
                <a:lnTo>
                  <a:pt x="201" y="70"/>
                </a:lnTo>
                <a:lnTo>
                  <a:pt x="203" y="70"/>
                </a:lnTo>
                <a:lnTo>
                  <a:pt x="203" y="72"/>
                </a:lnTo>
                <a:lnTo>
                  <a:pt x="204" y="72"/>
                </a:lnTo>
                <a:lnTo>
                  <a:pt x="206" y="72"/>
                </a:lnTo>
                <a:lnTo>
                  <a:pt x="208" y="72"/>
                </a:lnTo>
                <a:lnTo>
                  <a:pt x="208" y="73"/>
                </a:lnTo>
                <a:lnTo>
                  <a:pt x="209" y="73"/>
                </a:lnTo>
                <a:lnTo>
                  <a:pt x="209" y="72"/>
                </a:lnTo>
                <a:lnTo>
                  <a:pt x="211" y="72"/>
                </a:lnTo>
                <a:lnTo>
                  <a:pt x="211" y="73"/>
                </a:lnTo>
                <a:lnTo>
                  <a:pt x="212" y="73"/>
                </a:lnTo>
                <a:lnTo>
                  <a:pt x="214" y="73"/>
                </a:lnTo>
                <a:lnTo>
                  <a:pt x="214" y="75"/>
                </a:lnTo>
                <a:lnTo>
                  <a:pt x="214" y="73"/>
                </a:lnTo>
                <a:lnTo>
                  <a:pt x="216" y="73"/>
                </a:lnTo>
                <a:lnTo>
                  <a:pt x="217" y="73"/>
                </a:lnTo>
                <a:lnTo>
                  <a:pt x="217" y="75"/>
                </a:lnTo>
                <a:lnTo>
                  <a:pt x="219" y="75"/>
                </a:lnTo>
                <a:lnTo>
                  <a:pt x="219" y="73"/>
                </a:lnTo>
                <a:lnTo>
                  <a:pt x="220" y="73"/>
                </a:lnTo>
                <a:lnTo>
                  <a:pt x="222" y="73"/>
                </a:lnTo>
                <a:lnTo>
                  <a:pt x="224" y="73"/>
                </a:lnTo>
                <a:lnTo>
                  <a:pt x="222" y="73"/>
                </a:lnTo>
                <a:lnTo>
                  <a:pt x="222" y="72"/>
                </a:lnTo>
                <a:lnTo>
                  <a:pt x="224" y="72"/>
                </a:lnTo>
                <a:lnTo>
                  <a:pt x="224" y="73"/>
                </a:lnTo>
                <a:lnTo>
                  <a:pt x="225" y="73"/>
                </a:lnTo>
                <a:lnTo>
                  <a:pt x="225" y="72"/>
                </a:lnTo>
                <a:lnTo>
                  <a:pt x="227" y="72"/>
                </a:lnTo>
                <a:lnTo>
                  <a:pt x="227" y="73"/>
                </a:lnTo>
                <a:lnTo>
                  <a:pt x="227" y="75"/>
                </a:lnTo>
                <a:lnTo>
                  <a:pt x="228" y="75"/>
                </a:lnTo>
                <a:lnTo>
                  <a:pt x="228" y="73"/>
                </a:lnTo>
                <a:lnTo>
                  <a:pt x="228" y="75"/>
                </a:lnTo>
                <a:lnTo>
                  <a:pt x="228" y="76"/>
                </a:lnTo>
                <a:lnTo>
                  <a:pt x="230" y="76"/>
                </a:lnTo>
                <a:lnTo>
                  <a:pt x="232" y="76"/>
                </a:lnTo>
                <a:lnTo>
                  <a:pt x="230" y="76"/>
                </a:lnTo>
                <a:lnTo>
                  <a:pt x="232" y="76"/>
                </a:lnTo>
                <a:lnTo>
                  <a:pt x="232" y="78"/>
                </a:lnTo>
                <a:lnTo>
                  <a:pt x="233" y="78"/>
                </a:lnTo>
                <a:lnTo>
                  <a:pt x="233" y="76"/>
                </a:lnTo>
                <a:lnTo>
                  <a:pt x="232" y="76"/>
                </a:lnTo>
                <a:lnTo>
                  <a:pt x="233" y="76"/>
                </a:lnTo>
                <a:lnTo>
                  <a:pt x="233" y="78"/>
                </a:lnTo>
                <a:lnTo>
                  <a:pt x="235" y="78"/>
                </a:lnTo>
                <a:lnTo>
                  <a:pt x="236" y="78"/>
                </a:lnTo>
                <a:lnTo>
                  <a:pt x="236" y="80"/>
                </a:lnTo>
                <a:lnTo>
                  <a:pt x="238" y="80"/>
                </a:lnTo>
                <a:lnTo>
                  <a:pt x="240" y="80"/>
                </a:lnTo>
                <a:lnTo>
                  <a:pt x="238" y="81"/>
                </a:lnTo>
                <a:lnTo>
                  <a:pt x="240" y="81"/>
                </a:lnTo>
                <a:lnTo>
                  <a:pt x="238" y="81"/>
                </a:lnTo>
                <a:lnTo>
                  <a:pt x="240" y="83"/>
                </a:lnTo>
                <a:lnTo>
                  <a:pt x="240" y="84"/>
                </a:lnTo>
                <a:lnTo>
                  <a:pt x="241" y="84"/>
                </a:lnTo>
                <a:lnTo>
                  <a:pt x="241" y="86"/>
                </a:lnTo>
                <a:lnTo>
                  <a:pt x="243" y="86"/>
                </a:lnTo>
                <a:lnTo>
                  <a:pt x="244" y="86"/>
                </a:lnTo>
                <a:lnTo>
                  <a:pt x="246" y="86"/>
                </a:lnTo>
                <a:lnTo>
                  <a:pt x="248" y="88"/>
                </a:lnTo>
                <a:lnTo>
                  <a:pt x="248" y="86"/>
                </a:lnTo>
                <a:lnTo>
                  <a:pt x="246" y="86"/>
                </a:lnTo>
                <a:lnTo>
                  <a:pt x="248" y="86"/>
                </a:lnTo>
                <a:lnTo>
                  <a:pt x="248" y="88"/>
                </a:lnTo>
                <a:lnTo>
                  <a:pt x="248" y="86"/>
                </a:lnTo>
                <a:lnTo>
                  <a:pt x="249" y="86"/>
                </a:lnTo>
                <a:lnTo>
                  <a:pt x="251" y="86"/>
                </a:lnTo>
                <a:lnTo>
                  <a:pt x="251" y="88"/>
                </a:lnTo>
                <a:lnTo>
                  <a:pt x="249" y="88"/>
                </a:lnTo>
                <a:lnTo>
                  <a:pt x="251" y="88"/>
                </a:lnTo>
                <a:lnTo>
                  <a:pt x="251" y="89"/>
                </a:lnTo>
                <a:lnTo>
                  <a:pt x="252" y="89"/>
                </a:lnTo>
                <a:lnTo>
                  <a:pt x="254" y="88"/>
                </a:lnTo>
                <a:lnTo>
                  <a:pt x="254" y="89"/>
                </a:lnTo>
                <a:lnTo>
                  <a:pt x="256" y="89"/>
                </a:lnTo>
                <a:lnTo>
                  <a:pt x="256" y="88"/>
                </a:lnTo>
                <a:lnTo>
                  <a:pt x="257" y="88"/>
                </a:lnTo>
                <a:lnTo>
                  <a:pt x="257" y="89"/>
                </a:lnTo>
                <a:lnTo>
                  <a:pt x="259" y="89"/>
                </a:lnTo>
                <a:lnTo>
                  <a:pt x="260" y="89"/>
                </a:lnTo>
                <a:lnTo>
                  <a:pt x="262" y="89"/>
                </a:lnTo>
                <a:lnTo>
                  <a:pt x="262" y="88"/>
                </a:lnTo>
                <a:lnTo>
                  <a:pt x="262" y="92"/>
                </a:lnTo>
                <a:lnTo>
                  <a:pt x="262" y="94"/>
                </a:lnTo>
                <a:lnTo>
                  <a:pt x="262" y="96"/>
                </a:lnTo>
                <a:lnTo>
                  <a:pt x="262" y="97"/>
                </a:lnTo>
                <a:lnTo>
                  <a:pt x="262" y="99"/>
                </a:lnTo>
                <a:lnTo>
                  <a:pt x="262" y="100"/>
                </a:lnTo>
                <a:lnTo>
                  <a:pt x="262" y="102"/>
                </a:lnTo>
                <a:lnTo>
                  <a:pt x="262" y="104"/>
                </a:lnTo>
                <a:lnTo>
                  <a:pt x="262" y="105"/>
                </a:lnTo>
                <a:lnTo>
                  <a:pt x="262" y="107"/>
                </a:lnTo>
                <a:lnTo>
                  <a:pt x="262" y="108"/>
                </a:lnTo>
                <a:lnTo>
                  <a:pt x="262" y="110"/>
                </a:lnTo>
                <a:lnTo>
                  <a:pt x="262" y="112"/>
                </a:lnTo>
                <a:lnTo>
                  <a:pt x="262" y="113"/>
                </a:lnTo>
                <a:lnTo>
                  <a:pt x="262" y="115"/>
                </a:lnTo>
                <a:lnTo>
                  <a:pt x="262" y="116"/>
                </a:lnTo>
                <a:lnTo>
                  <a:pt x="262" y="118"/>
                </a:lnTo>
                <a:lnTo>
                  <a:pt x="262" y="120"/>
                </a:lnTo>
                <a:lnTo>
                  <a:pt x="262" y="121"/>
                </a:lnTo>
                <a:lnTo>
                  <a:pt x="262" y="123"/>
                </a:lnTo>
                <a:lnTo>
                  <a:pt x="262" y="124"/>
                </a:lnTo>
                <a:lnTo>
                  <a:pt x="262" y="137"/>
                </a:lnTo>
                <a:lnTo>
                  <a:pt x="262" y="139"/>
                </a:lnTo>
                <a:lnTo>
                  <a:pt x="262" y="145"/>
                </a:lnTo>
                <a:lnTo>
                  <a:pt x="262" y="147"/>
                </a:lnTo>
                <a:lnTo>
                  <a:pt x="262" y="150"/>
                </a:lnTo>
                <a:lnTo>
                  <a:pt x="262" y="152"/>
                </a:lnTo>
                <a:lnTo>
                  <a:pt x="262" y="166"/>
                </a:lnTo>
                <a:lnTo>
                  <a:pt x="262" y="172"/>
                </a:lnTo>
                <a:lnTo>
                  <a:pt x="262" y="174"/>
                </a:lnTo>
                <a:lnTo>
                  <a:pt x="262" y="176"/>
                </a:lnTo>
                <a:lnTo>
                  <a:pt x="262" y="184"/>
                </a:lnTo>
                <a:lnTo>
                  <a:pt x="262" y="187"/>
                </a:lnTo>
                <a:lnTo>
                  <a:pt x="262" y="190"/>
                </a:lnTo>
                <a:lnTo>
                  <a:pt x="257" y="190"/>
                </a:lnTo>
                <a:lnTo>
                  <a:pt x="256" y="190"/>
                </a:lnTo>
                <a:lnTo>
                  <a:pt x="254" y="190"/>
                </a:lnTo>
                <a:lnTo>
                  <a:pt x="244" y="190"/>
                </a:lnTo>
                <a:lnTo>
                  <a:pt x="243" y="190"/>
                </a:lnTo>
                <a:lnTo>
                  <a:pt x="238" y="190"/>
                </a:lnTo>
                <a:lnTo>
                  <a:pt x="236" y="190"/>
                </a:lnTo>
                <a:lnTo>
                  <a:pt x="232" y="190"/>
                </a:lnTo>
                <a:lnTo>
                  <a:pt x="230" y="190"/>
                </a:lnTo>
                <a:lnTo>
                  <a:pt x="228" y="190"/>
                </a:lnTo>
                <a:lnTo>
                  <a:pt x="224" y="190"/>
                </a:lnTo>
                <a:lnTo>
                  <a:pt x="222" y="190"/>
                </a:lnTo>
                <a:lnTo>
                  <a:pt x="222" y="187"/>
                </a:lnTo>
                <a:lnTo>
                  <a:pt x="214" y="187"/>
                </a:lnTo>
                <a:lnTo>
                  <a:pt x="214" y="182"/>
                </a:lnTo>
                <a:lnTo>
                  <a:pt x="209" y="182"/>
                </a:lnTo>
                <a:lnTo>
                  <a:pt x="204" y="182"/>
                </a:lnTo>
                <a:lnTo>
                  <a:pt x="200" y="182"/>
                </a:lnTo>
                <a:lnTo>
                  <a:pt x="196" y="182"/>
                </a:lnTo>
                <a:lnTo>
                  <a:pt x="195" y="182"/>
                </a:lnTo>
                <a:lnTo>
                  <a:pt x="193" y="182"/>
                </a:lnTo>
                <a:lnTo>
                  <a:pt x="192" y="182"/>
                </a:lnTo>
                <a:lnTo>
                  <a:pt x="190" y="182"/>
                </a:lnTo>
                <a:lnTo>
                  <a:pt x="188" y="182"/>
                </a:lnTo>
                <a:lnTo>
                  <a:pt x="187" y="182"/>
                </a:lnTo>
                <a:lnTo>
                  <a:pt x="185" y="182"/>
                </a:lnTo>
                <a:lnTo>
                  <a:pt x="184" y="182"/>
                </a:lnTo>
                <a:lnTo>
                  <a:pt x="182" y="182"/>
                </a:lnTo>
                <a:lnTo>
                  <a:pt x="182" y="184"/>
                </a:lnTo>
                <a:lnTo>
                  <a:pt x="182" y="187"/>
                </a:lnTo>
                <a:lnTo>
                  <a:pt x="180" y="187"/>
                </a:lnTo>
                <a:lnTo>
                  <a:pt x="179" y="187"/>
                </a:lnTo>
                <a:lnTo>
                  <a:pt x="171" y="187"/>
                </a:lnTo>
                <a:lnTo>
                  <a:pt x="160" y="187"/>
                </a:lnTo>
                <a:lnTo>
                  <a:pt x="156" y="187"/>
                </a:lnTo>
                <a:lnTo>
                  <a:pt x="152" y="187"/>
                </a:lnTo>
                <a:lnTo>
                  <a:pt x="152" y="185"/>
                </a:lnTo>
                <a:lnTo>
                  <a:pt x="152" y="184"/>
                </a:lnTo>
                <a:lnTo>
                  <a:pt x="152" y="182"/>
                </a:lnTo>
                <a:lnTo>
                  <a:pt x="152" y="177"/>
                </a:lnTo>
                <a:lnTo>
                  <a:pt x="152" y="172"/>
                </a:lnTo>
                <a:lnTo>
                  <a:pt x="152" y="171"/>
                </a:lnTo>
                <a:lnTo>
                  <a:pt x="152" y="164"/>
                </a:lnTo>
                <a:lnTo>
                  <a:pt x="152" y="163"/>
                </a:lnTo>
                <a:lnTo>
                  <a:pt x="152" y="160"/>
                </a:lnTo>
                <a:lnTo>
                  <a:pt x="150" y="160"/>
                </a:lnTo>
                <a:lnTo>
                  <a:pt x="147" y="160"/>
                </a:lnTo>
                <a:lnTo>
                  <a:pt x="142" y="160"/>
                </a:lnTo>
                <a:lnTo>
                  <a:pt x="131" y="160"/>
                </a:lnTo>
                <a:lnTo>
                  <a:pt x="131" y="161"/>
                </a:lnTo>
                <a:lnTo>
                  <a:pt x="129" y="161"/>
                </a:lnTo>
                <a:lnTo>
                  <a:pt x="129" y="160"/>
                </a:lnTo>
                <a:lnTo>
                  <a:pt x="128" y="160"/>
                </a:lnTo>
                <a:lnTo>
                  <a:pt x="124" y="160"/>
                </a:lnTo>
                <a:lnTo>
                  <a:pt x="121" y="160"/>
                </a:lnTo>
                <a:lnTo>
                  <a:pt x="120" y="160"/>
                </a:lnTo>
                <a:lnTo>
                  <a:pt x="118" y="160"/>
                </a:lnTo>
                <a:lnTo>
                  <a:pt x="116" y="160"/>
                </a:lnTo>
                <a:lnTo>
                  <a:pt x="115" y="160"/>
                </a:lnTo>
                <a:lnTo>
                  <a:pt x="113" y="160"/>
                </a:lnTo>
                <a:lnTo>
                  <a:pt x="112" y="160"/>
                </a:lnTo>
                <a:lnTo>
                  <a:pt x="110" y="160"/>
                </a:lnTo>
                <a:lnTo>
                  <a:pt x="108" y="160"/>
                </a:lnTo>
                <a:lnTo>
                  <a:pt x="107" y="160"/>
                </a:lnTo>
                <a:lnTo>
                  <a:pt x="105" y="160"/>
                </a:lnTo>
                <a:lnTo>
                  <a:pt x="104" y="160"/>
                </a:lnTo>
                <a:lnTo>
                  <a:pt x="94" y="160"/>
                </a:lnTo>
                <a:lnTo>
                  <a:pt x="89" y="160"/>
                </a:lnTo>
                <a:lnTo>
                  <a:pt x="89" y="155"/>
                </a:lnTo>
                <a:lnTo>
                  <a:pt x="78" y="155"/>
                </a:lnTo>
                <a:lnTo>
                  <a:pt x="76" y="155"/>
                </a:lnTo>
                <a:lnTo>
                  <a:pt x="76" y="147"/>
                </a:lnTo>
                <a:lnTo>
                  <a:pt x="67" y="147"/>
                </a:lnTo>
                <a:lnTo>
                  <a:pt x="65" y="147"/>
                </a:lnTo>
                <a:lnTo>
                  <a:pt x="65" y="137"/>
                </a:lnTo>
                <a:lnTo>
                  <a:pt x="62" y="137"/>
                </a:lnTo>
                <a:lnTo>
                  <a:pt x="57" y="137"/>
                </a:lnTo>
                <a:lnTo>
                  <a:pt x="52" y="137"/>
                </a:lnTo>
                <a:lnTo>
                  <a:pt x="44" y="137"/>
                </a:lnTo>
                <a:lnTo>
                  <a:pt x="43" y="128"/>
                </a:lnTo>
                <a:lnTo>
                  <a:pt x="43" y="126"/>
                </a:lnTo>
                <a:lnTo>
                  <a:pt x="44" y="123"/>
                </a:lnTo>
                <a:lnTo>
                  <a:pt x="44" y="121"/>
                </a:lnTo>
                <a:lnTo>
                  <a:pt x="44" y="120"/>
                </a:lnTo>
                <a:lnTo>
                  <a:pt x="38" y="120"/>
                </a:lnTo>
                <a:lnTo>
                  <a:pt x="35" y="120"/>
                </a:lnTo>
                <a:lnTo>
                  <a:pt x="30" y="120"/>
                </a:lnTo>
                <a:lnTo>
                  <a:pt x="27" y="120"/>
                </a:lnTo>
                <a:lnTo>
                  <a:pt x="24" y="120"/>
                </a:lnTo>
                <a:lnTo>
                  <a:pt x="22" y="120"/>
                </a:lnTo>
                <a:lnTo>
                  <a:pt x="22" y="112"/>
                </a:lnTo>
                <a:lnTo>
                  <a:pt x="22" y="102"/>
                </a:lnTo>
                <a:lnTo>
                  <a:pt x="20" y="102"/>
                </a:lnTo>
                <a:lnTo>
                  <a:pt x="19" y="102"/>
                </a:lnTo>
                <a:lnTo>
                  <a:pt x="17" y="102"/>
                </a:lnTo>
                <a:lnTo>
                  <a:pt x="17" y="100"/>
                </a:lnTo>
                <a:lnTo>
                  <a:pt x="12" y="100"/>
                </a:lnTo>
                <a:lnTo>
                  <a:pt x="12" y="97"/>
                </a:lnTo>
                <a:lnTo>
                  <a:pt x="12" y="96"/>
                </a:lnTo>
                <a:lnTo>
                  <a:pt x="12" y="94"/>
                </a:lnTo>
                <a:lnTo>
                  <a:pt x="11" y="94"/>
                </a:lnTo>
                <a:lnTo>
                  <a:pt x="8" y="92"/>
                </a:lnTo>
                <a:lnTo>
                  <a:pt x="6" y="92"/>
                </a:lnTo>
                <a:lnTo>
                  <a:pt x="4" y="92"/>
                </a:lnTo>
                <a:lnTo>
                  <a:pt x="4" y="91"/>
                </a:lnTo>
                <a:lnTo>
                  <a:pt x="4" y="88"/>
                </a:lnTo>
                <a:lnTo>
                  <a:pt x="4" y="86"/>
                </a:lnTo>
                <a:lnTo>
                  <a:pt x="4" y="84"/>
                </a:lnTo>
                <a:lnTo>
                  <a:pt x="4" y="80"/>
                </a:lnTo>
                <a:lnTo>
                  <a:pt x="4" y="75"/>
                </a:lnTo>
                <a:lnTo>
                  <a:pt x="4" y="72"/>
                </a:lnTo>
                <a:lnTo>
                  <a:pt x="4" y="70"/>
                </a:lnTo>
                <a:lnTo>
                  <a:pt x="4" y="68"/>
                </a:lnTo>
                <a:lnTo>
                  <a:pt x="4" y="67"/>
                </a:lnTo>
                <a:lnTo>
                  <a:pt x="4" y="64"/>
                </a:lnTo>
                <a:lnTo>
                  <a:pt x="4" y="62"/>
                </a:lnTo>
                <a:lnTo>
                  <a:pt x="4" y="60"/>
                </a:lnTo>
                <a:lnTo>
                  <a:pt x="4" y="59"/>
                </a:lnTo>
                <a:lnTo>
                  <a:pt x="4" y="57"/>
                </a:lnTo>
                <a:lnTo>
                  <a:pt x="4" y="56"/>
                </a:lnTo>
                <a:lnTo>
                  <a:pt x="4" y="54"/>
                </a:lnTo>
                <a:lnTo>
                  <a:pt x="4" y="52"/>
                </a:lnTo>
                <a:lnTo>
                  <a:pt x="4" y="49"/>
                </a:lnTo>
                <a:lnTo>
                  <a:pt x="4" y="48"/>
                </a:lnTo>
                <a:lnTo>
                  <a:pt x="3" y="44"/>
                </a:lnTo>
                <a:lnTo>
                  <a:pt x="3" y="43"/>
                </a:lnTo>
                <a:lnTo>
                  <a:pt x="3" y="41"/>
                </a:lnTo>
                <a:lnTo>
                  <a:pt x="3" y="40"/>
                </a:lnTo>
                <a:lnTo>
                  <a:pt x="0" y="40"/>
                </a:lnTo>
                <a:lnTo>
                  <a:pt x="0" y="32"/>
                </a:lnTo>
                <a:lnTo>
                  <a:pt x="0" y="22"/>
                </a:lnTo>
                <a:lnTo>
                  <a:pt x="0" y="17"/>
                </a:lnTo>
                <a:lnTo>
                  <a:pt x="0" y="16"/>
                </a:lnTo>
                <a:lnTo>
                  <a:pt x="0" y="14"/>
                </a:lnTo>
                <a:lnTo>
                  <a:pt x="0" y="9"/>
                </a:lnTo>
                <a:lnTo>
                  <a:pt x="0" y="8"/>
                </a:lnTo>
                <a:lnTo>
                  <a:pt x="0" y="4"/>
                </a:lnTo>
                <a:lnTo>
                  <a:pt x="0" y="0"/>
                </a:lnTo>
                <a:lnTo>
                  <a:pt x="1" y="0"/>
                </a:lnTo>
                <a:lnTo>
                  <a:pt x="3" y="0"/>
                </a:lnTo>
                <a:lnTo>
                  <a:pt x="9" y="0"/>
                </a:lnTo>
                <a:lnTo>
                  <a:pt x="12" y="0"/>
                </a:lnTo>
                <a:lnTo>
                  <a:pt x="14" y="0"/>
                </a:lnTo>
                <a:lnTo>
                  <a:pt x="19" y="0"/>
                </a:lnTo>
                <a:lnTo>
                  <a:pt x="19" y="1"/>
                </a:lnTo>
                <a:lnTo>
                  <a:pt x="19" y="3"/>
                </a:lnTo>
                <a:lnTo>
                  <a:pt x="24" y="3"/>
                </a:lnTo>
                <a:lnTo>
                  <a:pt x="24" y="1"/>
                </a:lnTo>
                <a:lnTo>
                  <a:pt x="24" y="0"/>
                </a:lnTo>
                <a:lnTo>
                  <a:pt x="30" y="0"/>
                </a:lnTo>
                <a:lnTo>
                  <a:pt x="36" y="0"/>
                </a:lnTo>
                <a:lnTo>
                  <a:pt x="40" y="0"/>
                </a:lnTo>
                <a:lnTo>
                  <a:pt x="40" y="1"/>
                </a:lnTo>
                <a:lnTo>
                  <a:pt x="40" y="3"/>
                </a:lnTo>
                <a:lnTo>
                  <a:pt x="41" y="3"/>
                </a:lnTo>
                <a:lnTo>
                  <a:pt x="43" y="3"/>
                </a:lnTo>
                <a:lnTo>
                  <a:pt x="44" y="3"/>
                </a:lnTo>
                <a:lnTo>
                  <a:pt x="44" y="4"/>
                </a:lnTo>
                <a:lnTo>
                  <a:pt x="46" y="4"/>
                </a:lnTo>
                <a:lnTo>
                  <a:pt x="46" y="8"/>
                </a:lnTo>
                <a:lnTo>
                  <a:pt x="46" y="9"/>
                </a:lnTo>
                <a:lnTo>
                  <a:pt x="48" y="9"/>
                </a:lnTo>
                <a:lnTo>
                  <a:pt x="49" y="9"/>
                </a:lnTo>
                <a:lnTo>
                  <a:pt x="49" y="11"/>
                </a:lnTo>
                <a:lnTo>
                  <a:pt x="51" y="11"/>
                </a:lnTo>
                <a:lnTo>
                  <a:pt x="51" y="14"/>
                </a:lnTo>
                <a:lnTo>
                  <a:pt x="52" y="14"/>
                </a:lnTo>
                <a:lnTo>
                  <a:pt x="54" y="14"/>
                </a:lnTo>
                <a:lnTo>
                  <a:pt x="56" y="14"/>
                </a:lnTo>
                <a:lnTo>
                  <a:pt x="57" y="14"/>
                </a:lnTo>
                <a:lnTo>
                  <a:pt x="60" y="14"/>
                </a:lnTo>
                <a:lnTo>
                  <a:pt x="60" y="16"/>
                </a:lnTo>
                <a:lnTo>
                  <a:pt x="62" y="16"/>
                </a:lnTo>
                <a:lnTo>
                  <a:pt x="64" y="16"/>
                </a:lnTo>
                <a:lnTo>
                  <a:pt x="64" y="17"/>
                </a:lnTo>
                <a:lnTo>
                  <a:pt x="68" y="17"/>
                </a:lnTo>
                <a:lnTo>
                  <a:pt x="72" y="19"/>
                </a:lnTo>
                <a:lnTo>
                  <a:pt x="72" y="20"/>
                </a:lnTo>
                <a:lnTo>
                  <a:pt x="72" y="22"/>
                </a:lnTo>
                <a:lnTo>
                  <a:pt x="73" y="22"/>
                </a:lnTo>
                <a:close/>
              </a:path>
            </a:pathLst>
          </a:custGeom>
          <a:solidFill>
            <a:srgbClr val="30857B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97" name="Freeform 49"/>
          <p:cNvSpPr>
            <a:spLocks/>
          </p:cNvSpPr>
          <p:nvPr/>
        </p:nvSpPr>
        <p:spPr bwMode="auto">
          <a:xfrm>
            <a:off x="5156200" y="3819525"/>
            <a:ext cx="231775" cy="315913"/>
          </a:xfrm>
          <a:custGeom>
            <a:avLst/>
            <a:gdLst/>
            <a:ahLst/>
            <a:cxnLst>
              <a:cxn ang="0">
                <a:pos x="142" y="32"/>
              </a:cxn>
              <a:cxn ang="0">
                <a:pos x="142" y="42"/>
              </a:cxn>
              <a:cxn ang="0">
                <a:pos x="142" y="52"/>
              </a:cxn>
              <a:cxn ang="0">
                <a:pos x="142" y="61"/>
              </a:cxn>
              <a:cxn ang="0">
                <a:pos x="136" y="68"/>
              </a:cxn>
              <a:cxn ang="0">
                <a:pos x="133" y="79"/>
              </a:cxn>
              <a:cxn ang="0">
                <a:pos x="133" y="88"/>
              </a:cxn>
              <a:cxn ang="0">
                <a:pos x="138" y="100"/>
              </a:cxn>
              <a:cxn ang="0">
                <a:pos x="136" y="117"/>
              </a:cxn>
              <a:cxn ang="0">
                <a:pos x="136" y="143"/>
              </a:cxn>
              <a:cxn ang="0">
                <a:pos x="131" y="162"/>
              </a:cxn>
              <a:cxn ang="0">
                <a:pos x="128" y="173"/>
              </a:cxn>
              <a:cxn ang="0">
                <a:pos x="128" y="199"/>
              </a:cxn>
              <a:cxn ang="0">
                <a:pos x="109" y="196"/>
              </a:cxn>
              <a:cxn ang="0">
                <a:pos x="104" y="189"/>
              </a:cxn>
              <a:cxn ang="0">
                <a:pos x="82" y="189"/>
              </a:cxn>
              <a:cxn ang="0">
                <a:pos x="82" y="168"/>
              </a:cxn>
              <a:cxn ang="0">
                <a:pos x="74" y="162"/>
              </a:cxn>
              <a:cxn ang="0">
                <a:pos x="59" y="162"/>
              </a:cxn>
              <a:cxn ang="0">
                <a:pos x="50" y="162"/>
              </a:cxn>
              <a:cxn ang="0">
                <a:pos x="30" y="162"/>
              </a:cxn>
              <a:cxn ang="0">
                <a:pos x="24" y="172"/>
              </a:cxn>
              <a:cxn ang="0">
                <a:pos x="18" y="172"/>
              </a:cxn>
              <a:cxn ang="0">
                <a:pos x="10" y="170"/>
              </a:cxn>
              <a:cxn ang="0">
                <a:pos x="0" y="168"/>
              </a:cxn>
              <a:cxn ang="0">
                <a:pos x="0" y="154"/>
              </a:cxn>
              <a:cxn ang="0">
                <a:pos x="0" y="140"/>
              </a:cxn>
              <a:cxn ang="0">
                <a:pos x="5" y="133"/>
              </a:cxn>
              <a:cxn ang="0">
                <a:pos x="10" y="127"/>
              </a:cxn>
              <a:cxn ang="0">
                <a:pos x="14" y="114"/>
              </a:cxn>
              <a:cxn ang="0">
                <a:pos x="5" y="98"/>
              </a:cxn>
              <a:cxn ang="0">
                <a:pos x="2" y="90"/>
              </a:cxn>
              <a:cxn ang="0">
                <a:pos x="0" y="80"/>
              </a:cxn>
              <a:cxn ang="0">
                <a:pos x="0" y="69"/>
              </a:cxn>
              <a:cxn ang="0">
                <a:pos x="0" y="55"/>
              </a:cxn>
              <a:cxn ang="0">
                <a:pos x="5" y="50"/>
              </a:cxn>
              <a:cxn ang="0">
                <a:pos x="11" y="44"/>
              </a:cxn>
              <a:cxn ang="0">
                <a:pos x="16" y="39"/>
              </a:cxn>
              <a:cxn ang="0">
                <a:pos x="19" y="32"/>
              </a:cxn>
              <a:cxn ang="0">
                <a:pos x="21" y="24"/>
              </a:cxn>
              <a:cxn ang="0">
                <a:pos x="19" y="18"/>
              </a:cxn>
              <a:cxn ang="0">
                <a:pos x="21" y="10"/>
              </a:cxn>
              <a:cxn ang="0">
                <a:pos x="27" y="2"/>
              </a:cxn>
              <a:cxn ang="0">
                <a:pos x="35" y="4"/>
              </a:cxn>
              <a:cxn ang="0">
                <a:pos x="45" y="5"/>
              </a:cxn>
              <a:cxn ang="0">
                <a:pos x="53" y="10"/>
              </a:cxn>
              <a:cxn ang="0">
                <a:pos x="62" y="18"/>
              </a:cxn>
              <a:cxn ang="0">
                <a:pos x="74" y="21"/>
              </a:cxn>
              <a:cxn ang="0">
                <a:pos x="80" y="21"/>
              </a:cxn>
              <a:cxn ang="0">
                <a:pos x="85" y="23"/>
              </a:cxn>
              <a:cxn ang="0">
                <a:pos x="98" y="23"/>
              </a:cxn>
              <a:cxn ang="0">
                <a:pos x="104" y="18"/>
              </a:cxn>
              <a:cxn ang="0">
                <a:pos x="107" y="12"/>
              </a:cxn>
              <a:cxn ang="0">
                <a:pos x="117" y="10"/>
              </a:cxn>
              <a:cxn ang="0">
                <a:pos x="123" y="5"/>
              </a:cxn>
              <a:cxn ang="0">
                <a:pos x="130" y="2"/>
              </a:cxn>
              <a:cxn ang="0">
                <a:pos x="136" y="4"/>
              </a:cxn>
              <a:cxn ang="0">
                <a:pos x="142" y="13"/>
              </a:cxn>
              <a:cxn ang="0">
                <a:pos x="141" y="21"/>
              </a:cxn>
            </a:cxnLst>
            <a:rect l="0" t="0" r="r" b="b"/>
            <a:pathLst>
              <a:path w="146" h="199">
                <a:moveTo>
                  <a:pt x="146" y="28"/>
                </a:moveTo>
                <a:lnTo>
                  <a:pt x="144" y="28"/>
                </a:lnTo>
                <a:lnTo>
                  <a:pt x="142" y="28"/>
                </a:lnTo>
                <a:lnTo>
                  <a:pt x="142" y="29"/>
                </a:lnTo>
                <a:lnTo>
                  <a:pt x="142" y="31"/>
                </a:lnTo>
                <a:lnTo>
                  <a:pt x="142" y="32"/>
                </a:lnTo>
                <a:lnTo>
                  <a:pt x="142" y="34"/>
                </a:lnTo>
                <a:lnTo>
                  <a:pt x="142" y="36"/>
                </a:lnTo>
                <a:lnTo>
                  <a:pt x="142" y="37"/>
                </a:lnTo>
                <a:lnTo>
                  <a:pt x="142" y="39"/>
                </a:lnTo>
                <a:lnTo>
                  <a:pt x="142" y="40"/>
                </a:lnTo>
                <a:lnTo>
                  <a:pt x="142" y="42"/>
                </a:lnTo>
                <a:lnTo>
                  <a:pt x="142" y="44"/>
                </a:lnTo>
                <a:lnTo>
                  <a:pt x="142" y="45"/>
                </a:lnTo>
                <a:lnTo>
                  <a:pt x="142" y="47"/>
                </a:lnTo>
                <a:lnTo>
                  <a:pt x="142" y="48"/>
                </a:lnTo>
                <a:lnTo>
                  <a:pt x="142" y="50"/>
                </a:lnTo>
                <a:lnTo>
                  <a:pt x="142" y="52"/>
                </a:lnTo>
                <a:lnTo>
                  <a:pt x="142" y="53"/>
                </a:lnTo>
                <a:lnTo>
                  <a:pt x="142" y="55"/>
                </a:lnTo>
                <a:lnTo>
                  <a:pt x="142" y="56"/>
                </a:lnTo>
                <a:lnTo>
                  <a:pt x="142" y="58"/>
                </a:lnTo>
                <a:lnTo>
                  <a:pt x="142" y="60"/>
                </a:lnTo>
                <a:lnTo>
                  <a:pt x="142" y="61"/>
                </a:lnTo>
                <a:lnTo>
                  <a:pt x="142" y="63"/>
                </a:lnTo>
                <a:lnTo>
                  <a:pt x="141" y="63"/>
                </a:lnTo>
                <a:lnTo>
                  <a:pt x="141" y="68"/>
                </a:lnTo>
                <a:lnTo>
                  <a:pt x="139" y="68"/>
                </a:lnTo>
                <a:lnTo>
                  <a:pt x="138" y="68"/>
                </a:lnTo>
                <a:lnTo>
                  <a:pt x="136" y="68"/>
                </a:lnTo>
                <a:lnTo>
                  <a:pt x="134" y="68"/>
                </a:lnTo>
                <a:lnTo>
                  <a:pt x="133" y="68"/>
                </a:lnTo>
                <a:lnTo>
                  <a:pt x="133" y="71"/>
                </a:lnTo>
                <a:lnTo>
                  <a:pt x="133" y="76"/>
                </a:lnTo>
                <a:lnTo>
                  <a:pt x="133" y="77"/>
                </a:lnTo>
                <a:lnTo>
                  <a:pt x="133" y="79"/>
                </a:lnTo>
                <a:lnTo>
                  <a:pt x="133" y="80"/>
                </a:lnTo>
                <a:lnTo>
                  <a:pt x="133" y="82"/>
                </a:lnTo>
                <a:lnTo>
                  <a:pt x="133" y="84"/>
                </a:lnTo>
                <a:lnTo>
                  <a:pt x="133" y="85"/>
                </a:lnTo>
                <a:lnTo>
                  <a:pt x="133" y="87"/>
                </a:lnTo>
                <a:lnTo>
                  <a:pt x="133" y="88"/>
                </a:lnTo>
                <a:lnTo>
                  <a:pt x="133" y="90"/>
                </a:lnTo>
                <a:lnTo>
                  <a:pt x="133" y="92"/>
                </a:lnTo>
                <a:lnTo>
                  <a:pt x="133" y="93"/>
                </a:lnTo>
                <a:lnTo>
                  <a:pt x="133" y="98"/>
                </a:lnTo>
                <a:lnTo>
                  <a:pt x="133" y="100"/>
                </a:lnTo>
                <a:lnTo>
                  <a:pt x="138" y="100"/>
                </a:lnTo>
                <a:lnTo>
                  <a:pt x="138" y="106"/>
                </a:lnTo>
                <a:lnTo>
                  <a:pt x="138" y="108"/>
                </a:lnTo>
                <a:lnTo>
                  <a:pt x="138" y="109"/>
                </a:lnTo>
                <a:lnTo>
                  <a:pt x="136" y="109"/>
                </a:lnTo>
                <a:lnTo>
                  <a:pt x="136" y="111"/>
                </a:lnTo>
                <a:lnTo>
                  <a:pt x="136" y="117"/>
                </a:lnTo>
                <a:lnTo>
                  <a:pt x="136" y="124"/>
                </a:lnTo>
                <a:lnTo>
                  <a:pt x="136" y="127"/>
                </a:lnTo>
                <a:lnTo>
                  <a:pt x="136" y="135"/>
                </a:lnTo>
                <a:lnTo>
                  <a:pt x="136" y="136"/>
                </a:lnTo>
                <a:lnTo>
                  <a:pt x="136" y="138"/>
                </a:lnTo>
                <a:lnTo>
                  <a:pt x="136" y="143"/>
                </a:lnTo>
                <a:lnTo>
                  <a:pt x="136" y="144"/>
                </a:lnTo>
                <a:lnTo>
                  <a:pt x="136" y="152"/>
                </a:lnTo>
                <a:lnTo>
                  <a:pt x="136" y="154"/>
                </a:lnTo>
                <a:lnTo>
                  <a:pt x="136" y="162"/>
                </a:lnTo>
                <a:lnTo>
                  <a:pt x="133" y="162"/>
                </a:lnTo>
                <a:lnTo>
                  <a:pt x="131" y="162"/>
                </a:lnTo>
                <a:lnTo>
                  <a:pt x="130" y="162"/>
                </a:lnTo>
                <a:lnTo>
                  <a:pt x="128" y="162"/>
                </a:lnTo>
                <a:lnTo>
                  <a:pt x="128" y="164"/>
                </a:lnTo>
                <a:lnTo>
                  <a:pt x="128" y="165"/>
                </a:lnTo>
                <a:lnTo>
                  <a:pt x="128" y="172"/>
                </a:lnTo>
                <a:lnTo>
                  <a:pt x="128" y="173"/>
                </a:lnTo>
                <a:lnTo>
                  <a:pt x="128" y="175"/>
                </a:lnTo>
                <a:lnTo>
                  <a:pt x="128" y="176"/>
                </a:lnTo>
                <a:lnTo>
                  <a:pt x="128" y="181"/>
                </a:lnTo>
                <a:lnTo>
                  <a:pt x="128" y="183"/>
                </a:lnTo>
                <a:lnTo>
                  <a:pt x="128" y="189"/>
                </a:lnTo>
                <a:lnTo>
                  <a:pt x="128" y="199"/>
                </a:lnTo>
                <a:lnTo>
                  <a:pt x="123" y="199"/>
                </a:lnTo>
                <a:lnTo>
                  <a:pt x="120" y="199"/>
                </a:lnTo>
                <a:lnTo>
                  <a:pt x="118" y="199"/>
                </a:lnTo>
                <a:lnTo>
                  <a:pt x="114" y="199"/>
                </a:lnTo>
                <a:lnTo>
                  <a:pt x="109" y="199"/>
                </a:lnTo>
                <a:lnTo>
                  <a:pt x="109" y="196"/>
                </a:lnTo>
                <a:lnTo>
                  <a:pt x="109" y="194"/>
                </a:lnTo>
                <a:lnTo>
                  <a:pt x="109" y="191"/>
                </a:lnTo>
                <a:lnTo>
                  <a:pt x="109" y="189"/>
                </a:lnTo>
                <a:lnTo>
                  <a:pt x="107" y="189"/>
                </a:lnTo>
                <a:lnTo>
                  <a:pt x="106" y="189"/>
                </a:lnTo>
                <a:lnTo>
                  <a:pt x="104" y="189"/>
                </a:lnTo>
                <a:lnTo>
                  <a:pt x="101" y="189"/>
                </a:lnTo>
                <a:lnTo>
                  <a:pt x="98" y="189"/>
                </a:lnTo>
                <a:lnTo>
                  <a:pt x="96" y="189"/>
                </a:lnTo>
                <a:lnTo>
                  <a:pt x="90" y="189"/>
                </a:lnTo>
                <a:lnTo>
                  <a:pt x="83" y="189"/>
                </a:lnTo>
                <a:lnTo>
                  <a:pt x="82" y="189"/>
                </a:lnTo>
                <a:lnTo>
                  <a:pt x="82" y="184"/>
                </a:lnTo>
                <a:lnTo>
                  <a:pt x="82" y="175"/>
                </a:lnTo>
                <a:lnTo>
                  <a:pt x="82" y="173"/>
                </a:lnTo>
                <a:lnTo>
                  <a:pt x="82" y="172"/>
                </a:lnTo>
                <a:lnTo>
                  <a:pt x="82" y="170"/>
                </a:lnTo>
                <a:lnTo>
                  <a:pt x="82" y="168"/>
                </a:lnTo>
                <a:lnTo>
                  <a:pt x="82" y="167"/>
                </a:lnTo>
                <a:lnTo>
                  <a:pt x="82" y="165"/>
                </a:lnTo>
                <a:lnTo>
                  <a:pt x="82" y="164"/>
                </a:lnTo>
                <a:lnTo>
                  <a:pt x="82" y="162"/>
                </a:lnTo>
                <a:lnTo>
                  <a:pt x="78" y="162"/>
                </a:lnTo>
                <a:lnTo>
                  <a:pt x="74" y="162"/>
                </a:lnTo>
                <a:lnTo>
                  <a:pt x="70" y="162"/>
                </a:lnTo>
                <a:lnTo>
                  <a:pt x="69" y="162"/>
                </a:lnTo>
                <a:lnTo>
                  <a:pt x="64" y="162"/>
                </a:lnTo>
                <a:lnTo>
                  <a:pt x="62" y="162"/>
                </a:lnTo>
                <a:lnTo>
                  <a:pt x="61" y="162"/>
                </a:lnTo>
                <a:lnTo>
                  <a:pt x="59" y="162"/>
                </a:lnTo>
                <a:lnTo>
                  <a:pt x="58" y="162"/>
                </a:lnTo>
                <a:lnTo>
                  <a:pt x="56" y="162"/>
                </a:lnTo>
                <a:lnTo>
                  <a:pt x="54" y="162"/>
                </a:lnTo>
                <a:lnTo>
                  <a:pt x="53" y="162"/>
                </a:lnTo>
                <a:lnTo>
                  <a:pt x="51" y="162"/>
                </a:lnTo>
                <a:lnTo>
                  <a:pt x="50" y="162"/>
                </a:lnTo>
                <a:lnTo>
                  <a:pt x="46" y="162"/>
                </a:lnTo>
                <a:lnTo>
                  <a:pt x="42" y="162"/>
                </a:lnTo>
                <a:lnTo>
                  <a:pt x="37" y="162"/>
                </a:lnTo>
                <a:lnTo>
                  <a:pt x="35" y="162"/>
                </a:lnTo>
                <a:lnTo>
                  <a:pt x="32" y="162"/>
                </a:lnTo>
                <a:lnTo>
                  <a:pt x="30" y="162"/>
                </a:lnTo>
                <a:lnTo>
                  <a:pt x="27" y="162"/>
                </a:lnTo>
                <a:lnTo>
                  <a:pt x="27" y="167"/>
                </a:lnTo>
                <a:lnTo>
                  <a:pt x="27" y="168"/>
                </a:lnTo>
                <a:lnTo>
                  <a:pt x="27" y="172"/>
                </a:lnTo>
                <a:lnTo>
                  <a:pt x="26" y="172"/>
                </a:lnTo>
                <a:lnTo>
                  <a:pt x="24" y="172"/>
                </a:lnTo>
                <a:lnTo>
                  <a:pt x="24" y="170"/>
                </a:lnTo>
                <a:lnTo>
                  <a:pt x="22" y="170"/>
                </a:lnTo>
                <a:lnTo>
                  <a:pt x="21" y="170"/>
                </a:lnTo>
                <a:lnTo>
                  <a:pt x="19" y="170"/>
                </a:lnTo>
                <a:lnTo>
                  <a:pt x="19" y="172"/>
                </a:lnTo>
                <a:lnTo>
                  <a:pt x="18" y="172"/>
                </a:lnTo>
                <a:lnTo>
                  <a:pt x="16" y="172"/>
                </a:lnTo>
                <a:lnTo>
                  <a:pt x="14" y="172"/>
                </a:lnTo>
                <a:lnTo>
                  <a:pt x="13" y="172"/>
                </a:lnTo>
                <a:lnTo>
                  <a:pt x="11" y="172"/>
                </a:lnTo>
                <a:lnTo>
                  <a:pt x="10" y="172"/>
                </a:lnTo>
                <a:lnTo>
                  <a:pt x="10" y="170"/>
                </a:lnTo>
                <a:lnTo>
                  <a:pt x="8" y="170"/>
                </a:lnTo>
                <a:lnTo>
                  <a:pt x="6" y="170"/>
                </a:lnTo>
                <a:lnTo>
                  <a:pt x="5" y="170"/>
                </a:lnTo>
                <a:lnTo>
                  <a:pt x="3" y="170"/>
                </a:lnTo>
                <a:lnTo>
                  <a:pt x="2" y="168"/>
                </a:lnTo>
                <a:lnTo>
                  <a:pt x="0" y="168"/>
                </a:lnTo>
                <a:lnTo>
                  <a:pt x="0" y="167"/>
                </a:lnTo>
                <a:lnTo>
                  <a:pt x="0" y="162"/>
                </a:lnTo>
                <a:lnTo>
                  <a:pt x="0" y="159"/>
                </a:lnTo>
                <a:lnTo>
                  <a:pt x="0" y="157"/>
                </a:lnTo>
                <a:lnTo>
                  <a:pt x="0" y="156"/>
                </a:lnTo>
                <a:lnTo>
                  <a:pt x="0" y="154"/>
                </a:lnTo>
                <a:lnTo>
                  <a:pt x="0" y="148"/>
                </a:lnTo>
                <a:lnTo>
                  <a:pt x="0" y="146"/>
                </a:lnTo>
                <a:lnTo>
                  <a:pt x="0" y="144"/>
                </a:lnTo>
                <a:lnTo>
                  <a:pt x="0" y="143"/>
                </a:lnTo>
                <a:lnTo>
                  <a:pt x="0" y="141"/>
                </a:lnTo>
                <a:lnTo>
                  <a:pt x="0" y="140"/>
                </a:lnTo>
                <a:lnTo>
                  <a:pt x="0" y="138"/>
                </a:lnTo>
                <a:lnTo>
                  <a:pt x="0" y="136"/>
                </a:lnTo>
                <a:lnTo>
                  <a:pt x="0" y="135"/>
                </a:lnTo>
                <a:lnTo>
                  <a:pt x="2" y="136"/>
                </a:lnTo>
                <a:lnTo>
                  <a:pt x="5" y="136"/>
                </a:lnTo>
                <a:lnTo>
                  <a:pt x="5" y="133"/>
                </a:lnTo>
                <a:lnTo>
                  <a:pt x="5" y="132"/>
                </a:lnTo>
                <a:lnTo>
                  <a:pt x="6" y="132"/>
                </a:lnTo>
                <a:lnTo>
                  <a:pt x="8" y="132"/>
                </a:lnTo>
                <a:lnTo>
                  <a:pt x="10" y="132"/>
                </a:lnTo>
                <a:lnTo>
                  <a:pt x="10" y="130"/>
                </a:lnTo>
                <a:lnTo>
                  <a:pt x="10" y="127"/>
                </a:lnTo>
                <a:lnTo>
                  <a:pt x="11" y="127"/>
                </a:lnTo>
                <a:lnTo>
                  <a:pt x="13" y="127"/>
                </a:lnTo>
                <a:lnTo>
                  <a:pt x="14" y="127"/>
                </a:lnTo>
                <a:lnTo>
                  <a:pt x="14" y="120"/>
                </a:lnTo>
                <a:lnTo>
                  <a:pt x="14" y="117"/>
                </a:lnTo>
                <a:lnTo>
                  <a:pt x="14" y="114"/>
                </a:lnTo>
                <a:lnTo>
                  <a:pt x="14" y="112"/>
                </a:lnTo>
                <a:lnTo>
                  <a:pt x="14" y="109"/>
                </a:lnTo>
                <a:lnTo>
                  <a:pt x="10" y="109"/>
                </a:lnTo>
                <a:lnTo>
                  <a:pt x="5" y="109"/>
                </a:lnTo>
                <a:lnTo>
                  <a:pt x="5" y="100"/>
                </a:lnTo>
                <a:lnTo>
                  <a:pt x="5" y="98"/>
                </a:lnTo>
                <a:lnTo>
                  <a:pt x="5" y="95"/>
                </a:lnTo>
                <a:lnTo>
                  <a:pt x="5" y="93"/>
                </a:lnTo>
                <a:lnTo>
                  <a:pt x="5" y="92"/>
                </a:lnTo>
                <a:lnTo>
                  <a:pt x="5" y="90"/>
                </a:lnTo>
                <a:lnTo>
                  <a:pt x="3" y="90"/>
                </a:lnTo>
                <a:lnTo>
                  <a:pt x="2" y="90"/>
                </a:lnTo>
                <a:lnTo>
                  <a:pt x="0" y="90"/>
                </a:lnTo>
                <a:lnTo>
                  <a:pt x="0" y="88"/>
                </a:lnTo>
                <a:lnTo>
                  <a:pt x="0" y="85"/>
                </a:lnTo>
                <a:lnTo>
                  <a:pt x="0" y="84"/>
                </a:lnTo>
                <a:lnTo>
                  <a:pt x="0" y="82"/>
                </a:lnTo>
                <a:lnTo>
                  <a:pt x="0" y="80"/>
                </a:lnTo>
                <a:lnTo>
                  <a:pt x="0" y="79"/>
                </a:lnTo>
                <a:lnTo>
                  <a:pt x="0" y="77"/>
                </a:lnTo>
                <a:lnTo>
                  <a:pt x="0" y="76"/>
                </a:lnTo>
                <a:lnTo>
                  <a:pt x="0" y="74"/>
                </a:lnTo>
                <a:lnTo>
                  <a:pt x="0" y="72"/>
                </a:lnTo>
                <a:lnTo>
                  <a:pt x="0" y="69"/>
                </a:lnTo>
                <a:lnTo>
                  <a:pt x="0" y="68"/>
                </a:lnTo>
                <a:lnTo>
                  <a:pt x="0" y="66"/>
                </a:lnTo>
                <a:lnTo>
                  <a:pt x="0" y="64"/>
                </a:lnTo>
                <a:lnTo>
                  <a:pt x="0" y="61"/>
                </a:lnTo>
                <a:lnTo>
                  <a:pt x="0" y="58"/>
                </a:lnTo>
                <a:lnTo>
                  <a:pt x="0" y="55"/>
                </a:lnTo>
                <a:lnTo>
                  <a:pt x="0" y="53"/>
                </a:lnTo>
                <a:lnTo>
                  <a:pt x="2" y="53"/>
                </a:lnTo>
                <a:lnTo>
                  <a:pt x="2" y="52"/>
                </a:lnTo>
                <a:lnTo>
                  <a:pt x="3" y="52"/>
                </a:lnTo>
                <a:lnTo>
                  <a:pt x="3" y="50"/>
                </a:lnTo>
                <a:lnTo>
                  <a:pt x="5" y="50"/>
                </a:lnTo>
                <a:lnTo>
                  <a:pt x="5" y="48"/>
                </a:lnTo>
                <a:lnTo>
                  <a:pt x="6" y="48"/>
                </a:lnTo>
                <a:lnTo>
                  <a:pt x="8" y="47"/>
                </a:lnTo>
                <a:lnTo>
                  <a:pt x="10" y="45"/>
                </a:lnTo>
                <a:lnTo>
                  <a:pt x="11" y="45"/>
                </a:lnTo>
                <a:lnTo>
                  <a:pt x="11" y="44"/>
                </a:lnTo>
                <a:lnTo>
                  <a:pt x="13" y="44"/>
                </a:lnTo>
                <a:lnTo>
                  <a:pt x="13" y="42"/>
                </a:lnTo>
                <a:lnTo>
                  <a:pt x="14" y="42"/>
                </a:lnTo>
                <a:lnTo>
                  <a:pt x="14" y="40"/>
                </a:lnTo>
                <a:lnTo>
                  <a:pt x="16" y="40"/>
                </a:lnTo>
                <a:lnTo>
                  <a:pt x="16" y="39"/>
                </a:lnTo>
                <a:lnTo>
                  <a:pt x="18" y="39"/>
                </a:lnTo>
                <a:lnTo>
                  <a:pt x="18" y="37"/>
                </a:lnTo>
                <a:lnTo>
                  <a:pt x="18" y="36"/>
                </a:lnTo>
                <a:lnTo>
                  <a:pt x="19" y="36"/>
                </a:lnTo>
                <a:lnTo>
                  <a:pt x="19" y="34"/>
                </a:lnTo>
                <a:lnTo>
                  <a:pt x="19" y="32"/>
                </a:lnTo>
                <a:lnTo>
                  <a:pt x="21" y="32"/>
                </a:lnTo>
                <a:lnTo>
                  <a:pt x="21" y="31"/>
                </a:lnTo>
                <a:lnTo>
                  <a:pt x="21" y="29"/>
                </a:lnTo>
                <a:lnTo>
                  <a:pt x="21" y="28"/>
                </a:lnTo>
                <a:lnTo>
                  <a:pt x="21" y="26"/>
                </a:lnTo>
                <a:lnTo>
                  <a:pt x="21" y="24"/>
                </a:lnTo>
                <a:lnTo>
                  <a:pt x="21" y="23"/>
                </a:lnTo>
                <a:lnTo>
                  <a:pt x="19" y="21"/>
                </a:lnTo>
                <a:lnTo>
                  <a:pt x="19" y="20"/>
                </a:lnTo>
                <a:lnTo>
                  <a:pt x="21" y="20"/>
                </a:lnTo>
                <a:lnTo>
                  <a:pt x="21" y="18"/>
                </a:lnTo>
                <a:lnTo>
                  <a:pt x="19" y="18"/>
                </a:lnTo>
                <a:lnTo>
                  <a:pt x="19" y="16"/>
                </a:lnTo>
                <a:lnTo>
                  <a:pt x="21" y="16"/>
                </a:lnTo>
                <a:lnTo>
                  <a:pt x="21" y="15"/>
                </a:lnTo>
                <a:lnTo>
                  <a:pt x="21" y="13"/>
                </a:lnTo>
                <a:lnTo>
                  <a:pt x="21" y="12"/>
                </a:lnTo>
                <a:lnTo>
                  <a:pt x="21" y="10"/>
                </a:lnTo>
                <a:lnTo>
                  <a:pt x="21" y="8"/>
                </a:lnTo>
                <a:lnTo>
                  <a:pt x="22" y="8"/>
                </a:lnTo>
                <a:lnTo>
                  <a:pt x="24" y="7"/>
                </a:lnTo>
                <a:lnTo>
                  <a:pt x="26" y="5"/>
                </a:lnTo>
                <a:lnTo>
                  <a:pt x="26" y="4"/>
                </a:lnTo>
                <a:lnTo>
                  <a:pt x="27" y="2"/>
                </a:lnTo>
                <a:lnTo>
                  <a:pt x="27" y="0"/>
                </a:lnTo>
                <a:lnTo>
                  <a:pt x="29" y="0"/>
                </a:lnTo>
                <a:lnTo>
                  <a:pt x="30" y="0"/>
                </a:lnTo>
                <a:lnTo>
                  <a:pt x="32" y="2"/>
                </a:lnTo>
                <a:lnTo>
                  <a:pt x="34" y="2"/>
                </a:lnTo>
                <a:lnTo>
                  <a:pt x="35" y="4"/>
                </a:lnTo>
                <a:lnTo>
                  <a:pt x="37" y="4"/>
                </a:lnTo>
                <a:lnTo>
                  <a:pt x="38" y="4"/>
                </a:lnTo>
                <a:lnTo>
                  <a:pt x="40" y="4"/>
                </a:lnTo>
                <a:lnTo>
                  <a:pt x="42" y="5"/>
                </a:lnTo>
                <a:lnTo>
                  <a:pt x="43" y="5"/>
                </a:lnTo>
                <a:lnTo>
                  <a:pt x="45" y="5"/>
                </a:lnTo>
                <a:lnTo>
                  <a:pt x="46" y="7"/>
                </a:lnTo>
                <a:lnTo>
                  <a:pt x="48" y="8"/>
                </a:lnTo>
                <a:lnTo>
                  <a:pt x="50" y="8"/>
                </a:lnTo>
                <a:lnTo>
                  <a:pt x="50" y="10"/>
                </a:lnTo>
                <a:lnTo>
                  <a:pt x="51" y="10"/>
                </a:lnTo>
                <a:lnTo>
                  <a:pt x="53" y="10"/>
                </a:lnTo>
                <a:lnTo>
                  <a:pt x="53" y="12"/>
                </a:lnTo>
                <a:lnTo>
                  <a:pt x="56" y="13"/>
                </a:lnTo>
                <a:lnTo>
                  <a:pt x="58" y="15"/>
                </a:lnTo>
                <a:lnTo>
                  <a:pt x="61" y="16"/>
                </a:lnTo>
                <a:lnTo>
                  <a:pt x="61" y="18"/>
                </a:lnTo>
                <a:lnTo>
                  <a:pt x="62" y="18"/>
                </a:lnTo>
                <a:lnTo>
                  <a:pt x="64" y="18"/>
                </a:lnTo>
                <a:lnTo>
                  <a:pt x="67" y="20"/>
                </a:lnTo>
                <a:lnTo>
                  <a:pt x="69" y="20"/>
                </a:lnTo>
                <a:lnTo>
                  <a:pt x="70" y="20"/>
                </a:lnTo>
                <a:lnTo>
                  <a:pt x="72" y="20"/>
                </a:lnTo>
                <a:lnTo>
                  <a:pt x="74" y="21"/>
                </a:lnTo>
                <a:lnTo>
                  <a:pt x="75" y="21"/>
                </a:lnTo>
                <a:lnTo>
                  <a:pt x="77" y="21"/>
                </a:lnTo>
                <a:lnTo>
                  <a:pt x="77" y="20"/>
                </a:lnTo>
                <a:lnTo>
                  <a:pt x="78" y="20"/>
                </a:lnTo>
                <a:lnTo>
                  <a:pt x="80" y="20"/>
                </a:lnTo>
                <a:lnTo>
                  <a:pt x="80" y="21"/>
                </a:lnTo>
                <a:lnTo>
                  <a:pt x="82" y="21"/>
                </a:lnTo>
                <a:lnTo>
                  <a:pt x="82" y="23"/>
                </a:lnTo>
                <a:lnTo>
                  <a:pt x="83" y="23"/>
                </a:lnTo>
                <a:lnTo>
                  <a:pt x="83" y="24"/>
                </a:lnTo>
                <a:lnTo>
                  <a:pt x="83" y="23"/>
                </a:lnTo>
                <a:lnTo>
                  <a:pt x="85" y="23"/>
                </a:lnTo>
                <a:lnTo>
                  <a:pt x="88" y="23"/>
                </a:lnTo>
                <a:lnTo>
                  <a:pt x="90" y="23"/>
                </a:lnTo>
                <a:lnTo>
                  <a:pt x="91" y="23"/>
                </a:lnTo>
                <a:lnTo>
                  <a:pt x="93" y="23"/>
                </a:lnTo>
                <a:lnTo>
                  <a:pt x="96" y="23"/>
                </a:lnTo>
                <a:lnTo>
                  <a:pt x="98" y="23"/>
                </a:lnTo>
                <a:lnTo>
                  <a:pt x="99" y="23"/>
                </a:lnTo>
                <a:lnTo>
                  <a:pt x="99" y="21"/>
                </a:lnTo>
                <a:lnTo>
                  <a:pt x="101" y="21"/>
                </a:lnTo>
                <a:lnTo>
                  <a:pt x="102" y="21"/>
                </a:lnTo>
                <a:lnTo>
                  <a:pt x="102" y="20"/>
                </a:lnTo>
                <a:lnTo>
                  <a:pt x="104" y="18"/>
                </a:lnTo>
                <a:lnTo>
                  <a:pt x="104" y="16"/>
                </a:lnTo>
                <a:lnTo>
                  <a:pt x="106" y="16"/>
                </a:lnTo>
                <a:lnTo>
                  <a:pt x="106" y="15"/>
                </a:lnTo>
                <a:lnTo>
                  <a:pt x="106" y="13"/>
                </a:lnTo>
                <a:lnTo>
                  <a:pt x="107" y="13"/>
                </a:lnTo>
                <a:lnTo>
                  <a:pt x="107" y="12"/>
                </a:lnTo>
                <a:lnTo>
                  <a:pt x="109" y="10"/>
                </a:lnTo>
                <a:lnTo>
                  <a:pt x="110" y="10"/>
                </a:lnTo>
                <a:lnTo>
                  <a:pt x="112" y="8"/>
                </a:lnTo>
                <a:lnTo>
                  <a:pt x="114" y="8"/>
                </a:lnTo>
                <a:lnTo>
                  <a:pt x="115" y="10"/>
                </a:lnTo>
                <a:lnTo>
                  <a:pt x="117" y="10"/>
                </a:lnTo>
                <a:lnTo>
                  <a:pt x="117" y="8"/>
                </a:lnTo>
                <a:lnTo>
                  <a:pt x="118" y="8"/>
                </a:lnTo>
                <a:lnTo>
                  <a:pt x="120" y="7"/>
                </a:lnTo>
                <a:lnTo>
                  <a:pt x="122" y="7"/>
                </a:lnTo>
                <a:lnTo>
                  <a:pt x="122" y="5"/>
                </a:lnTo>
                <a:lnTo>
                  <a:pt x="123" y="5"/>
                </a:lnTo>
                <a:lnTo>
                  <a:pt x="123" y="4"/>
                </a:lnTo>
                <a:lnTo>
                  <a:pt x="125" y="4"/>
                </a:lnTo>
                <a:lnTo>
                  <a:pt x="125" y="2"/>
                </a:lnTo>
                <a:lnTo>
                  <a:pt x="126" y="2"/>
                </a:lnTo>
                <a:lnTo>
                  <a:pt x="128" y="2"/>
                </a:lnTo>
                <a:lnTo>
                  <a:pt x="130" y="2"/>
                </a:lnTo>
                <a:lnTo>
                  <a:pt x="131" y="2"/>
                </a:lnTo>
                <a:lnTo>
                  <a:pt x="133" y="0"/>
                </a:lnTo>
                <a:lnTo>
                  <a:pt x="134" y="0"/>
                </a:lnTo>
                <a:lnTo>
                  <a:pt x="134" y="2"/>
                </a:lnTo>
                <a:lnTo>
                  <a:pt x="134" y="4"/>
                </a:lnTo>
                <a:lnTo>
                  <a:pt x="136" y="4"/>
                </a:lnTo>
                <a:lnTo>
                  <a:pt x="136" y="5"/>
                </a:lnTo>
                <a:lnTo>
                  <a:pt x="138" y="7"/>
                </a:lnTo>
                <a:lnTo>
                  <a:pt x="141" y="8"/>
                </a:lnTo>
                <a:lnTo>
                  <a:pt x="141" y="10"/>
                </a:lnTo>
                <a:lnTo>
                  <a:pt x="142" y="12"/>
                </a:lnTo>
                <a:lnTo>
                  <a:pt x="142" y="13"/>
                </a:lnTo>
                <a:lnTo>
                  <a:pt x="142" y="15"/>
                </a:lnTo>
                <a:lnTo>
                  <a:pt x="142" y="16"/>
                </a:lnTo>
                <a:lnTo>
                  <a:pt x="142" y="18"/>
                </a:lnTo>
                <a:lnTo>
                  <a:pt x="141" y="18"/>
                </a:lnTo>
                <a:lnTo>
                  <a:pt x="141" y="20"/>
                </a:lnTo>
                <a:lnTo>
                  <a:pt x="141" y="21"/>
                </a:lnTo>
                <a:lnTo>
                  <a:pt x="141" y="23"/>
                </a:lnTo>
                <a:lnTo>
                  <a:pt x="142" y="24"/>
                </a:lnTo>
                <a:lnTo>
                  <a:pt x="144" y="26"/>
                </a:lnTo>
                <a:lnTo>
                  <a:pt x="146" y="26"/>
                </a:lnTo>
                <a:lnTo>
                  <a:pt x="146" y="28"/>
                </a:lnTo>
                <a:close/>
              </a:path>
            </a:pathLst>
          </a:custGeom>
          <a:solidFill>
            <a:srgbClr val="EB7C86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98" name="Freeform 50"/>
          <p:cNvSpPr>
            <a:spLocks noEditPoints="1"/>
          </p:cNvSpPr>
          <p:nvPr/>
        </p:nvSpPr>
        <p:spPr bwMode="auto">
          <a:xfrm>
            <a:off x="3817938" y="2095500"/>
            <a:ext cx="758825" cy="927100"/>
          </a:xfrm>
          <a:custGeom>
            <a:avLst/>
            <a:gdLst/>
            <a:ahLst/>
            <a:cxnLst>
              <a:cxn ang="0">
                <a:pos x="472" y="61"/>
              </a:cxn>
              <a:cxn ang="0">
                <a:pos x="472" y="179"/>
              </a:cxn>
              <a:cxn ang="0">
                <a:pos x="424" y="208"/>
              </a:cxn>
              <a:cxn ang="0">
                <a:pos x="385" y="256"/>
              </a:cxn>
              <a:cxn ang="0">
                <a:pos x="392" y="302"/>
              </a:cxn>
              <a:cxn ang="0">
                <a:pos x="432" y="298"/>
              </a:cxn>
              <a:cxn ang="0">
                <a:pos x="475" y="374"/>
              </a:cxn>
              <a:cxn ang="0">
                <a:pos x="475" y="398"/>
              </a:cxn>
              <a:cxn ang="0">
                <a:pos x="477" y="472"/>
              </a:cxn>
              <a:cxn ang="0">
                <a:pos x="478" y="546"/>
              </a:cxn>
              <a:cxn ang="0">
                <a:pos x="465" y="584"/>
              </a:cxn>
              <a:cxn ang="0">
                <a:pos x="421" y="576"/>
              </a:cxn>
              <a:cxn ang="0">
                <a:pos x="421" y="536"/>
              </a:cxn>
              <a:cxn ang="0">
                <a:pos x="385" y="498"/>
              </a:cxn>
              <a:cxn ang="0">
                <a:pos x="355" y="498"/>
              </a:cxn>
              <a:cxn ang="0">
                <a:pos x="344" y="498"/>
              </a:cxn>
              <a:cxn ang="0">
                <a:pos x="342" y="490"/>
              </a:cxn>
              <a:cxn ang="0">
                <a:pos x="333" y="464"/>
              </a:cxn>
              <a:cxn ang="0">
                <a:pos x="275" y="442"/>
              </a:cxn>
              <a:cxn ang="0">
                <a:pos x="240" y="469"/>
              </a:cxn>
              <a:cxn ang="0">
                <a:pos x="187" y="469"/>
              </a:cxn>
              <a:cxn ang="0">
                <a:pos x="142" y="498"/>
              </a:cxn>
              <a:cxn ang="0">
                <a:pos x="101" y="498"/>
              </a:cxn>
              <a:cxn ang="0">
                <a:pos x="89" y="483"/>
              </a:cxn>
              <a:cxn ang="0">
                <a:pos x="67" y="483"/>
              </a:cxn>
              <a:cxn ang="0">
                <a:pos x="41" y="469"/>
              </a:cxn>
              <a:cxn ang="0">
                <a:pos x="30" y="469"/>
              </a:cxn>
              <a:cxn ang="0">
                <a:pos x="19" y="469"/>
              </a:cxn>
              <a:cxn ang="0">
                <a:pos x="8" y="469"/>
              </a:cxn>
              <a:cxn ang="0">
                <a:pos x="1" y="462"/>
              </a:cxn>
              <a:cxn ang="0">
                <a:pos x="14" y="438"/>
              </a:cxn>
              <a:cxn ang="0">
                <a:pos x="29" y="416"/>
              </a:cxn>
              <a:cxn ang="0">
                <a:pos x="38" y="403"/>
              </a:cxn>
              <a:cxn ang="0">
                <a:pos x="46" y="392"/>
              </a:cxn>
              <a:cxn ang="0">
                <a:pos x="46" y="381"/>
              </a:cxn>
              <a:cxn ang="0">
                <a:pos x="46" y="371"/>
              </a:cxn>
              <a:cxn ang="0">
                <a:pos x="61" y="349"/>
              </a:cxn>
              <a:cxn ang="0">
                <a:pos x="69" y="328"/>
              </a:cxn>
              <a:cxn ang="0">
                <a:pos x="80" y="304"/>
              </a:cxn>
              <a:cxn ang="0">
                <a:pos x="80" y="270"/>
              </a:cxn>
              <a:cxn ang="0">
                <a:pos x="75" y="254"/>
              </a:cxn>
              <a:cxn ang="0">
                <a:pos x="61" y="237"/>
              </a:cxn>
              <a:cxn ang="0">
                <a:pos x="65" y="224"/>
              </a:cxn>
              <a:cxn ang="0">
                <a:pos x="57" y="214"/>
              </a:cxn>
              <a:cxn ang="0">
                <a:pos x="48" y="200"/>
              </a:cxn>
              <a:cxn ang="0">
                <a:pos x="40" y="179"/>
              </a:cxn>
              <a:cxn ang="0">
                <a:pos x="53" y="168"/>
              </a:cxn>
              <a:cxn ang="0">
                <a:pos x="56" y="141"/>
              </a:cxn>
              <a:cxn ang="0">
                <a:pos x="57" y="114"/>
              </a:cxn>
              <a:cxn ang="0">
                <a:pos x="70" y="104"/>
              </a:cxn>
              <a:cxn ang="0">
                <a:pos x="49" y="99"/>
              </a:cxn>
              <a:cxn ang="0">
                <a:pos x="69" y="88"/>
              </a:cxn>
              <a:cxn ang="0">
                <a:pos x="78" y="64"/>
              </a:cxn>
              <a:cxn ang="0">
                <a:pos x="86" y="37"/>
              </a:cxn>
              <a:cxn ang="0">
                <a:pos x="70" y="30"/>
              </a:cxn>
              <a:cxn ang="0">
                <a:pos x="78" y="0"/>
              </a:cxn>
              <a:cxn ang="0">
                <a:pos x="121" y="0"/>
              </a:cxn>
              <a:cxn ang="0">
                <a:pos x="267" y="0"/>
              </a:cxn>
              <a:cxn ang="0">
                <a:pos x="397" y="2"/>
              </a:cxn>
              <a:cxn ang="0">
                <a:pos x="385" y="310"/>
              </a:cxn>
              <a:cxn ang="0">
                <a:pos x="387" y="304"/>
              </a:cxn>
            </a:cxnLst>
            <a:rect l="0" t="0" r="r" b="b"/>
            <a:pathLst>
              <a:path w="478" h="584">
                <a:moveTo>
                  <a:pt x="470" y="2"/>
                </a:moveTo>
                <a:lnTo>
                  <a:pt x="470" y="5"/>
                </a:lnTo>
                <a:lnTo>
                  <a:pt x="470" y="27"/>
                </a:lnTo>
                <a:lnTo>
                  <a:pt x="470" y="32"/>
                </a:lnTo>
                <a:lnTo>
                  <a:pt x="470" y="46"/>
                </a:lnTo>
                <a:lnTo>
                  <a:pt x="470" y="61"/>
                </a:lnTo>
                <a:lnTo>
                  <a:pt x="472" y="61"/>
                </a:lnTo>
                <a:lnTo>
                  <a:pt x="472" y="101"/>
                </a:lnTo>
                <a:lnTo>
                  <a:pt x="472" y="104"/>
                </a:lnTo>
                <a:lnTo>
                  <a:pt x="472" y="106"/>
                </a:lnTo>
                <a:lnTo>
                  <a:pt x="472" y="131"/>
                </a:lnTo>
                <a:lnTo>
                  <a:pt x="472" y="138"/>
                </a:lnTo>
                <a:lnTo>
                  <a:pt x="472" y="171"/>
                </a:lnTo>
                <a:lnTo>
                  <a:pt x="472" y="179"/>
                </a:lnTo>
                <a:lnTo>
                  <a:pt x="473" y="179"/>
                </a:lnTo>
                <a:lnTo>
                  <a:pt x="473" y="200"/>
                </a:lnTo>
                <a:lnTo>
                  <a:pt x="473" y="208"/>
                </a:lnTo>
                <a:lnTo>
                  <a:pt x="465" y="208"/>
                </a:lnTo>
                <a:lnTo>
                  <a:pt x="448" y="208"/>
                </a:lnTo>
                <a:lnTo>
                  <a:pt x="446" y="208"/>
                </a:lnTo>
                <a:lnTo>
                  <a:pt x="424" y="208"/>
                </a:lnTo>
                <a:lnTo>
                  <a:pt x="416" y="208"/>
                </a:lnTo>
                <a:lnTo>
                  <a:pt x="414" y="208"/>
                </a:lnTo>
                <a:lnTo>
                  <a:pt x="385" y="208"/>
                </a:lnTo>
                <a:lnTo>
                  <a:pt x="385" y="214"/>
                </a:lnTo>
                <a:lnTo>
                  <a:pt x="385" y="224"/>
                </a:lnTo>
                <a:lnTo>
                  <a:pt x="385" y="237"/>
                </a:lnTo>
                <a:lnTo>
                  <a:pt x="385" y="256"/>
                </a:lnTo>
                <a:lnTo>
                  <a:pt x="385" y="285"/>
                </a:lnTo>
                <a:lnTo>
                  <a:pt x="385" y="298"/>
                </a:lnTo>
                <a:lnTo>
                  <a:pt x="387" y="298"/>
                </a:lnTo>
                <a:lnTo>
                  <a:pt x="395" y="298"/>
                </a:lnTo>
                <a:lnTo>
                  <a:pt x="395" y="299"/>
                </a:lnTo>
                <a:lnTo>
                  <a:pt x="392" y="299"/>
                </a:lnTo>
                <a:lnTo>
                  <a:pt x="392" y="302"/>
                </a:lnTo>
                <a:lnTo>
                  <a:pt x="395" y="302"/>
                </a:lnTo>
                <a:lnTo>
                  <a:pt x="395" y="304"/>
                </a:lnTo>
                <a:lnTo>
                  <a:pt x="406" y="302"/>
                </a:lnTo>
                <a:lnTo>
                  <a:pt x="406" y="298"/>
                </a:lnTo>
                <a:lnTo>
                  <a:pt x="408" y="298"/>
                </a:lnTo>
                <a:lnTo>
                  <a:pt x="419" y="298"/>
                </a:lnTo>
                <a:lnTo>
                  <a:pt x="432" y="298"/>
                </a:lnTo>
                <a:lnTo>
                  <a:pt x="465" y="298"/>
                </a:lnTo>
                <a:lnTo>
                  <a:pt x="475" y="298"/>
                </a:lnTo>
                <a:lnTo>
                  <a:pt x="475" y="323"/>
                </a:lnTo>
                <a:lnTo>
                  <a:pt x="475" y="325"/>
                </a:lnTo>
                <a:lnTo>
                  <a:pt x="475" y="355"/>
                </a:lnTo>
                <a:lnTo>
                  <a:pt x="475" y="360"/>
                </a:lnTo>
                <a:lnTo>
                  <a:pt x="475" y="374"/>
                </a:lnTo>
                <a:lnTo>
                  <a:pt x="475" y="378"/>
                </a:lnTo>
                <a:lnTo>
                  <a:pt x="475" y="381"/>
                </a:lnTo>
                <a:lnTo>
                  <a:pt x="475" y="386"/>
                </a:lnTo>
                <a:lnTo>
                  <a:pt x="475" y="389"/>
                </a:lnTo>
                <a:lnTo>
                  <a:pt x="475" y="392"/>
                </a:lnTo>
                <a:lnTo>
                  <a:pt x="475" y="397"/>
                </a:lnTo>
                <a:lnTo>
                  <a:pt x="475" y="398"/>
                </a:lnTo>
                <a:lnTo>
                  <a:pt x="475" y="402"/>
                </a:lnTo>
                <a:lnTo>
                  <a:pt x="475" y="411"/>
                </a:lnTo>
                <a:lnTo>
                  <a:pt x="477" y="411"/>
                </a:lnTo>
                <a:lnTo>
                  <a:pt x="477" y="418"/>
                </a:lnTo>
                <a:lnTo>
                  <a:pt x="477" y="448"/>
                </a:lnTo>
                <a:lnTo>
                  <a:pt x="477" y="464"/>
                </a:lnTo>
                <a:lnTo>
                  <a:pt x="477" y="472"/>
                </a:lnTo>
                <a:lnTo>
                  <a:pt x="477" y="491"/>
                </a:lnTo>
                <a:lnTo>
                  <a:pt x="477" y="506"/>
                </a:lnTo>
                <a:lnTo>
                  <a:pt x="477" y="526"/>
                </a:lnTo>
                <a:lnTo>
                  <a:pt x="478" y="526"/>
                </a:lnTo>
                <a:lnTo>
                  <a:pt x="478" y="530"/>
                </a:lnTo>
                <a:lnTo>
                  <a:pt x="478" y="536"/>
                </a:lnTo>
                <a:lnTo>
                  <a:pt x="478" y="546"/>
                </a:lnTo>
                <a:lnTo>
                  <a:pt x="478" y="554"/>
                </a:lnTo>
                <a:lnTo>
                  <a:pt x="478" y="562"/>
                </a:lnTo>
                <a:lnTo>
                  <a:pt x="478" y="573"/>
                </a:lnTo>
                <a:lnTo>
                  <a:pt x="478" y="584"/>
                </a:lnTo>
                <a:lnTo>
                  <a:pt x="473" y="584"/>
                </a:lnTo>
                <a:lnTo>
                  <a:pt x="467" y="584"/>
                </a:lnTo>
                <a:lnTo>
                  <a:pt x="465" y="584"/>
                </a:lnTo>
                <a:lnTo>
                  <a:pt x="448" y="584"/>
                </a:lnTo>
                <a:lnTo>
                  <a:pt x="445" y="584"/>
                </a:lnTo>
                <a:lnTo>
                  <a:pt x="438" y="584"/>
                </a:lnTo>
                <a:lnTo>
                  <a:pt x="430" y="584"/>
                </a:lnTo>
                <a:lnTo>
                  <a:pt x="421" y="584"/>
                </a:lnTo>
                <a:lnTo>
                  <a:pt x="421" y="578"/>
                </a:lnTo>
                <a:lnTo>
                  <a:pt x="421" y="576"/>
                </a:lnTo>
                <a:lnTo>
                  <a:pt x="421" y="566"/>
                </a:lnTo>
                <a:lnTo>
                  <a:pt x="421" y="558"/>
                </a:lnTo>
                <a:lnTo>
                  <a:pt x="421" y="557"/>
                </a:lnTo>
                <a:lnTo>
                  <a:pt x="421" y="554"/>
                </a:lnTo>
                <a:lnTo>
                  <a:pt x="421" y="547"/>
                </a:lnTo>
                <a:lnTo>
                  <a:pt x="421" y="546"/>
                </a:lnTo>
                <a:lnTo>
                  <a:pt x="421" y="536"/>
                </a:lnTo>
                <a:lnTo>
                  <a:pt x="421" y="526"/>
                </a:lnTo>
                <a:lnTo>
                  <a:pt x="419" y="526"/>
                </a:lnTo>
                <a:lnTo>
                  <a:pt x="419" y="510"/>
                </a:lnTo>
                <a:lnTo>
                  <a:pt x="419" y="507"/>
                </a:lnTo>
                <a:lnTo>
                  <a:pt x="419" y="506"/>
                </a:lnTo>
                <a:lnTo>
                  <a:pt x="419" y="498"/>
                </a:lnTo>
                <a:lnTo>
                  <a:pt x="385" y="498"/>
                </a:lnTo>
                <a:lnTo>
                  <a:pt x="384" y="498"/>
                </a:lnTo>
                <a:lnTo>
                  <a:pt x="381" y="498"/>
                </a:lnTo>
                <a:lnTo>
                  <a:pt x="376" y="498"/>
                </a:lnTo>
                <a:lnTo>
                  <a:pt x="374" y="498"/>
                </a:lnTo>
                <a:lnTo>
                  <a:pt x="371" y="498"/>
                </a:lnTo>
                <a:lnTo>
                  <a:pt x="357" y="498"/>
                </a:lnTo>
                <a:lnTo>
                  <a:pt x="355" y="498"/>
                </a:lnTo>
                <a:lnTo>
                  <a:pt x="353" y="499"/>
                </a:lnTo>
                <a:lnTo>
                  <a:pt x="355" y="501"/>
                </a:lnTo>
                <a:lnTo>
                  <a:pt x="355" y="502"/>
                </a:lnTo>
                <a:lnTo>
                  <a:pt x="353" y="502"/>
                </a:lnTo>
                <a:lnTo>
                  <a:pt x="350" y="502"/>
                </a:lnTo>
                <a:lnTo>
                  <a:pt x="344" y="502"/>
                </a:lnTo>
                <a:lnTo>
                  <a:pt x="344" y="498"/>
                </a:lnTo>
                <a:lnTo>
                  <a:pt x="337" y="498"/>
                </a:lnTo>
                <a:lnTo>
                  <a:pt x="333" y="498"/>
                </a:lnTo>
                <a:lnTo>
                  <a:pt x="333" y="494"/>
                </a:lnTo>
                <a:lnTo>
                  <a:pt x="333" y="491"/>
                </a:lnTo>
                <a:lnTo>
                  <a:pt x="334" y="491"/>
                </a:lnTo>
                <a:lnTo>
                  <a:pt x="342" y="491"/>
                </a:lnTo>
                <a:lnTo>
                  <a:pt x="342" y="490"/>
                </a:lnTo>
                <a:lnTo>
                  <a:pt x="342" y="488"/>
                </a:lnTo>
                <a:lnTo>
                  <a:pt x="342" y="486"/>
                </a:lnTo>
                <a:lnTo>
                  <a:pt x="342" y="483"/>
                </a:lnTo>
                <a:lnTo>
                  <a:pt x="341" y="483"/>
                </a:lnTo>
                <a:lnTo>
                  <a:pt x="336" y="483"/>
                </a:lnTo>
                <a:lnTo>
                  <a:pt x="333" y="483"/>
                </a:lnTo>
                <a:lnTo>
                  <a:pt x="333" y="464"/>
                </a:lnTo>
                <a:lnTo>
                  <a:pt x="333" y="440"/>
                </a:lnTo>
                <a:lnTo>
                  <a:pt x="323" y="440"/>
                </a:lnTo>
                <a:lnTo>
                  <a:pt x="294" y="440"/>
                </a:lnTo>
                <a:lnTo>
                  <a:pt x="281" y="440"/>
                </a:lnTo>
                <a:lnTo>
                  <a:pt x="277" y="440"/>
                </a:lnTo>
                <a:lnTo>
                  <a:pt x="275" y="440"/>
                </a:lnTo>
                <a:lnTo>
                  <a:pt x="275" y="442"/>
                </a:lnTo>
                <a:lnTo>
                  <a:pt x="275" y="450"/>
                </a:lnTo>
                <a:lnTo>
                  <a:pt x="275" y="454"/>
                </a:lnTo>
                <a:lnTo>
                  <a:pt x="275" y="464"/>
                </a:lnTo>
                <a:lnTo>
                  <a:pt x="275" y="469"/>
                </a:lnTo>
                <a:lnTo>
                  <a:pt x="267" y="469"/>
                </a:lnTo>
                <a:lnTo>
                  <a:pt x="262" y="469"/>
                </a:lnTo>
                <a:lnTo>
                  <a:pt x="240" y="469"/>
                </a:lnTo>
                <a:lnTo>
                  <a:pt x="237" y="469"/>
                </a:lnTo>
                <a:lnTo>
                  <a:pt x="219" y="469"/>
                </a:lnTo>
                <a:lnTo>
                  <a:pt x="193" y="469"/>
                </a:lnTo>
                <a:lnTo>
                  <a:pt x="192" y="469"/>
                </a:lnTo>
                <a:lnTo>
                  <a:pt x="190" y="469"/>
                </a:lnTo>
                <a:lnTo>
                  <a:pt x="189" y="469"/>
                </a:lnTo>
                <a:lnTo>
                  <a:pt x="187" y="469"/>
                </a:lnTo>
                <a:lnTo>
                  <a:pt x="187" y="494"/>
                </a:lnTo>
                <a:lnTo>
                  <a:pt x="187" y="498"/>
                </a:lnTo>
                <a:lnTo>
                  <a:pt x="182" y="498"/>
                </a:lnTo>
                <a:lnTo>
                  <a:pt x="168" y="498"/>
                </a:lnTo>
                <a:lnTo>
                  <a:pt x="155" y="498"/>
                </a:lnTo>
                <a:lnTo>
                  <a:pt x="149" y="498"/>
                </a:lnTo>
                <a:lnTo>
                  <a:pt x="142" y="498"/>
                </a:lnTo>
                <a:lnTo>
                  <a:pt x="141" y="498"/>
                </a:lnTo>
                <a:lnTo>
                  <a:pt x="139" y="498"/>
                </a:lnTo>
                <a:lnTo>
                  <a:pt x="131" y="498"/>
                </a:lnTo>
                <a:lnTo>
                  <a:pt x="117" y="498"/>
                </a:lnTo>
                <a:lnTo>
                  <a:pt x="113" y="498"/>
                </a:lnTo>
                <a:lnTo>
                  <a:pt x="110" y="498"/>
                </a:lnTo>
                <a:lnTo>
                  <a:pt x="101" y="498"/>
                </a:lnTo>
                <a:lnTo>
                  <a:pt x="101" y="494"/>
                </a:lnTo>
                <a:lnTo>
                  <a:pt x="101" y="486"/>
                </a:lnTo>
                <a:lnTo>
                  <a:pt x="101" y="483"/>
                </a:lnTo>
                <a:lnTo>
                  <a:pt x="97" y="483"/>
                </a:lnTo>
                <a:lnTo>
                  <a:pt x="96" y="483"/>
                </a:lnTo>
                <a:lnTo>
                  <a:pt x="93" y="483"/>
                </a:lnTo>
                <a:lnTo>
                  <a:pt x="89" y="483"/>
                </a:lnTo>
                <a:lnTo>
                  <a:pt x="88" y="483"/>
                </a:lnTo>
                <a:lnTo>
                  <a:pt x="86" y="483"/>
                </a:lnTo>
                <a:lnTo>
                  <a:pt x="83" y="483"/>
                </a:lnTo>
                <a:lnTo>
                  <a:pt x="78" y="483"/>
                </a:lnTo>
                <a:lnTo>
                  <a:pt x="72" y="483"/>
                </a:lnTo>
                <a:lnTo>
                  <a:pt x="69" y="483"/>
                </a:lnTo>
                <a:lnTo>
                  <a:pt x="67" y="483"/>
                </a:lnTo>
                <a:lnTo>
                  <a:pt x="54" y="483"/>
                </a:lnTo>
                <a:lnTo>
                  <a:pt x="53" y="483"/>
                </a:lnTo>
                <a:lnTo>
                  <a:pt x="45" y="483"/>
                </a:lnTo>
                <a:lnTo>
                  <a:pt x="43" y="478"/>
                </a:lnTo>
                <a:lnTo>
                  <a:pt x="43" y="474"/>
                </a:lnTo>
                <a:lnTo>
                  <a:pt x="43" y="469"/>
                </a:lnTo>
                <a:lnTo>
                  <a:pt x="41" y="469"/>
                </a:lnTo>
                <a:lnTo>
                  <a:pt x="40" y="469"/>
                </a:lnTo>
                <a:lnTo>
                  <a:pt x="38" y="469"/>
                </a:lnTo>
                <a:lnTo>
                  <a:pt x="37" y="469"/>
                </a:lnTo>
                <a:lnTo>
                  <a:pt x="35" y="469"/>
                </a:lnTo>
                <a:lnTo>
                  <a:pt x="33" y="469"/>
                </a:lnTo>
                <a:lnTo>
                  <a:pt x="32" y="469"/>
                </a:lnTo>
                <a:lnTo>
                  <a:pt x="30" y="469"/>
                </a:lnTo>
                <a:lnTo>
                  <a:pt x="29" y="469"/>
                </a:lnTo>
                <a:lnTo>
                  <a:pt x="27" y="469"/>
                </a:lnTo>
                <a:lnTo>
                  <a:pt x="25" y="469"/>
                </a:lnTo>
                <a:lnTo>
                  <a:pt x="24" y="469"/>
                </a:lnTo>
                <a:lnTo>
                  <a:pt x="22" y="469"/>
                </a:lnTo>
                <a:lnTo>
                  <a:pt x="21" y="469"/>
                </a:lnTo>
                <a:lnTo>
                  <a:pt x="19" y="469"/>
                </a:lnTo>
                <a:lnTo>
                  <a:pt x="17" y="469"/>
                </a:lnTo>
                <a:lnTo>
                  <a:pt x="16" y="469"/>
                </a:lnTo>
                <a:lnTo>
                  <a:pt x="14" y="469"/>
                </a:lnTo>
                <a:lnTo>
                  <a:pt x="13" y="469"/>
                </a:lnTo>
                <a:lnTo>
                  <a:pt x="11" y="469"/>
                </a:lnTo>
                <a:lnTo>
                  <a:pt x="9" y="469"/>
                </a:lnTo>
                <a:lnTo>
                  <a:pt x="8" y="469"/>
                </a:lnTo>
                <a:lnTo>
                  <a:pt x="6" y="469"/>
                </a:lnTo>
                <a:lnTo>
                  <a:pt x="5" y="469"/>
                </a:lnTo>
                <a:lnTo>
                  <a:pt x="0" y="469"/>
                </a:lnTo>
                <a:lnTo>
                  <a:pt x="0" y="467"/>
                </a:lnTo>
                <a:lnTo>
                  <a:pt x="1" y="466"/>
                </a:lnTo>
                <a:lnTo>
                  <a:pt x="1" y="464"/>
                </a:lnTo>
                <a:lnTo>
                  <a:pt x="1" y="462"/>
                </a:lnTo>
                <a:lnTo>
                  <a:pt x="3" y="459"/>
                </a:lnTo>
                <a:lnTo>
                  <a:pt x="5" y="458"/>
                </a:lnTo>
                <a:lnTo>
                  <a:pt x="6" y="456"/>
                </a:lnTo>
                <a:lnTo>
                  <a:pt x="9" y="450"/>
                </a:lnTo>
                <a:lnTo>
                  <a:pt x="13" y="446"/>
                </a:lnTo>
                <a:lnTo>
                  <a:pt x="13" y="442"/>
                </a:lnTo>
                <a:lnTo>
                  <a:pt x="14" y="438"/>
                </a:lnTo>
                <a:lnTo>
                  <a:pt x="17" y="435"/>
                </a:lnTo>
                <a:lnTo>
                  <a:pt x="19" y="432"/>
                </a:lnTo>
                <a:lnTo>
                  <a:pt x="21" y="429"/>
                </a:lnTo>
                <a:lnTo>
                  <a:pt x="25" y="427"/>
                </a:lnTo>
                <a:lnTo>
                  <a:pt x="27" y="424"/>
                </a:lnTo>
                <a:lnTo>
                  <a:pt x="29" y="421"/>
                </a:lnTo>
                <a:lnTo>
                  <a:pt x="29" y="416"/>
                </a:lnTo>
                <a:lnTo>
                  <a:pt x="30" y="413"/>
                </a:lnTo>
                <a:lnTo>
                  <a:pt x="32" y="411"/>
                </a:lnTo>
                <a:lnTo>
                  <a:pt x="33" y="411"/>
                </a:lnTo>
                <a:lnTo>
                  <a:pt x="35" y="410"/>
                </a:lnTo>
                <a:lnTo>
                  <a:pt x="37" y="406"/>
                </a:lnTo>
                <a:lnTo>
                  <a:pt x="37" y="405"/>
                </a:lnTo>
                <a:lnTo>
                  <a:pt x="38" y="403"/>
                </a:lnTo>
                <a:lnTo>
                  <a:pt x="40" y="400"/>
                </a:lnTo>
                <a:lnTo>
                  <a:pt x="43" y="398"/>
                </a:lnTo>
                <a:lnTo>
                  <a:pt x="43" y="397"/>
                </a:lnTo>
                <a:lnTo>
                  <a:pt x="46" y="397"/>
                </a:lnTo>
                <a:lnTo>
                  <a:pt x="46" y="395"/>
                </a:lnTo>
                <a:lnTo>
                  <a:pt x="46" y="394"/>
                </a:lnTo>
                <a:lnTo>
                  <a:pt x="46" y="392"/>
                </a:lnTo>
                <a:lnTo>
                  <a:pt x="46" y="390"/>
                </a:lnTo>
                <a:lnTo>
                  <a:pt x="46" y="389"/>
                </a:lnTo>
                <a:lnTo>
                  <a:pt x="46" y="387"/>
                </a:lnTo>
                <a:lnTo>
                  <a:pt x="46" y="386"/>
                </a:lnTo>
                <a:lnTo>
                  <a:pt x="46" y="384"/>
                </a:lnTo>
                <a:lnTo>
                  <a:pt x="46" y="382"/>
                </a:lnTo>
                <a:lnTo>
                  <a:pt x="46" y="381"/>
                </a:lnTo>
                <a:lnTo>
                  <a:pt x="46" y="379"/>
                </a:lnTo>
                <a:lnTo>
                  <a:pt x="46" y="378"/>
                </a:lnTo>
                <a:lnTo>
                  <a:pt x="46" y="376"/>
                </a:lnTo>
                <a:lnTo>
                  <a:pt x="48" y="376"/>
                </a:lnTo>
                <a:lnTo>
                  <a:pt x="48" y="373"/>
                </a:lnTo>
                <a:lnTo>
                  <a:pt x="46" y="373"/>
                </a:lnTo>
                <a:lnTo>
                  <a:pt x="46" y="371"/>
                </a:lnTo>
                <a:lnTo>
                  <a:pt x="48" y="371"/>
                </a:lnTo>
                <a:lnTo>
                  <a:pt x="49" y="357"/>
                </a:lnTo>
                <a:lnTo>
                  <a:pt x="51" y="354"/>
                </a:lnTo>
                <a:lnTo>
                  <a:pt x="53" y="352"/>
                </a:lnTo>
                <a:lnTo>
                  <a:pt x="54" y="352"/>
                </a:lnTo>
                <a:lnTo>
                  <a:pt x="57" y="350"/>
                </a:lnTo>
                <a:lnTo>
                  <a:pt x="61" y="349"/>
                </a:lnTo>
                <a:lnTo>
                  <a:pt x="62" y="347"/>
                </a:lnTo>
                <a:lnTo>
                  <a:pt x="65" y="344"/>
                </a:lnTo>
                <a:lnTo>
                  <a:pt x="67" y="342"/>
                </a:lnTo>
                <a:lnTo>
                  <a:pt x="67" y="338"/>
                </a:lnTo>
                <a:lnTo>
                  <a:pt x="67" y="334"/>
                </a:lnTo>
                <a:lnTo>
                  <a:pt x="69" y="333"/>
                </a:lnTo>
                <a:lnTo>
                  <a:pt x="69" y="328"/>
                </a:lnTo>
                <a:lnTo>
                  <a:pt x="69" y="326"/>
                </a:lnTo>
                <a:lnTo>
                  <a:pt x="70" y="325"/>
                </a:lnTo>
                <a:lnTo>
                  <a:pt x="77" y="317"/>
                </a:lnTo>
                <a:lnTo>
                  <a:pt x="77" y="314"/>
                </a:lnTo>
                <a:lnTo>
                  <a:pt x="77" y="312"/>
                </a:lnTo>
                <a:lnTo>
                  <a:pt x="78" y="307"/>
                </a:lnTo>
                <a:lnTo>
                  <a:pt x="80" y="304"/>
                </a:lnTo>
                <a:lnTo>
                  <a:pt x="80" y="298"/>
                </a:lnTo>
                <a:lnTo>
                  <a:pt x="80" y="294"/>
                </a:lnTo>
                <a:lnTo>
                  <a:pt x="80" y="288"/>
                </a:lnTo>
                <a:lnTo>
                  <a:pt x="83" y="274"/>
                </a:lnTo>
                <a:lnTo>
                  <a:pt x="83" y="272"/>
                </a:lnTo>
                <a:lnTo>
                  <a:pt x="81" y="270"/>
                </a:lnTo>
                <a:lnTo>
                  <a:pt x="80" y="270"/>
                </a:lnTo>
                <a:lnTo>
                  <a:pt x="78" y="270"/>
                </a:lnTo>
                <a:lnTo>
                  <a:pt x="73" y="270"/>
                </a:lnTo>
                <a:lnTo>
                  <a:pt x="72" y="269"/>
                </a:lnTo>
                <a:lnTo>
                  <a:pt x="70" y="267"/>
                </a:lnTo>
                <a:lnTo>
                  <a:pt x="70" y="264"/>
                </a:lnTo>
                <a:lnTo>
                  <a:pt x="72" y="259"/>
                </a:lnTo>
                <a:lnTo>
                  <a:pt x="75" y="254"/>
                </a:lnTo>
                <a:lnTo>
                  <a:pt x="75" y="253"/>
                </a:lnTo>
                <a:lnTo>
                  <a:pt x="75" y="250"/>
                </a:lnTo>
                <a:lnTo>
                  <a:pt x="72" y="246"/>
                </a:lnTo>
                <a:lnTo>
                  <a:pt x="69" y="245"/>
                </a:lnTo>
                <a:lnTo>
                  <a:pt x="67" y="245"/>
                </a:lnTo>
                <a:lnTo>
                  <a:pt x="65" y="242"/>
                </a:lnTo>
                <a:lnTo>
                  <a:pt x="61" y="237"/>
                </a:lnTo>
                <a:lnTo>
                  <a:pt x="54" y="232"/>
                </a:lnTo>
                <a:lnTo>
                  <a:pt x="53" y="230"/>
                </a:lnTo>
                <a:lnTo>
                  <a:pt x="53" y="229"/>
                </a:lnTo>
                <a:lnTo>
                  <a:pt x="54" y="227"/>
                </a:lnTo>
                <a:lnTo>
                  <a:pt x="57" y="226"/>
                </a:lnTo>
                <a:lnTo>
                  <a:pt x="64" y="224"/>
                </a:lnTo>
                <a:lnTo>
                  <a:pt x="65" y="224"/>
                </a:lnTo>
                <a:lnTo>
                  <a:pt x="67" y="221"/>
                </a:lnTo>
                <a:lnTo>
                  <a:pt x="67" y="218"/>
                </a:lnTo>
                <a:lnTo>
                  <a:pt x="65" y="216"/>
                </a:lnTo>
                <a:lnTo>
                  <a:pt x="65" y="214"/>
                </a:lnTo>
                <a:lnTo>
                  <a:pt x="64" y="214"/>
                </a:lnTo>
                <a:lnTo>
                  <a:pt x="61" y="214"/>
                </a:lnTo>
                <a:lnTo>
                  <a:pt x="57" y="214"/>
                </a:lnTo>
                <a:lnTo>
                  <a:pt x="51" y="218"/>
                </a:lnTo>
                <a:lnTo>
                  <a:pt x="49" y="218"/>
                </a:lnTo>
                <a:lnTo>
                  <a:pt x="48" y="216"/>
                </a:lnTo>
                <a:lnTo>
                  <a:pt x="48" y="214"/>
                </a:lnTo>
                <a:lnTo>
                  <a:pt x="49" y="210"/>
                </a:lnTo>
                <a:lnTo>
                  <a:pt x="49" y="208"/>
                </a:lnTo>
                <a:lnTo>
                  <a:pt x="48" y="200"/>
                </a:lnTo>
                <a:lnTo>
                  <a:pt x="48" y="197"/>
                </a:lnTo>
                <a:lnTo>
                  <a:pt x="48" y="195"/>
                </a:lnTo>
                <a:lnTo>
                  <a:pt x="51" y="186"/>
                </a:lnTo>
                <a:lnTo>
                  <a:pt x="51" y="184"/>
                </a:lnTo>
                <a:lnTo>
                  <a:pt x="48" y="182"/>
                </a:lnTo>
                <a:lnTo>
                  <a:pt x="43" y="181"/>
                </a:lnTo>
                <a:lnTo>
                  <a:pt x="40" y="179"/>
                </a:lnTo>
                <a:lnTo>
                  <a:pt x="40" y="178"/>
                </a:lnTo>
                <a:lnTo>
                  <a:pt x="40" y="176"/>
                </a:lnTo>
                <a:lnTo>
                  <a:pt x="40" y="174"/>
                </a:lnTo>
                <a:lnTo>
                  <a:pt x="43" y="173"/>
                </a:lnTo>
                <a:lnTo>
                  <a:pt x="48" y="173"/>
                </a:lnTo>
                <a:lnTo>
                  <a:pt x="51" y="170"/>
                </a:lnTo>
                <a:lnTo>
                  <a:pt x="53" y="168"/>
                </a:lnTo>
                <a:lnTo>
                  <a:pt x="53" y="165"/>
                </a:lnTo>
                <a:lnTo>
                  <a:pt x="51" y="162"/>
                </a:lnTo>
                <a:lnTo>
                  <a:pt x="51" y="157"/>
                </a:lnTo>
                <a:lnTo>
                  <a:pt x="53" y="154"/>
                </a:lnTo>
                <a:lnTo>
                  <a:pt x="56" y="147"/>
                </a:lnTo>
                <a:lnTo>
                  <a:pt x="57" y="146"/>
                </a:lnTo>
                <a:lnTo>
                  <a:pt x="56" y="141"/>
                </a:lnTo>
                <a:lnTo>
                  <a:pt x="56" y="139"/>
                </a:lnTo>
                <a:lnTo>
                  <a:pt x="57" y="133"/>
                </a:lnTo>
                <a:lnTo>
                  <a:pt x="57" y="131"/>
                </a:lnTo>
                <a:lnTo>
                  <a:pt x="57" y="130"/>
                </a:lnTo>
                <a:lnTo>
                  <a:pt x="59" y="125"/>
                </a:lnTo>
                <a:lnTo>
                  <a:pt x="57" y="120"/>
                </a:lnTo>
                <a:lnTo>
                  <a:pt x="57" y="114"/>
                </a:lnTo>
                <a:lnTo>
                  <a:pt x="59" y="112"/>
                </a:lnTo>
                <a:lnTo>
                  <a:pt x="61" y="109"/>
                </a:lnTo>
                <a:lnTo>
                  <a:pt x="64" y="109"/>
                </a:lnTo>
                <a:lnTo>
                  <a:pt x="67" y="109"/>
                </a:lnTo>
                <a:lnTo>
                  <a:pt x="69" y="107"/>
                </a:lnTo>
                <a:lnTo>
                  <a:pt x="70" y="106"/>
                </a:lnTo>
                <a:lnTo>
                  <a:pt x="70" y="104"/>
                </a:lnTo>
                <a:lnTo>
                  <a:pt x="70" y="102"/>
                </a:lnTo>
                <a:lnTo>
                  <a:pt x="69" y="101"/>
                </a:lnTo>
                <a:lnTo>
                  <a:pt x="65" y="99"/>
                </a:lnTo>
                <a:lnTo>
                  <a:pt x="62" y="99"/>
                </a:lnTo>
                <a:lnTo>
                  <a:pt x="57" y="98"/>
                </a:lnTo>
                <a:lnTo>
                  <a:pt x="51" y="99"/>
                </a:lnTo>
                <a:lnTo>
                  <a:pt x="49" y="99"/>
                </a:lnTo>
                <a:lnTo>
                  <a:pt x="48" y="98"/>
                </a:lnTo>
                <a:lnTo>
                  <a:pt x="48" y="96"/>
                </a:lnTo>
                <a:lnTo>
                  <a:pt x="48" y="94"/>
                </a:lnTo>
                <a:lnTo>
                  <a:pt x="48" y="93"/>
                </a:lnTo>
                <a:lnTo>
                  <a:pt x="51" y="90"/>
                </a:lnTo>
                <a:lnTo>
                  <a:pt x="54" y="88"/>
                </a:lnTo>
                <a:lnTo>
                  <a:pt x="69" y="88"/>
                </a:lnTo>
                <a:lnTo>
                  <a:pt x="75" y="83"/>
                </a:lnTo>
                <a:lnTo>
                  <a:pt x="78" y="83"/>
                </a:lnTo>
                <a:lnTo>
                  <a:pt x="80" y="80"/>
                </a:lnTo>
                <a:lnTo>
                  <a:pt x="80" y="77"/>
                </a:lnTo>
                <a:lnTo>
                  <a:pt x="80" y="70"/>
                </a:lnTo>
                <a:lnTo>
                  <a:pt x="80" y="67"/>
                </a:lnTo>
                <a:lnTo>
                  <a:pt x="78" y="64"/>
                </a:lnTo>
                <a:lnTo>
                  <a:pt x="78" y="62"/>
                </a:lnTo>
                <a:lnTo>
                  <a:pt x="80" y="58"/>
                </a:lnTo>
                <a:lnTo>
                  <a:pt x="81" y="53"/>
                </a:lnTo>
                <a:lnTo>
                  <a:pt x="81" y="51"/>
                </a:lnTo>
                <a:lnTo>
                  <a:pt x="86" y="46"/>
                </a:lnTo>
                <a:lnTo>
                  <a:pt x="86" y="43"/>
                </a:lnTo>
                <a:lnTo>
                  <a:pt x="86" y="37"/>
                </a:lnTo>
                <a:lnTo>
                  <a:pt x="85" y="35"/>
                </a:lnTo>
                <a:lnTo>
                  <a:pt x="83" y="34"/>
                </a:lnTo>
                <a:lnTo>
                  <a:pt x="80" y="34"/>
                </a:lnTo>
                <a:lnTo>
                  <a:pt x="75" y="34"/>
                </a:lnTo>
                <a:lnTo>
                  <a:pt x="73" y="34"/>
                </a:lnTo>
                <a:lnTo>
                  <a:pt x="72" y="32"/>
                </a:lnTo>
                <a:lnTo>
                  <a:pt x="70" y="30"/>
                </a:lnTo>
                <a:lnTo>
                  <a:pt x="70" y="27"/>
                </a:lnTo>
                <a:lnTo>
                  <a:pt x="73" y="26"/>
                </a:lnTo>
                <a:lnTo>
                  <a:pt x="75" y="21"/>
                </a:lnTo>
                <a:lnTo>
                  <a:pt x="75" y="18"/>
                </a:lnTo>
                <a:lnTo>
                  <a:pt x="73" y="13"/>
                </a:lnTo>
                <a:lnTo>
                  <a:pt x="73" y="10"/>
                </a:lnTo>
                <a:lnTo>
                  <a:pt x="78" y="0"/>
                </a:lnTo>
                <a:lnTo>
                  <a:pt x="86" y="0"/>
                </a:lnTo>
                <a:lnTo>
                  <a:pt x="91" y="0"/>
                </a:lnTo>
                <a:lnTo>
                  <a:pt x="97" y="0"/>
                </a:lnTo>
                <a:lnTo>
                  <a:pt x="101" y="0"/>
                </a:lnTo>
                <a:lnTo>
                  <a:pt x="115" y="0"/>
                </a:lnTo>
                <a:lnTo>
                  <a:pt x="118" y="0"/>
                </a:lnTo>
                <a:lnTo>
                  <a:pt x="121" y="0"/>
                </a:lnTo>
                <a:lnTo>
                  <a:pt x="133" y="0"/>
                </a:lnTo>
                <a:lnTo>
                  <a:pt x="142" y="0"/>
                </a:lnTo>
                <a:lnTo>
                  <a:pt x="177" y="0"/>
                </a:lnTo>
                <a:lnTo>
                  <a:pt x="189" y="0"/>
                </a:lnTo>
                <a:lnTo>
                  <a:pt x="208" y="0"/>
                </a:lnTo>
                <a:lnTo>
                  <a:pt x="224" y="0"/>
                </a:lnTo>
                <a:lnTo>
                  <a:pt x="267" y="0"/>
                </a:lnTo>
                <a:lnTo>
                  <a:pt x="272" y="0"/>
                </a:lnTo>
                <a:lnTo>
                  <a:pt x="281" y="0"/>
                </a:lnTo>
                <a:lnTo>
                  <a:pt x="326" y="0"/>
                </a:lnTo>
                <a:lnTo>
                  <a:pt x="328" y="0"/>
                </a:lnTo>
                <a:lnTo>
                  <a:pt x="373" y="2"/>
                </a:lnTo>
                <a:lnTo>
                  <a:pt x="374" y="2"/>
                </a:lnTo>
                <a:lnTo>
                  <a:pt x="397" y="2"/>
                </a:lnTo>
                <a:lnTo>
                  <a:pt x="405" y="2"/>
                </a:lnTo>
                <a:lnTo>
                  <a:pt x="406" y="2"/>
                </a:lnTo>
                <a:lnTo>
                  <a:pt x="408" y="2"/>
                </a:lnTo>
                <a:lnTo>
                  <a:pt x="464" y="2"/>
                </a:lnTo>
                <a:lnTo>
                  <a:pt x="465" y="2"/>
                </a:lnTo>
                <a:lnTo>
                  <a:pt x="470" y="2"/>
                </a:lnTo>
                <a:close/>
                <a:moveTo>
                  <a:pt x="385" y="310"/>
                </a:moveTo>
                <a:lnTo>
                  <a:pt x="387" y="310"/>
                </a:lnTo>
                <a:lnTo>
                  <a:pt x="389" y="309"/>
                </a:lnTo>
                <a:lnTo>
                  <a:pt x="390" y="309"/>
                </a:lnTo>
                <a:lnTo>
                  <a:pt x="390" y="299"/>
                </a:lnTo>
                <a:lnTo>
                  <a:pt x="389" y="299"/>
                </a:lnTo>
                <a:lnTo>
                  <a:pt x="387" y="302"/>
                </a:lnTo>
                <a:lnTo>
                  <a:pt x="387" y="304"/>
                </a:lnTo>
                <a:lnTo>
                  <a:pt x="385" y="304"/>
                </a:lnTo>
                <a:lnTo>
                  <a:pt x="385" y="310"/>
                </a:lnTo>
                <a:close/>
              </a:path>
            </a:pathLst>
          </a:custGeom>
          <a:solidFill>
            <a:srgbClr val="C76646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99" name="Freeform 51"/>
          <p:cNvSpPr>
            <a:spLocks/>
          </p:cNvSpPr>
          <p:nvPr/>
        </p:nvSpPr>
        <p:spPr bwMode="auto">
          <a:xfrm>
            <a:off x="4657725" y="4397375"/>
            <a:ext cx="469900" cy="161925"/>
          </a:xfrm>
          <a:custGeom>
            <a:avLst/>
            <a:gdLst/>
            <a:ahLst/>
            <a:cxnLst>
              <a:cxn ang="0">
                <a:pos x="292" y="43"/>
              </a:cxn>
              <a:cxn ang="0">
                <a:pos x="295" y="49"/>
              </a:cxn>
              <a:cxn ang="0">
                <a:pos x="296" y="62"/>
              </a:cxn>
              <a:cxn ang="0">
                <a:pos x="293" y="80"/>
              </a:cxn>
              <a:cxn ang="0">
                <a:pos x="279" y="83"/>
              </a:cxn>
              <a:cxn ang="0">
                <a:pos x="272" y="94"/>
              </a:cxn>
              <a:cxn ang="0">
                <a:pos x="264" y="92"/>
              </a:cxn>
              <a:cxn ang="0">
                <a:pos x="255" y="92"/>
              </a:cxn>
              <a:cxn ang="0">
                <a:pos x="247" y="94"/>
              </a:cxn>
              <a:cxn ang="0">
                <a:pos x="239" y="100"/>
              </a:cxn>
              <a:cxn ang="0">
                <a:pos x="229" y="97"/>
              </a:cxn>
              <a:cxn ang="0">
                <a:pos x="223" y="92"/>
              </a:cxn>
              <a:cxn ang="0">
                <a:pos x="213" y="92"/>
              </a:cxn>
              <a:cxn ang="0">
                <a:pos x="189" y="92"/>
              </a:cxn>
              <a:cxn ang="0">
                <a:pos x="180" y="92"/>
              </a:cxn>
              <a:cxn ang="0">
                <a:pos x="164" y="92"/>
              </a:cxn>
              <a:cxn ang="0">
                <a:pos x="136" y="92"/>
              </a:cxn>
              <a:cxn ang="0">
                <a:pos x="124" y="92"/>
              </a:cxn>
              <a:cxn ang="0">
                <a:pos x="98" y="92"/>
              </a:cxn>
              <a:cxn ang="0">
                <a:pos x="90" y="96"/>
              </a:cxn>
              <a:cxn ang="0">
                <a:pos x="80" y="102"/>
              </a:cxn>
              <a:cxn ang="0">
                <a:pos x="61" y="102"/>
              </a:cxn>
              <a:cxn ang="0">
                <a:pos x="45" y="92"/>
              </a:cxn>
              <a:cxn ang="0">
                <a:pos x="36" y="97"/>
              </a:cxn>
              <a:cxn ang="0">
                <a:pos x="24" y="92"/>
              </a:cxn>
              <a:cxn ang="0">
                <a:pos x="15" y="88"/>
              </a:cxn>
              <a:cxn ang="0">
                <a:pos x="2" y="84"/>
              </a:cxn>
              <a:cxn ang="0">
                <a:pos x="2" y="65"/>
              </a:cxn>
              <a:cxn ang="0">
                <a:pos x="13" y="52"/>
              </a:cxn>
              <a:cxn ang="0">
                <a:pos x="13" y="12"/>
              </a:cxn>
              <a:cxn ang="0">
                <a:pos x="28" y="0"/>
              </a:cxn>
              <a:cxn ang="0">
                <a:pos x="45" y="0"/>
              </a:cxn>
              <a:cxn ang="0">
                <a:pos x="72" y="0"/>
              </a:cxn>
              <a:cxn ang="0">
                <a:pos x="95" y="1"/>
              </a:cxn>
              <a:cxn ang="0">
                <a:pos x="109" y="6"/>
              </a:cxn>
              <a:cxn ang="0">
                <a:pos x="122" y="12"/>
              </a:cxn>
              <a:cxn ang="0">
                <a:pos x="132" y="12"/>
              </a:cxn>
              <a:cxn ang="0">
                <a:pos x="141" y="12"/>
              </a:cxn>
              <a:cxn ang="0">
                <a:pos x="151" y="12"/>
              </a:cxn>
              <a:cxn ang="0">
                <a:pos x="160" y="12"/>
              </a:cxn>
              <a:cxn ang="0">
                <a:pos x="170" y="12"/>
              </a:cxn>
              <a:cxn ang="0">
                <a:pos x="180" y="12"/>
              </a:cxn>
              <a:cxn ang="0">
                <a:pos x="189" y="12"/>
              </a:cxn>
              <a:cxn ang="0">
                <a:pos x="199" y="12"/>
              </a:cxn>
              <a:cxn ang="0">
                <a:pos x="208" y="12"/>
              </a:cxn>
              <a:cxn ang="0">
                <a:pos x="216" y="17"/>
              </a:cxn>
              <a:cxn ang="0">
                <a:pos x="228" y="20"/>
              </a:cxn>
              <a:cxn ang="0">
                <a:pos x="239" y="16"/>
              </a:cxn>
              <a:cxn ang="0">
                <a:pos x="245" y="12"/>
              </a:cxn>
              <a:cxn ang="0">
                <a:pos x="252" y="16"/>
              </a:cxn>
              <a:cxn ang="0">
                <a:pos x="248" y="19"/>
              </a:cxn>
              <a:cxn ang="0">
                <a:pos x="250" y="20"/>
              </a:cxn>
              <a:cxn ang="0">
                <a:pos x="250" y="24"/>
              </a:cxn>
              <a:cxn ang="0">
                <a:pos x="252" y="28"/>
              </a:cxn>
              <a:cxn ang="0">
                <a:pos x="250" y="33"/>
              </a:cxn>
              <a:cxn ang="0">
                <a:pos x="256" y="36"/>
              </a:cxn>
              <a:cxn ang="0">
                <a:pos x="261" y="38"/>
              </a:cxn>
              <a:cxn ang="0">
                <a:pos x="274" y="40"/>
              </a:cxn>
            </a:cxnLst>
            <a:rect l="0" t="0" r="r" b="b"/>
            <a:pathLst>
              <a:path w="296" h="102">
                <a:moveTo>
                  <a:pt x="290" y="40"/>
                </a:moveTo>
                <a:lnTo>
                  <a:pt x="288" y="41"/>
                </a:lnTo>
                <a:lnTo>
                  <a:pt x="290" y="41"/>
                </a:lnTo>
                <a:lnTo>
                  <a:pt x="290" y="40"/>
                </a:lnTo>
                <a:lnTo>
                  <a:pt x="290" y="41"/>
                </a:lnTo>
                <a:lnTo>
                  <a:pt x="292" y="43"/>
                </a:lnTo>
                <a:lnTo>
                  <a:pt x="292" y="44"/>
                </a:lnTo>
                <a:lnTo>
                  <a:pt x="292" y="46"/>
                </a:lnTo>
                <a:lnTo>
                  <a:pt x="293" y="46"/>
                </a:lnTo>
                <a:lnTo>
                  <a:pt x="293" y="48"/>
                </a:lnTo>
                <a:lnTo>
                  <a:pt x="295" y="48"/>
                </a:lnTo>
                <a:lnTo>
                  <a:pt x="295" y="49"/>
                </a:lnTo>
                <a:lnTo>
                  <a:pt x="296" y="49"/>
                </a:lnTo>
                <a:lnTo>
                  <a:pt x="296" y="51"/>
                </a:lnTo>
                <a:lnTo>
                  <a:pt x="296" y="54"/>
                </a:lnTo>
                <a:lnTo>
                  <a:pt x="296" y="56"/>
                </a:lnTo>
                <a:lnTo>
                  <a:pt x="296" y="57"/>
                </a:lnTo>
                <a:lnTo>
                  <a:pt x="296" y="62"/>
                </a:lnTo>
                <a:lnTo>
                  <a:pt x="296" y="67"/>
                </a:lnTo>
                <a:lnTo>
                  <a:pt x="296" y="72"/>
                </a:lnTo>
                <a:lnTo>
                  <a:pt x="296" y="75"/>
                </a:lnTo>
                <a:lnTo>
                  <a:pt x="296" y="80"/>
                </a:lnTo>
                <a:lnTo>
                  <a:pt x="295" y="80"/>
                </a:lnTo>
                <a:lnTo>
                  <a:pt x="293" y="80"/>
                </a:lnTo>
                <a:lnTo>
                  <a:pt x="287" y="80"/>
                </a:lnTo>
                <a:lnTo>
                  <a:pt x="285" y="80"/>
                </a:lnTo>
                <a:lnTo>
                  <a:pt x="282" y="80"/>
                </a:lnTo>
                <a:lnTo>
                  <a:pt x="280" y="80"/>
                </a:lnTo>
                <a:lnTo>
                  <a:pt x="279" y="80"/>
                </a:lnTo>
                <a:lnTo>
                  <a:pt x="279" y="83"/>
                </a:lnTo>
                <a:lnTo>
                  <a:pt x="279" y="84"/>
                </a:lnTo>
                <a:lnTo>
                  <a:pt x="279" y="86"/>
                </a:lnTo>
                <a:lnTo>
                  <a:pt x="279" y="89"/>
                </a:lnTo>
                <a:lnTo>
                  <a:pt x="279" y="92"/>
                </a:lnTo>
                <a:lnTo>
                  <a:pt x="274" y="94"/>
                </a:lnTo>
                <a:lnTo>
                  <a:pt x="272" y="94"/>
                </a:lnTo>
                <a:lnTo>
                  <a:pt x="272" y="92"/>
                </a:lnTo>
                <a:lnTo>
                  <a:pt x="271" y="92"/>
                </a:lnTo>
                <a:lnTo>
                  <a:pt x="269" y="92"/>
                </a:lnTo>
                <a:lnTo>
                  <a:pt x="268" y="92"/>
                </a:lnTo>
                <a:lnTo>
                  <a:pt x="266" y="92"/>
                </a:lnTo>
                <a:lnTo>
                  <a:pt x="264" y="92"/>
                </a:lnTo>
                <a:lnTo>
                  <a:pt x="263" y="92"/>
                </a:lnTo>
                <a:lnTo>
                  <a:pt x="261" y="92"/>
                </a:lnTo>
                <a:lnTo>
                  <a:pt x="260" y="92"/>
                </a:lnTo>
                <a:lnTo>
                  <a:pt x="258" y="92"/>
                </a:lnTo>
                <a:lnTo>
                  <a:pt x="256" y="92"/>
                </a:lnTo>
                <a:lnTo>
                  <a:pt x="255" y="92"/>
                </a:lnTo>
                <a:lnTo>
                  <a:pt x="253" y="92"/>
                </a:lnTo>
                <a:lnTo>
                  <a:pt x="252" y="92"/>
                </a:lnTo>
                <a:lnTo>
                  <a:pt x="250" y="92"/>
                </a:lnTo>
                <a:lnTo>
                  <a:pt x="248" y="92"/>
                </a:lnTo>
                <a:lnTo>
                  <a:pt x="247" y="92"/>
                </a:lnTo>
                <a:lnTo>
                  <a:pt x="247" y="94"/>
                </a:lnTo>
                <a:lnTo>
                  <a:pt x="247" y="96"/>
                </a:lnTo>
                <a:lnTo>
                  <a:pt x="247" y="97"/>
                </a:lnTo>
                <a:lnTo>
                  <a:pt x="244" y="97"/>
                </a:lnTo>
                <a:lnTo>
                  <a:pt x="244" y="102"/>
                </a:lnTo>
                <a:lnTo>
                  <a:pt x="239" y="102"/>
                </a:lnTo>
                <a:lnTo>
                  <a:pt x="239" y="100"/>
                </a:lnTo>
                <a:lnTo>
                  <a:pt x="237" y="100"/>
                </a:lnTo>
                <a:lnTo>
                  <a:pt x="237" y="99"/>
                </a:lnTo>
                <a:lnTo>
                  <a:pt x="236" y="99"/>
                </a:lnTo>
                <a:lnTo>
                  <a:pt x="234" y="97"/>
                </a:lnTo>
                <a:lnTo>
                  <a:pt x="232" y="97"/>
                </a:lnTo>
                <a:lnTo>
                  <a:pt x="229" y="97"/>
                </a:lnTo>
                <a:lnTo>
                  <a:pt x="228" y="97"/>
                </a:lnTo>
                <a:lnTo>
                  <a:pt x="228" y="94"/>
                </a:lnTo>
                <a:lnTo>
                  <a:pt x="228" y="92"/>
                </a:lnTo>
                <a:lnTo>
                  <a:pt x="226" y="92"/>
                </a:lnTo>
                <a:lnTo>
                  <a:pt x="224" y="92"/>
                </a:lnTo>
                <a:lnTo>
                  <a:pt x="223" y="92"/>
                </a:lnTo>
                <a:lnTo>
                  <a:pt x="221" y="92"/>
                </a:lnTo>
                <a:lnTo>
                  <a:pt x="220" y="92"/>
                </a:lnTo>
                <a:lnTo>
                  <a:pt x="218" y="92"/>
                </a:lnTo>
                <a:lnTo>
                  <a:pt x="216" y="92"/>
                </a:lnTo>
                <a:lnTo>
                  <a:pt x="215" y="92"/>
                </a:lnTo>
                <a:lnTo>
                  <a:pt x="213" y="92"/>
                </a:lnTo>
                <a:lnTo>
                  <a:pt x="212" y="92"/>
                </a:lnTo>
                <a:lnTo>
                  <a:pt x="207" y="92"/>
                </a:lnTo>
                <a:lnTo>
                  <a:pt x="204" y="92"/>
                </a:lnTo>
                <a:lnTo>
                  <a:pt x="199" y="92"/>
                </a:lnTo>
                <a:lnTo>
                  <a:pt x="194" y="92"/>
                </a:lnTo>
                <a:lnTo>
                  <a:pt x="189" y="92"/>
                </a:lnTo>
                <a:lnTo>
                  <a:pt x="188" y="92"/>
                </a:lnTo>
                <a:lnTo>
                  <a:pt x="186" y="92"/>
                </a:lnTo>
                <a:lnTo>
                  <a:pt x="184" y="92"/>
                </a:lnTo>
                <a:lnTo>
                  <a:pt x="183" y="92"/>
                </a:lnTo>
                <a:lnTo>
                  <a:pt x="181" y="92"/>
                </a:lnTo>
                <a:lnTo>
                  <a:pt x="180" y="92"/>
                </a:lnTo>
                <a:lnTo>
                  <a:pt x="180" y="96"/>
                </a:lnTo>
                <a:lnTo>
                  <a:pt x="175" y="96"/>
                </a:lnTo>
                <a:lnTo>
                  <a:pt x="172" y="96"/>
                </a:lnTo>
                <a:lnTo>
                  <a:pt x="172" y="92"/>
                </a:lnTo>
                <a:lnTo>
                  <a:pt x="168" y="92"/>
                </a:lnTo>
                <a:lnTo>
                  <a:pt x="164" y="92"/>
                </a:lnTo>
                <a:lnTo>
                  <a:pt x="159" y="92"/>
                </a:lnTo>
                <a:lnTo>
                  <a:pt x="154" y="92"/>
                </a:lnTo>
                <a:lnTo>
                  <a:pt x="151" y="92"/>
                </a:lnTo>
                <a:lnTo>
                  <a:pt x="146" y="92"/>
                </a:lnTo>
                <a:lnTo>
                  <a:pt x="141" y="92"/>
                </a:lnTo>
                <a:lnTo>
                  <a:pt x="136" y="92"/>
                </a:lnTo>
                <a:lnTo>
                  <a:pt x="136" y="97"/>
                </a:lnTo>
                <a:lnTo>
                  <a:pt x="133" y="97"/>
                </a:lnTo>
                <a:lnTo>
                  <a:pt x="128" y="97"/>
                </a:lnTo>
                <a:lnTo>
                  <a:pt x="128" y="92"/>
                </a:lnTo>
                <a:lnTo>
                  <a:pt x="127" y="92"/>
                </a:lnTo>
                <a:lnTo>
                  <a:pt x="124" y="92"/>
                </a:lnTo>
                <a:lnTo>
                  <a:pt x="120" y="92"/>
                </a:lnTo>
                <a:lnTo>
                  <a:pt x="114" y="92"/>
                </a:lnTo>
                <a:lnTo>
                  <a:pt x="109" y="92"/>
                </a:lnTo>
                <a:lnTo>
                  <a:pt x="108" y="92"/>
                </a:lnTo>
                <a:lnTo>
                  <a:pt x="103" y="92"/>
                </a:lnTo>
                <a:lnTo>
                  <a:pt x="98" y="92"/>
                </a:lnTo>
                <a:lnTo>
                  <a:pt x="95" y="92"/>
                </a:lnTo>
                <a:lnTo>
                  <a:pt x="93" y="92"/>
                </a:lnTo>
                <a:lnTo>
                  <a:pt x="92" y="92"/>
                </a:lnTo>
                <a:lnTo>
                  <a:pt x="90" y="92"/>
                </a:lnTo>
                <a:lnTo>
                  <a:pt x="90" y="94"/>
                </a:lnTo>
                <a:lnTo>
                  <a:pt x="90" y="96"/>
                </a:lnTo>
                <a:lnTo>
                  <a:pt x="90" y="97"/>
                </a:lnTo>
                <a:lnTo>
                  <a:pt x="88" y="97"/>
                </a:lnTo>
                <a:lnTo>
                  <a:pt x="88" y="102"/>
                </a:lnTo>
                <a:lnTo>
                  <a:pt x="87" y="102"/>
                </a:lnTo>
                <a:lnTo>
                  <a:pt x="85" y="102"/>
                </a:lnTo>
                <a:lnTo>
                  <a:pt x="80" y="102"/>
                </a:lnTo>
                <a:lnTo>
                  <a:pt x="77" y="102"/>
                </a:lnTo>
                <a:lnTo>
                  <a:pt x="76" y="102"/>
                </a:lnTo>
                <a:lnTo>
                  <a:pt x="72" y="102"/>
                </a:lnTo>
                <a:lnTo>
                  <a:pt x="68" y="102"/>
                </a:lnTo>
                <a:lnTo>
                  <a:pt x="63" y="102"/>
                </a:lnTo>
                <a:lnTo>
                  <a:pt x="61" y="102"/>
                </a:lnTo>
                <a:lnTo>
                  <a:pt x="61" y="92"/>
                </a:lnTo>
                <a:lnTo>
                  <a:pt x="60" y="92"/>
                </a:lnTo>
                <a:lnTo>
                  <a:pt x="55" y="92"/>
                </a:lnTo>
                <a:lnTo>
                  <a:pt x="52" y="92"/>
                </a:lnTo>
                <a:lnTo>
                  <a:pt x="50" y="92"/>
                </a:lnTo>
                <a:lnTo>
                  <a:pt x="45" y="92"/>
                </a:lnTo>
                <a:lnTo>
                  <a:pt x="42" y="92"/>
                </a:lnTo>
                <a:lnTo>
                  <a:pt x="40" y="92"/>
                </a:lnTo>
                <a:lnTo>
                  <a:pt x="39" y="92"/>
                </a:lnTo>
                <a:lnTo>
                  <a:pt x="39" y="97"/>
                </a:lnTo>
                <a:lnTo>
                  <a:pt x="37" y="97"/>
                </a:lnTo>
                <a:lnTo>
                  <a:pt x="36" y="97"/>
                </a:lnTo>
                <a:lnTo>
                  <a:pt x="32" y="97"/>
                </a:lnTo>
                <a:lnTo>
                  <a:pt x="29" y="97"/>
                </a:lnTo>
                <a:lnTo>
                  <a:pt x="28" y="97"/>
                </a:lnTo>
                <a:lnTo>
                  <a:pt x="28" y="92"/>
                </a:lnTo>
                <a:lnTo>
                  <a:pt x="26" y="92"/>
                </a:lnTo>
                <a:lnTo>
                  <a:pt x="24" y="92"/>
                </a:lnTo>
                <a:lnTo>
                  <a:pt x="23" y="92"/>
                </a:lnTo>
                <a:lnTo>
                  <a:pt x="21" y="92"/>
                </a:lnTo>
                <a:lnTo>
                  <a:pt x="20" y="92"/>
                </a:lnTo>
                <a:lnTo>
                  <a:pt x="15" y="92"/>
                </a:lnTo>
                <a:lnTo>
                  <a:pt x="15" y="91"/>
                </a:lnTo>
                <a:lnTo>
                  <a:pt x="15" y="88"/>
                </a:lnTo>
                <a:lnTo>
                  <a:pt x="13" y="88"/>
                </a:lnTo>
                <a:lnTo>
                  <a:pt x="7" y="88"/>
                </a:lnTo>
                <a:lnTo>
                  <a:pt x="5" y="88"/>
                </a:lnTo>
                <a:lnTo>
                  <a:pt x="2" y="88"/>
                </a:lnTo>
                <a:lnTo>
                  <a:pt x="2" y="86"/>
                </a:lnTo>
                <a:lnTo>
                  <a:pt x="2" y="84"/>
                </a:lnTo>
                <a:lnTo>
                  <a:pt x="2" y="80"/>
                </a:lnTo>
                <a:lnTo>
                  <a:pt x="2" y="75"/>
                </a:lnTo>
                <a:lnTo>
                  <a:pt x="2" y="73"/>
                </a:lnTo>
                <a:lnTo>
                  <a:pt x="2" y="72"/>
                </a:lnTo>
                <a:lnTo>
                  <a:pt x="2" y="68"/>
                </a:lnTo>
                <a:lnTo>
                  <a:pt x="2" y="65"/>
                </a:lnTo>
                <a:lnTo>
                  <a:pt x="0" y="67"/>
                </a:lnTo>
                <a:lnTo>
                  <a:pt x="0" y="54"/>
                </a:lnTo>
                <a:lnTo>
                  <a:pt x="0" y="52"/>
                </a:lnTo>
                <a:lnTo>
                  <a:pt x="5" y="52"/>
                </a:lnTo>
                <a:lnTo>
                  <a:pt x="10" y="52"/>
                </a:lnTo>
                <a:lnTo>
                  <a:pt x="13" y="52"/>
                </a:lnTo>
                <a:lnTo>
                  <a:pt x="13" y="41"/>
                </a:lnTo>
                <a:lnTo>
                  <a:pt x="13" y="40"/>
                </a:lnTo>
                <a:lnTo>
                  <a:pt x="13" y="30"/>
                </a:lnTo>
                <a:lnTo>
                  <a:pt x="13" y="28"/>
                </a:lnTo>
                <a:lnTo>
                  <a:pt x="13" y="19"/>
                </a:lnTo>
                <a:lnTo>
                  <a:pt x="13" y="12"/>
                </a:lnTo>
                <a:lnTo>
                  <a:pt x="18" y="12"/>
                </a:lnTo>
                <a:lnTo>
                  <a:pt x="23" y="12"/>
                </a:lnTo>
                <a:lnTo>
                  <a:pt x="23" y="9"/>
                </a:lnTo>
                <a:lnTo>
                  <a:pt x="23" y="0"/>
                </a:lnTo>
                <a:lnTo>
                  <a:pt x="26" y="0"/>
                </a:lnTo>
                <a:lnTo>
                  <a:pt x="28" y="0"/>
                </a:lnTo>
                <a:lnTo>
                  <a:pt x="29" y="0"/>
                </a:lnTo>
                <a:lnTo>
                  <a:pt x="32" y="0"/>
                </a:lnTo>
                <a:lnTo>
                  <a:pt x="34" y="0"/>
                </a:lnTo>
                <a:lnTo>
                  <a:pt x="37" y="0"/>
                </a:lnTo>
                <a:lnTo>
                  <a:pt x="40" y="0"/>
                </a:lnTo>
                <a:lnTo>
                  <a:pt x="45" y="0"/>
                </a:lnTo>
                <a:lnTo>
                  <a:pt x="47" y="0"/>
                </a:lnTo>
                <a:lnTo>
                  <a:pt x="52" y="0"/>
                </a:lnTo>
                <a:lnTo>
                  <a:pt x="53" y="0"/>
                </a:lnTo>
                <a:lnTo>
                  <a:pt x="55" y="0"/>
                </a:lnTo>
                <a:lnTo>
                  <a:pt x="68" y="0"/>
                </a:lnTo>
                <a:lnTo>
                  <a:pt x="72" y="0"/>
                </a:lnTo>
                <a:lnTo>
                  <a:pt x="76" y="0"/>
                </a:lnTo>
                <a:lnTo>
                  <a:pt x="77" y="0"/>
                </a:lnTo>
                <a:lnTo>
                  <a:pt x="80" y="0"/>
                </a:lnTo>
                <a:lnTo>
                  <a:pt x="85" y="0"/>
                </a:lnTo>
                <a:lnTo>
                  <a:pt x="95" y="0"/>
                </a:lnTo>
                <a:lnTo>
                  <a:pt x="95" y="1"/>
                </a:lnTo>
                <a:lnTo>
                  <a:pt x="95" y="3"/>
                </a:lnTo>
                <a:lnTo>
                  <a:pt x="95" y="4"/>
                </a:lnTo>
                <a:lnTo>
                  <a:pt x="103" y="4"/>
                </a:lnTo>
                <a:lnTo>
                  <a:pt x="103" y="6"/>
                </a:lnTo>
                <a:lnTo>
                  <a:pt x="108" y="6"/>
                </a:lnTo>
                <a:lnTo>
                  <a:pt x="109" y="6"/>
                </a:lnTo>
                <a:lnTo>
                  <a:pt x="109" y="9"/>
                </a:lnTo>
                <a:lnTo>
                  <a:pt x="112" y="9"/>
                </a:lnTo>
                <a:lnTo>
                  <a:pt x="112" y="12"/>
                </a:lnTo>
                <a:lnTo>
                  <a:pt x="117" y="12"/>
                </a:lnTo>
                <a:lnTo>
                  <a:pt x="120" y="12"/>
                </a:lnTo>
                <a:lnTo>
                  <a:pt x="122" y="12"/>
                </a:lnTo>
                <a:lnTo>
                  <a:pt x="124" y="12"/>
                </a:lnTo>
                <a:lnTo>
                  <a:pt x="125" y="12"/>
                </a:lnTo>
                <a:lnTo>
                  <a:pt x="127" y="12"/>
                </a:lnTo>
                <a:lnTo>
                  <a:pt x="128" y="12"/>
                </a:lnTo>
                <a:lnTo>
                  <a:pt x="130" y="12"/>
                </a:lnTo>
                <a:lnTo>
                  <a:pt x="132" y="12"/>
                </a:lnTo>
                <a:lnTo>
                  <a:pt x="133" y="12"/>
                </a:lnTo>
                <a:lnTo>
                  <a:pt x="135" y="12"/>
                </a:lnTo>
                <a:lnTo>
                  <a:pt x="136" y="12"/>
                </a:lnTo>
                <a:lnTo>
                  <a:pt x="138" y="12"/>
                </a:lnTo>
                <a:lnTo>
                  <a:pt x="140" y="12"/>
                </a:lnTo>
                <a:lnTo>
                  <a:pt x="141" y="12"/>
                </a:lnTo>
                <a:lnTo>
                  <a:pt x="143" y="12"/>
                </a:lnTo>
                <a:lnTo>
                  <a:pt x="144" y="12"/>
                </a:lnTo>
                <a:lnTo>
                  <a:pt x="146" y="12"/>
                </a:lnTo>
                <a:lnTo>
                  <a:pt x="148" y="12"/>
                </a:lnTo>
                <a:lnTo>
                  <a:pt x="149" y="12"/>
                </a:lnTo>
                <a:lnTo>
                  <a:pt x="151" y="12"/>
                </a:lnTo>
                <a:lnTo>
                  <a:pt x="152" y="12"/>
                </a:lnTo>
                <a:lnTo>
                  <a:pt x="154" y="12"/>
                </a:lnTo>
                <a:lnTo>
                  <a:pt x="156" y="12"/>
                </a:lnTo>
                <a:lnTo>
                  <a:pt x="157" y="12"/>
                </a:lnTo>
                <a:lnTo>
                  <a:pt x="159" y="12"/>
                </a:lnTo>
                <a:lnTo>
                  <a:pt x="160" y="12"/>
                </a:lnTo>
                <a:lnTo>
                  <a:pt x="162" y="12"/>
                </a:lnTo>
                <a:lnTo>
                  <a:pt x="164" y="12"/>
                </a:lnTo>
                <a:lnTo>
                  <a:pt x="165" y="12"/>
                </a:lnTo>
                <a:lnTo>
                  <a:pt x="167" y="12"/>
                </a:lnTo>
                <a:lnTo>
                  <a:pt x="168" y="12"/>
                </a:lnTo>
                <a:lnTo>
                  <a:pt x="170" y="12"/>
                </a:lnTo>
                <a:lnTo>
                  <a:pt x="172" y="12"/>
                </a:lnTo>
                <a:lnTo>
                  <a:pt x="173" y="12"/>
                </a:lnTo>
                <a:lnTo>
                  <a:pt x="175" y="12"/>
                </a:lnTo>
                <a:lnTo>
                  <a:pt x="176" y="12"/>
                </a:lnTo>
                <a:lnTo>
                  <a:pt x="178" y="12"/>
                </a:lnTo>
                <a:lnTo>
                  <a:pt x="180" y="12"/>
                </a:lnTo>
                <a:lnTo>
                  <a:pt x="181" y="12"/>
                </a:lnTo>
                <a:lnTo>
                  <a:pt x="183" y="12"/>
                </a:lnTo>
                <a:lnTo>
                  <a:pt x="184" y="12"/>
                </a:lnTo>
                <a:lnTo>
                  <a:pt x="186" y="12"/>
                </a:lnTo>
                <a:lnTo>
                  <a:pt x="188" y="12"/>
                </a:lnTo>
                <a:lnTo>
                  <a:pt x="189" y="12"/>
                </a:lnTo>
                <a:lnTo>
                  <a:pt x="191" y="12"/>
                </a:lnTo>
                <a:lnTo>
                  <a:pt x="192" y="12"/>
                </a:lnTo>
                <a:lnTo>
                  <a:pt x="194" y="12"/>
                </a:lnTo>
                <a:lnTo>
                  <a:pt x="196" y="12"/>
                </a:lnTo>
                <a:lnTo>
                  <a:pt x="197" y="12"/>
                </a:lnTo>
                <a:lnTo>
                  <a:pt x="199" y="12"/>
                </a:lnTo>
                <a:lnTo>
                  <a:pt x="200" y="12"/>
                </a:lnTo>
                <a:lnTo>
                  <a:pt x="202" y="12"/>
                </a:lnTo>
                <a:lnTo>
                  <a:pt x="204" y="12"/>
                </a:lnTo>
                <a:lnTo>
                  <a:pt x="205" y="12"/>
                </a:lnTo>
                <a:lnTo>
                  <a:pt x="207" y="12"/>
                </a:lnTo>
                <a:lnTo>
                  <a:pt x="208" y="12"/>
                </a:lnTo>
                <a:lnTo>
                  <a:pt x="210" y="12"/>
                </a:lnTo>
                <a:lnTo>
                  <a:pt x="212" y="12"/>
                </a:lnTo>
                <a:lnTo>
                  <a:pt x="213" y="12"/>
                </a:lnTo>
                <a:lnTo>
                  <a:pt x="213" y="14"/>
                </a:lnTo>
                <a:lnTo>
                  <a:pt x="213" y="17"/>
                </a:lnTo>
                <a:lnTo>
                  <a:pt x="216" y="17"/>
                </a:lnTo>
                <a:lnTo>
                  <a:pt x="216" y="19"/>
                </a:lnTo>
                <a:lnTo>
                  <a:pt x="218" y="19"/>
                </a:lnTo>
                <a:lnTo>
                  <a:pt x="221" y="19"/>
                </a:lnTo>
                <a:lnTo>
                  <a:pt x="221" y="20"/>
                </a:lnTo>
                <a:lnTo>
                  <a:pt x="223" y="20"/>
                </a:lnTo>
                <a:lnTo>
                  <a:pt x="228" y="20"/>
                </a:lnTo>
                <a:lnTo>
                  <a:pt x="229" y="20"/>
                </a:lnTo>
                <a:lnTo>
                  <a:pt x="234" y="20"/>
                </a:lnTo>
                <a:lnTo>
                  <a:pt x="239" y="20"/>
                </a:lnTo>
                <a:lnTo>
                  <a:pt x="239" y="19"/>
                </a:lnTo>
                <a:lnTo>
                  <a:pt x="239" y="17"/>
                </a:lnTo>
                <a:lnTo>
                  <a:pt x="239" y="16"/>
                </a:lnTo>
                <a:lnTo>
                  <a:pt x="239" y="14"/>
                </a:lnTo>
                <a:lnTo>
                  <a:pt x="239" y="12"/>
                </a:lnTo>
                <a:lnTo>
                  <a:pt x="240" y="12"/>
                </a:lnTo>
                <a:lnTo>
                  <a:pt x="242" y="12"/>
                </a:lnTo>
                <a:lnTo>
                  <a:pt x="244" y="12"/>
                </a:lnTo>
                <a:lnTo>
                  <a:pt x="245" y="12"/>
                </a:lnTo>
                <a:lnTo>
                  <a:pt x="247" y="12"/>
                </a:lnTo>
                <a:lnTo>
                  <a:pt x="248" y="12"/>
                </a:lnTo>
                <a:lnTo>
                  <a:pt x="250" y="12"/>
                </a:lnTo>
                <a:lnTo>
                  <a:pt x="252" y="12"/>
                </a:lnTo>
                <a:lnTo>
                  <a:pt x="252" y="14"/>
                </a:lnTo>
                <a:lnTo>
                  <a:pt x="252" y="16"/>
                </a:lnTo>
                <a:lnTo>
                  <a:pt x="252" y="17"/>
                </a:lnTo>
                <a:lnTo>
                  <a:pt x="250" y="17"/>
                </a:lnTo>
                <a:lnTo>
                  <a:pt x="250" y="16"/>
                </a:lnTo>
                <a:lnTo>
                  <a:pt x="250" y="17"/>
                </a:lnTo>
                <a:lnTo>
                  <a:pt x="250" y="19"/>
                </a:lnTo>
                <a:lnTo>
                  <a:pt x="248" y="19"/>
                </a:lnTo>
                <a:lnTo>
                  <a:pt x="250" y="19"/>
                </a:lnTo>
                <a:lnTo>
                  <a:pt x="250" y="20"/>
                </a:lnTo>
                <a:lnTo>
                  <a:pt x="252" y="20"/>
                </a:lnTo>
                <a:lnTo>
                  <a:pt x="252" y="22"/>
                </a:lnTo>
                <a:lnTo>
                  <a:pt x="252" y="20"/>
                </a:lnTo>
                <a:lnTo>
                  <a:pt x="250" y="20"/>
                </a:lnTo>
                <a:lnTo>
                  <a:pt x="250" y="22"/>
                </a:lnTo>
                <a:lnTo>
                  <a:pt x="252" y="22"/>
                </a:lnTo>
                <a:lnTo>
                  <a:pt x="250" y="22"/>
                </a:lnTo>
                <a:lnTo>
                  <a:pt x="252" y="22"/>
                </a:lnTo>
                <a:lnTo>
                  <a:pt x="252" y="24"/>
                </a:lnTo>
                <a:lnTo>
                  <a:pt x="250" y="24"/>
                </a:lnTo>
                <a:lnTo>
                  <a:pt x="250" y="25"/>
                </a:lnTo>
                <a:lnTo>
                  <a:pt x="252" y="25"/>
                </a:lnTo>
                <a:lnTo>
                  <a:pt x="250" y="25"/>
                </a:lnTo>
                <a:lnTo>
                  <a:pt x="250" y="27"/>
                </a:lnTo>
                <a:lnTo>
                  <a:pt x="250" y="28"/>
                </a:lnTo>
                <a:lnTo>
                  <a:pt x="252" y="28"/>
                </a:lnTo>
                <a:lnTo>
                  <a:pt x="252" y="30"/>
                </a:lnTo>
                <a:lnTo>
                  <a:pt x="250" y="30"/>
                </a:lnTo>
                <a:lnTo>
                  <a:pt x="248" y="30"/>
                </a:lnTo>
                <a:lnTo>
                  <a:pt x="248" y="32"/>
                </a:lnTo>
                <a:lnTo>
                  <a:pt x="250" y="32"/>
                </a:lnTo>
                <a:lnTo>
                  <a:pt x="250" y="33"/>
                </a:lnTo>
                <a:lnTo>
                  <a:pt x="252" y="33"/>
                </a:lnTo>
                <a:lnTo>
                  <a:pt x="252" y="35"/>
                </a:lnTo>
                <a:lnTo>
                  <a:pt x="253" y="35"/>
                </a:lnTo>
                <a:lnTo>
                  <a:pt x="253" y="36"/>
                </a:lnTo>
                <a:lnTo>
                  <a:pt x="255" y="36"/>
                </a:lnTo>
                <a:lnTo>
                  <a:pt x="256" y="36"/>
                </a:lnTo>
                <a:lnTo>
                  <a:pt x="256" y="38"/>
                </a:lnTo>
                <a:lnTo>
                  <a:pt x="258" y="38"/>
                </a:lnTo>
                <a:lnTo>
                  <a:pt x="260" y="38"/>
                </a:lnTo>
                <a:lnTo>
                  <a:pt x="261" y="38"/>
                </a:lnTo>
                <a:lnTo>
                  <a:pt x="261" y="40"/>
                </a:lnTo>
                <a:lnTo>
                  <a:pt x="261" y="38"/>
                </a:lnTo>
                <a:lnTo>
                  <a:pt x="261" y="40"/>
                </a:lnTo>
                <a:lnTo>
                  <a:pt x="263" y="40"/>
                </a:lnTo>
                <a:lnTo>
                  <a:pt x="269" y="40"/>
                </a:lnTo>
                <a:lnTo>
                  <a:pt x="271" y="40"/>
                </a:lnTo>
                <a:lnTo>
                  <a:pt x="272" y="40"/>
                </a:lnTo>
                <a:lnTo>
                  <a:pt x="274" y="40"/>
                </a:lnTo>
                <a:lnTo>
                  <a:pt x="277" y="40"/>
                </a:lnTo>
                <a:lnTo>
                  <a:pt x="280" y="40"/>
                </a:lnTo>
                <a:lnTo>
                  <a:pt x="285" y="40"/>
                </a:lnTo>
                <a:lnTo>
                  <a:pt x="290" y="40"/>
                </a:lnTo>
                <a:close/>
              </a:path>
            </a:pathLst>
          </a:custGeom>
          <a:solidFill>
            <a:srgbClr val="68802D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00" name="Freeform 52"/>
          <p:cNvSpPr>
            <a:spLocks noEditPoints="1"/>
          </p:cNvSpPr>
          <p:nvPr/>
        </p:nvSpPr>
        <p:spPr bwMode="auto">
          <a:xfrm>
            <a:off x="4429125" y="2095500"/>
            <a:ext cx="854075" cy="1270000"/>
          </a:xfrm>
          <a:custGeom>
            <a:avLst/>
            <a:gdLst/>
            <a:ahLst/>
            <a:cxnLst>
              <a:cxn ang="0">
                <a:pos x="2" y="310"/>
              </a:cxn>
              <a:cxn ang="0">
                <a:pos x="493" y="46"/>
              </a:cxn>
              <a:cxn ang="0">
                <a:pos x="501" y="179"/>
              </a:cxn>
              <a:cxn ang="0">
                <a:pos x="506" y="296"/>
              </a:cxn>
              <a:cxn ang="0">
                <a:pos x="511" y="328"/>
              </a:cxn>
              <a:cxn ang="0">
                <a:pos x="533" y="381"/>
              </a:cxn>
              <a:cxn ang="0">
                <a:pos x="530" y="418"/>
              </a:cxn>
              <a:cxn ang="0">
                <a:pos x="520" y="448"/>
              </a:cxn>
              <a:cxn ang="0">
                <a:pos x="516" y="467"/>
              </a:cxn>
              <a:cxn ang="0">
                <a:pos x="514" y="477"/>
              </a:cxn>
              <a:cxn ang="0">
                <a:pos x="517" y="483"/>
              </a:cxn>
              <a:cxn ang="0">
                <a:pos x="512" y="491"/>
              </a:cxn>
              <a:cxn ang="0">
                <a:pos x="514" y="502"/>
              </a:cxn>
              <a:cxn ang="0">
                <a:pos x="516" y="514"/>
              </a:cxn>
              <a:cxn ang="0">
                <a:pos x="519" y="534"/>
              </a:cxn>
              <a:cxn ang="0">
                <a:pos x="522" y="547"/>
              </a:cxn>
              <a:cxn ang="0">
                <a:pos x="517" y="557"/>
              </a:cxn>
              <a:cxn ang="0">
                <a:pos x="506" y="563"/>
              </a:cxn>
              <a:cxn ang="0">
                <a:pos x="492" y="576"/>
              </a:cxn>
              <a:cxn ang="0">
                <a:pos x="488" y="590"/>
              </a:cxn>
              <a:cxn ang="0">
                <a:pos x="493" y="608"/>
              </a:cxn>
              <a:cxn ang="0">
                <a:pos x="487" y="621"/>
              </a:cxn>
              <a:cxn ang="0">
                <a:pos x="495" y="632"/>
              </a:cxn>
              <a:cxn ang="0">
                <a:pos x="495" y="643"/>
              </a:cxn>
              <a:cxn ang="0">
                <a:pos x="500" y="654"/>
              </a:cxn>
              <a:cxn ang="0">
                <a:pos x="501" y="670"/>
              </a:cxn>
              <a:cxn ang="0">
                <a:pos x="508" y="686"/>
              </a:cxn>
              <a:cxn ang="0">
                <a:pos x="504" y="698"/>
              </a:cxn>
              <a:cxn ang="0">
                <a:pos x="495" y="701"/>
              </a:cxn>
              <a:cxn ang="0">
                <a:pos x="488" y="710"/>
              </a:cxn>
              <a:cxn ang="0">
                <a:pos x="484" y="720"/>
              </a:cxn>
              <a:cxn ang="0">
                <a:pos x="482" y="734"/>
              </a:cxn>
              <a:cxn ang="0">
                <a:pos x="477" y="747"/>
              </a:cxn>
              <a:cxn ang="0">
                <a:pos x="472" y="758"/>
              </a:cxn>
              <a:cxn ang="0">
                <a:pos x="474" y="770"/>
              </a:cxn>
              <a:cxn ang="0">
                <a:pos x="485" y="773"/>
              </a:cxn>
              <a:cxn ang="0">
                <a:pos x="496" y="779"/>
              </a:cxn>
              <a:cxn ang="0">
                <a:pos x="501" y="792"/>
              </a:cxn>
              <a:cxn ang="0">
                <a:pos x="488" y="798"/>
              </a:cxn>
              <a:cxn ang="0">
                <a:pos x="471" y="800"/>
              </a:cxn>
              <a:cxn ang="0">
                <a:pos x="466" y="781"/>
              </a:cxn>
              <a:cxn ang="0">
                <a:pos x="383" y="781"/>
              </a:cxn>
              <a:cxn ang="0">
                <a:pos x="354" y="781"/>
              </a:cxn>
              <a:cxn ang="0">
                <a:pos x="349" y="715"/>
              </a:cxn>
              <a:cxn ang="0">
                <a:pos x="349" y="651"/>
              </a:cxn>
              <a:cxn ang="0">
                <a:pos x="344" y="586"/>
              </a:cxn>
              <a:cxn ang="0">
                <a:pos x="309" y="582"/>
              </a:cxn>
              <a:cxn ang="0">
                <a:pos x="276" y="582"/>
              </a:cxn>
              <a:cxn ang="0">
                <a:pos x="228" y="584"/>
              </a:cxn>
              <a:cxn ang="0">
                <a:pos x="208" y="544"/>
              </a:cxn>
              <a:cxn ang="0">
                <a:pos x="181" y="526"/>
              </a:cxn>
              <a:cxn ang="0">
                <a:pos x="120" y="526"/>
              </a:cxn>
              <a:cxn ang="0">
                <a:pos x="92" y="418"/>
              </a:cxn>
              <a:cxn ang="0">
                <a:pos x="90" y="381"/>
              </a:cxn>
              <a:cxn ang="0">
                <a:pos x="47" y="298"/>
              </a:cxn>
              <a:cxn ang="0">
                <a:pos x="10" y="299"/>
              </a:cxn>
              <a:cxn ang="0">
                <a:pos x="0" y="208"/>
              </a:cxn>
              <a:cxn ang="0">
                <a:pos x="88" y="179"/>
              </a:cxn>
              <a:cxn ang="0">
                <a:pos x="85" y="61"/>
              </a:cxn>
              <a:cxn ang="0">
                <a:pos x="168" y="2"/>
              </a:cxn>
              <a:cxn ang="0">
                <a:pos x="330" y="2"/>
              </a:cxn>
            </a:cxnLst>
            <a:rect l="0" t="0" r="r" b="b"/>
            <a:pathLst>
              <a:path w="538" h="800">
                <a:moveTo>
                  <a:pt x="0" y="310"/>
                </a:moveTo>
                <a:lnTo>
                  <a:pt x="0" y="304"/>
                </a:lnTo>
                <a:lnTo>
                  <a:pt x="2" y="304"/>
                </a:lnTo>
                <a:lnTo>
                  <a:pt x="2" y="302"/>
                </a:lnTo>
                <a:lnTo>
                  <a:pt x="4" y="299"/>
                </a:lnTo>
                <a:lnTo>
                  <a:pt x="5" y="299"/>
                </a:lnTo>
                <a:lnTo>
                  <a:pt x="5" y="309"/>
                </a:lnTo>
                <a:lnTo>
                  <a:pt x="4" y="309"/>
                </a:lnTo>
                <a:lnTo>
                  <a:pt x="2" y="310"/>
                </a:lnTo>
                <a:lnTo>
                  <a:pt x="0" y="310"/>
                </a:lnTo>
                <a:close/>
                <a:moveTo>
                  <a:pt x="432" y="0"/>
                </a:moveTo>
                <a:lnTo>
                  <a:pt x="432" y="30"/>
                </a:lnTo>
                <a:lnTo>
                  <a:pt x="450" y="30"/>
                </a:lnTo>
                <a:lnTo>
                  <a:pt x="455" y="30"/>
                </a:lnTo>
                <a:lnTo>
                  <a:pt x="487" y="30"/>
                </a:lnTo>
                <a:lnTo>
                  <a:pt x="493" y="30"/>
                </a:lnTo>
                <a:lnTo>
                  <a:pt x="493" y="37"/>
                </a:lnTo>
                <a:lnTo>
                  <a:pt x="493" y="46"/>
                </a:lnTo>
                <a:lnTo>
                  <a:pt x="493" y="58"/>
                </a:lnTo>
                <a:lnTo>
                  <a:pt x="493" y="59"/>
                </a:lnTo>
                <a:lnTo>
                  <a:pt x="498" y="61"/>
                </a:lnTo>
                <a:lnTo>
                  <a:pt x="496" y="114"/>
                </a:lnTo>
                <a:lnTo>
                  <a:pt x="496" y="115"/>
                </a:lnTo>
                <a:lnTo>
                  <a:pt x="496" y="131"/>
                </a:lnTo>
                <a:lnTo>
                  <a:pt x="496" y="163"/>
                </a:lnTo>
                <a:lnTo>
                  <a:pt x="496" y="179"/>
                </a:lnTo>
                <a:lnTo>
                  <a:pt x="501" y="179"/>
                </a:lnTo>
                <a:lnTo>
                  <a:pt x="501" y="200"/>
                </a:lnTo>
                <a:lnTo>
                  <a:pt x="501" y="208"/>
                </a:lnTo>
                <a:lnTo>
                  <a:pt x="501" y="214"/>
                </a:lnTo>
                <a:lnTo>
                  <a:pt x="501" y="224"/>
                </a:lnTo>
                <a:lnTo>
                  <a:pt x="501" y="282"/>
                </a:lnTo>
                <a:lnTo>
                  <a:pt x="501" y="286"/>
                </a:lnTo>
                <a:lnTo>
                  <a:pt x="503" y="291"/>
                </a:lnTo>
                <a:lnTo>
                  <a:pt x="503" y="296"/>
                </a:lnTo>
                <a:lnTo>
                  <a:pt x="506" y="296"/>
                </a:lnTo>
                <a:lnTo>
                  <a:pt x="506" y="298"/>
                </a:lnTo>
                <a:lnTo>
                  <a:pt x="506" y="304"/>
                </a:lnTo>
                <a:lnTo>
                  <a:pt x="506" y="314"/>
                </a:lnTo>
                <a:lnTo>
                  <a:pt x="503" y="318"/>
                </a:lnTo>
                <a:lnTo>
                  <a:pt x="501" y="322"/>
                </a:lnTo>
                <a:lnTo>
                  <a:pt x="503" y="325"/>
                </a:lnTo>
                <a:lnTo>
                  <a:pt x="504" y="325"/>
                </a:lnTo>
                <a:lnTo>
                  <a:pt x="509" y="326"/>
                </a:lnTo>
                <a:lnTo>
                  <a:pt x="511" y="328"/>
                </a:lnTo>
                <a:lnTo>
                  <a:pt x="511" y="331"/>
                </a:lnTo>
                <a:lnTo>
                  <a:pt x="509" y="334"/>
                </a:lnTo>
                <a:lnTo>
                  <a:pt x="512" y="341"/>
                </a:lnTo>
                <a:lnTo>
                  <a:pt x="514" y="346"/>
                </a:lnTo>
                <a:lnTo>
                  <a:pt x="516" y="347"/>
                </a:lnTo>
                <a:lnTo>
                  <a:pt x="519" y="354"/>
                </a:lnTo>
                <a:lnTo>
                  <a:pt x="524" y="358"/>
                </a:lnTo>
                <a:lnTo>
                  <a:pt x="528" y="371"/>
                </a:lnTo>
                <a:lnTo>
                  <a:pt x="533" y="381"/>
                </a:lnTo>
                <a:lnTo>
                  <a:pt x="535" y="386"/>
                </a:lnTo>
                <a:lnTo>
                  <a:pt x="535" y="392"/>
                </a:lnTo>
                <a:lnTo>
                  <a:pt x="535" y="395"/>
                </a:lnTo>
                <a:lnTo>
                  <a:pt x="538" y="398"/>
                </a:lnTo>
                <a:lnTo>
                  <a:pt x="538" y="403"/>
                </a:lnTo>
                <a:lnTo>
                  <a:pt x="535" y="408"/>
                </a:lnTo>
                <a:lnTo>
                  <a:pt x="532" y="411"/>
                </a:lnTo>
                <a:lnTo>
                  <a:pt x="530" y="414"/>
                </a:lnTo>
                <a:lnTo>
                  <a:pt x="530" y="418"/>
                </a:lnTo>
                <a:lnTo>
                  <a:pt x="527" y="422"/>
                </a:lnTo>
                <a:lnTo>
                  <a:pt x="528" y="430"/>
                </a:lnTo>
                <a:lnTo>
                  <a:pt x="525" y="435"/>
                </a:lnTo>
                <a:lnTo>
                  <a:pt x="524" y="437"/>
                </a:lnTo>
                <a:lnTo>
                  <a:pt x="519" y="437"/>
                </a:lnTo>
                <a:lnTo>
                  <a:pt x="517" y="438"/>
                </a:lnTo>
                <a:lnTo>
                  <a:pt x="519" y="442"/>
                </a:lnTo>
                <a:lnTo>
                  <a:pt x="520" y="445"/>
                </a:lnTo>
                <a:lnTo>
                  <a:pt x="520" y="448"/>
                </a:lnTo>
                <a:lnTo>
                  <a:pt x="519" y="453"/>
                </a:lnTo>
                <a:lnTo>
                  <a:pt x="519" y="456"/>
                </a:lnTo>
                <a:lnTo>
                  <a:pt x="522" y="458"/>
                </a:lnTo>
                <a:lnTo>
                  <a:pt x="524" y="458"/>
                </a:lnTo>
                <a:lnTo>
                  <a:pt x="520" y="459"/>
                </a:lnTo>
                <a:lnTo>
                  <a:pt x="517" y="461"/>
                </a:lnTo>
                <a:lnTo>
                  <a:pt x="514" y="462"/>
                </a:lnTo>
                <a:lnTo>
                  <a:pt x="514" y="464"/>
                </a:lnTo>
                <a:lnTo>
                  <a:pt x="516" y="467"/>
                </a:lnTo>
                <a:lnTo>
                  <a:pt x="516" y="469"/>
                </a:lnTo>
                <a:lnTo>
                  <a:pt x="517" y="469"/>
                </a:lnTo>
                <a:lnTo>
                  <a:pt x="517" y="470"/>
                </a:lnTo>
                <a:lnTo>
                  <a:pt x="519" y="470"/>
                </a:lnTo>
                <a:lnTo>
                  <a:pt x="519" y="472"/>
                </a:lnTo>
                <a:lnTo>
                  <a:pt x="517" y="474"/>
                </a:lnTo>
                <a:lnTo>
                  <a:pt x="516" y="475"/>
                </a:lnTo>
                <a:lnTo>
                  <a:pt x="514" y="475"/>
                </a:lnTo>
                <a:lnTo>
                  <a:pt x="514" y="477"/>
                </a:lnTo>
                <a:lnTo>
                  <a:pt x="514" y="478"/>
                </a:lnTo>
                <a:lnTo>
                  <a:pt x="514" y="480"/>
                </a:lnTo>
                <a:lnTo>
                  <a:pt x="516" y="480"/>
                </a:lnTo>
                <a:lnTo>
                  <a:pt x="517" y="480"/>
                </a:lnTo>
                <a:lnTo>
                  <a:pt x="519" y="480"/>
                </a:lnTo>
                <a:lnTo>
                  <a:pt x="519" y="482"/>
                </a:lnTo>
                <a:lnTo>
                  <a:pt x="520" y="483"/>
                </a:lnTo>
                <a:lnTo>
                  <a:pt x="519" y="485"/>
                </a:lnTo>
                <a:lnTo>
                  <a:pt x="517" y="483"/>
                </a:lnTo>
                <a:lnTo>
                  <a:pt x="516" y="483"/>
                </a:lnTo>
                <a:lnTo>
                  <a:pt x="516" y="485"/>
                </a:lnTo>
                <a:lnTo>
                  <a:pt x="517" y="485"/>
                </a:lnTo>
                <a:lnTo>
                  <a:pt x="517" y="486"/>
                </a:lnTo>
                <a:lnTo>
                  <a:pt x="519" y="488"/>
                </a:lnTo>
                <a:lnTo>
                  <a:pt x="517" y="490"/>
                </a:lnTo>
                <a:lnTo>
                  <a:pt x="514" y="490"/>
                </a:lnTo>
                <a:lnTo>
                  <a:pt x="512" y="490"/>
                </a:lnTo>
                <a:lnTo>
                  <a:pt x="512" y="491"/>
                </a:lnTo>
                <a:lnTo>
                  <a:pt x="511" y="493"/>
                </a:lnTo>
                <a:lnTo>
                  <a:pt x="509" y="494"/>
                </a:lnTo>
                <a:lnTo>
                  <a:pt x="509" y="496"/>
                </a:lnTo>
                <a:lnTo>
                  <a:pt x="509" y="498"/>
                </a:lnTo>
                <a:lnTo>
                  <a:pt x="511" y="499"/>
                </a:lnTo>
                <a:lnTo>
                  <a:pt x="512" y="499"/>
                </a:lnTo>
                <a:lnTo>
                  <a:pt x="514" y="499"/>
                </a:lnTo>
                <a:lnTo>
                  <a:pt x="514" y="501"/>
                </a:lnTo>
                <a:lnTo>
                  <a:pt x="514" y="502"/>
                </a:lnTo>
                <a:lnTo>
                  <a:pt x="512" y="504"/>
                </a:lnTo>
                <a:lnTo>
                  <a:pt x="512" y="506"/>
                </a:lnTo>
                <a:lnTo>
                  <a:pt x="514" y="507"/>
                </a:lnTo>
                <a:lnTo>
                  <a:pt x="516" y="507"/>
                </a:lnTo>
                <a:lnTo>
                  <a:pt x="516" y="509"/>
                </a:lnTo>
                <a:lnTo>
                  <a:pt x="517" y="509"/>
                </a:lnTo>
                <a:lnTo>
                  <a:pt x="519" y="510"/>
                </a:lnTo>
                <a:lnTo>
                  <a:pt x="517" y="512"/>
                </a:lnTo>
                <a:lnTo>
                  <a:pt x="516" y="514"/>
                </a:lnTo>
                <a:lnTo>
                  <a:pt x="514" y="514"/>
                </a:lnTo>
                <a:lnTo>
                  <a:pt x="514" y="515"/>
                </a:lnTo>
                <a:lnTo>
                  <a:pt x="516" y="517"/>
                </a:lnTo>
                <a:lnTo>
                  <a:pt x="516" y="518"/>
                </a:lnTo>
                <a:lnTo>
                  <a:pt x="517" y="522"/>
                </a:lnTo>
                <a:lnTo>
                  <a:pt x="519" y="525"/>
                </a:lnTo>
                <a:lnTo>
                  <a:pt x="517" y="533"/>
                </a:lnTo>
                <a:lnTo>
                  <a:pt x="519" y="533"/>
                </a:lnTo>
                <a:lnTo>
                  <a:pt x="519" y="534"/>
                </a:lnTo>
                <a:lnTo>
                  <a:pt x="520" y="536"/>
                </a:lnTo>
                <a:lnTo>
                  <a:pt x="520" y="538"/>
                </a:lnTo>
                <a:lnTo>
                  <a:pt x="519" y="538"/>
                </a:lnTo>
                <a:lnTo>
                  <a:pt x="517" y="539"/>
                </a:lnTo>
                <a:lnTo>
                  <a:pt x="517" y="541"/>
                </a:lnTo>
                <a:lnTo>
                  <a:pt x="517" y="542"/>
                </a:lnTo>
                <a:lnTo>
                  <a:pt x="520" y="546"/>
                </a:lnTo>
                <a:lnTo>
                  <a:pt x="522" y="546"/>
                </a:lnTo>
                <a:lnTo>
                  <a:pt x="522" y="547"/>
                </a:lnTo>
                <a:lnTo>
                  <a:pt x="524" y="549"/>
                </a:lnTo>
                <a:lnTo>
                  <a:pt x="524" y="550"/>
                </a:lnTo>
                <a:lnTo>
                  <a:pt x="524" y="552"/>
                </a:lnTo>
                <a:lnTo>
                  <a:pt x="524" y="554"/>
                </a:lnTo>
                <a:lnTo>
                  <a:pt x="522" y="555"/>
                </a:lnTo>
                <a:lnTo>
                  <a:pt x="520" y="555"/>
                </a:lnTo>
                <a:lnTo>
                  <a:pt x="519" y="555"/>
                </a:lnTo>
                <a:lnTo>
                  <a:pt x="519" y="557"/>
                </a:lnTo>
                <a:lnTo>
                  <a:pt x="517" y="557"/>
                </a:lnTo>
                <a:lnTo>
                  <a:pt x="516" y="557"/>
                </a:lnTo>
                <a:lnTo>
                  <a:pt x="514" y="557"/>
                </a:lnTo>
                <a:lnTo>
                  <a:pt x="512" y="558"/>
                </a:lnTo>
                <a:lnTo>
                  <a:pt x="512" y="560"/>
                </a:lnTo>
                <a:lnTo>
                  <a:pt x="512" y="562"/>
                </a:lnTo>
                <a:lnTo>
                  <a:pt x="511" y="563"/>
                </a:lnTo>
                <a:lnTo>
                  <a:pt x="509" y="563"/>
                </a:lnTo>
                <a:lnTo>
                  <a:pt x="508" y="563"/>
                </a:lnTo>
                <a:lnTo>
                  <a:pt x="506" y="563"/>
                </a:lnTo>
                <a:lnTo>
                  <a:pt x="503" y="563"/>
                </a:lnTo>
                <a:lnTo>
                  <a:pt x="501" y="565"/>
                </a:lnTo>
                <a:lnTo>
                  <a:pt x="500" y="566"/>
                </a:lnTo>
                <a:lnTo>
                  <a:pt x="498" y="566"/>
                </a:lnTo>
                <a:lnTo>
                  <a:pt x="496" y="568"/>
                </a:lnTo>
                <a:lnTo>
                  <a:pt x="496" y="570"/>
                </a:lnTo>
                <a:lnTo>
                  <a:pt x="495" y="573"/>
                </a:lnTo>
                <a:lnTo>
                  <a:pt x="493" y="576"/>
                </a:lnTo>
                <a:lnTo>
                  <a:pt x="492" y="576"/>
                </a:lnTo>
                <a:lnTo>
                  <a:pt x="492" y="578"/>
                </a:lnTo>
                <a:lnTo>
                  <a:pt x="488" y="579"/>
                </a:lnTo>
                <a:lnTo>
                  <a:pt x="488" y="581"/>
                </a:lnTo>
                <a:lnTo>
                  <a:pt x="488" y="582"/>
                </a:lnTo>
                <a:lnTo>
                  <a:pt x="490" y="584"/>
                </a:lnTo>
                <a:lnTo>
                  <a:pt x="492" y="586"/>
                </a:lnTo>
                <a:lnTo>
                  <a:pt x="492" y="587"/>
                </a:lnTo>
                <a:lnTo>
                  <a:pt x="490" y="589"/>
                </a:lnTo>
                <a:lnTo>
                  <a:pt x="488" y="590"/>
                </a:lnTo>
                <a:lnTo>
                  <a:pt x="488" y="592"/>
                </a:lnTo>
                <a:lnTo>
                  <a:pt x="488" y="594"/>
                </a:lnTo>
                <a:lnTo>
                  <a:pt x="488" y="595"/>
                </a:lnTo>
                <a:lnTo>
                  <a:pt x="490" y="597"/>
                </a:lnTo>
                <a:lnTo>
                  <a:pt x="492" y="600"/>
                </a:lnTo>
                <a:lnTo>
                  <a:pt x="493" y="602"/>
                </a:lnTo>
                <a:lnTo>
                  <a:pt x="495" y="603"/>
                </a:lnTo>
                <a:lnTo>
                  <a:pt x="495" y="605"/>
                </a:lnTo>
                <a:lnTo>
                  <a:pt x="493" y="608"/>
                </a:lnTo>
                <a:lnTo>
                  <a:pt x="493" y="610"/>
                </a:lnTo>
                <a:lnTo>
                  <a:pt x="493" y="611"/>
                </a:lnTo>
                <a:lnTo>
                  <a:pt x="493" y="613"/>
                </a:lnTo>
                <a:lnTo>
                  <a:pt x="495" y="614"/>
                </a:lnTo>
                <a:lnTo>
                  <a:pt x="493" y="618"/>
                </a:lnTo>
                <a:lnTo>
                  <a:pt x="490" y="619"/>
                </a:lnTo>
                <a:lnTo>
                  <a:pt x="488" y="619"/>
                </a:lnTo>
                <a:lnTo>
                  <a:pt x="487" y="619"/>
                </a:lnTo>
                <a:lnTo>
                  <a:pt x="487" y="621"/>
                </a:lnTo>
                <a:lnTo>
                  <a:pt x="487" y="622"/>
                </a:lnTo>
                <a:lnTo>
                  <a:pt x="487" y="624"/>
                </a:lnTo>
                <a:lnTo>
                  <a:pt x="488" y="626"/>
                </a:lnTo>
                <a:lnTo>
                  <a:pt x="490" y="627"/>
                </a:lnTo>
                <a:lnTo>
                  <a:pt x="493" y="627"/>
                </a:lnTo>
                <a:lnTo>
                  <a:pt x="495" y="627"/>
                </a:lnTo>
                <a:lnTo>
                  <a:pt x="495" y="629"/>
                </a:lnTo>
                <a:lnTo>
                  <a:pt x="495" y="630"/>
                </a:lnTo>
                <a:lnTo>
                  <a:pt x="495" y="632"/>
                </a:lnTo>
                <a:lnTo>
                  <a:pt x="493" y="634"/>
                </a:lnTo>
                <a:lnTo>
                  <a:pt x="492" y="635"/>
                </a:lnTo>
                <a:lnTo>
                  <a:pt x="490" y="637"/>
                </a:lnTo>
                <a:lnTo>
                  <a:pt x="492" y="638"/>
                </a:lnTo>
                <a:lnTo>
                  <a:pt x="493" y="638"/>
                </a:lnTo>
                <a:lnTo>
                  <a:pt x="495" y="638"/>
                </a:lnTo>
                <a:lnTo>
                  <a:pt x="495" y="640"/>
                </a:lnTo>
                <a:lnTo>
                  <a:pt x="495" y="642"/>
                </a:lnTo>
                <a:lnTo>
                  <a:pt x="495" y="643"/>
                </a:lnTo>
                <a:lnTo>
                  <a:pt x="495" y="645"/>
                </a:lnTo>
                <a:lnTo>
                  <a:pt x="495" y="646"/>
                </a:lnTo>
                <a:lnTo>
                  <a:pt x="495" y="648"/>
                </a:lnTo>
                <a:lnTo>
                  <a:pt x="496" y="650"/>
                </a:lnTo>
                <a:lnTo>
                  <a:pt x="496" y="651"/>
                </a:lnTo>
                <a:lnTo>
                  <a:pt x="498" y="651"/>
                </a:lnTo>
                <a:lnTo>
                  <a:pt x="498" y="653"/>
                </a:lnTo>
                <a:lnTo>
                  <a:pt x="500" y="653"/>
                </a:lnTo>
                <a:lnTo>
                  <a:pt x="500" y="654"/>
                </a:lnTo>
                <a:lnTo>
                  <a:pt x="500" y="656"/>
                </a:lnTo>
                <a:lnTo>
                  <a:pt x="500" y="658"/>
                </a:lnTo>
                <a:lnTo>
                  <a:pt x="500" y="659"/>
                </a:lnTo>
                <a:lnTo>
                  <a:pt x="500" y="661"/>
                </a:lnTo>
                <a:lnTo>
                  <a:pt x="500" y="662"/>
                </a:lnTo>
                <a:lnTo>
                  <a:pt x="500" y="666"/>
                </a:lnTo>
                <a:lnTo>
                  <a:pt x="501" y="667"/>
                </a:lnTo>
                <a:lnTo>
                  <a:pt x="501" y="669"/>
                </a:lnTo>
                <a:lnTo>
                  <a:pt x="501" y="670"/>
                </a:lnTo>
                <a:lnTo>
                  <a:pt x="503" y="672"/>
                </a:lnTo>
                <a:lnTo>
                  <a:pt x="503" y="674"/>
                </a:lnTo>
                <a:lnTo>
                  <a:pt x="504" y="675"/>
                </a:lnTo>
                <a:lnTo>
                  <a:pt x="506" y="677"/>
                </a:lnTo>
                <a:lnTo>
                  <a:pt x="506" y="678"/>
                </a:lnTo>
                <a:lnTo>
                  <a:pt x="506" y="680"/>
                </a:lnTo>
                <a:lnTo>
                  <a:pt x="506" y="682"/>
                </a:lnTo>
                <a:lnTo>
                  <a:pt x="508" y="685"/>
                </a:lnTo>
                <a:lnTo>
                  <a:pt x="508" y="686"/>
                </a:lnTo>
                <a:lnTo>
                  <a:pt x="508" y="688"/>
                </a:lnTo>
                <a:lnTo>
                  <a:pt x="508" y="690"/>
                </a:lnTo>
                <a:lnTo>
                  <a:pt x="508" y="691"/>
                </a:lnTo>
                <a:lnTo>
                  <a:pt x="508" y="693"/>
                </a:lnTo>
                <a:lnTo>
                  <a:pt x="506" y="693"/>
                </a:lnTo>
                <a:lnTo>
                  <a:pt x="506" y="694"/>
                </a:lnTo>
                <a:lnTo>
                  <a:pt x="506" y="696"/>
                </a:lnTo>
                <a:lnTo>
                  <a:pt x="504" y="696"/>
                </a:lnTo>
                <a:lnTo>
                  <a:pt x="504" y="698"/>
                </a:lnTo>
                <a:lnTo>
                  <a:pt x="503" y="698"/>
                </a:lnTo>
                <a:lnTo>
                  <a:pt x="501" y="698"/>
                </a:lnTo>
                <a:lnTo>
                  <a:pt x="500" y="696"/>
                </a:lnTo>
                <a:lnTo>
                  <a:pt x="498" y="696"/>
                </a:lnTo>
                <a:lnTo>
                  <a:pt x="496" y="696"/>
                </a:lnTo>
                <a:lnTo>
                  <a:pt x="496" y="698"/>
                </a:lnTo>
                <a:lnTo>
                  <a:pt x="496" y="699"/>
                </a:lnTo>
                <a:lnTo>
                  <a:pt x="496" y="701"/>
                </a:lnTo>
                <a:lnTo>
                  <a:pt x="495" y="701"/>
                </a:lnTo>
                <a:lnTo>
                  <a:pt x="495" y="702"/>
                </a:lnTo>
                <a:lnTo>
                  <a:pt x="493" y="702"/>
                </a:lnTo>
                <a:lnTo>
                  <a:pt x="492" y="702"/>
                </a:lnTo>
                <a:lnTo>
                  <a:pt x="490" y="704"/>
                </a:lnTo>
                <a:lnTo>
                  <a:pt x="488" y="704"/>
                </a:lnTo>
                <a:lnTo>
                  <a:pt x="488" y="706"/>
                </a:lnTo>
                <a:lnTo>
                  <a:pt x="488" y="707"/>
                </a:lnTo>
                <a:lnTo>
                  <a:pt x="488" y="709"/>
                </a:lnTo>
                <a:lnTo>
                  <a:pt x="488" y="710"/>
                </a:lnTo>
                <a:lnTo>
                  <a:pt x="488" y="712"/>
                </a:lnTo>
                <a:lnTo>
                  <a:pt x="487" y="712"/>
                </a:lnTo>
                <a:lnTo>
                  <a:pt x="487" y="714"/>
                </a:lnTo>
                <a:lnTo>
                  <a:pt x="485" y="714"/>
                </a:lnTo>
                <a:lnTo>
                  <a:pt x="485" y="715"/>
                </a:lnTo>
                <a:lnTo>
                  <a:pt x="484" y="715"/>
                </a:lnTo>
                <a:lnTo>
                  <a:pt x="484" y="717"/>
                </a:lnTo>
                <a:lnTo>
                  <a:pt x="484" y="718"/>
                </a:lnTo>
                <a:lnTo>
                  <a:pt x="484" y="720"/>
                </a:lnTo>
                <a:lnTo>
                  <a:pt x="484" y="722"/>
                </a:lnTo>
                <a:lnTo>
                  <a:pt x="484" y="723"/>
                </a:lnTo>
                <a:lnTo>
                  <a:pt x="484" y="725"/>
                </a:lnTo>
                <a:lnTo>
                  <a:pt x="484" y="726"/>
                </a:lnTo>
                <a:lnTo>
                  <a:pt x="484" y="728"/>
                </a:lnTo>
                <a:lnTo>
                  <a:pt x="484" y="730"/>
                </a:lnTo>
                <a:lnTo>
                  <a:pt x="484" y="731"/>
                </a:lnTo>
                <a:lnTo>
                  <a:pt x="484" y="733"/>
                </a:lnTo>
                <a:lnTo>
                  <a:pt x="482" y="734"/>
                </a:lnTo>
                <a:lnTo>
                  <a:pt x="482" y="736"/>
                </a:lnTo>
                <a:lnTo>
                  <a:pt x="480" y="736"/>
                </a:lnTo>
                <a:lnTo>
                  <a:pt x="480" y="738"/>
                </a:lnTo>
                <a:lnTo>
                  <a:pt x="479" y="738"/>
                </a:lnTo>
                <a:lnTo>
                  <a:pt x="479" y="739"/>
                </a:lnTo>
                <a:lnTo>
                  <a:pt x="479" y="741"/>
                </a:lnTo>
                <a:lnTo>
                  <a:pt x="479" y="744"/>
                </a:lnTo>
                <a:lnTo>
                  <a:pt x="477" y="746"/>
                </a:lnTo>
                <a:lnTo>
                  <a:pt x="477" y="747"/>
                </a:lnTo>
                <a:lnTo>
                  <a:pt x="477" y="749"/>
                </a:lnTo>
                <a:lnTo>
                  <a:pt x="477" y="750"/>
                </a:lnTo>
                <a:lnTo>
                  <a:pt x="476" y="750"/>
                </a:lnTo>
                <a:lnTo>
                  <a:pt x="474" y="752"/>
                </a:lnTo>
                <a:lnTo>
                  <a:pt x="474" y="754"/>
                </a:lnTo>
                <a:lnTo>
                  <a:pt x="472" y="754"/>
                </a:lnTo>
                <a:lnTo>
                  <a:pt x="472" y="755"/>
                </a:lnTo>
                <a:lnTo>
                  <a:pt x="472" y="757"/>
                </a:lnTo>
                <a:lnTo>
                  <a:pt x="472" y="758"/>
                </a:lnTo>
                <a:lnTo>
                  <a:pt x="472" y="760"/>
                </a:lnTo>
                <a:lnTo>
                  <a:pt x="471" y="760"/>
                </a:lnTo>
                <a:lnTo>
                  <a:pt x="471" y="762"/>
                </a:lnTo>
                <a:lnTo>
                  <a:pt x="471" y="763"/>
                </a:lnTo>
                <a:lnTo>
                  <a:pt x="469" y="765"/>
                </a:lnTo>
                <a:lnTo>
                  <a:pt x="471" y="765"/>
                </a:lnTo>
                <a:lnTo>
                  <a:pt x="471" y="766"/>
                </a:lnTo>
                <a:lnTo>
                  <a:pt x="472" y="768"/>
                </a:lnTo>
                <a:lnTo>
                  <a:pt x="474" y="770"/>
                </a:lnTo>
                <a:lnTo>
                  <a:pt x="476" y="770"/>
                </a:lnTo>
                <a:lnTo>
                  <a:pt x="477" y="771"/>
                </a:lnTo>
                <a:lnTo>
                  <a:pt x="477" y="773"/>
                </a:lnTo>
                <a:lnTo>
                  <a:pt x="479" y="773"/>
                </a:lnTo>
                <a:lnTo>
                  <a:pt x="480" y="774"/>
                </a:lnTo>
                <a:lnTo>
                  <a:pt x="482" y="774"/>
                </a:lnTo>
                <a:lnTo>
                  <a:pt x="484" y="774"/>
                </a:lnTo>
                <a:lnTo>
                  <a:pt x="484" y="773"/>
                </a:lnTo>
                <a:lnTo>
                  <a:pt x="485" y="773"/>
                </a:lnTo>
                <a:lnTo>
                  <a:pt x="487" y="773"/>
                </a:lnTo>
                <a:lnTo>
                  <a:pt x="488" y="774"/>
                </a:lnTo>
                <a:lnTo>
                  <a:pt x="490" y="774"/>
                </a:lnTo>
                <a:lnTo>
                  <a:pt x="492" y="774"/>
                </a:lnTo>
                <a:lnTo>
                  <a:pt x="492" y="776"/>
                </a:lnTo>
                <a:lnTo>
                  <a:pt x="493" y="776"/>
                </a:lnTo>
                <a:lnTo>
                  <a:pt x="495" y="776"/>
                </a:lnTo>
                <a:lnTo>
                  <a:pt x="495" y="778"/>
                </a:lnTo>
                <a:lnTo>
                  <a:pt x="496" y="779"/>
                </a:lnTo>
                <a:lnTo>
                  <a:pt x="496" y="781"/>
                </a:lnTo>
                <a:lnTo>
                  <a:pt x="496" y="782"/>
                </a:lnTo>
                <a:lnTo>
                  <a:pt x="498" y="784"/>
                </a:lnTo>
                <a:lnTo>
                  <a:pt x="498" y="786"/>
                </a:lnTo>
                <a:lnTo>
                  <a:pt x="500" y="786"/>
                </a:lnTo>
                <a:lnTo>
                  <a:pt x="500" y="787"/>
                </a:lnTo>
                <a:lnTo>
                  <a:pt x="500" y="789"/>
                </a:lnTo>
                <a:lnTo>
                  <a:pt x="501" y="790"/>
                </a:lnTo>
                <a:lnTo>
                  <a:pt x="501" y="792"/>
                </a:lnTo>
                <a:lnTo>
                  <a:pt x="501" y="794"/>
                </a:lnTo>
                <a:lnTo>
                  <a:pt x="501" y="795"/>
                </a:lnTo>
                <a:lnTo>
                  <a:pt x="498" y="797"/>
                </a:lnTo>
                <a:lnTo>
                  <a:pt x="496" y="798"/>
                </a:lnTo>
                <a:lnTo>
                  <a:pt x="495" y="798"/>
                </a:lnTo>
                <a:lnTo>
                  <a:pt x="493" y="798"/>
                </a:lnTo>
                <a:lnTo>
                  <a:pt x="492" y="798"/>
                </a:lnTo>
                <a:lnTo>
                  <a:pt x="490" y="798"/>
                </a:lnTo>
                <a:lnTo>
                  <a:pt x="488" y="798"/>
                </a:lnTo>
                <a:lnTo>
                  <a:pt x="487" y="798"/>
                </a:lnTo>
                <a:lnTo>
                  <a:pt x="484" y="798"/>
                </a:lnTo>
                <a:lnTo>
                  <a:pt x="482" y="800"/>
                </a:lnTo>
                <a:lnTo>
                  <a:pt x="480" y="800"/>
                </a:lnTo>
                <a:lnTo>
                  <a:pt x="479" y="800"/>
                </a:lnTo>
                <a:lnTo>
                  <a:pt x="476" y="800"/>
                </a:lnTo>
                <a:lnTo>
                  <a:pt x="474" y="800"/>
                </a:lnTo>
                <a:lnTo>
                  <a:pt x="472" y="800"/>
                </a:lnTo>
                <a:lnTo>
                  <a:pt x="471" y="800"/>
                </a:lnTo>
                <a:lnTo>
                  <a:pt x="471" y="798"/>
                </a:lnTo>
                <a:lnTo>
                  <a:pt x="469" y="798"/>
                </a:lnTo>
                <a:lnTo>
                  <a:pt x="468" y="798"/>
                </a:lnTo>
                <a:lnTo>
                  <a:pt x="468" y="797"/>
                </a:lnTo>
                <a:lnTo>
                  <a:pt x="468" y="789"/>
                </a:lnTo>
                <a:lnTo>
                  <a:pt x="468" y="787"/>
                </a:lnTo>
                <a:lnTo>
                  <a:pt x="468" y="784"/>
                </a:lnTo>
                <a:lnTo>
                  <a:pt x="468" y="781"/>
                </a:lnTo>
                <a:lnTo>
                  <a:pt x="466" y="781"/>
                </a:lnTo>
                <a:lnTo>
                  <a:pt x="464" y="781"/>
                </a:lnTo>
                <a:lnTo>
                  <a:pt x="450" y="781"/>
                </a:lnTo>
                <a:lnTo>
                  <a:pt x="447" y="781"/>
                </a:lnTo>
                <a:lnTo>
                  <a:pt x="439" y="781"/>
                </a:lnTo>
                <a:lnTo>
                  <a:pt x="426" y="781"/>
                </a:lnTo>
                <a:lnTo>
                  <a:pt x="402" y="781"/>
                </a:lnTo>
                <a:lnTo>
                  <a:pt x="397" y="781"/>
                </a:lnTo>
                <a:lnTo>
                  <a:pt x="392" y="781"/>
                </a:lnTo>
                <a:lnTo>
                  <a:pt x="383" y="781"/>
                </a:lnTo>
                <a:lnTo>
                  <a:pt x="380" y="781"/>
                </a:lnTo>
                <a:lnTo>
                  <a:pt x="376" y="781"/>
                </a:lnTo>
                <a:lnTo>
                  <a:pt x="375" y="781"/>
                </a:lnTo>
                <a:lnTo>
                  <a:pt x="373" y="781"/>
                </a:lnTo>
                <a:lnTo>
                  <a:pt x="370" y="781"/>
                </a:lnTo>
                <a:lnTo>
                  <a:pt x="362" y="781"/>
                </a:lnTo>
                <a:lnTo>
                  <a:pt x="360" y="781"/>
                </a:lnTo>
                <a:lnTo>
                  <a:pt x="357" y="781"/>
                </a:lnTo>
                <a:lnTo>
                  <a:pt x="354" y="781"/>
                </a:lnTo>
                <a:lnTo>
                  <a:pt x="354" y="774"/>
                </a:lnTo>
                <a:lnTo>
                  <a:pt x="354" y="768"/>
                </a:lnTo>
                <a:lnTo>
                  <a:pt x="354" y="766"/>
                </a:lnTo>
                <a:lnTo>
                  <a:pt x="354" y="754"/>
                </a:lnTo>
                <a:lnTo>
                  <a:pt x="349" y="754"/>
                </a:lnTo>
                <a:lnTo>
                  <a:pt x="349" y="749"/>
                </a:lnTo>
                <a:lnTo>
                  <a:pt x="349" y="738"/>
                </a:lnTo>
                <a:lnTo>
                  <a:pt x="349" y="723"/>
                </a:lnTo>
                <a:lnTo>
                  <a:pt x="349" y="715"/>
                </a:lnTo>
                <a:lnTo>
                  <a:pt x="349" y="714"/>
                </a:lnTo>
                <a:lnTo>
                  <a:pt x="349" y="709"/>
                </a:lnTo>
                <a:lnTo>
                  <a:pt x="349" y="693"/>
                </a:lnTo>
                <a:lnTo>
                  <a:pt x="349" y="688"/>
                </a:lnTo>
                <a:lnTo>
                  <a:pt x="349" y="677"/>
                </a:lnTo>
                <a:lnTo>
                  <a:pt x="349" y="672"/>
                </a:lnTo>
                <a:lnTo>
                  <a:pt x="349" y="667"/>
                </a:lnTo>
                <a:lnTo>
                  <a:pt x="349" y="662"/>
                </a:lnTo>
                <a:lnTo>
                  <a:pt x="349" y="651"/>
                </a:lnTo>
                <a:lnTo>
                  <a:pt x="349" y="646"/>
                </a:lnTo>
                <a:lnTo>
                  <a:pt x="349" y="643"/>
                </a:lnTo>
                <a:lnTo>
                  <a:pt x="349" y="640"/>
                </a:lnTo>
                <a:lnTo>
                  <a:pt x="344" y="640"/>
                </a:lnTo>
                <a:lnTo>
                  <a:pt x="344" y="632"/>
                </a:lnTo>
                <a:lnTo>
                  <a:pt x="344" y="627"/>
                </a:lnTo>
                <a:lnTo>
                  <a:pt x="344" y="616"/>
                </a:lnTo>
                <a:lnTo>
                  <a:pt x="344" y="594"/>
                </a:lnTo>
                <a:lnTo>
                  <a:pt x="344" y="586"/>
                </a:lnTo>
                <a:lnTo>
                  <a:pt x="344" y="584"/>
                </a:lnTo>
                <a:lnTo>
                  <a:pt x="343" y="584"/>
                </a:lnTo>
                <a:lnTo>
                  <a:pt x="336" y="584"/>
                </a:lnTo>
                <a:lnTo>
                  <a:pt x="332" y="584"/>
                </a:lnTo>
                <a:lnTo>
                  <a:pt x="330" y="584"/>
                </a:lnTo>
                <a:lnTo>
                  <a:pt x="327" y="584"/>
                </a:lnTo>
                <a:lnTo>
                  <a:pt x="324" y="584"/>
                </a:lnTo>
                <a:lnTo>
                  <a:pt x="311" y="582"/>
                </a:lnTo>
                <a:lnTo>
                  <a:pt x="309" y="582"/>
                </a:lnTo>
                <a:lnTo>
                  <a:pt x="303" y="582"/>
                </a:lnTo>
                <a:lnTo>
                  <a:pt x="300" y="582"/>
                </a:lnTo>
                <a:lnTo>
                  <a:pt x="298" y="582"/>
                </a:lnTo>
                <a:lnTo>
                  <a:pt x="288" y="582"/>
                </a:lnTo>
                <a:lnTo>
                  <a:pt x="287" y="582"/>
                </a:lnTo>
                <a:lnTo>
                  <a:pt x="282" y="582"/>
                </a:lnTo>
                <a:lnTo>
                  <a:pt x="279" y="582"/>
                </a:lnTo>
                <a:lnTo>
                  <a:pt x="277" y="582"/>
                </a:lnTo>
                <a:lnTo>
                  <a:pt x="276" y="582"/>
                </a:lnTo>
                <a:lnTo>
                  <a:pt x="268" y="582"/>
                </a:lnTo>
                <a:lnTo>
                  <a:pt x="264" y="582"/>
                </a:lnTo>
                <a:lnTo>
                  <a:pt x="263" y="582"/>
                </a:lnTo>
                <a:lnTo>
                  <a:pt x="250" y="582"/>
                </a:lnTo>
                <a:lnTo>
                  <a:pt x="247" y="582"/>
                </a:lnTo>
                <a:lnTo>
                  <a:pt x="245" y="582"/>
                </a:lnTo>
                <a:lnTo>
                  <a:pt x="240" y="582"/>
                </a:lnTo>
                <a:lnTo>
                  <a:pt x="232" y="584"/>
                </a:lnTo>
                <a:lnTo>
                  <a:pt x="228" y="584"/>
                </a:lnTo>
                <a:lnTo>
                  <a:pt x="226" y="584"/>
                </a:lnTo>
                <a:lnTo>
                  <a:pt x="220" y="584"/>
                </a:lnTo>
                <a:lnTo>
                  <a:pt x="213" y="584"/>
                </a:lnTo>
                <a:lnTo>
                  <a:pt x="207" y="584"/>
                </a:lnTo>
                <a:lnTo>
                  <a:pt x="207" y="576"/>
                </a:lnTo>
                <a:lnTo>
                  <a:pt x="208" y="568"/>
                </a:lnTo>
                <a:lnTo>
                  <a:pt x="208" y="565"/>
                </a:lnTo>
                <a:lnTo>
                  <a:pt x="208" y="546"/>
                </a:lnTo>
                <a:lnTo>
                  <a:pt x="208" y="544"/>
                </a:lnTo>
                <a:lnTo>
                  <a:pt x="208" y="542"/>
                </a:lnTo>
                <a:lnTo>
                  <a:pt x="208" y="539"/>
                </a:lnTo>
                <a:lnTo>
                  <a:pt x="208" y="536"/>
                </a:lnTo>
                <a:lnTo>
                  <a:pt x="208" y="534"/>
                </a:lnTo>
                <a:lnTo>
                  <a:pt x="208" y="531"/>
                </a:lnTo>
                <a:lnTo>
                  <a:pt x="208" y="526"/>
                </a:lnTo>
                <a:lnTo>
                  <a:pt x="194" y="526"/>
                </a:lnTo>
                <a:lnTo>
                  <a:pt x="189" y="526"/>
                </a:lnTo>
                <a:lnTo>
                  <a:pt x="181" y="526"/>
                </a:lnTo>
                <a:lnTo>
                  <a:pt x="180" y="526"/>
                </a:lnTo>
                <a:lnTo>
                  <a:pt x="173" y="526"/>
                </a:lnTo>
                <a:lnTo>
                  <a:pt x="165" y="526"/>
                </a:lnTo>
                <a:lnTo>
                  <a:pt x="162" y="526"/>
                </a:lnTo>
                <a:lnTo>
                  <a:pt x="151" y="526"/>
                </a:lnTo>
                <a:lnTo>
                  <a:pt x="149" y="526"/>
                </a:lnTo>
                <a:lnTo>
                  <a:pt x="138" y="526"/>
                </a:lnTo>
                <a:lnTo>
                  <a:pt x="130" y="526"/>
                </a:lnTo>
                <a:lnTo>
                  <a:pt x="120" y="526"/>
                </a:lnTo>
                <a:lnTo>
                  <a:pt x="104" y="526"/>
                </a:lnTo>
                <a:lnTo>
                  <a:pt x="93" y="526"/>
                </a:lnTo>
                <a:lnTo>
                  <a:pt x="92" y="526"/>
                </a:lnTo>
                <a:lnTo>
                  <a:pt x="92" y="506"/>
                </a:lnTo>
                <a:lnTo>
                  <a:pt x="92" y="491"/>
                </a:lnTo>
                <a:lnTo>
                  <a:pt x="92" y="472"/>
                </a:lnTo>
                <a:lnTo>
                  <a:pt x="92" y="464"/>
                </a:lnTo>
                <a:lnTo>
                  <a:pt x="92" y="448"/>
                </a:lnTo>
                <a:lnTo>
                  <a:pt x="92" y="418"/>
                </a:lnTo>
                <a:lnTo>
                  <a:pt x="92" y="411"/>
                </a:lnTo>
                <a:lnTo>
                  <a:pt x="90" y="411"/>
                </a:lnTo>
                <a:lnTo>
                  <a:pt x="90" y="402"/>
                </a:lnTo>
                <a:lnTo>
                  <a:pt x="90" y="398"/>
                </a:lnTo>
                <a:lnTo>
                  <a:pt x="90" y="397"/>
                </a:lnTo>
                <a:lnTo>
                  <a:pt x="90" y="392"/>
                </a:lnTo>
                <a:lnTo>
                  <a:pt x="90" y="389"/>
                </a:lnTo>
                <a:lnTo>
                  <a:pt x="90" y="386"/>
                </a:lnTo>
                <a:lnTo>
                  <a:pt x="90" y="381"/>
                </a:lnTo>
                <a:lnTo>
                  <a:pt x="90" y="378"/>
                </a:lnTo>
                <a:lnTo>
                  <a:pt x="90" y="374"/>
                </a:lnTo>
                <a:lnTo>
                  <a:pt x="90" y="360"/>
                </a:lnTo>
                <a:lnTo>
                  <a:pt x="90" y="355"/>
                </a:lnTo>
                <a:lnTo>
                  <a:pt x="90" y="325"/>
                </a:lnTo>
                <a:lnTo>
                  <a:pt x="90" y="323"/>
                </a:lnTo>
                <a:lnTo>
                  <a:pt x="90" y="298"/>
                </a:lnTo>
                <a:lnTo>
                  <a:pt x="80" y="298"/>
                </a:lnTo>
                <a:lnTo>
                  <a:pt x="47" y="298"/>
                </a:lnTo>
                <a:lnTo>
                  <a:pt x="34" y="298"/>
                </a:lnTo>
                <a:lnTo>
                  <a:pt x="23" y="298"/>
                </a:lnTo>
                <a:lnTo>
                  <a:pt x="21" y="298"/>
                </a:lnTo>
                <a:lnTo>
                  <a:pt x="21" y="302"/>
                </a:lnTo>
                <a:lnTo>
                  <a:pt x="10" y="304"/>
                </a:lnTo>
                <a:lnTo>
                  <a:pt x="10" y="302"/>
                </a:lnTo>
                <a:lnTo>
                  <a:pt x="7" y="302"/>
                </a:lnTo>
                <a:lnTo>
                  <a:pt x="7" y="299"/>
                </a:lnTo>
                <a:lnTo>
                  <a:pt x="10" y="299"/>
                </a:lnTo>
                <a:lnTo>
                  <a:pt x="10" y="298"/>
                </a:lnTo>
                <a:lnTo>
                  <a:pt x="2" y="298"/>
                </a:lnTo>
                <a:lnTo>
                  <a:pt x="0" y="298"/>
                </a:lnTo>
                <a:lnTo>
                  <a:pt x="0" y="285"/>
                </a:lnTo>
                <a:lnTo>
                  <a:pt x="0" y="256"/>
                </a:lnTo>
                <a:lnTo>
                  <a:pt x="0" y="237"/>
                </a:lnTo>
                <a:lnTo>
                  <a:pt x="0" y="224"/>
                </a:lnTo>
                <a:lnTo>
                  <a:pt x="0" y="214"/>
                </a:lnTo>
                <a:lnTo>
                  <a:pt x="0" y="208"/>
                </a:lnTo>
                <a:lnTo>
                  <a:pt x="29" y="208"/>
                </a:lnTo>
                <a:lnTo>
                  <a:pt x="31" y="208"/>
                </a:lnTo>
                <a:lnTo>
                  <a:pt x="39" y="208"/>
                </a:lnTo>
                <a:lnTo>
                  <a:pt x="61" y="208"/>
                </a:lnTo>
                <a:lnTo>
                  <a:pt x="63" y="208"/>
                </a:lnTo>
                <a:lnTo>
                  <a:pt x="80" y="208"/>
                </a:lnTo>
                <a:lnTo>
                  <a:pt x="88" y="208"/>
                </a:lnTo>
                <a:lnTo>
                  <a:pt x="88" y="200"/>
                </a:lnTo>
                <a:lnTo>
                  <a:pt x="88" y="179"/>
                </a:lnTo>
                <a:lnTo>
                  <a:pt x="87" y="179"/>
                </a:lnTo>
                <a:lnTo>
                  <a:pt x="87" y="171"/>
                </a:lnTo>
                <a:lnTo>
                  <a:pt x="87" y="138"/>
                </a:lnTo>
                <a:lnTo>
                  <a:pt x="87" y="131"/>
                </a:lnTo>
                <a:lnTo>
                  <a:pt x="87" y="106"/>
                </a:lnTo>
                <a:lnTo>
                  <a:pt x="87" y="104"/>
                </a:lnTo>
                <a:lnTo>
                  <a:pt x="87" y="101"/>
                </a:lnTo>
                <a:lnTo>
                  <a:pt x="87" y="61"/>
                </a:lnTo>
                <a:lnTo>
                  <a:pt x="85" y="61"/>
                </a:lnTo>
                <a:lnTo>
                  <a:pt x="85" y="46"/>
                </a:lnTo>
                <a:lnTo>
                  <a:pt x="85" y="32"/>
                </a:lnTo>
                <a:lnTo>
                  <a:pt x="85" y="27"/>
                </a:lnTo>
                <a:lnTo>
                  <a:pt x="85" y="5"/>
                </a:lnTo>
                <a:lnTo>
                  <a:pt x="85" y="2"/>
                </a:lnTo>
                <a:lnTo>
                  <a:pt x="88" y="2"/>
                </a:lnTo>
                <a:lnTo>
                  <a:pt x="128" y="2"/>
                </a:lnTo>
                <a:lnTo>
                  <a:pt x="164" y="2"/>
                </a:lnTo>
                <a:lnTo>
                  <a:pt x="168" y="2"/>
                </a:lnTo>
                <a:lnTo>
                  <a:pt x="170" y="2"/>
                </a:lnTo>
                <a:lnTo>
                  <a:pt x="173" y="2"/>
                </a:lnTo>
                <a:lnTo>
                  <a:pt x="188" y="2"/>
                </a:lnTo>
                <a:lnTo>
                  <a:pt x="189" y="2"/>
                </a:lnTo>
                <a:lnTo>
                  <a:pt x="208" y="2"/>
                </a:lnTo>
                <a:lnTo>
                  <a:pt x="253" y="2"/>
                </a:lnTo>
                <a:lnTo>
                  <a:pt x="264" y="2"/>
                </a:lnTo>
                <a:lnTo>
                  <a:pt x="284" y="2"/>
                </a:lnTo>
                <a:lnTo>
                  <a:pt x="330" y="2"/>
                </a:lnTo>
                <a:lnTo>
                  <a:pt x="338" y="2"/>
                </a:lnTo>
                <a:lnTo>
                  <a:pt x="357" y="2"/>
                </a:lnTo>
                <a:lnTo>
                  <a:pt x="404" y="0"/>
                </a:lnTo>
                <a:lnTo>
                  <a:pt x="408" y="0"/>
                </a:lnTo>
                <a:lnTo>
                  <a:pt x="432" y="0"/>
                </a:lnTo>
                <a:close/>
              </a:path>
            </a:pathLst>
          </a:custGeom>
          <a:solidFill>
            <a:srgbClr val="F5B776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01" name="Freeform 53"/>
          <p:cNvSpPr>
            <a:spLocks/>
          </p:cNvSpPr>
          <p:nvPr/>
        </p:nvSpPr>
        <p:spPr bwMode="auto">
          <a:xfrm>
            <a:off x="4059238" y="3424238"/>
            <a:ext cx="725488" cy="525463"/>
          </a:xfrm>
          <a:custGeom>
            <a:avLst/>
            <a:gdLst/>
            <a:ahLst/>
            <a:cxnLst>
              <a:cxn ang="0">
                <a:pos x="440" y="93"/>
              </a:cxn>
              <a:cxn ang="0">
                <a:pos x="433" y="110"/>
              </a:cxn>
              <a:cxn ang="0">
                <a:pos x="417" y="120"/>
              </a:cxn>
              <a:cxn ang="0">
                <a:pos x="413" y="131"/>
              </a:cxn>
              <a:cxn ang="0">
                <a:pos x="408" y="139"/>
              </a:cxn>
              <a:cxn ang="0">
                <a:pos x="401" y="134"/>
              </a:cxn>
              <a:cxn ang="0">
                <a:pos x="400" y="147"/>
              </a:cxn>
              <a:cxn ang="0">
                <a:pos x="397" y="153"/>
              </a:cxn>
              <a:cxn ang="0">
                <a:pos x="389" y="161"/>
              </a:cxn>
              <a:cxn ang="0">
                <a:pos x="385" y="169"/>
              </a:cxn>
              <a:cxn ang="0">
                <a:pos x="376" y="169"/>
              </a:cxn>
              <a:cxn ang="0">
                <a:pos x="361" y="168"/>
              </a:cxn>
              <a:cxn ang="0">
                <a:pos x="350" y="173"/>
              </a:cxn>
              <a:cxn ang="0">
                <a:pos x="341" y="166"/>
              </a:cxn>
              <a:cxn ang="0">
                <a:pos x="333" y="173"/>
              </a:cxn>
              <a:cxn ang="0">
                <a:pos x="320" y="169"/>
              </a:cxn>
              <a:cxn ang="0">
                <a:pos x="323" y="179"/>
              </a:cxn>
              <a:cxn ang="0">
                <a:pos x="313" y="185"/>
              </a:cxn>
              <a:cxn ang="0">
                <a:pos x="309" y="197"/>
              </a:cxn>
              <a:cxn ang="0">
                <a:pos x="299" y="200"/>
              </a:cxn>
              <a:cxn ang="0">
                <a:pos x="294" y="205"/>
              </a:cxn>
              <a:cxn ang="0">
                <a:pos x="285" y="216"/>
              </a:cxn>
              <a:cxn ang="0">
                <a:pos x="277" y="224"/>
              </a:cxn>
              <a:cxn ang="0">
                <a:pos x="251" y="256"/>
              </a:cxn>
              <a:cxn ang="0">
                <a:pos x="251" y="289"/>
              </a:cxn>
              <a:cxn ang="0">
                <a:pos x="251" y="331"/>
              </a:cxn>
              <a:cxn ang="0">
                <a:pos x="187" y="325"/>
              </a:cxn>
              <a:cxn ang="0">
                <a:pos x="165" y="302"/>
              </a:cxn>
              <a:cxn ang="0">
                <a:pos x="155" y="301"/>
              </a:cxn>
              <a:cxn ang="0">
                <a:pos x="158" y="294"/>
              </a:cxn>
              <a:cxn ang="0">
                <a:pos x="153" y="291"/>
              </a:cxn>
              <a:cxn ang="0">
                <a:pos x="155" y="283"/>
              </a:cxn>
              <a:cxn ang="0">
                <a:pos x="153" y="275"/>
              </a:cxn>
              <a:cxn ang="0">
                <a:pos x="89" y="277"/>
              </a:cxn>
              <a:cxn ang="0">
                <a:pos x="43" y="277"/>
              </a:cxn>
              <a:cxn ang="0">
                <a:pos x="32" y="267"/>
              </a:cxn>
              <a:cxn ang="0">
                <a:pos x="0" y="235"/>
              </a:cxn>
              <a:cxn ang="0">
                <a:pos x="14" y="224"/>
              </a:cxn>
              <a:cxn ang="0">
                <a:pos x="25" y="219"/>
              </a:cxn>
              <a:cxn ang="0">
                <a:pos x="37" y="211"/>
              </a:cxn>
              <a:cxn ang="0">
                <a:pos x="51" y="201"/>
              </a:cxn>
              <a:cxn ang="0">
                <a:pos x="65" y="197"/>
              </a:cxn>
              <a:cxn ang="0">
                <a:pos x="83" y="189"/>
              </a:cxn>
              <a:cxn ang="0">
                <a:pos x="110" y="166"/>
              </a:cxn>
              <a:cxn ang="0">
                <a:pos x="118" y="139"/>
              </a:cxn>
              <a:cxn ang="0">
                <a:pos x="136" y="120"/>
              </a:cxn>
              <a:cxn ang="0">
                <a:pos x="166" y="112"/>
              </a:cxn>
              <a:cxn ang="0">
                <a:pos x="217" y="112"/>
              </a:cxn>
              <a:cxn ang="0">
                <a:pos x="261" y="112"/>
              </a:cxn>
              <a:cxn ang="0">
                <a:pos x="302" y="107"/>
              </a:cxn>
              <a:cxn ang="0">
                <a:pos x="302" y="49"/>
              </a:cxn>
              <a:cxn ang="0">
                <a:pos x="301" y="0"/>
              </a:cxn>
              <a:cxn ang="0">
                <a:pos x="331" y="0"/>
              </a:cxn>
              <a:cxn ang="0">
                <a:pos x="381" y="0"/>
              </a:cxn>
              <a:cxn ang="0">
                <a:pos x="424" y="0"/>
              </a:cxn>
              <a:cxn ang="0">
                <a:pos x="457" y="0"/>
              </a:cxn>
              <a:cxn ang="0">
                <a:pos x="449" y="11"/>
              </a:cxn>
              <a:cxn ang="0">
                <a:pos x="446" y="25"/>
              </a:cxn>
              <a:cxn ang="0">
                <a:pos x="445" y="38"/>
              </a:cxn>
              <a:cxn ang="0">
                <a:pos x="440" y="54"/>
              </a:cxn>
              <a:cxn ang="0">
                <a:pos x="443" y="67"/>
              </a:cxn>
              <a:cxn ang="0">
                <a:pos x="438" y="78"/>
              </a:cxn>
            </a:cxnLst>
            <a:rect l="0" t="0" r="r" b="b"/>
            <a:pathLst>
              <a:path w="457" h="331">
                <a:moveTo>
                  <a:pt x="438" y="83"/>
                </a:moveTo>
                <a:lnTo>
                  <a:pt x="438" y="85"/>
                </a:lnTo>
                <a:lnTo>
                  <a:pt x="437" y="86"/>
                </a:lnTo>
                <a:lnTo>
                  <a:pt x="435" y="86"/>
                </a:lnTo>
                <a:lnTo>
                  <a:pt x="435" y="88"/>
                </a:lnTo>
                <a:lnTo>
                  <a:pt x="437" y="89"/>
                </a:lnTo>
                <a:lnTo>
                  <a:pt x="438" y="89"/>
                </a:lnTo>
                <a:lnTo>
                  <a:pt x="440" y="89"/>
                </a:lnTo>
                <a:lnTo>
                  <a:pt x="440" y="91"/>
                </a:lnTo>
                <a:lnTo>
                  <a:pt x="440" y="93"/>
                </a:lnTo>
                <a:lnTo>
                  <a:pt x="440" y="94"/>
                </a:lnTo>
                <a:lnTo>
                  <a:pt x="438" y="96"/>
                </a:lnTo>
                <a:lnTo>
                  <a:pt x="438" y="99"/>
                </a:lnTo>
                <a:lnTo>
                  <a:pt x="440" y="101"/>
                </a:lnTo>
                <a:lnTo>
                  <a:pt x="440" y="102"/>
                </a:lnTo>
                <a:lnTo>
                  <a:pt x="438" y="105"/>
                </a:lnTo>
                <a:lnTo>
                  <a:pt x="437" y="107"/>
                </a:lnTo>
                <a:lnTo>
                  <a:pt x="437" y="109"/>
                </a:lnTo>
                <a:lnTo>
                  <a:pt x="435" y="110"/>
                </a:lnTo>
                <a:lnTo>
                  <a:pt x="433" y="110"/>
                </a:lnTo>
                <a:lnTo>
                  <a:pt x="432" y="110"/>
                </a:lnTo>
                <a:lnTo>
                  <a:pt x="430" y="112"/>
                </a:lnTo>
                <a:lnTo>
                  <a:pt x="429" y="112"/>
                </a:lnTo>
                <a:lnTo>
                  <a:pt x="425" y="113"/>
                </a:lnTo>
                <a:lnTo>
                  <a:pt x="422" y="115"/>
                </a:lnTo>
                <a:lnTo>
                  <a:pt x="421" y="115"/>
                </a:lnTo>
                <a:lnTo>
                  <a:pt x="419" y="115"/>
                </a:lnTo>
                <a:lnTo>
                  <a:pt x="419" y="117"/>
                </a:lnTo>
                <a:lnTo>
                  <a:pt x="419" y="118"/>
                </a:lnTo>
                <a:lnTo>
                  <a:pt x="417" y="120"/>
                </a:lnTo>
                <a:lnTo>
                  <a:pt x="416" y="121"/>
                </a:lnTo>
                <a:lnTo>
                  <a:pt x="414" y="123"/>
                </a:lnTo>
                <a:lnTo>
                  <a:pt x="414" y="125"/>
                </a:lnTo>
                <a:lnTo>
                  <a:pt x="416" y="125"/>
                </a:lnTo>
                <a:lnTo>
                  <a:pt x="414" y="125"/>
                </a:lnTo>
                <a:lnTo>
                  <a:pt x="414" y="126"/>
                </a:lnTo>
                <a:lnTo>
                  <a:pt x="413" y="126"/>
                </a:lnTo>
                <a:lnTo>
                  <a:pt x="413" y="128"/>
                </a:lnTo>
                <a:lnTo>
                  <a:pt x="413" y="129"/>
                </a:lnTo>
                <a:lnTo>
                  <a:pt x="413" y="131"/>
                </a:lnTo>
                <a:lnTo>
                  <a:pt x="413" y="133"/>
                </a:lnTo>
                <a:lnTo>
                  <a:pt x="411" y="133"/>
                </a:lnTo>
                <a:lnTo>
                  <a:pt x="409" y="133"/>
                </a:lnTo>
                <a:lnTo>
                  <a:pt x="409" y="134"/>
                </a:lnTo>
                <a:lnTo>
                  <a:pt x="411" y="134"/>
                </a:lnTo>
                <a:lnTo>
                  <a:pt x="411" y="136"/>
                </a:lnTo>
                <a:lnTo>
                  <a:pt x="411" y="137"/>
                </a:lnTo>
                <a:lnTo>
                  <a:pt x="409" y="137"/>
                </a:lnTo>
                <a:lnTo>
                  <a:pt x="409" y="139"/>
                </a:lnTo>
                <a:lnTo>
                  <a:pt x="408" y="139"/>
                </a:lnTo>
                <a:lnTo>
                  <a:pt x="406" y="137"/>
                </a:lnTo>
                <a:lnTo>
                  <a:pt x="406" y="136"/>
                </a:lnTo>
                <a:lnTo>
                  <a:pt x="406" y="134"/>
                </a:lnTo>
                <a:lnTo>
                  <a:pt x="405" y="133"/>
                </a:lnTo>
                <a:lnTo>
                  <a:pt x="403" y="133"/>
                </a:lnTo>
                <a:lnTo>
                  <a:pt x="403" y="131"/>
                </a:lnTo>
                <a:lnTo>
                  <a:pt x="401" y="131"/>
                </a:lnTo>
                <a:lnTo>
                  <a:pt x="401" y="133"/>
                </a:lnTo>
                <a:lnTo>
                  <a:pt x="400" y="134"/>
                </a:lnTo>
                <a:lnTo>
                  <a:pt x="401" y="134"/>
                </a:lnTo>
                <a:lnTo>
                  <a:pt x="401" y="136"/>
                </a:lnTo>
                <a:lnTo>
                  <a:pt x="401" y="137"/>
                </a:lnTo>
                <a:lnTo>
                  <a:pt x="401" y="139"/>
                </a:lnTo>
                <a:lnTo>
                  <a:pt x="403" y="141"/>
                </a:lnTo>
                <a:lnTo>
                  <a:pt x="405" y="141"/>
                </a:lnTo>
                <a:lnTo>
                  <a:pt x="405" y="142"/>
                </a:lnTo>
                <a:lnTo>
                  <a:pt x="403" y="144"/>
                </a:lnTo>
                <a:lnTo>
                  <a:pt x="401" y="144"/>
                </a:lnTo>
                <a:lnTo>
                  <a:pt x="400" y="144"/>
                </a:lnTo>
                <a:lnTo>
                  <a:pt x="400" y="147"/>
                </a:lnTo>
                <a:lnTo>
                  <a:pt x="401" y="147"/>
                </a:lnTo>
                <a:lnTo>
                  <a:pt x="401" y="149"/>
                </a:lnTo>
                <a:lnTo>
                  <a:pt x="401" y="150"/>
                </a:lnTo>
                <a:lnTo>
                  <a:pt x="401" y="152"/>
                </a:lnTo>
                <a:lnTo>
                  <a:pt x="401" y="153"/>
                </a:lnTo>
                <a:lnTo>
                  <a:pt x="400" y="153"/>
                </a:lnTo>
                <a:lnTo>
                  <a:pt x="398" y="153"/>
                </a:lnTo>
                <a:lnTo>
                  <a:pt x="398" y="152"/>
                </a:lnTo>
                <a:lnTo>
                  <a:pt x="397" y="152"/>
                </a:lnTo>
                <a:lnTo>
                  <a:pt x="397" y="153"/>
                </a:lnTo>
                <a:lnTo>
                  <a:pt x="395" y="157"/>
                </a:lnTo>
                <a:lnTo>
                  <a:pt x="395" y="158"/>
                </a:lnTo>
                <a:lnTo>
                  <a:pt x="395" y="160"/>
                </a:lnTo>
                <a:lnTo>
                  <a:pt x="393" y="160"/>
                </a:lnTo>
                <a:lnTo>
                  <a:pt x="392" y="158"/>
                </a:lnTo>
                <a:lnTo>
                  <a:pt x="390" y="158"/>
                </a:lnTo>
                <a:lnTo>
                  <a:pt x="389" y="158"/>
                </a:lnTo>
                <a:lnTo>
                  <a:pt x="387" y="158"/>
                </a:lnTo>
                <a:lnTo>
                  <a:pt x="389" y="160"/>
                </a:lnTo>
                <a:lnTo>
                  <a:pt x="389" y="161"/>
                </a:lnTo>
                <a:lnTo>
                  <a:pt x="389" y="163"/>
                </a:lnTo>
                <a:lnTo>
                  <a:pt x="387" y="163"/>
                </a:lnTo>
                <a:lnTo>
                  <a:pt x="385" y="165"/>
                </a:lnTo>
                <a:lnTo>
                  <a:pt x="387" y="165"/>
                </a:lnTo>
                <a:lnTo>
                  <a:pt x="387" y="166"/>
                </a:lnTo>
                <a:lnTo>
                  <a:pt x="389" y="166"/>
                </a:lnTo>
                <a:lnTo>
                  <a:pt x="389" y="168"/>
                </a:lnTo>
                <a:lnTo>
                  <a:pt x="387" y="168"/>
                </a:lnTo>
                <a:lnTo>
                  <a:pt x="385" y="168"/>
                </a:lnTo>
                <a:lnTo>
                  <a:pt x="385" y="169"/>
                </a:lnTo>
                <a:lnTo>
                  <a:pt x="384" y="169"/>
                </a:lnTo>
                <a:lnTo>
                  <a:pt x="382" y="169"/>
                </a:lnTo>
                <a:lnTo>
                  <a:pt x="381" y="169"/>
                </a:lnTo>
                <a:lnTo>
                  <a:pt x="379" y="171"/>
                </a:lnTo>
                <a:lnTo>
                  <a:pt x="379" y="173"/>
                </a:lnTo>
                <a:lnTo>
                  <a:pt x="377" y="174"/>
                </a:lnTo>
                <a:lnTo>
                  <a:pt x="376" y="174"/>
                </a:lnTo>
                <a:lnTo>
                  <a:pt x="376" y="173"/>
                </a:lnTo>
                <a:lnTo>
                  <a:pt x="376" y="171"/>
                </a:lnTo>
                <a:lnTo>
                  <a:pt x="376" y="169"/>
                </a:lnTo>
                <a:lnTo>
                  <a:pt x="374" y="169"/>
                </a:lnTo>
                <a:lnTo>
                  <a:pt x="373" y="169"/>
                </a:lnTo>
                <a:lnTo>
                  <a:pt x="369" y="169"/>
                </a:lnTo>
                <a:lnTo>
                  <a:pt x="368" y="168"/>
                </a:lnTo>
                <a:lnTo>
                  <a:pt x="368" y="166"/>
                </a:lnTo>
                <a:lnTo>
                  <a:pt x="366" y="166"/>
                </a:lnTo>
                <a:lnTo>
                  <a:pt x="365" y="166"/>
                </a:lnTo>
                <a:lnTo>
                  <a:pt x="365" y="168"/>
                </a:lnTo>
                <a:lnTo>
                  <a:pt x="363" y="168"/>
                </a:lnTo>
                <a:lnTo>
                  <a:pt x="361" y="168"/>
                </a:lnTo>
                <a:lnTo>
                  <a:pt x="361" y="166"/>
                </a:lnTo>
                <a:lnTo>
                  <a:pt x="360" y="166"/>
                </a:lnTo>
                <a:lnTo>
                  <a:pt x="360" y="168"/>
                </a:lnTo>
                <a:lnTo>
                  <a:pt x="358" y="168"/>
                </a:lnTo>
                <a:lnTo>
                  <a:pt x="357" y="168"/>
                </a:lnTo>
                <a:lnTo>
                  <a:pt x="355" y="168"/>
                </a:lnTo>
                <a:lnTo>
                  <a:pt x="353" y="168"/>
                </a:lnTo>
                <a:lnTo>
                  <a:pt x="353" y="169"/>
                </a:lnTo>
                <a:lnTo>
                  <a:pt x="352" y="171"/>
                </a:lnTo>
                <a:lnTo>
                  <a:pt x="350" y="173"/>
                </a:lnTo>
                <a:lnTo>
                  <a:pt x="350" y="171"/>
                </a:lnTo>
                <a:lnTo>
                  <a:pt x="349" y="171"/>
                </a:lnTo>
                <a:lnTo>
                  <a:pt x="347" y="171"/>
                </a:lnTo>
                <a:lnTo>
                  <a:pt x="345" y="171"/>
                </a:lnTo>
                <a:lnTo>
                  <a:pt x="345" y="169"/>
                </a:lnTo>
                <a:lnTo>
                  <a:pt x="344" y="169"/>
                </a:lnTo>
                <a:lnTo>
                  <a:pt x="344" y="168"/>
                </a:lnTo>
                <a:lnTo>
                  <a:pt x="342" y="168"/>
                </a:lnTo>
                <a:lnTo>
                  <a:pt x="342" y="166"/>
                </a:lnTo>
                <a:lnTo>
                  <a:pt x="341" y="166"/>
                </a:lnTo>
                <a:lnTo>
                  <a:pt x="339" y="168"/>
                </a:lnTo>
                <a:lnTo>
                  <a:pt x="339" y="169"/>
                </a:lnTo>
                <a:lnTo>
                  <a:pt x="339" y="171"/>
                </a:lnTo>
                <a:lnTo>
                  <a:pt x="337" y="171"/>
                </a:lnTo>
                <a:lnTo>
                  <a:pt x="337" y="169"/>
                </a:lnTo>
                <a:lnTo>
                  <a:pt x="336" y="169"/>
                </a:lnTo>
                <a:lnTo>
                  <a:pt x="336" y="171"/>
                </a:lnTo>
                <a:lnTo>
                  <a:pt x="334" y="171"/>
                </a:lnTo>
                <a:lnTo>
                  <a:pt x="334" y="173"/>
                </a:lnTo>
                <a:lnTo>
                  <a:pt x="333" y="173"/>
                </a:lnTo>
                <a:lnTo>
                  <a:pt x="331" y="171"/>
                </a:lnTo>
                <a:lnTo>
                  <a:pt x="331" y="169"/>
                </a:lnTo>
                <a:lnTo>
                  <a:pt x="331" y="168"/>
                </a:lnTo>
                <a:lnTo>
                  <a:pt x="329" y="168"/>
                </a:lnTo>
                <a:lnTo>
                  <a:pt x="328" y="168"/>
                </a:lnTo>
                <a:lnTo>
                  <a:pt x="326" y="168"/>
                </a:lnTo>
                <a:lnTo>
                  <a:pt x="325" y="168"/>
                </a:lnTo>
                <a:lnTo>
                  <a:pt x="323" y="168"/>
                </a:lnTo>
                <a:lnTo>
                  <a:pt x="321" y="169"/>
                </a:lnTo>
                <a:lnTo>
                  <a:pt x="320" y="169"/>
                </a:lnTo>
                <a:lnTo>
                  <a:pt x="320" y="171"/>
                </a:lnTo>
                <a:lnTo>
                  <a:pt x="321" y="171"/>
                </a:lnTo>
                <a:lnTo>
                  <a:pt x="323" y="173"/>
                </a:lnTo>
                <a:lnTo>
                  <a:pt x="325" y="173"/>
                </a:lnTo>
                <a:lnTo>
                  <a:pt x="325" y="174"/>
                </a:lnTo>
                <a:lnTo>
                  <a:pt x="326" y="176"/>
                </a:lnTo>
                <a:lnTo>
                  <a:pt x="326" y="177"/>
                </a:lnTo>
                <a:lnTo>
                  <a:pt x="325" y="177"/>
                </a:lnTo>
                <a:lnTo>
                  <a:pt x="323" y="177"/>
                </a:lnTo>
                <a:lnTo>
                  <a:pt x="323" y="179"/>
                </a:lnTo>
                <a:lnTo>
                  <a:pt x="323" y="181"/>
                </a:lnTo>
                <a:lnTo>
                  <a:pt x="323" y="182"/>
                </a:lnTo>
                <a:lnTo>
                  <a:pt x="321" y="182"/>
                </a:lnTo>
                <a:lnTo>
                  <a:pt x="320" y="182"/>
                </a:lnTo>
                <a:lnTo>
                  <a:pt x="318" y="182"/>
                </a:lnTo>
                <a:lnTo>
                  <a:pt x="317" y="182"/>
                </a:lnTo>
                <a:lnTo>
                  <a:pt x="317" y="184"/>
                </a:lnTo>
                <a:lnTo>
                  <a:pt x="317" y="185"/>
                </a:lnTo>
                <a:lnTo>
                  <a:pt x="315" y="185"/>
                </a:lnTo>
                <a:lnTo>
                  <a:pt x="313" y="185"/>
                </a:lnTo>
                <a:lnTo>
                  <a:pt x="313" y="187"/>
                </a:lnTo>
                <a:lnTo>
                  <a:pt x="313" y="189"/>
                </a:lnTo>
                <a:lnTo>
                  <a:pt x="313" y="190"/>
                </a:lnTo>
                <a:lnTo>
                  <a:pt x="312" y="190"/>
                </a:lnTo>
                <a:lnTo>
                  <a:pt x="310" y="190"/>
                </a:lnTo>
                <a:lnTo>
                  <a:pt x="310" y="192"/>
                </a:lnTo>
                <a:lnTo>
                  <a:pt x="310" y="193"/>
                </a:lnTo>
                <a:lnTo>
                  <a:pt x="310" y="195"/>
                </a:lnTo>
                <a:lnTo>
                  <a:pt x="309" y="195"/>
                </a:lnTo>
                <a:lnTo>
                  <a:pt x="309" y="197"/>
                </a:lnTo>
                <a:lnTo>
                  <a:pt x="307" y="197"/>
                </a:lnTo>
                <a:lnTo>
                  <a:pt x="305" y="197"/>
                </a:lnTo>
                <a:lnTo>
                  <a:pt x="305" y="198"/>
                </a:lnTo>
                <a:lnTo>
                  <a:pt x="304" y="198"/>
                </a:lnTo>
                <a:lnTo>
                  <a:pt x="304" y="200"/>
                </a:lnTo>
                <a:lnTo>
                  <a:pt x="302" y="200"/>
                </a:lnTo>
                <a:lnTo>
                  <a:pt x="301" y="200"/>
                </a:lnTo>
                <a:lnTo>
                  <a:pt x="301" y="198"/>
                </a:lnTo>
                <a:lnTo>
                  <a:pt x="299" y="198"/>
                </a:lnTo>
                <a:lnTo>
                  <a:pt x="299" y="200"/>
                </a:lnTo>
                <a:lnTo>
                  <a:pt x="299" y="201"/>
                </a:lnTo>
                <a:lnTo>
                  <a:pt x="301" y="201"/>
                </a:lnTo>
                <a:lnTo>
                  <a:pt x="301" y="203"/>
                </a:lnTo>
                <a:lnTo>
                  <a:pt x="301" y="205"/>
                </a:lnTo>
                <a:lnTo>
                  <a:pt x="299" y="205"/>
                </a:lnTo>
                <a:lnTo>
                  <a:pt x="297" y="205"/>
                </a:lnTo>
                <a:lnTo>
                  <a:pt x="297" y="206"/>
                </a:lnTo>
                <a:lnTo>
                  <a:pt x="296" y="206"/>
                </a:lnTo>
                <a:lnTo>
                  <a:pt x="294" y="206"/>
                </a:lnTo>
                <a:lnTo>
                  <a:pt x="294" y="205"/>
                </a:lnTo>
                <a:lnTo>
                  <a:pt x="293" y="206"/>
                </a:lnTo>
                <a:lnTo>
                  <a:pt x="293" y="208"/>
                </a:lnTo>
                <a:lnTo>
                  <a:pt x="293" y="209"/>
                </a:lnTo>
                <a:lnTo>
                  <a:pt x="291" y="209"/>
                </a:lnTo>
                <a:lnTo>
                  <a:pt x="291" y="211"/>
                </a:lnTo>
                <a:lnTo>
                  <a:pt x="289" y="213"/>
                </a:lnTo>
                <a:lnTo>
                  <a:pt x="288" y="214"/>
                </a:lnTo>
                <a:lnTo>
                  <a:pt x="286" y="214"/>
                </a:lnTo>
                <a:lnTo>
                  <a:pt x="286" y="216"/>
                </a:lnTo>
                <a:lnTo>
                  <a:pt x="285" y="216"/>
                </a:lnTo>
                <a:lnTo>
                  <a:pt x="285" y="214"/>
                </a:lnTo>
                <a:lnTo>
                  <a:pt x="283" y="214"/>
                </a:lnTo>
                <a:lnTo>
                  <a:pt x="281" y="214"/>
                </a:lnTo>
                <a:lnTo>
                  <a:pt x="281" y="216"/>
                </a:lnTo>
                <a:lnTo>
                  <a:pt x="280" y="216"/>
                </a:lnTo>
                <a:lnTo>
                  <a:pt x="280" y="217"/>
                </a:lnTo>
                <a:lnTo>
                  <a:pt x="278" y="217"/>
                </a:lnTo>
                <a:lnTo>
                  <a:pt x="277" y="219"/>
                </a:lnTo>
                <a:lnTo>
                  <a:pt x="277" y="221"/>
                </a:lnTo>
                <a:lnTo>
                  <a:pt x="277" y="224"/>
                </a:lnTo>
                <a:lnTo>
                  <a:pt x="277" y="229"/>
                </a:lnTo>
                <a:lnTo>
                  <a:pt x="277" y="240"/>
                </a:lnTo>
                <a:lnTo>
                  <a:pt x="277" y="245"/>
                </a:lnTo>
                <a:lnTo>
                  <a:pt x="277" y="248"/>
                </a:lnTo>
                <a:lnTo>
                  <a:pt x="261" y="249"/>
                </a:lnTo>
                <a:lnTo>
                  <a:pt x="253" y="249"/>
                </a:lnTo>
                <a:lnTo>
                  <a:pt x="251" y="249"/>
                </a:lnTo>
                <a:lnTo>
                  <a:pt x="251" y="251"/>
                </a:lnTo>
                <a:lnTo>
                  <a:pt x="251" y="253"/>
                </a:lnTo>
                <a:lnTo>
                  <a:pt x="251" y="256"/>
                </a:lnTo>
                <a:lnTo>
                  <a:pt x="251" y="261"/>
                </a:lnTo>
                <a:lnTo>
                  <a:pt x="251" y="262"/>
                </a:lnTo>
                <a:lnTo>
                  <a:pt x="251" y="264"/>
                </a:lnTo>
                <a:lnTo>
                  <a:pt x="251" y="265"/>
                </a:lnTo>
                <a:lnTo>
                  <a:pt x="251" y="267"/>
                </a:lnTo>
                <a:lnTo>
                  <a:pt x="251" y="269"/>
                </a:lnTo>
                <a:lnTo>
                  <a:pt x="251" y="275"/>
                </a:lnTo>
                <a:lnTo>
                  <a:pt x="251" y="277"/>
                </a:lnTo>
                <a:lnTo>
                  <a:pt x="251" y="280"/>
                </a:lnTo>
                <a:lnTo>
                  <a:pt x="251" y="289"/>
                </a:lnTo>
                <a:lnTo>
                  <a:pt x="251" y="294"/>
                </a:lnTo>
                <a:lnTo>
                  <a:pt x="251" y="299"/>
                </a:lnTo>
                <a:lnTo>
                  <a:pt x="251" y="304"/>
                </a:lnTo>
                <a:lnTo>
                  <a:pt x="251" y="307"/>
                </a:lnTo>
                <a:lnTo>
                  <a:pt x="251" y="312"/>
                </a:lnTo>
                <a:lnTo>
                  <a:pt x="251" y="317"/>
                </a:lnTo>
                <a:lnTo>
                  <a:pt x="251" y="320"/>
                </a:lnTo>
                <a:lnTo>
                  <a:pt x="251" y="321"/>
                </a:lnTo>
                <a:lnTo>
                  <a:pt x="251" y="326"/>
                </a:lnTo>
                <a:lnTo>
                  <a:pt x="251" y="331"/>
                </a:lnTo>
                <a:lnTo>
                  <a:pt x="224" y="331"/>
                </a:lnTo>
                <a:lnTo>
                  <a:pt x="224" y="325"/>
                </a:lnTo>
                <a:lnTo>
                  <a:pt x="222" y="325"/>
                </a:lnTo>
                <a:lnTo>
                  <a:pt x="217" y="325"/>
                </a:lnTo>
                <a:lnTo>
                  <a:pt x="211" y="325"/>
                </a:lnTo>
                <a:lnTo>
                  <a:pt x="200" y="325"/>
                </a:lnTo>
                <a:lnTo>
                  <a:pt x="197" y="325"/>
                </a:lnTo>
                <a:lnTo>
                  <a:pt x="192" y="326"/>
                </a:lnTo>
                <a:lnTo>
                  <a:pt x="189" y="325"/>
                </a:lnTo>
                <a:lnTo>
                  <a:pt x="187" y="325"/>
                </a:lnTo>
                <a:lnTo>
                  <a:pt x="185" y="325"/>
                </a:lnTo>
                <a:lnTo>
                  <a:pt x="179" y="325"/>
                </a:lnTo>
                <a:lnTo>
                  <a:pt x="169" y="326"/>
                </a:lnTo>
                <a:lnTo>
                  <a:pt x="169" y="320"/>
                </a:lnTo>
                <a:lnTo>
                  <a:pt x="169" y="315"/>
                </a:lnTo>
                <a:lnTo>
                  <a:pt x="169" y="305"/>
                </a:lnTo>
                <a:lnTo>
                  <a:pt x="169" y="302"/>
                </a:lnTo>
                <a:lnTo>
                  <a:pt x="168" y="302"/>
                </a:lnTo>
                <a:lnTo>
                  <a:pt x="166" y="302"/>
                </a:lnTo>
                <a:lnTo>
                  <a:pt x="165" y="302"/>
                </a:lnTo>
                <a:lnTo>
                  <a:pt x="163" y="302"/>
                </a:lnTo>
                <a:lnTo>
                  <a:pt x="161" y="302"/>
                </a:lnTo>
                <a:lnTo>
                  <a:pt x="161" y="304"/>
                </a:lnTo>
                <a:lnTo>
                  <a:pt x="158" y="304"/>
                </a:lnTo>
                <a:lnTo>
                  <a:pt x="155" y="302"/>
                </a:lnTo>
                <a:lnTo>
                  <a:pt x="153" y="302"/>
                </a:lnTo>
                <a:lnTo>
                  <a:pt x="152" y="302"/>
                </a:lnTo>
                <a:lnTo>
                  <a:pt x="153" y="302"/>
                </a:lnTo>
                <a:lnTo>
                  <a:pt x="153" y="301"/>
                </a:lnTo>
                <a:lnTo>
                  <a:pt x="155" y="301"/>
                </a:lnTo>
                <a:lnTo>
                  <a:pt x="155" y="299"/>
                </a:lnTo>
                <a:lnTo>
                  <a:pt x="153" y="299"/>
                </a:lnTo>
                <a:lnTo>
                  <a:pt x="152" y="299"/>
                </a:lnTo>
                <a:lnTo>
                  <a:pt x="152" y="297"/>
                </a:lnTo>
                <a:lnTo>
                  <a:pt x="153" y="297"/>
                </a:lnTo>
                <a:lnTo>
                  <a:pt x="153" y="296"/>
                </a:lnTo>
                <a:lnTo>
                  <a:pt x="155" y="296"/>
                </a:lnTo>
                <a:lnTo>
                  <a:pt x="157" y="296"/>
                </a:lnTo>
                <a:lnTo>
                  <a:pt x="157" y="294"/>
                </a:lnTo>
                <a:lnTo>
                  <a:pt x="158" y="294"/>
                </a:lnTo>
                <a:lnTo>
                  <a:pt x="158" y="293"/>
                </a:lnTo>
                <a:lnTo>
                  <a:pt x="158" y="291"/>
                </a:lnTo>
                <a:lnTo>
                  <a:pt x="157" y="291"/>
                </a:lnTo>
                <a:lnTo>
                  <a:pt x="155" y="293"/>
                </a:lnTo>
                <a:lnTo>
                  <a:pt x="155" y="294"/>
                </a:lnTo>
                <a:lnTo>
                  <a:pt x="153" y="294"/>
                </a:lnTo>
                <a:lnTo>
                  <a:pt x="152" y="294"/>
                </a:lnTo>
                <a:lnTo>
                  <a:pt x="152" y="293"/>
                </a:lnTo>
                <a:lnTo>
                  <a:pt x="152" y="291"/>
                </a:lnTo>
                <a:lnTo>
                  <a:pt x="153" y="291"/>
                </a:lnTo>
                <a:lnTo>
                  <a:pt x="153" y="289"/>
                </a:lnTo>
                <a:lnTo>
                  <a:pt x="153" y="288"/>
                </a:lnTo>
                <a:lnTo>
                  <a:pt x="153" y="286"/>
                </a:lnTo>
                <a:lnTo>
                  <a:pt x="155" y="286"/>
                </a:lnTo>
                <a:lnTo>
                  <a:pt x="155" y="285"/>
                </a:lnTo>
                <a:lnTo>
                  <a:pt x="157" y="285"/>
                </a:lnTo>
                <a:lnTo>
                  <a:pt x="158" y="283"/>
                </a:lnTo>
                <a:lnTo>
                  <a:pt x="157" y="283"/>
                </a:lnTo>
                <a:lnTo>
                  <a:pt x="157" y="281"/>
                </a:lnTo>
                <a:lnTo>
                  <a:pt x="155" y="283"/>
                </a:lnTo>
                <a:lnTo>
                  <a:pt x="153" y="283"/>
                </a:lnTo>
                <a:lnTo>
                  <a:pt x="153" y="281"/>
                </a:lnTo>
                <a:lnTo>
                  <a:pt x="152" y="281"/>
                </a:lnTo>
                <a:lnTo>
                  <a:pt x="152" y="280"/>
                </a:lnTo>
                <a:lnTo>
                  <a:pt x="153" y="280"/>
                </a:lnTo>
                <a:lnTo>
                  <a:pt x="155" y="280"/>
                </a:lnTo>
                <a:lnTo>
                  <a:pt x="155" y="278"/>
                </a:lnTo>
                <a:lnTo>
                  <a:pt x="153" y="278"/>
                </a:lnTo>
                <a:lnTo>
                  <a:pt x="153" y="277"/>
                </a:lnTo>
                <a:lnTo>
                  <a:pt x="153" y="275"/>
                </a:lnTo>
                <a:lnTo>
                  <a:pt x="147" y="277"/>
                </a:lnTo>
                <a:lnTo>
                  <a:pt x="144" y="277"/>
                </a:lnTo>
                <a:lnTo>
                  <a:pt x="131" y="277"/>
                </a:lnTo>
                <a:lnTo>
                  <a:pt x="129" y="277"/>
                </a:lnTo>
                <a:lnTo>
                  <a:pt x="123" y="277"/>
                </a:lnTo>
                <a:lnTo>
                  <a:pt x="117" y="277"/>
                </a:lnTo>
                <a:lnTo>
                  <a:pt x="107" y="277"/>
                </a:lnTo>
                <a:lnTo>
                  <a:pt x="99" y="277"/>
                </a:lnTo>
                <a:lnTo>
                  <a:pt x="91" y="277"/>
                </a:lnTo>
                <a:lnTo>
                  <a:pt x="89" y="277"/>
                </a:lnTo>
                <a:lnTo>
                  <a:pt x="88" y="277"/>
                </a:lnTo>
                <a:lnTo>
                  <a:pt x="86" y="277"/>
                </a:lnTo>
                <a:lnTo>
                  <a:pt x="85" y="277"/>
                </a:lnTo>
                <a:lnTo>
                  <a:pt x="81" y="277"/>
                </a:lnTo>
                <a:lnTo>
                  <a:pt x="67" y="277"/>
                </a:lnTo>
                <a:lnTo>
                  <a:pt x="61" y="277"/>
                </a:lnTo>
                <a:lnTo>
                  <a:pt x="54" y="277"/>
                </a:lnTo>
                <a:lnTo>
                  <a:pt x="53" y="277"/>
                </a:lnTo>
                <a:lnTo>
                  <a:pt x="49" y="277"/>
                </a:lnTo>
                <a:lnTo>
                  <a:pt x="43" y="277"/>
                </a:lnTo>
                <a:lnTo>
                  <a:pt x="41" y="277"/>
                </a:lnTo>
                <a:lnTo>
                  <a:pt x="40" y="277"/>
                </a:lnTo>
                <a:lnTo>
                  <a:pt x="37" y="277"/>
                </a:lnTo>
                <a:lnTo>
                  <a:pt x="35" y="277"/>
                </a:lnTo>
                <a:lnTo>
                  <a:pt x="33" y="277"/>
                </a:lnTo>
                <a:lnTo>
                  <a:pt x="32" y="277"/>
                </a:lnTo>
                <a:lnTo>
                  <a:pt x="32" y="273"/>
                </a:lnTo>
                <a:lnTo>
                  <a:pt x="32" y="270"/>
                </a:lnTo>
                <a:lnTo>
                  <a:pt x="32" y="269"/>
                </a:lnTo>
                <a:lnTo>
                  <a:pt x="32" y="267"/>
                </a:lnTo>
                <a:lnTo>
                  <a:pt x="32" y="265"/>
                </a:lnTo>
                <a:lnTo>
                  <a:pt x="32" y="264"/>
                </a:lnTo>
                <a:lnTo>
                  <a:pt x="32" y="248"/>
                </a:lnTo>
                <a:lnTo>
                  <a:pt x="25" y="248"/>
                </a:lnTo>
                <a:lnTo>
                  <a:pt x="22" y="248"/>
                </a:lnTo>
                <a:lnTo>
                  <a:pt x="17" y="248"/>
                </a:lnTo>
                <a:lnTo>
                  <a:pt x="11" y="248"/>
                </a:lnTo>
                <a:lnTo>
                  <a:pt x="0" y="248"/>
                </a:lnTo>
                <a:lnTo>
                  <a:pt x="0" y="240"/>
                </a:lnTo>
                <a:lnTo>
                  <a:pt x="0" y="235"/>
                </a:lnTo>
                <a:lnTo>
                  <a:pt x="0" y="230"/>
                </a:lnTo>
                <a:lnTo>
                  <a:pt x="1" y="230"/>
                </a:lnTo>
                <a:lnTo>
                  <a:pt x="3" y="230"/>
                </a:lnTo>
                <a:lnTo>
                  <a:pt x="5" y="230"/>
                </a:lnTo>
                <a:lnTo>
                  <a:pt x="6" y="230"/>
                </a:lnTo>
                <a:lnTo>
                  <a:pt x="9" y="229"/>
                </a:lnTo>
                <a:lnTo>
                  <a:pt x="11" y="227"/>
                </a:lnTo>
                <a:lnTo>
                  <a:pt x="13" y="225"/>
                </a:lnTo>
                <a:lnTo>
                  <a:pt x="14" y="225"/>
                </a:lnTo>
                <a:lnTo>
                  <a:pt x="14" y="224"/>
                </a:lnTo>
                <a:lnTo>
                  <a:pt x="16" y="224"/>
                </a:lnTo>
                <a:lnTo>
                  <a:pt x="17" y="224"/>
                </a:lnTo>
                <a:lnTo>
                  <a:pt x="17" y="222"/>
                </a:lnTo>
                <a:lnTo>
                  <a:pt x="19" y="222"/>
                </a:lnTo>
                <a:lnTo>
                  <a:pt x="19" y="221"/>
                </a:lnTo>
                <a:lnTo>
                  <a:pt x="21" y="221"/>
                </a:lnTo>
                <a:lnTo>
                  <a:pt x="22" y="219"/>
                </a:lnTo>
                <a:lnTo>
                  <a:pt x="24" y="221"/>
                </a:lnTo>
                <a:lnTo>
                  <a:pt x="24" y="219"/>
                </a:lnTo>
                <a:lnTo>
                  <a:pt x="25" y="219"/>
                </a:lnTo>
                <a:lnTo>
                  <a:pt x="27" y="219"/>
                </a:lnTo>
                <a:lnTo>
                  <a:pt x="29" y="217"/>
                </a:lnTo>
                <a:lnTo>
                  <a:pt x="30" y="216"/>
                </a:lnTo>
                <a:lnTo>
                  <a:pt x="32" y="216"/>
                </a:lnTo>
                <a:lnTo>
                  <a:pt x="33" y="216"/>
                </a:lnTo>
                <a:lnTo>
                  <a:pt x="33" y="214"/>
                </a:lnTo>
                <a:lnTo>
                  <a:pt x="33" y="213"/>
                </a:lnTo>
                <a:lnTo>
                  <a:pt x="35" y="213"/>
                </a:lnTo>
                <a:lnTo>
                  <a:pt x="37" y="213"/>
                </a:lnTo>
                <a:lnTo>
                  <a:pt x="37" y="211"/>
                </a:lnTo>
                <a:lnTo>
                  <a:pt x="38" y="209"/>
                </a:lnTo>
                <a:lnTo>
                  <a:pt x="40" y="208"/>
                </a:lnTo>
                <a:lnTo>
                  <a:pt x="40" y="206"/>
                </a:lnTo>
                <a:lnTo>
                  <a:pt x="41" y="205"/>
                </a:lnTo>
                <a:lnTo>
                  <a:pt x="43" y="205"/>
                </a:lnTo>
                <a:lnTo>
                  <a:pt x="43" y="203"/>
                </a:lnTo>
                <a:lnTo>
                  <a:pt x="45" y="203"/>
                </a:lnTo>
                <a:lnTo>
                  <a:pt x="46" y="203"/>
                </a:lnTo>
                <a:lnTo>
                  <a:pt x="46" y="201"/>
                </a:lnTo>
                <a:lnTo>
                  <a:pt x="51" y="201"/>
                </a:lnTo>
                <a:lnTo>
                  <a:pt x="53" y="200"/>
                </a:lnTo>
                <a:lnTo>
                  <a:pt x="54" y="200"/>
                </a:lnTo>
                <a:lnTo>
                  <a:pt x="54" y="198"/>
                </a:lnTo>
                <a:lnTo>
                  <a:pt x="54" y="200"/>
                </a:lnTo>
                <a:lnTo>
                  <a:pt x="56" y="200"/>
                </a:lnTo>
                <a:lnTo>
                  <a:pt x="57" y="200"/>
                </a:lnTo>
                <a:lnTo>
                  <a:pt x="61" y="200"/>
                </a:lnTo>
                <a:lnTo>
                  <a:pt x="62" y="200"/>
                </a:lnTo>
                <a:lnTo>
                  <a:pt x="64" y="197"/>
                </a:lnTo>
                <a:lnTo>
                  <a:pt x="65" y="197"/>
                </a:lnTo>
                <a:lnTo>
                  <a:pt x="69" y="197"/>
                </a:lnTo>
                <a:lnTo>
                  <a:pt x="69" y="195"/>
                </a:lnTo>
                <a:lnTo>
                  <a:pt x="70" y="195"/>
                </a:lnTo>
                <a:lnTo>
                  <a:pt x="72" y="197"/>
                </a:lnTo>
                <a:lnTo>
                  <a:pt x="75" y="197"/>
                </a:lnTo>
                <a:lnTo>
                  <a:pt x="77" y="193"/>
                </a:lnTo>
                <a:lnTo>
                  <a:pt x="78" y="192"/>
                </a:lnTo>
                <a:lnTo>
                  <a:pt x="80" y="192"/>
                </a:lnTo>
                <a:lnTo>
                  <a:pt x="81" y="190"/>
                </a:lnTo>
                <a:lnTo>
                  <a:pt x="83" y="189"/>
                </a:lnTo>
                <a:lnTo>
                  <a:pt x="83" y="185"/>
                </a:lnTo>
                <a:lnTo>
                  <a:pt x="83" y="176"/>
                </a:lnTo>
                <a:lnTo>
                  <a:pt x="83" y="166"/>
                </a:lnTo>
                <a:lnTo>
                  <a:pt x="93" y="166"/>
                </a:lnTo>
                <a:lnTo>
                  <a:pt x="99" y="166"/>
                </a:lnTo>
                <a:lnTo>
                  <a:pt x="101" y="166"/>
                </a:lnTo>
                <a:lnTo>
                  <a:pt x="102" y="166"/>
                </a:lnTo>
                <a:lnTo>
                  <a:pt x="105" y="166"/>
                </a:lnTo>
                <a:lnTo>
                  <a:pt x="109" y="166"/>
                </a:lnTo>
                <a:lnTo>
                  <a:pt x="110" y="166"/>
                </a:lnTo>
                <a:lnTo>
                  <a:pt x="110" y="163"/>
                </a:lnTo>
                <a:lnTo>
                  <a:pt x="110" y="160"/>
                </a:lnTo>
                <a:lnTo>
                  <a:pt x="110" y="155"/>
                </a:lnTo>
                <a:lnTo>
                  <a:pt x="110" y="147"/>
                </a:lnTo>
                <a:lnTo>
                  <a:pt x="110" y="145"/>
                </a:lnTo>
                <a:lnTo>
                  <a:pt x="110" y="144"/>
                </a:lnTo>
                <a:lnTo>
                  <a:pt x="110" y="141"/>
                </a:lnTo>
                <a:lnTo>
                  <a:pt x="110" y="139"/>
                </a:lnTo>
                <a:lnTo>
                  <a:pt x="115" y="139"/>
                </a:lnTo>
                <a:lnTo>
                  <a:pt x="118" y="139"/>
                </a:lnTo>
                <a:lnTo>
                  <a:pt x="121" y="139"/>
                </a:lnTo>
                <a:lnTo>
                  <a:pt x="123" y="139"/>
                </a:lnTo>
                <a:lnTo>
                  <a:pt x="125" y="139"/>
                </a:lnTo>
                <a:lnTo>
                  <a:pt x="126" y="139"/>
                </a:lnTo>
                <a:lnTo>
                  <a:pt x="128" y="139"/>
                </a:lnTo>
                <a:lnTo>
                  <a:pt x="129" y="139"/>
                </a:lnTo>
                <a:lnTo>
                  <a:pt x="134" y="139"/>
                </a:lnTo>
                <a:lnTo>
                  <a:pt x="134" y="134"/>
                </a:lnTo>
                <a:lnTo>
                  <a:pt x="136" y="125"/>
                </a:lnTo>
                <a:lnTo>
                  <a:pt x="136" y="120"/>
                </a:lnTo>
                <a:lnTo>
                  <a:pt x="136" y="117"/>
                </a:lnTo>
                <a:lnTo>
                  <a:pt x="136" y="112"/>
                </a:lnTo>
                <a:lnTo>
                  <a:pt x="139" y="112"/>
                </a:lnTo>
                <a:lnTo>
                  <a:pt x="142" y="112"/>
                </a:lnTo>
                <a:lnTo>
                  <a:pt x="144" y="112"/>
                </a:lnTo>
                <a:lnTo>
                  <a:pt x="155" y="112"/>
                </a:lnTo>
                <a:lnTo>
                  <a:pt x="158" y="112"/>
                </a:lnTo>
                <a:lnTo>
                  <a:pt x="161" y="112"/>
                </a:lnTo>
                <a:lnTo>
                  <a:pt x="163" y="112"/>
                </a:lnTo>
                <a:lnTo>
                  <a:pt x="166" y="112"/>
                </a:lnTo>
                <a:lnTo>
                  <a:pt x="174" y="112"/>
                </a:lnTo>
                <a:lnTo>
                  <a:pt x="176" y="112"/>
                </a:lnTo>
                <a:lnTo>
                  <a:pt x="189" y="112"/>
                </a:lnTo>
                <a:lnTo>
                  <a:pt x="192" y="112"/>
                </a:lnTo>
                <a:lnTo>
                  <a:pt x="193" y="112"/>
                </a:lnTo>
                <a:lnTo>
                  <a:pt x="203" y="112"/>
                </a:lnTo>
                <a:lnTo>
                  <a:pt x="206" y="112"/>
                </a:lnTo>
                <a:lnTo>
                  <a:pt x="211" y="112"/>
                </a:lnTo>
                <a:lnTo>
                  <a:pt x="214" y="112"/>
                </a:lnTo>
                <a:lnTo>
                  <a:pt x="217" y="112"/>
                </a:lnTo>
                <a:lnTo>
                  <a:pt x="219" y="112"/>
                </a:lnTo>
                <a:lnTo>
                  <a:pt x="222" y="112"/>
                </a:lnTo>
                <a:lnTo>
                  <a:pt x="225" y="112"/>
                </a:lnTo>
                <a:lnTo>
                  <a:pt x="227" y="112"/>
                </a:lnTo>
                <a:lnTo>
                  <a:pt x="229" y="112"/>
                </a:lnTo>
                <a:lnTo>
                  <a:pt x="230" y="112"/>
                </a:lnTo>
                <a:lnTo>
                  <a:pt x="235" y="112"/>
                </a:lnTo>
                <a:lnTo>
                  <a:pt x="249" y="112"/>
                </a:lnTo>
                <a:lnTo>
                  <a:pt x="256" y="112"/>
                </a:lnTo>
                <a:lnTo>
                  <a:pt x="261" y="112"/>
                </a:lnTo>
                <a:lnTo>
                  <a:pt x="265" y="112"/>
                </a:lnTo>
                <a:lnTo>
                  <a:pt x="267" y="112"/>
                </a:lnTo>
                <a:lnTo>
                  <a:pt x="270" y="112"/>
                </a:lnTo>
                <a:lnTo>
                  <a:pt x="273" y="112"/>
                </a:lnTo>
                <a:lnTo>
                  <a:pt x="280" y="112"/>
                </a:lnTo>
                <a:lnTo>
                  <a:pt x="296" y="112"/>
                </a:lnTo>
                <a:lnTo>
                  <a:pt x="297" y="112"/>
                </a:lnTo>
                <a:lnTo>
                  <a:pt x="301" y="112"/>
                </a:lnTo>
                <a:lnTo>
                  <a:pt x="302" y="112"/>
                </a:lnTo>
                <a:lnTo>
                  <a:pt x="302" y="107"/>
                </a:lnTo>
                <a:lnTo>
                  <a:pt x="302" y="104"/>
                </a:lnTo>
                <a:lnTo>
                  <a:pt x="302" y="97"/>
                </a:lnTo>
                <a:lnTo>
                  <a:pt x="302" y="85"/>
                </a:lnTo>
                <a:lnTo>
                  <a:pt x="302" y="83"/>
                </a:lnTo>
                <a:lnTo>
                  <a:pt x="302" y="80"/>
                </a:lnTo>
                <a:lnTo>
                  <a:pt x="302" y="72"/>
                </a:lnTo>
                <a:lnTo>
                  <a:pt x="302" y="67"/>
                </a:lnTo>
                <a:lnTo>
                  <a:pt x="302" y="65"/>
                </a:lnTo>
                <a:lnTo>
                  <a:pt x="302" y="54"/>
                </a:lnTo>
                <a:lnTo>
                  <a:pt x="302" y="49"/>
                </a:lnTo>
                <a:lnTo>
                  <a:pt x="304" y="40"/>
                </a:lnTo>
                <a:lnTo>
                  <a:pt x="304" y="37"/>
                </a:lnTo>
                <a:lnTo>
                  <a:pt x="304" y="32"/>
                </a:lnTo>
                <a:lnTo>
                  <a:pt x="304" y="29"/>
                </a:lnTo>
                <a:lnTo>
                  <a:pt x="301" y="29"/>
                </a:lnTo>
                <a:lnTo>
                  <a:pt x="301" y="21"/>
                </a:lnTo>
                <a:lnTo>
                  <a:pt x="301" y="11"/>
                </a:lnTo>
                <a:lnTo>
                  <a:pt x="301" y="8"/>
                </a:lnTo>
                <a:lnTo>
                  <a:pt x="301" y="6"/>
                </a:lnTo>
                <a:lnTo>
                  <a:pt x="301" y="0"/>
                </a:lnTo>
                <a:lnTo>
                  <a:pt x="302" y="0"/>
                </a:lnTo>
                <a:lnTo>
                  <a:pt x="305" y="0"/>
                </a:lnTo>
                <a:lnTo>
                  <a:pt x="309" y="0"/>
                </a:lnTo>
                <a:lnTo>
                  <a:pt x="313" y="0"/>
                </a:lnTo>
                <a:lnTo>
                  <a:pt x="317" y="0"/>
                </a:lnTo>
                <a:lnTo>
                  <a:pt x="321" y="0"/>
                </a:lnTo>
                <a:lnTo>
                  <a:pt x="323" y="0"/>
                </a:lnTo>
                <a:lnTo>
                  <a:pt x="328" y="0"/>
                </a:lnTo>
                <a:lnTo>
                  <a:pt x="329" y="0"/>
                </a:lnTo>
                <a:lnTo>
                  <a:pt x="331" y="0"/>
                </a:lnTo>
                <a:lnTo>
                  <a:pt x="334" y="0"/>
                </a:lnTo>
                <a:lnTo>
                  <a:pt x="341" y="0"/>
                </a:lnTo>
                <a:lnTo>
                  <a:pt x="342" y="0"/>
                </a:lnTo>
                <a:lnTo>
                  <a:pt x="347" y="0"/>
                </a:lnTo>
                <a:lnTo>
                  <a:pt x="352" y="0"/>
                </a:lnTo>
                <a:lnTo>
                  <a:pt x="358" y="0"/>
                </a:lnTo>
                <a:lnTo>
                  <a:pt x="365" y="0"/>
                </a:lnTo>
                <a:lnTo>
                  <a:pt x="371" y="0"/>
                </a:lnTo>
                <a:lnTo>
                  <a:pt x="376" y="0"/>
                </a:lnTo>
                <a:lnTo>
                  <a:pt x="381" y="0"/>
                </a:lnTo>
                <a:lnTo>
                  <a:pt x="382" y="0"/>
                </a:lnTo>
                <a:lnTo>
                  <a:pt x="384" y="0"/>
                </a:lnTo>
                <a:lnTo>
                  <a:pt x="387" y="0"/>
                </a:lnTo>
                <a:lnTo>
                  <a:pt x="389" y="0"/>
                </a:lnTo>
                <a:lnTo>
                  <a:pt x="398" y="0"/>
                </a:lnTo>
                <a:lnTo>
                  <a:pt x="400" y="0"/>
                </a:lnTo>
                <a:lnTo>
                  <a:pt x="406" y="0"/>
                </a:lnTo>
                <a:lnTo>
                  <a:pt x="411" y="0"/>
                </a:lnTo>
                <a:lnTo>
                  <a:pt x="413" y="0"/>
                </a:lnTo>
                <a:lnTo>
                  <a:pt x="424" y="0"/>
                </a:lnTo>
                <a:lnTo>
                  <a:pt x="430" y="0"/>
                </a:lnTo>
                <a:lnTo>
                  <a:pt x="432" y="0"/>
                </a:lnTo>
                <a:lnTo>
                  <a:pt x="437" y="0"/>
                </a:lnTo>
                <a:lnTo>
                  <a:pt x="443" y="0"/>
                </a:lnTo>
                <a:lnTo>
                  <a:pt x="445" y="0"/>
                </a:lnTo>
                <a:lnTo>
                  <a:pt x="448" y="0"/>
                </a:lnTo>
                <a:lnTo>
                  <a:pt x="451" y="0"/>
                </a:lnTo>
                <a:lnTo>
                  <a:pt x="453" y="0"/>
                </a:lnTo>
                <a:lnTo>
                  <a:pt x="456" y="0"/>
                </a:lnTo>
                <a:lnTo>
                  <a:pt x="457" y="0"/>
                </a:lnTo>
                <a:lnTo>
                  <a:pt x="456" y="1"/>
                </a:lnTo>
                <a:lnTo>
                  <a:pt x="454" y="1"/>
                </a:lnTo>
                <a:lnTo>
                  <a:pt x="454" y="3"/>
                </a:lnTo>
                <a:lnTo>
                  <a:pt x="453" y="5"/>
                </a:lnTo>
                <a:lnTo>
                  <a:pt x="453" y="6"/>
                </a:lnTo>
                <a:lnTo>
                  <a:pt x="451" y="6"/>
                </a:lnTo>
                <a:lnTo>
                  <a:pt x="451" y="8"/>
                </a:lnTo>
                <a:lnTo>
                  <a:pt x="451" y="9"/>
                </a:lnTo>
                <a:lnTo>
                  <a:pt x="451" y="11"/>
                </a:lnTo>
                <a:lnTo>
                  <a:pt x="449" y="11"/>
                </a:lnTo>
                <a:lnTo>
                  <a:pt x="449" y="13"/>
                </a:lnTo>
                <a:lnTo>
                  <a:pt x="449" y="14"/>
                </a:lnTo>
                <a:lnTo>
                  <a:pt x="449" y="16"/>
                </a:lnTo>
                <a:lnTo>
                  <a:pt x="448" y="16"/>
                </a:lnTo>
                <a:lnTo>
                  <a:pt x="448" y="17"/>
                </a:lnTo>
                <a:lnTo>
                  <a:pt x="448" y="19"/>
                </a:lnTo>
                <a:lnTo>
                  <a:pt x="446" y="21"/>
                </a:lnTo>
                <a:lnTo>
                  <a:pt x="446" y="22"/>
                </a:lnTo>
                <a:lnTo>
                  <a:pt x="446" y="24"/>
                </a:lnTo>
                <a:lnTo>
                  <a:pt x="446" y="25"/>
                </a:lnTo>
                <a:lnTo>
                  <a:pt x="446" y="27"/>
                </a:lnTo>
                <a:lnTo>
                  <a:pt x="445" y="27"/>
                </a:lnTo>
                <a:lnTo>
                  <a:pt x="445" y="29"/>
                </a:lnTo>
                <a:lnTo>
                  <a:pt x="445" y="30"/>
                </a:lnTo>
                <a:lnTo>
                  <a:pt x="445" y="32"/>
                </a:lnTo>
                <a:lnTo>
                  <a:pt x="445" y="33"/>
                </a:lnTo>
                <a:lnTo>
                  <a:pt x="446" y="33"/>
                </a:lnTo>
                <a:lnTo>
                  <a:pt x="445" y="35"/>
                </a:lnTo>
                <a:lnTo>
                  <a:pt x="445" y="37"/>
                </a:lnTo>
                <a:lnTo>
                  <a:pt x="445" y="38"/>
                </a:lnTo>
                <a:lnTo>
                  <a:pt x="445" y="40"/>
                </a:lnTo>
                <a:lnTo>
                  <a:pt x="445" y="41"/>
                </a:lnTo>
                <a:lnTo>
                  <a:pt x="445" y="43"/>
                </a:lnTo>
                <a:lnTo>
                  <a:pt x="445" y="45"/>
                </a:lnTo>
                <a:lnTo>
                  <a:pt x="445" y="46"/>
                </a:lnTo>
                <a:lnTo>
                  <a:pt x="445" y="48"/>
                </a:lnTo>
                <a:lnTo>
                  <a:pt x="443" y="49"/>
                </a:lnTo>
                <a:lnTo>
                  <a:pt x="441" y="51"/>
                </a:lnTo>
                <a:lnTo>
                  <a:pt x="440" y="53"/>
                </a:lnTo>
                <a:lnTo>
                  <a:pt x="440" y="54"/>
                </a:lnTo>
                <a:lnTo>
                  <a:pt x="438" y="56"/>
                </a:lnTo>
                <a:lnTo>
                  <a:pt x="438" y="57"/>
                </a:lnTo>
                <a:lnTo>
                  <a:pt x="438" y="59"/>
                </a:lnTo>
                <a:lnTo>
                  <a:pt x="440" y="59"/>
                </a:lnTo>
                <a:lnTo>
                  <a:pt x="440" y="61"/>
                </a:lnTo>
                <a:lnTo>
                  <a:pt x="441" y="62"/>
                </a:lnTo>
                <a:lnTo>
                  <a:pt x="441" y="64"/>
                </a:lnTo>
                <a:lnTo>
                  <a:pt x="443" y="64"/>
                </a:lnTo>
                <a:lnTo>
                  <a:pt x="443" y="65"/>
                </a:lnTo>
                <a:lnTo>
                  <a:pt x="443" y="67"/>
                </a:lnTo>
                <a:lnTo>
                  <a:pt x="441" y="67"/>
                </a:lnTo>
                <a:lnTo>
                  <a:pt x="441" y="69"/>
                </a:lnTo>
                <a:lnTo>
                  <a:pt x="441" y="70"/>
                </a:lnTo>
                <a:lnTo>
                  <a:pt x="441" y="72"/>
                </a:lnTo>
                <a:lnTo>
                  <a:pt x="440" y="72"/>
                </a:lnTo>
                <a:lnTo>
                  <a:pt x="440" y="73"/>
                </a:lnTo>
                <a:lnTo>
                  <a:pt x="440" y="75"/>
                </a:lnTo>
                <a:lnTo>
                  <a:pt x="440" y="77"/>
                </a:lnTo>
                <a:lnTo>
                  <a:pt x="440" y="78"/>
                </a:lnTo>
                <a:lnTo>
                  <a:pt x="438" y="78"/>
                </a:lnTo>
                <a:lnTo>
                  <a:pt x="440" y="78"/>
                </a:lnTo>
                <a:lnTo>
                  <a:pt x="440" y="80"/>
                </a:lnTo>
                <a:lnTo>
                  <a:pt x="438" y="80"/>
                </a:lnTo>
                <a:lnTo>
                  <a:pt x="438" y="81"/>
                </a:lnTo>
                <a:lnTo>
                  <a:pt x="438" y="83"/>
                </a:lnTo>
                <a:close/>
              </a:path>
            </a:pathLst>
          </a:custGeom>
          <a:solidFill>
            <a:srgbClr val="5CF7C3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02" name="Freeform 54"/>
          <p:cNvSpPr>
            <a:spLocks/>
          </p:cNvSpPr>
          <p:nvPr/>
        </p:nvSpPr>
        <p:spPr bwMode="auto">
          <a:xfrm>
            <a:off x="5114925" y="4503738"/>
            <a:ext cx="323850" cy="388938"/>
          </a:xfrm>
          <a:custGeom>
            <a:avLst/>
            <a:gdLst/>
            <a:ahLst/>
            <a:cxnLst>
              <a:cxn ang="0">
                <a:pos x="130" y="1"/>
              </a:cxn>
              <a:cxn ang="0">
                <a:pos x="130" y="9"/>
              </a:cxn>
              <a:cxn ang="0">
                <a:pos x="135" y="17"/>
              </a:cxn>
              <a:cxn ang="0">
                <a:pos x="138" y="27"/>
              </a:cxn>
              <a:cxn ang="0">
                <a:pos x="143" y="32"/>
              </a:cxn>
              <a:cxn ang="0">
                <a:pos x="143" y="38"/>
              </a:cxn>
              <a:cxn ang="0">
                <a:pos x="146" y="41"/>
              </a:cxn>
              <a:cxn ang="0">
                <a:pos x="151" y="45"/>
              </a:cxn>
              <a:cxn ang="0">
                <a:pos x="154" y="56"/>
              </a:cxn>
              <a:cxn ang="0">
                <a:pos x="154" y="101"/>
              </a:cxn>
              <a:cxn ang="0">
                <a:pos x="157" y="125"/>
              </a:cxn>
              <a:cxn ang="0">
                <a:pos x="162" y="158"/>
              </a:cxn>
              <a:cxn ang="0">
                <a:pos x="162" y="173"/>
              </a:cxn>
              <a:cxn ang="0">
                <a:pos x="184" y="176"/>
              </a:cxn>
              <a:cxn ang="0">
                <a:pos x="191" y="184"/>
              </a:cxn>
              <a:cxn ang="0">
                <a:pos x="192" y="192"/>
              </a:cxn>
              <a:cxn ang="0">
                <a:pos x="199" y="198"/>
              </a:cxn>
              <a:cxn ang="0">
                <a:pos x="200" y="203"/>
              </a:cxn>
              <a:cxn ang="0">
                <a:pos x="200" y="214"/>
              </a:cxn>
              <a:cxn ang="0">
                <a:pos x="194" y="213"/>
              </a:cxn>
              <a:cxn ang="0">
                <a:pos x="197" y="216"/>
              </a:cxn>
              <a:cxn ang="0">
                <a:pos x="200" y="222"/>
              </a:cxn>
              <a:cxn ang="0">
                <a:pos x="196" y="222"/>
              </a:cxn>
              <a:cxn ang="0">
                <a:pos x="197" y="227"/>
              </a:cxn>
              <a:cxn ang="0">
                <a:pos x="202" y="233"/>
              </a:cxn>
              <a:cxn ang="0">
                <a:pos x="194" y="235"/>
              </a:cxn>
              <a:cxn ang="0">
                <a:pos x="167" y="245"/>
              </a:cxn>
              <a:cxn ang="0">
                <a:pos x="152" y="240"/>
              </a:cxn>
              <a:cxn ang="0">
                <a:pos x="127" y="235"/>
              </a:cxn>
              <a:cxn ang="0">
                <a:pos x="74" y="235"/>
              </a:cxn>
              <a:cxn ang="0">
                <a:pos x="47" y="222"/>
              </a:cxn>
              <a:cxn ang="0">
                <a:pos x="29" y="217"/>
              </a:cxn>
              <a:cxn ang="0">
                <a:pos x="34" y="206"/>
              </a:cxn>
              <a:cxn ang="0">
                <a:pos x="31" y="195"/>
              </a:cxn>
              <a:cxn ang="0">
                <a:pos x="24" y="185"/>
              </a:cxn>
              <a:cxn ang="0">
                <a:pos x="16" y="174"/>
              </a:cxn>
              <a:cxn ang="0">
                <a:pos x="13" y="161"/>
              </a:cxn>
              <a:cxn ang="0">
                <a:pos x="13" y="147"/>
              </a:cxn>
              <a:cxn ang="0">
                <a:pos x="5" y="136"/>
              </a:cxn>
              <a:cxn ang="0">
                <a:pos x="5" y="121"/>
              </a:cxn>
              <a:cxn ang="0">
                <a:pos x="2" y="113"/>
              </a:cxn>
              <a:cxn ang="0">
                <a:pos x="0" y="105"/>
              </a:cxn>
              <a:cxn ang="0">
                <a:pos x="4" y="88"/>
              </a:cxn>
              <a:cxn ang="0">
                <a:pos x="13" y="75"/>
              </a:cxn>
              <a:cxn ang="0">
                <a:pos x="18" y="69"/>
              </a:cxn>
              <a:cxn ang="0">
                <a:pos x="15" y="62"/>
              </a:cxn>
              <a:cxn ang="0">
                <a:pos x="21" y="61"/>
              </a:cxn>
              <a:cxn ang="0">
                <a:pos x="31" y="56"/>
              </a:cxn>
              <a:cxn ang="0">
                <a:pos x="58" y="48"/>
              </a:cxn>
              <a:cxn ang="0">
                <a:pos x="52" y="41"/>
              </a:cxn>
              <a:cxn ang="0">
                <a:pos x="53" y="35"/>
              </a:cxn>
              <a:cxn ang="0">
                <a:pos x="55" y="33"/>
              </a:cxn>
              <a:cxn ang="0">
                <a:pos x="58" y="30"/>
              </a:cxn>
              <a:cxn ang="0">
                <a:pos x="68" y="25"/>
              </a:cxn>
              <a:cxn ang="0">
                <a:pos x="77" y="8"/>
              </a:cxn>
              <a:cxn ang="0">
                <a:pos x="92" y="1"/>
              </a:cxn>
              <a:cxn ang="0">
                <a:pos x="116" y="0"/>
              </a:cxn>
            </a:cxnLst>
            <a:rect l="0" t="0" r="r" b="b"/>
            <a:pathLst>
              <a:path w="204" h="245">
                <a:moveTo>
                  <a:pt x="128" y="0"/>
                </a:moveTo>
                <a:lnTo>
                  <a:pt x="130" y="0"/>
                </a:lnTo>
                <a:lnTo>
                  <a:pt x="130" y="1"/>
                </a:lnTo>
                <a:lnTo>
                  <a:pt x="130" y="0"/>
                </a:lnTo>
                <a:lnTo>
                  <a:pt x="132" y="0"/>
                </a:lnTo>
                <a:lnTo>
                  <a:pt x="132" y="1"/>
                </a:lnTo>
                <a:lnTo>
                  <a:pt x="132" y="0"/>
                </a:lnTo>
                <a:lnTo>
                  <a:pt x="132" y="1"/>
                </a:lnTo>
                <a:lnTo>
                  <a:pt x="130" y="1"/>
                </a:lnTo>
                <a:lnTo>
                  <a:pt x="132" y="1"/>
                </a:lnTo>
                <a:lnTo>
                  <a:pt x="132" y="3"/>
                </a:lnTo>
                <a:lnTo>
                  <a:pt x="130" y="3"/>
                </a:lnTo>
                <a:lnTo>
                  <a:pt x="130" y="5"/>
                </a:lnTo>
                <a:lnTo>
                  <a:pt x="130" y="6"/>
                </a:lnTo>
                <a:lnTo>
                  <a:pt x="128" y="6"/>
                </a:lnTo>
                <a:lnTo>
                  <a:pt x="130" y="8"/>
                </a:lnTo>
                <a:lnTo>
                  <a:pt x="128" y="8"/>
                </a:lnTo>
                <a:lnTo>
                  <a:pt x="130" y="9"/>
                </a:lnTo>
                <a:lnTo>
                  <a:pt x="130" y="11"/>
                </a:lnTo>
                <a:lnTo>
                  <a:pt x="130" y="13"/>
                </a:lnTo>
                <a:lnTo>
                  <a:pt x="130" y="14"/>
                </a:lnTo>
                <a:lnTo>
                  <a:pt x="130" y="16"/>
                </a:lnTo>
                <a:lnTo>
                  <a:pt x="132" y="14"/>
                </a:lnTo>
                <a:lnTo>
                  <a:pt x="132" y="16"/>
                </a:lnTo>
                <a:lnTo>
                  <a:pt x="133" y="17"/>
                </a:lnTo>
                <a:lnTo>
                  <a:pt x="133" y="19"/>
                </a:lnTo>
                <a:lnTo>
                  <a:pt x="135" y="17"/>
                </a:lnTo>
                <a:lnTo>
                  <a:pt x="135" y="19"/>
                </a:lnTo>
                <a:lnTo>
                  <a:pt x="135" y="21"/>
                </a:lnTo>
                <a:lnTo>
                  <a:pt x="136" y="21"/>
                </a:lnTo>
                <a:lnTo>
                  <a:pt x="135" y="22"/>
                </a:lnTo>
                <a:lnTo>
                  <a:pt x="136" y="22"/>
                </a:lnTo>
                <a:lnTo>
                  <a:pt x="136" y="24"/>
                </a:lnTo>
                <a:lnTo>
                  <a:pt x="136" y="25"/>
                </a:lnTo>
                <a:lnTo>
                  <a:pt x="138" y="25"/>
                </a:lnTo>
                <a:lnTo>
                  <a:pt x="138" y="27"/>
                </a:lnTo>
                <a:lnTo>
                  <a:pt x="138" y="29"/>
                </a:lnTo>
                <a:lnTo>
                  <a:pt x="138" y="27"/>
                </a:lnTo>
                <a:lnTo>
                  <a:pt x="140" y="27"/>
                </a:lnTo>
                <a:lnTo>
                  <a:pt x="140" y="29"/>
                </a:lnTo>
                <a:lnTo>
                  <a:pt x="140" y="30"/>
                </a:lnTo>
                <a:lnTo>
                  <a:pt x="141" y="30"/>
                </a:lnTo>
                <a:lnTo>
                  <a:pt x="141" y="32"/>
                </a:lnTo>
                <a:lnTo>
                  <a:pt x="141" y="33"/>
                </a:lnTo>
                <a:lnTo>
                  <a:pt x="143" y="32"/>
                </a:lnTo>
                <a:lnTo>
                  <a:pt x="143" y="33"/>
                </a:lnTo>
                <a:lnTo>
                  <a:pt x="143" y="35"/>
                </a:lnTo>
                <a:lnTo>
                  <a:pt x="143" y="37"/>
                </a:lnTo>
                <a:lnTo>
                  <a:pt x="143" y="35"/>
                </a:lnTo>
                <a:lnTo>
                  <a:pt x="144" y="35"/>
                </a:lnTo>
                <a:lnTo>
                  <a:pt x="143" y="37"/>
                </a:lnTo>
                <a:lnTo>
                  <a:pt x="144" y="37"/>
                </a:lnTo>
                <a:lnTo>
                  <a:pt x="143" y="37"/>
                </a:lnTo>
                <a:lnTo>
                  <a:pt x="143" y="38"/>
                </a:lnTo>
                <a:lnTo>
                  <a:pt x="144" y="38"/>
                </a:lnTo>
                <a:lnTo>
                  <a:pt x="144" y="40"/>
                </a:lnTo>
                <a:lnTo>
                  <a:pt x="144" y="38"/>
                </a:lnTo>
                <a:lnTo>
                  <a:pt x="146" y="38"/>
                </a:lnTo>
                <a:lnTo>
                  <a:pt x="146" y="40"/>
                </a:lnTo>
                <a:lnTo>
                  <a:pt x="144" y="41"/>
                </a:lnTo>
                <a:lnTo>
                  <a:pt x="146" y="41"/>
                </a:lnTo>
                <a:lnTo>
                  <a:pt x="146" y="40"/>
                </a:lnTo>
                <a:lnTo>
                  <a:pt x="146" y="41"/>
                </a:lnTo>
                <a:lnTo>
                  <a:pt x="148" y="41"/>
                </a:lnTo>
                <a:lnTo>
                  <a:pt x="148" y="43"/>
                </a:lnTo>
                <a:lnTo>
                  <a:pt x="148" y="45"/>
                </a:lnTo>
                <a:lnTo>
                  <a:pt x="148" y="43"/>
                </a:lnTo>
                <a:lnTo>
                  <a:pt x="149" y="43"/>
                </a:lnTo>
                <a:lnTo>
                  <a:pt x="149" y="45"/>
                </a:lnTo>
                <a:lnTo>
                  <a:pt x="149" y="46"/>
                </a:lnTo>
                <a:lnTo>
                  <a:pt x="149" y="45"/>
                </a:lnTo>
                <a:lnTo>
                  <a:pt x="151" y="45"/>
                </a:lnTo>
                <a:lnTo>
                  <a:pt x="151" y="46"/>
                </a:lnTo>
                <a:lnTo>
                  <a:pt x="151" y="45"/>
                </a:lnTo>
                <a:lnTo>
                  <a:pt x="152" y="46"/>
                </a:lnTo>
                <a:lnTo>
                  <a:pt x="154" y="46"/>
                </a:lnTo>
                <a:lnTo>
                  <a:pt x="154" y="49"/>
                </a:lnTo>
                <a:lnTo>
                  <a:pt x="154" y="51"/>
                </a:lnTo>
                <a:lnTo>
                  <a:pt x="154" y="53"/>
                </a:lnTo>
                <a:lnTo>
                  <a:pt x="154" y="54"/>
                </a:lnTo>
                <a:lnTo>
                  <a:pt x="154" y="56"/>
                </a:lnTo>
                <a:lnTo>
                  <a:pt x="154" y="57"/>
                </a:lnTo>
                <a:lnTo>
                  <a:pt x="154" y="61"/>
                </a:lnTo>
                <a:lnTo>
                  <a:pt x="154" y="70"/>
                </a:lnTo>
                <a:lnTo>
                  <a:pt x="154" y="73"/>
                </a:lnTo>
                <a:lnTo>
                  <a:pt x="154" y="78"/>
                </a:lnTo>
                <a:lnTo>
                  <a:pt x="154" y="88"/>
                </a:lnTo>
                <a:lnTo>
                  <a:pt x="154" y="96"/>
                </a:lnTo>
                <a:lnTo>
                  <a:pt x="154" y="99"/>
                </a:lnTo>
                <a:lnTo>
                  <a:pt x="154" y="101"/>
                </a:lnTo>
                <a:lnTo>
                  <a:pt x="154" y="105"/>
                </a:lnTo>
                <a:lnTo>
                  <a:pt x="156" y="105"/>
                </a:lnTo>
                <a:lnTo>
                  <a:pt x="157" y="105"/>
                </a:lnTo>
                <a:lnTo>
                  <a:pt x="157" y="112"/>
                </a:lnTo>
                <a:lnTo>
                  <a:pt x="157" y="113"/>
                </a:lnTo>
                <a:lnTo>
                  <a:pt x="157" y="120"/>
                </a:lnTo>
                <a:lnTo>
                  <a:pt x="157" y="121"/>
                </a:lnTo>
                <a:lnTo>
                  <a:pt x="157" y="123"/>
                </a:lnTo>
                <a:lnTo>
                  <a:pt x="157" y="125"/>
                </a:lnTo>
                <a:lnTo>
                  <a:pt x="157" y="126"/>
                </a:lnTo>
                <a:lnTo>
                  <a:pt x="157" y="131"/>
                </a:lnTo>
                <a:lnTo>
                  <a:pt x="157" y="134"/>
                </a:lnTo>
                <a:lnTo>
                  <a:pt x="157" y="137"/>
                </a:lnTo>
                <a:lnTo>
                  <a:pt x="157" y="141"/>
                </a:lnTo>
                <a:lnTo>
                  <a:pt x="157" y="149"/>
                </a:lnTo>
                <a:lnTo>
                  <a:pt x="157" y="153"/>
                </a:lnTo>
                <a:lnTo>
                  <a:pt x="157" y="158"/>
                </a:lnTo>
                <a:lnTo>
                  <a:pt x="162" y="158"/>
                </a:lnTo>
                <a:lnTo>
                  <a:pt x="162" y="160"/>
                </a:lnTo>
                <a:lnTo>
                  <a:pt x="162" y="161"/>
                </a:lnTo>
                <a:lnTo>
                  <a:pt x="162" y="163"/>
                </a:lnTo>
                <a:lnTo>
                  <a:pt x="162" y="165"/>
                </a:lnTo>
                <a:lnTo>
                  <a:pt x="162" y="166"/>
                </a:lnTo>
                <a:lnTo>
                  <a:pt x="162" y="168"/>
                </a:lnTo>
                <a:lnTo>
                  <a:pt x="162" y="169"/>
                </a:lnTo>
                <a:lnTo>
                  <a:pt x="162" y="171"/>
                </a:lnTo>
                <a:lnTo>
                  <a:pt x="162" y="173"/>
                </a:lnTo>
                <a:lnTo>
                  <a:pt x="162" y="174"/>
                </a:lnTo>
                <a:lnTo>
                  <a:pt x="162" y="176"/>
                </a:lnTo>
                <a:lnTo>
                  <a:pt x="164" y="176"/>
                </a:lnTo>
                <a:lnTo>
                  <a:pt x="165" y="176"/>
                </a:lnTo>
                <a:lnTo>
                  <a:pt x="170" y="176"/>
                </a:lnTo>
                <a:lnTo>
                  <a:pt x="175" y="176"/>
                </a:lnTo>
                <a:lnTo>
                  <a:pt x="176" y="176"/>
                </a:lnTo>
                <a:lnTo>
                  <a:pt x="180" y="176"/>
                </a:lnTo>
                <a:lnTo>
                  <a:pt x="184" y="176"/>
                </a:lnTo>
                <a:lnTo>
                  <a:pt x="186" y="176"/>
                </a:lnTo>
                <a:lnTo>
                  <a:pt x="188" y="176"/>
                </a:lnTo>
                <a:lnTo>
                  <a:pt x="188" y="177"/>
                </a:lnTo>
                <a:lnTo>
                  <a:pt x="188" y="179"/>
                </a:lnTo>
                <a:lnTo>
                  <a:pt x="189" y="179"/>
                </a:lnTo>
                <a:lnTo>
                  <a:pt x="189" y="181"/>
                </a:lnTo>
                <a:lnTo>
                  <a:pt x="191" y="181"/>
                </a:lnTo>
                <a:lnTo>
                  <a:pt x="191" y="182"/>
                </a:lnTo>
                <a:lnTo>
                  <a:pt x="191" y="184"/>
                </a:lnTo>
                <a:lnTo>
                  <a:pt x="191" y="185"/>
                </a:lnTo>
                <a:lnTo>
                  <a:pt x="192" y="187"/>
                </a:lnTo>
                <a:lnTo>
                  <a:pt x="192" y="189"/>
                </a:lnTo>
                <a:lnTo>
                  <a:pt x="194" y="189"/>
                </a:lnTo>
                <a:lnTo>
                  <a:pt x="194" y="190"/>
                </a:lnTo>
                <a:lnTo>
                  <a:pt x="194" y="192"/>
                </a:lnTo>
                <a:lnTo>
                  <a:pt x="196" y="192"/>
                </a:lnTo>
                <a:lnTo>
                  <a:pt x="194" y="192"/>
                </a:lnTo>
                <a:lnTo>
                  <a:pt x="192" y="192"/>
                </a:lnTo>
                <a:lnTo>
                  <a:pt x="194" y="192"/>
                </a:lnTo>
                <a:lnTo>
                  <a:pt x="194" y="193"/>
                </a:lnTo>
                <a:lnTo>
                  <a:pt x="196" y="195"/>
                </a:lnTo>
                <a:lnTo>
                  <a:pt x="196" y="197"/>
                </a:lnTo>
                <a:lnTo>
                  <a:pt x="196" y="198"/>
                </a:lnTo>
                <a:lnTo>
                  <a:pt x="197" y="198"/>
                </a:lnTo>
                <a:lnTo>
                  <a:pt x="196" y="198"/>
                </a:lnTo>
                <a:lnTo>
                  <a:pt x="197" y="198"/>
                </a:lnTo>
                <a:lnTo>
                  <a:pt x="199" y="198"/>
                </a:lnTo>
                <a:lnTo>
                  <a:pt x="199" y="200"/>
                </a:lnTo>
                <a:lnTo>
                  <a:pt x="199" y="201"/>
                </a:lnTo>
                <a:lnTo>
                  <a:pt x="200" y="203"/>
                </a:lnTo>
                <a:lnTo>
                  <a:pt x="202" y="203"/>
                </a:lnTo>
                <a:lnTo>
                  <a:pt x="202" y="205"/>
                </a:lnTo>
                <a:lnTo>
                  <a:pt x="202" y="206"/>
                </a:lnTo>
                <a:lnTo>
                  <a:pt x="202" y="205"/>
                </a:lnTo>
                <a:lnTo>
                  <a:pt x="200" y="205"/>
                </a:lnTo>
                <a:lnTo>
                  <a:pt x="200" y="203"/>
                </a:lnTo>
                <a:lnTo>
                  <a:pt x="200" y="205"/>
                </a:lnTo>
                <a:lnTo>
                  <a:pt x="200" y="206"/>
                </a:lnTo>
                <a:lnTo>
                  <a:pt x="202" y="206"/>
                </a:lnTo>
                <a:lnTo>
                  <a:pt x="202" y="208"/>
                </a:lnTo>
                <a:lnTo>
                  <a:pt x="202" y="209"/>
                </a:lnTo>
                <a:lnTo>
                  <a:pt x="200" y="209"/>
                </a:lnTo>
                <a:lnTo>
                  <a:pt x="200" y="211"/>
                </a:lnTo>
                <a:lnTo>
                  <a:pt x="200" y="213"/>
                </a:lnTo>
                <a:lnTo>
                  <a:pt x="200" y="214"/>
                </a:lnTo>
                <a:lnTo>
                  <a:pt x="199" y="214"/>
                </a:lnTo>
                <a:lnTo>
                  <a:pt x="199" y="216"/>
                </a:lnTo>
                <a:lnTo>
                  <a:pt x="197" y="216"/>
                </a:lnTo>
                <a:lnTo>
                  <a:pt x="196" y="214"/>
                </a:lnTo>
                <a:lnTo>
                  <a:pt x="194" y="214"/>
                </a:lnTo>
                <a:lnTo>
                  <a:pt x="194" y="213"/>
                </a:lnTo>
                <a:lnTo>
                  <a:pt x="192" y="211"/>
                </a:lnTo>
                <a:lnTo>
                  <a:pt x="192" y="213"/>
                </a:lnTo>
                <a:lnTo>
                  <a:pt x="194" y="213"/>
                </a:lnTo>
                <a:lnTo>
                  <a:pt x="194" y="214"/>
                </a:lnTo>
                <a:lnTo>
                  <a:pt x="192" y="214"/>
                </a:lnTo>
                <a:lnTo>
                  <a:pt x="194" y="216"/>
                </a:lnTo>
                <a:lnTo>
                  <a:pt x="196" y="216"/>
                </a:lnTo>
                <a:lnTo>
                  <a:pt x="194" y="216"/>
                </a:lnTo>
                <a:lnTo>
                  <a:pt x="194" y="214"/>
                </a:lnTo>
                <a:lnTo>
                  <a:pt x="196" y="214"/>
                </a:lnTo>
                <a:lnTo>
                  <a:pt x="196" y="216"/>
                </a:lnTo>
                <a:lnTo>
                  <a:pt x="197" y="216"/>
                </a:lnTo>
                <a:lnTo>
                  <a:pt x="197" y="217"/>
                </a:lnTo>
                <a:lnTo>
                  <a:pt x="199" y="217"/>
                </a:lnTo>
                <a:lnTo>
                  <a:pt x="199" y="216"/>
                </a:lnTo>
                <a:lnTo>
                  <a:pt x="200" y="217"/>
                </a:lnTo>
                <a:lnTo>
                  <a:pt x="200" y="219"/>
                </a:lnTo>
                <a:lnTo>
                  <a:pt x="202" y="219"/>
                </a:lnTo>
                <a:lnTo>
                  <a:pt x="202" y="221"/>
                </a:lnTo>
                <a:lnTo>
                  <a:pt x="200" y="221"/>
                </a:lnTo>
                <a:lnTo>
                  <a:pt x="200" y="222"/>
                </a:lnTo>
                <a:lnTo>
                  <a:pt x="202" y="222"/>
                </a:lnTo>
                <a:lnTo>
                  <a:pt x="200" y="222"/>
                </a:lnTo>
                <a:lnTo>
                  <a:pt x="199" y="222"/>
                </a:lnTo>
                <a:lnTo>
                  <a:pt x="197" y="221"/>
                </a:lnTo>
                <a:lnTo>
                  <a:pt x="197" y="219"/>
                </a:lnTo>
                <a:lnTo>
                  <a:pt x="197" y="221"/>
                </a:lnTo>
                <a:lnTo>
                  <a:pt x="196" y="221"/>
                </a:lnTo>
                <a:lnTo>
                  <a:pt x="194" y="221"/>
                </a:lnTo>
                <a:lnTo>
                  <a:pt x="196" y="222"/>
                </a:lnTo>
                <a:lnTo>
                  <a:pt x="196" y="224"/>
                </a:lnTo>
                <a:lnTo>
                  <a:pt x="197" y="224"/>
                </a:lnTo>
                <a:lnTo>
                  <a:pt x="197" y="222"/>
                </a:lnTo>
                <a:lnTo>
                  <a:pt x="199" y="224"/>
                </a:lnTo>
                <a:lnTo>
                  <a:pt x="199" y="225"/>
                </a:lnTo>
                <a:lnTo>
                  <a:pt x="199" y="227"/>
                </a:lnTo>
                <a:lnTo>
                  <a:pt x="199" y="229"/>
                </a:lnTo>
                <a:lnTo>
                  <a:pt x="199" y="227"/>
                </a:lnTo>
                <a:lnTo>
                  <a:pt x="197" y="227"/>
                </a:lnTo>
                <a:lnTo>
                  <a:pt x="197" y="229"/>
                </a:lnTo>
                <a:lnTo>
                  <a:pt x="199" y="229"/>
                </a:lnTo>
                <a:lnTo>
                  <a:pt x="199" y="230"/>
                </a:lnTo>
                <a:lnTo>
                  <a:pt x="200" y="230"/>
                </a:lnTo>
                <a:lnTo>
                  <a:pt x="200" y="229"/>
                </a:lnTo>
                <a:lnTo>
                  <a:pt x="202" y="229"/>
                </a:lnTo>
                <a:lnTo>
                  <a:pt x="202" y="230"/>
                </a:lnTo>
                <a:lnTo>
                  <a:pt x="202" y="232"/>
                </a:lnTo>
                <a:lnTo>
                  <a:pt x="202" y="233"/>
                </a:lnTo>
                <a:lnTo>
                  <a:pt x="204" y="233"/>
                </a:lnTo>
                <a:lnTo>
                  <a:pt x="204" y="235"/>
                </a:lnTo>
                <a:lnTo>
                  <a:pt x="204" y="237"/>
                </a:lnTo>
                <a:lnTo>
                  <a:pt x="202" y="235"/>
                </a:lnTo>
                <a:lnTo>
                  <a:pt x="200" y="235"/>
                </a:lnTo>
                <a:lnTo>
                  <a:pt x="199" y="235"/>
                </a:lnTo>
                <a:lnTo>
                  <a:pt x="197" y="235"/>
                </a:lnTo>
                <a:lnTo>
                  <a:pt x="196" y="235"/>
                </a:lnTo>
                <a:lnTo>
                  <a:pt x="194" y="235"/>
                </a:lnTo>
                <a:lnTo>
                  <a:pt x="192" y="235"/>
                </a:lnTo>
                <a:lnTo>
                  <a:pt x="191" y="235"/>
                </a:lnTo>
                <a:lnTo>
                  <a:pt x="186" y="235"/>
                </a:lnTo>
                <a:lnTo>
                  <a:pt x="183" y="235"/>
                </a:lnTo>
                <a:lnTo>
                  <a:pt x="178" y="235"/>
                </a:lnTo>
                <a:lnTo>
                  <a:pt x="173" y="235"/>
                </a:lnTo>
                <a:lnTo>
                  <a:pt x="173" y="245"/>
                </a:lnTo>
                <a:lnTo>
                  <a:pt x="170" y="245"/>
                </a:lnTo>
                <a:lnTo>
                  <a:pt x="167" y="245"/>
                </a:lnTo>
                <a:lnTo>
                  <a:pt x="165" y="245"/>
                </a:lnTo>
                <a:lnTo>
                  <a:pt x="162" y="245"/>
                </a:lnTo>
                <a:lnTo>
                  <a:pt x="160" y="245"/>
                </a:lnTo>
                <a:lnTo>
                  <a:pt x="157" y="245"/>
                </a:lnTo>
                <a:lnTo>
                  <a:pt x="156" y="245"/>
                </a:lnTo>
                <a:lnTo>
                  <a:pt x="154" y="245"/>
                </a:lnTo>
                <a:lnTo>
                  <a:pt x="152" y="245"/>
                </a:lnTo>
                <a:lnTo>
                  <a:pt x="152" y="243"/>
                </a:lnTo>
                <a:lnTo>
                  <a:pt x="152" y="240"/>
                </a:lnTo>
                <a:lnTo>
                  <a:pt x="151" y="240"/>
                </a:lnTo>
                <a:lnTo>
                  <a:pt x="148" y="240"/>
                </a:lnTo>
                <a:lnTo>
                  <a:pt x="135" y="240"/>
                </a:lnTo>
                <a:lnTo>
                  <a:pt x="135" y="237"/>
                </a:lnTo>
                <a:lnTo>
                  <a:pt x="135" y="235"/>
                </a:lnTo>
                <a:lnTo>
                  <a:pt x="133" y="235"/>
                </a:lnTo>
                <a:lnTo>
                  <a:pt x="132" y="235"/>
                </a:lnTo>
                <a:lnTo>
                  <a:pt x="130" y="235"/>
                </a:lnTo>
                <a:lnTo>
                  <a:pt x="127" y="235"/>
                </a:lnTo>
                <a:lnTo>
                  <a:pt x="125" y="235"/>
                </a:lnTo>
                <a:lnTo>
                  <a:pt x="122" y="235"/>
                </a:lnTo>
                <a:lnTo>
                  <a:pt x="117" y="235"/>
                </a:lnTo>
                <a:lnTo>
                  <a:pt x="112" y="235"/>
                </a:lnTo>
                <a:lnTo>
                  <a:pt x="109" y="235"/>
                </a:lnTo>
                <a:lnTo>
                  <a:pt x="104" y="235"/>
                </a:lnTo>
                <a:lnTo>
                  <a:pt x="103" y="235"/>
                </a:lnTo>
                <a:lnTo>
                  <a:pt x="100" y="235"/>
                </a:lnTo>
                <a:lnTo>
                  <a:pt x="74" y="235"/>
                </a:lnTo>
                <a:lnTo>
                  <a:pt x="74" y="227"/>
                </a:lnTo>
                <a:lnTo>
                  <a:pt x="69" y="227"/>
                </a:lnTo>
                <a:lnTo>
                  <a:pt x="64" y="227"/>
                </a:lnTo>
                <a:lnTo>
                  <a:pt x="63" y="227"/>
                </a:lnTo>
                <a:lnTo>
                  <a:pt x="60" y="227"/>
                </a:lnTo>
                <a:lnTo>
                  <a:pt x="56" y="227"/>
                </a:lnTo>
                <a:lnTo>
                  <a:pt x="47" y="227"/>
                </a:lnTo>
                <a:lnTo>
                  <a:pt x="47" y="225"/>
                </a:lnTo>
                <a:lnTo>
                  <a:pt x="47" y="222"/>
                </a:lnTo>
                <a:lnTo>
                  <a:pt x="39" y="222"/>
                </a:lnTo>
                <a:lnTo>
                  <a:pt x="21" y="222"/>
                </a:lnTo>
                <a:lnTo>
                  <a:pt x="23" y="222"/>
                </a:lnTo>
                <a:lnTo>
                  <a:pt x="23" y="221"/>
                </a:lnTo>
                <a:lnTo>
                  <a:pt x="23" y="219"/>
                </a:lnTo>
                <a:lnTo>
                  <a:pt x="24" y="219"/>
                </a:lnTo>
                <a:lnTo>
                  <a:pt x="26" y="219"/>
                </a:lnTo>
                <a:lnTo>
                  <a:pt x="28" y="219"/>
                </a:lnTo>
                <a:lnTo>
                  <a:pt x="29" y="217"/>
                </a:lnTo>
                <a:lnTo>
                  <a:pt x="29" y="216"/>
                </a:lnTo>
                <a:lnTo>
                  <a:pt x="31" y="216"/>
                </a:lnTo>
                <a:lnTo>
                  <a:pt x="31" y="214"/>
                </a:lnTo>
                <a:lnTo>
                  <a:pt x="32" y="214"/>
                </a:lnTo>
                <a:lnTo>
                  <a:pt x="34" y="213"/>
                </a:lnTo>
                <a:lnTo>
                  <a:pt x="34" y="211"/>
                </a:lnTo>
                <a:lnTo>
                  <a:pt x="34" y="209"/>
                </a:lnTo>
                <a:lnTo>
                  <a:pt x="34" y="208"/>
                </a:lnTo>
                <a:lnTo>
                  <a:pt x="34" y="206"/>
                </a:lnTo>
                <a:lnTo>
                  <a:pt x="34" y="205"/>
                </a:lnTo>
                <a:lnTo>
                  <a:pt x="34" y="203"/>
                </a:lnTo>
                <a:lnTo>
                  <a:pt x="34" y="201"/>
                </a:lnTo>
                <a:lnTo>
                  <a:pt x="34" y="200"/>
                </a:lnTo>
                <a:lnTo>
                  <a:pt x="32" y="200"/>
                </a:lnTo>
                <a:lnTo>
                  <a:pt x="32" y="198"/>
                </a:lnTo>
                <a:lnTo>
                  <a:pt x="31" y="198"/>
                </a:lnTo>
                <a:lnTo>
                  <a:pt x="31" y="197"/>
                </a:lnTo>
                <a:lnTo>
                  <a:pt x="31" y="195"/>
                </a:lnTo>
                <a:lnTo>
                  <a:pt x="29" y="195"/>
                </a:lnTo>
                <a:lnTo>
                  <a:pt x="28" y="193"/>
                </a:lnTo>
                <a:lnTo>
                  <a:pt x="28" y="192"/>
                </a:lnTo>
                <a:lnTo>
                  <a:pt x="26" y="192"/>
                </a:lnTo>
                <a:lnTo>
                  <a:pt x="26" y="190"/>
                </a:lnTo>
                <a:lnTo>
                  <a:pt x="24" y="190"/>
                </a:lnTo>
                <a:lnTo>
                  <a:pt x="24" y="189"/>
                </a:lnTo>
                <a:lnTo>
                  <a:pt x="24" y="187"/>
                </a:lnTo>
                <a:lnTo>
                  <a:pt x="24" y="185"/>
                </a:lnTo>
                <a:lnTo>
                  <a:pt x="23" y="185"/>
                </a:lnTo>
                <a:lnTo>
                  <a:pt x="23" y="184"/>
                </a:lnTo>
                <a:lnTo>
                  <a:pt x="21" y="182"/>
                </a:lnTo>
                <a:lnTo>
                  <a:pt x="21" y="181"/>
                </a:lnTo>
                <a:lnTo>
                  <a:pt x="20" y="179"/>
                </a:lnTo>
                <a:lnTo>
                  <a:pt x="20" y="177"/>
                </a:lnTo>
                <a:lnTo>
                  <a:pt x="20" y="176"/>
                </a:lnTo>
                <a:lnTo>
                  <a:pt x="18" y="176"/>
                </a:lnTo>
                <a:lnTo>
                  <a:pt x="16" y="174"/>
                </a:lnTo>
                <a:lnTo>
                  <a:pt x="16" y="173"/>
                </a:lnTo>
                <a:lnTo>
                  <a:pt x="16" y="171"/>
                </a:lnTo>
                <a:lnTo>
                  <a:pt x="15" y="171"/>
                </a:lnTo>
                <a:lnTo>
                  <a:pt x="15" y="169"/>
                </a:lnTo>
                <a:lnTo>
                  <a:pt x="13" y="168"/>
                </a:lnTo>
                <a:lnTo>
                  <a:pt x="13" y="166"/>
                </a:lnTo>
                <a:lnTo>
                  <a:pt x="13" y="165"/>
                </a:lnTo>
                <a:lnTo>
                  <a:pt x="12" y="163"/>
                </a:lnTo>
                <a:lnTo>
                  <a:pt x="13" y="161"/>
                </a:lnTo>
                <a:lnTo>
                  <a:pt x="13" y="160"/>
                </a:lnTo>
                <a:lnTo>
                  <a:pt x="13" y="158"/>
                </a:lnTo>
                <a:lnTo>
                  <a:pt x="13" y="157"/>
                </a:lnTo>
                <a:lnTo>
                  <a:pt x="13" y="155"/>
                </a:lnTo>
                <a:lnTo>
                  <a:pt x="13" y="153"/>
                </a:lnTo>
                <a:lnTo>
                  <a:pt x="13" y="152"/>
                </a:lnTo>
                <a:lnTo>
                  <a:pt x="13" y="150"/>
                </a:lnTo>
                <a:lnTo>
                  <a:pt x="13" y="149"/>
                </a:lnTo>
                <a:lnTo>
                  <a:pt x="13" y="147"/>
                </a:lnTo>
                <a:lnTo>
                  <a:pt x="13" y="144"/>
                </a:lnTo>
                <a:lnTo>
                  <a:pt x="12" y="142"/>
                </a:lnTo>
                <a:lnTo>
                  <a:pt x="10" y="142"/>
                </a:lnTo>
                <a:lnTo>
                  <a:pt x="10" y="141"/>
                </a:lnTo>
                <a:lnTo>
                  <a:pt x="8" y="141"/>
                </a:lnTo>
                <a:lnTo>
                  <a:pt x="8" y="139"/>
                </a:lnTo>
                <a:lnTo>
                  <a:pt x="7" y="139"/>
                </a:lnTo>
                <a:lnTo>
                  <a:pt x="7" y="137"/>
                </a:lnTo>
                <a:lnTo>
                  <a:pt x="5" y="136"/>
                </a:lnTo>
                <a:lnTo>
                  <a:pt x="7" y="136"/>
                </a:lnTo>
                <a:lnTo>
                  <a:pt x="5" y="133"/>
                </a:lnTo>
                <a:lnTo>
                  <a:pt x="5" y="131"/>
                </a:lnTo>
                <a:lnTo>
                  <a:pt x="7" y="129"/>
                </a:lnTo>
                <a:lnTo>
                  <a:pt x="7" y="128"/>
                </a:lnTo>
                <a:lnTo>
                  <a:pt x="7" y="126"/>
                </a:lnTo>
                <a:lnTo>
                  <a:pt x="7" y="125"/>
                </a:lnTo>
                <a:lnTo>
                  <a:pt x="5" y="123"/>
                </a:lnTo>
                <a:lnTo>
                  <a:pt x="5" y="121"/>
                </a:lnTo>
                <a:lnTo>
                  <a:pt x="4" y="121"/>
                </a:lnTo>
                <a:lnTo>
                  <a:pt x="4" y="120"/>
                </a:lnTo>
                <a:lnTo>
                  <a:pt x="4" y="118"/>
                </a:lnTo>
                <a:lnTo>
                  <a:pt x="5" y="118"/>
                </a:lnTo>
                <a:lnTo>
                  <a:pt x="5" y="117"/>
                </a:lnTo>
                <a:lnTo>
                  <a:pt x="5" y="115"/>
                </a:lnTo>
                <a:lnTo>
                  <a:pt x="4" y="115"/>
                </a:lnTo>
                <a:lnTo>
                  <a:pt x="4" y="113"/>
                </a:lnTo>
                <a:lnTo>
                  <a:pt x="2" y="113"/>
                </a:lnTo>
                <a:lnTo>
                  <a:pt x="4" y="113"/>
                </a:lnTo>
                <a:lnTo>
                  <a:pt x="4" y="112"/>
                </a:lnTo>
                <a:lnTo>
                  <a:pt x="5" y="110"/>
                </a:lnTo>
                <a:lnTo>
                  <a:pt x="4" y="110"/>
                </a:lnTo>
                <a:lnTo>
                  <a:pt x="4" y="109"/>
                </a:lnTo>
                <a:lnTo>
                  <a:pt x="2" y="109"/>
                </a:lnTo>
                <a:lnTo>
                  <a:pt x="2" y="107"/>
                </a:lnTo>
                <a:lnTo>
                  <a:pt x="2" y="105"/>
                </a:lnTo>
                <a:lnTo>
                  <a:pt x="0" y="105"/>
                </a:lnTo>
                <a:lnTo>
                  <a:pt x="4" y="105"/>
                </a:lnTo>
                <a:lnTo>
                  <a:pt x="4" y="104"/>
                </a:lnTo>
                <a:lnTo>
                  <a:pt x="4" y="102"/>
                </a:lnTo>
                <a:lnTo>
                  <a:pt x="4" y="101"/>
                </a:lnTo>
                <a:lnTo>
                  <a:pt x="4" y="99"/>
                </a:lnTo>
                <a:lnTo>
                  <a:pt x="4" y="96"/>
                </a:lnTo>
                <a:lnTo>
                  <a:pt x="4" y="91"/>
                </a:lnTo>
                <a:lnTo>
                  <a:pt x="4" y="89"/>
                </a:lnTo>
                <a:lnTo>
                  <a:pt x="4" y="88"/>
                </a:lnTo>
                <a:lnTo>
                  <a:pt x="7" y="88"/>
                </a:lnTo>
                <a:lnTo>
                  <a:pt x="8" y="88"/>
                </a:lnTo>
                <a:lnTo>
                  <a:pt x="12" y="88"/>
                </a:lnTo>
                <a:lnTo>
                  <a:pt x="13" y="88"/>
                </a:lnTo>
                <a:lnTo>
                  <a:pt x="13" y="86"/>
                </a:lnTo>
                <a:lnTo>
                  <a:pt x="13" y="83"/>
                </a:lnTo>
                <a:lnTo>
                  <a:pt x="13" y="80"/>
                </a:lnTo>
                <a:lnTo>
                  <a:pt x="13" y="78"/>
                </a:lnTo>
                <a:lnTo>
                  <a:pt x="13" y="75"/>
                </a:lnTo>
                <a:lnTo>
                  <a:pt x="15" y="75"/>
                </a:lnTo>
                <a:lnTo>
                  <a:pt x="16" y="75"/>
                </a:lnTo>
                <a:lnTo>
                  <a:pt x="16" y="73"/>
                </a:lnTo>
                <a:lnTo>
                  <a:pt x="15" y="73"/>
                </a:lnTo>
                <a:lnTo>
                  <a:pt x="16" y="73"/>
                </a:lnTo>
                <a:lnTo>
                  <a:pt x="16" y="72"/>
                </a:lnTo>
                <a:lnTo>
                  <a:pt x="18" y="72"/>
                </a:lnTo>
                <a:lnTo>
                  <a:pt x="18" y="70"/>
                </a:lnTo>
                <a:lnTo>
                  <a:pt x="18" y="69"/>
                </a:lnTo>
                <a:lnTo>
                  <a:pt x="18" y="67"/>
                </a:lnTo>
                <a:lnTo>
                  <a:pt x="16" y="67"/>
                </a:lnTo>
                <a:lnTo>
                  <a:pt x="16" y="65"/>
                </a:lnTo>
                <a:lnTo>
                  <a:pt x="15" y="65"/>
                </a:lnTo>
                <a:lnTo>
                  <a:pt x="13" y="65"/>
                </a:lnTo>
                <a:lnTo>
                  <a:pt x="13" y="62"/>
                </a:lnTo>
                <a:lnTo>
                  <a:pt x="13" y="64"/>
                </a:lnTo>
                <a:lnTo>
                  <a:pt x="13" y="62"/>
                </a:lnTo>
                <a:lnTo>
                  <a:pt x="15" y="62"/>
                </a:lnTo>
                <a:lnTo>
                  <a:pt x="15" y="64"/>
                </a:lnTo>
                <a:lnTo>
                  <a:pt x="16" y="64"/>
                </a:lnTo>
                <a:lnTo>
                  <a:pt x="16" y="62"/>
                </a:lnTo>
                <a:lnTo>
                  <a:pt x="18" y="62"/>
                </a:lnTo>
                <a:lnTo>
                  <a:pt x="18" y="64"/>
                </a:lnTo>
                <a:lnTo>
                  <a:pt x="20" y="64"/>
                </a:lnTo>
                <a:lnTo>
                  <a:pt x="20" y="62"/>
                </a:lnTo>
                <a:lnTo>
                  <a:pt x="20" y="61"/>
                </a:lnTo>
                <a:lnTo>
                  <a:pt x="21" y="61"/>
                </a:lnTo>
                <a:lnTo>
                  <a:pt x="23" y="62"/>
                </a:lnTo>
                <a:lnTo>
                  <a:pt x="23" y="61"/>
                </a:lnTo>
                <a:lnTo>
                  <a:pt x="24" y="61"/>
                </a:lnTo>
                <a:lnTo>
                  <a:pt x="24" y="59"/>
                </a:lnTo>
                <a:lnTo>
                  <a:pt x="26" y="57"/>
                </a:lnTo>
                <a:lnTo>
                  <a:pt x="28" y="57"/>
                </a:lnTo>
                <a:lnTo>
                  <a:pt x="29" y="57"/>
                </a:lnTo>
                <a:lnTo>
                  <a:pt x="29" y="56"/>
                </a:lnTo>
                <a:lnTo>
                  <a:pt x="31" y="56"/>
                </a:lnTo>
                <a:lnTo>
                  <a:pt x="31" y="54"/>
                </a:lnTo>
                <a:lnTo>
                  <a:pt x="31" y="53"/>
                </a:lnTo>
                <a:lnTo>
                  <a:pt x="39" y="53"/>
                </a:lnTo>
                <a:lnTo>
                  <a:pt x="44" y="53"/>
                </a:lnTo>
                <a:lnTo>
                  <a:pt x="48" y="53"/>
                </a:lnTo>
                <a:lnTo>
                  <a:pt x="58" y="53"/>
                </a:lnTo>
                <a:lnTo>
                  <a:pt x="58" y="51"/>
                </a:lnTo>
                <a:lnTo>
                  <a:pt x="58" y="49"/>
                </a:lnTo>
                <a:lnTo>
                  <a:pt x="58" y="48"/>
                </a:lnTo>
                <a:lnTo>
                  <a:pt x="58" y="46"/>
                </a:lnTo>
                <a:lnTo>
                  <a:pt x="56" y="45"/>
                </a:lnTo>
                <a:lnTo>
                  <a:pt x="58" y="45"/>
                </a:lnTo>
                <a:lnTo>
                  <a:pt x="58" y="43"/>
                </a:lnTo>
                <a:lnTo>
                  <a:pt x="56" y="43"/>
                </a:lnTo>
                <a:lnTo>
                  <a:pt x="55" y="41"/>
                </a:lnTo>
                <a:lnTo>
                  <a:pt x="53" y="43"/>
                </a:lnTo>
                <a:lnTo>
                  <a:pt x="53" y="41"/>
                </a:lnTo>
                <a:lnTo>
                  <a:pt x="52" y="41"/>
                </a:lnTo>
                <a:lnTo>
                  <a:pt x="52" y="40"/>
                </a:lnTo>
                <a:lnTo>
                  <a:pt x="52" y="38"/>
                </a:lnTo>
                <a:lnTo>
                  <a:pt x="53" y="38"/>
                </a:lnTo>
                <a:lnTo>
                  <a:pt x="53" y="40"/>
                </a:lnTo>
                <a:lnTo>
                  <a:pt x="53" y="38"/>
                </a:lnTo>
                <a:lnTo>
                  <a:pt x="52" y="38"/>
                </a:lnTo>
                <a:lnTo>
                  <a:pt x="52" y="37"/>
                </a:lnTo>
                <a:lnTo>
                  <a:pt x="53" y="37"/>
                </a:lnTo>
                <a:lnTo>
                  <a:pt x="53" y="35"/>
                </a:lnTo>
                <a:lnTo>
                  <a:pt x="53" y="37"/>
                </a:lnTo>
                <a:lnTo>
                  <a:pt x="55" y="37"/>
                </a:lnTo>
                <a:lnTo>
                  <a:pt x="55" y="35"/>
                </a:lnTo>
                <a:lnTo>
                  <a:pt x="53" y="35"/>
                </a:lnTo>
                <a:lnTo>
                  <a:pt x="55" y="33"/>
                </a:lnTo>
                <a:lnTo>
                  <a:pt x="53" y="33"/>
                </a:lnTo>
                <a:lnTo>
                  <a:pt x="55" y="33"/>
                </a:lnTo>
                <a:lnTo>
                  <a:pt x="55" y="32"/>
                </a:lnTo>
                <a:lnTo>
                  <a:pt x="55" y="33"/>
                </a:lnTo>
                <a:lnTo>
                  <a:pt x="55" y="32"/>
                </a:lnTo>
                <a:lnTo>
                  <a:pt x="56" y="32"/>
                </a:lnTo>
                <a:lnTo>
                  <a:pt x="58" y="33"/>
                </a:lnTo>
                <a:lnTo>
                  <a:pt x="58" y="32"/>
                </a:lnTo>
                <a:lnTo>
                  <a:pt x="56" y="32"/>
                </a:lnTo>
                <a:lnTo>
                  <a:pt x="58" y="32"/>
                </a:lnTo>
                <a:lnTo>
                  <a:pt x="58" y="30"/>
                </a:lnTo>
                <a:lnTo>
                  <a:pt x="56" y="30"/>
                </a:lnTo>
                <a:lnTo>
                  <a:pt x="58" y="30"/>
                </a:lnTo>
                <a:lnTo>
                  <a:pt x="58" y="29"/>
                </a:lnTo>
                <a:lnTo>
                  <a:pt x="56" y="29"/>
                </a:lnTo>
                <a:lnTo>
                  <a:pt x="56" y="25"/>
                </a:lnTo>
                <a:lnTo>
                  <a:pt x="60" y="25"/>
                </a:lnTo>
                <a:lnTo>
                  <a:pt x="61" y="25"/>
                </a:lnTo>
                <a:lnTo>
                  <a:pt x="63" y="25"/>
                </a:lnTo>
                <a:lnTo>
                  <a:pt x="64" y="25"/>
                </a:lnTo>
                <a:lnTo>
                  <a:pt x="66" y="25"/>
                </a:lnTo>
                <a:lnTo>
                  <a:pt x="68" y="25"/>
                </a:lnTo>
                <a:lnTo>
                  <a:pt x="69" y="25"/>
                </a:lnTo>
                <a:lnTo>
                  <a:pt x="74" y="25"/>
                </a:lnTo>
                <a:lnTo>
                  <a:pt x="77" y="25"/>
                </a:lnTo>
                <a:lnTo>
                  <a:pt x="77" y="24"/>
                </a:lnTo>
                <a:lnTo>
                  <a:pt x="77" y="22"/>
                </a:lnTo>
                <a:lnTo>
                  <a:pt x="77" y="21"/>
                </a:lnTo>
                <a:lnTo>
                  <a:pt x="77" y="19"/>
                </a:lnTo>
                <a:lnTo>
                  <a:pt x="77" y="17"/>
                </a:lnTo>
                <a:lnTo>
                  <a:pt x="77" y="8"/>
                </a:lnTo>
                <a:lnTo>
                  <a:pt x="79" y="8"/>
                </a:lnTo>
                <a:lnTo>
                  <a:pt x="84" y="8"/>
                </a:lnTo>
                <a:lnTo>
                  <a:pt x="85" y="8"/>
                </a:lnTo>
                <a:lnTo>
                  <a:pt x="88" y="8"/>
                </a:lnTo>
                <a:lnTo>
                  <a:pt x="92" y="8"/>
                </a:lnTo>
                <a:lnTo>
                  <a:pt x="92" y="6"/>
                </a:lnTo>
                <a:lnTo>
                  <a:pt x="92" y="5"/>
                </a:lnTo>
                <a:lnTo>
                  <a:pt x="92" y="3"/>
                </a:lnTo>
                <a:lnTo>
                  <a:pt x="92" y="1"/>
                </a:lnTo>
                <a:lnTo>
                  <a:pt x="92" y="0"/>
                </a:lnTo>
                <a:lnTo>
                  <a:pt x="93" y="0"/>
                </a:lnTo>
                <a:lnTo>
                  <a:pt x="96" y="0"/>
                </a:lnTo>
                <a:lnTo>
                  <a:pt x="101" y="0"/>
                </a:lnTo>
                <a:lnTo>
                  <a:pt x="103" y="0"/>
                </a:lnTo>
                <a:lnTo>
                  <a:pt x="106" y="0"/>
                </a:lnTo>
                <a:lnTo>
                  <a:pt x="109" y="0"/>
                </a:lnTo>
                <a:lnTo>
                  <a:pt x="111" y="0"/>
                </a:lnTo>
                <a:lnTo>
                  <a:pt x="116" y="0"/>
                </a:lnTo>
                <a:lnTo>
                  <a:pt x="117" y="0"/>
                </a:lnTo>
                <a:lnTo>
                  <a:pt x="119" y="0"/>
                </a:lnTo>
                <a:lnTo>
                  <a:pt x="120" y="0"/>
                </a:lnTo>
                <a:lnTo>
                  <a:pt x="128" y="0"/>
                </a:lnTo>
                <a:close/>
              </a:path>
            </a:pathLst>
          </a:custGeom>
          <a:solidFill>
            <a:srgbClr val="308545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03" name="Freeform 55"/>
          <p:cNvSpPr>
            <a:spLocks/>
          </p:cNvSpPr>
          <p:nvPr/>
        </p:nvSpPr>
        <p:spPr bwMode="auto">
          <a:xfrm>
            <a:off x="4378325" y="4162425"/>
            <a:ext cx="366713" cy="254000"/>
          </a:xfrm>
          <a:custGeom>
            <a:avLst/>
            <a:gdLst/>
            <a:ahLst/>
            <a:cxnLst>
              <a:cxn ang="0">
                <a:pos x="104" y="0"/>
              </a:cxn>
              <a:cxn ang="0">
                <a:pos x="125" y="0"/>
              </a:cxn>
              <a:cxn ang="0">
                <a:pos x="135" y="4"/>
              </a:cxn>
              <a:cxn ang="0">
                <a:pos x="141" y="10"/>
              </a:cxn>
              <a:cxn ang="0">
                <a:pos x="148" y="13"/>
              </a:cxn>
              <a:cxn ang="0">
                <a:pos x="154" y="16"/>
              </a:cxn>
              <a:cxn ang="0">
                <a:pos x="160" y="16"/>
              </a:cxn>
              <a:cxn ang="0">
                <a:pos x="167" y="20"/>
              </a:cxn>
              <a:cxn ang="0">
                <a:pos x="173" y="15"/>
              </a:cxn>
              <a:cxn ang="0">
                <a:pos x="183" y="20"/>
              </a:cxn>
              <a:cxn ang="0">
                <a:pos x="192" y="15"/>
              </a:cxn>
              <a:cxn ang="0">
                <a:pos x="194" y="28"/>
              </a:cxn>
              <a:cxn ang="0">
                <a:pos x="199" y="37"/>
              </a:cxn>
              <a:cxn ang="0">
                <a:pos x="207" y="45"/>
              </a:cxn>
              <a:cxn ang="0">
                <a:pos x="207" y="55"/>
              </a:cxn>
              <a:cxn ang="0">
                <a:pos x="216" y="60"/>
              </a:cxn>
              <a:cxn ang="0">
                <a:pos x="216" y="69"/>
              </a:cxn>
              <a:cxn ang="0">
                <a:pos x="229" y="72"/>
              </a:cxn>
              <a:cxn ang="0">
                <a:pos x="231" y="85"/>
              </a:cxn>
              <a:cxn ang="0">
                <a:pos x="223" y="95"/>
              </a:cxn>
              <a:cxn ang="0">
                <a:pos x="207" y="95"/>
              </a:cxn>
              <a:cxn ang="0">
                <a:pos x="194" y="95"/>
              </a:cxn>
              <a:cxn ang="0">
                <a:pos x="168" y="95"/>
              </a:cxn>
              <a:cxn ang="0">
                <a:pos x="146" y="95"/>
              </a:cxn>
              <a:cxn ang="0">
                <a:pos x="136" y="95"/>
              </a:cxn>
              <a:cxn ang="0">
                <a:pos x="117" y="93"/>
              </a:cxn>
              <a:cxn ang="0">
                <a:pos x="108" y="95"/>
              </a:cxn>
              <a:cxn ang="0">
                <a:pos x="101" y="92"/>
              </a:cxn>
              <a:cxn ang="0">
                <a:pos x="96" y="96"/>
              </a:cxn>
              <a:cxn ang="0">
                <a:pos x="85" y="96"/>
              </a:cxn>
              <a:cxn ang="0">
                <a:pos x="77" y="96"/>
              </a:cxn>
              <a:cxn ang="0">
                <a:pos x="71" y="103"/>
              </a:cxn>
              <a:cxn ang="0">
                <a:pos x="76" y="111"/>
              </a:cxn>
              <a:cxn ang="0">
                <a:pos x="74" y="119"/>
              </a:cxn>
              <a:cxn ang="0">
                <a:pos x="76" y="125"/>
              </a:cxn>
              <a:cxn ang="0">
                <a:pos x="74" y="135"/>
              </a:cxn>
              <a:cxn ang="0">
                <a:pos x="72" y="140"/>
              </a:cxn>
              <a:cxn ang="0">
                <a:pos x="79" y="144"/>
              </a:cxn>
              <a:cxn ang="0">
                <a:pos x="80" y="149"/>
              </a:cxn>
              <a:cxn ang="0">
                <a:pos x="85" y="156"/>
              </a:cxn>
              <a:cxn ang="0">
                <a:pos x="87" y="160"/>
              </a:cxn>
              <a:cxn ang="0">
                <a:pos x="56" y="156"/>
              </a:cxn>
              <a:cxn ang="0">
                <a:pos x="20" y="159"/>
              </a:cxn>
              <a:cxn ang="0">
                <a:pos x="2" y="136"/>
              </a:cxn>
              <a:cxn ang="0">
                <a:pos x="2" y="130"/>
              </a:cxn>
              <a:cxn ang="0">
                <a:pos x="2" y="124"/>
              </a:cxn>
              <a:cxn ang="0">
                <a:pos x="2" y="108"/>
              </a:cxn>
              <a:cxn ang="0">
                <a:pos x="0" y="82"/>
              </a:cxn>
              <a:cxn ang="0">
                <a:pos x="0" y="48"/>
              </a:cxn>
              <a:cxn ang="0">
                <a:pos x="0" y="18"/>
              </a:cxn>
              <a:cxn ang="0">
                <a:pos x="8" y="0"/>
              </a:cxn>
              <a:cxn ang="0">
                <a:pos x="37" y="0"/>
              </a:cxn>
              <a:cxn ang="0">
                <a:pos x="55" y="0"/>
              </a:cxn>
              <a:cxn ang="0">
                <a:pos x="85" y="0"/>
              </a:cxn>
            </a:cxnLst>
            <a:rect l="0" t="0" r="r" b="b"/>
            <a:pathLst>
              <a:path w="231" h="160">
                <a:moveTo>
                  <a:pt x="93" y="0"/>
                </a:moveTo>
                <a:lnTo>
                  <a:pt x="95" y="0"/>
                </a:lnTo>
                <a:lnTo>
                  <a:pt x="96" y="0"/>
                </a:lnTo>
                <a:lnTo>
                  <a:pt x="98" y="0"/>
                </a:lnTo>
                <a:lnTo>
                  <a:pt x="103" y="0"/>
                </a:lnTo>
                <a:lnTo>
                  <a:pt x="104" y="0"/>
                </a:lnTo>
                <a:lnTo>
                  <a:pt x="106" y="0"/>
                </a:lnTo>
                <a:lnTo>
                  <a:pt x="108" y="0"/>
                </a:lnTo>
                <a:lnTo>
                  <a:pt x="112" y="0"/>
                </a:lnTo>
                <a:lnTo>
                  <a:pt x="117" y="0"/>
                </a:lnTo>
                <a:lnTo>
                  <a:pt x="122" y="0"/>
                </a:lnTo>
                <a:lnTo>
                  <a:pt x="125" y="0"/>
                </a:lnTo>
                <a:lnTo>
                  <a:pt x="127" y="0"/>
                </a:lnTo>
                <a:lnTo>
                  <a:pt x="130" y="0"/>
                </a:lnTo>
                <a:lnTo>
                  <a:pt x="133" y="0"/>
                </a:lnTo>
                <a:lnTo>
                  <a:pt x="135" y="0"/>
                </a:lnTo>
                <a:lnTo>
                  <a:pt x="135" y="2"/>
                </a:lnTo>
                <a:lnTo>
                  <a:pt x="135" y="4"/>
                </a:lnTo>
                <a:lnTo>
                  <a:pt x="135" y="5"/>
                </a:lnTo>
                <a:lnTo>
                  <a:pt x="140" y="5"/>
                </a:lnTo>
                <a:lnTo>
                  <a:pt x="140" y="7"/>
                </a:lnTo>
                <a:lnTo>
                  <a:pt x="140" y="8"/>
                </a:lnTo>
                <a:lnTo>
                  <a:pt x="140" y="10"/>
                </a:lnTo>
                <a:lnTo>
                  <a:pt x="141" y="10"/>
                </a:lnTo>
                <a:lnTo>
                  <a:pt x="143" y="10"/>
                </a:lnTo>
                <a:lnTo>
                  <a:pt x="144" y="10"/>
                </a:lnTo>
                <a:lnTo>
                  <a:pt x="146" y="10"/>
                </a:lnTo>
                <a:lnTo>
                  <a:pt x="148" y="10"/>
                </a:lnTo>
                <a:lnTo>
                  <a:pt x="148" y="12"/>
                </a:lnTo>
                <a:lnTo>
                  <a:pt x="148" y="13"/>
                </a:lnTo>
                <a:lnTo>
                  <a:pt x="149" y="13"/>
                </a:lnTo>
                <a:lnTo>
                  <a:pt x="151" y="12"/>
                </a:lnTo>
                <a:lnTo>
                  <a:pt x="152" y="12"/>
                </a:lnTo>
                <a:lnTo>
                  <a:pt x="154" y="13"/>
                </a:lnTo>
                <a:lnTo>
                  <a:pt x="154" y="15"/>
                </a:lnTo>
                <a:lnTo>
                  <a:pt x="154" y="16"/>
                </a:lnTo>
                <a:lnTo>
                  <a:pt x="154" y="18"/>
                </a:lnTo>
                <a:lnTo>
                  <a:pt x="156" y="18"/>
                </a:lnTo>
                <a:lnTo>
                  <a:pt x="157" y="18"/>
                </a:lnTo>
                <a:lnTo>
                  <a:pt x="159" y="16"/>
                </a:lnTo>
                <a:lnTo>
                  <a:pt x="159" y="15"/>
                </a:lnTo>
                <a:lnTo>
                  <a:pt x="160" y="16"/>
                </a:lnTo>
                <a:lnTo>
                  <a:pt x="162" y="16"/>
                </a:lnTo>
                <a:lnTo>
                  <a:pt x="162" y="18"/>
                </a:lnTo>
                <a:lnTo>
                  <a:pt x="164" y="18"/>
                </a:lnTo>
                <a:lnTo>
                  <a:pt x="164" y="20"/>
                </a:lnTo>
                <a:lnTo>
                  <a:pt x="165" y="20"/>
                </a:lnTo>
                <a:lnTo>
                  <a:pt x="167" y="20"/>
                </a:lnTo>
                <a:lnTo>
                  <a:pt x="167" y="18"/>
                </a:lnTo>
                <a:lnTo>
                  <a:pt x="168" y="16"/>
                </a:lnTo>
                <a:lnTo>
                  <a:pt x="170" y="16"/>
                </a:lnTo>
                <a:lnTo>
                  <a:pt x="170" y="15"/>
                </a:lnTo>
                <a:lnTo>
                  <a:pt x="172" y="15"/>
                </a:lnTo>
                <a:lnTo>
                  <a:pt x="173" y="15"/>
                </a:lnTo>
                <a:lnTo>
                  <a:pt x="175" y="15"/>
                </a:lnTo>
                <a:lnTo>
                  <a:pt x="178" y="15"/>
                </a:lnTo>
                <a:lnTo>
                  <a:pt x="180" y="15"/>
                </a:lnTo>
                <a:lnTo>
                  <a:pt x="180" y="16"/>
                </a:lnTo>
                <a:lnTo>
                  <a:pt x="181" y="18"/>
                </a:lnTo>
                <a:lnTo>
                  <a:pt x="183" y="20"/>
                </a:lnTo>
                <a:lnTo>
                  <a:pt x="184" y="20"/>
                </a:lnTo>
                <a:lnTo>
                  <a:pt x="186" y="18"/>
                </a:lnTo>
                <a:lnTo>
                  <a:pt x="188" y="16"/>
                </a:lnTo>
                <a:lnTo>
                  <a:pt x="189" y="16"/>
                </a:lnTo>
                <a:lnTo>
                  <a:pt x="191" y="15"/>
                </a:lnTo>
                <a:lnTo>
                  <a:pt x="192" y="15"/>
                </a:lnTo>
                <a:lnTo>
                  <a:pt x="192" y="16"/>
                </a:lnTo>
                <a:lnTo>
                  <a:pt x="194" y="16"/>
                </a:lnTo>
                <a:lnTo>
                  <a:pt x="194" y="18"/>
                </a:lnTo>
                <a:lnTo>
                  <a:pt x="194" y="21"/>
                </a:lnTo>
                <a:lnTo>
                  <a:pt x="194" y="24"/>
                </a:lnTo>
                <a:lnTo>
                  <a:pt x="194" y="28"/>
                </a:lnTo>
                <a:lnTo>
                  <a:pt x="194" y="31"/>
                </a:lnTo>
                <a:lnTo>
                  <a:pt x="194" y="36"/>
                </a:lnTo>
                <a:lnTo>
                  <a:pt x="196" y="36"/>
                </a:lnTo>
                <a:lnTo>
                  <a:pt x="197" y="36"/>
                </a:lnTo>
                <a:lnTo>
                  <a:pt x="199" y="36"/>
                </a:lnTo>
                <a:lnTo>
                  <a:pt x="199" y="37"/>
                </a:lnTo>
                <a:lnTo>
                  <a:pt x="197" y="45"/>
                </a:lnTo>
                <a:lnTo>
                  <a:pt x="199" y="45"/>
                </a:lnTo>
                <a:lnTo>
                  <a:pt x="200" y="45"/>
                </a:lnTo>
                <a:lnTo>
                  <a:pt x="202" y="45"/>
                </a:lnTo>
                <a:lnTo>
                  <a:pt x="205" y="45"/>
                </a:lnTo>
                <a:lnTo>
                  <a:pt x="207" y="45"/>
                </a:lnTo>
                <a:lnTo>
                  <a:pt x="207" y="47"/>
                </a:lnTo>
                <a:lnTo>
                  <a:pt x="207" y="48"/>
                </a:lnTo>
                <a:lnTo>
                  <a:pt x="207" y="50"/>
                </a:lnTo>
                <a:lnTo>
                  <a:pt x="207" y="52"/>
                </a:lnTo>
                <a:lnTo>
                  <a:pt x="207" y="53"/>
                </a:lnTo>
                <a:lnTo>
                  <a:pt x="207" y="55"/>
                </a:lnTo>
                <a:lnTo>
                  <a:pt x="208" y="55"/>
                </a:lnTo>
                <a:lnTo>
                  <a:pt x="213" y="55"/>
                </a:lnTo>
                <a:lnTo>
                  <a:pt x="216" y="55"/>
                </a:lnTo>
                <a:lnTo>
                  <a:pt x="216" y="56"/>
                </a:lnTo>
                <a:lnTo>
                  <a:pt x="216" y="58"/>
                </a:lnTo>
                <a:lnTo>
                  <a:pt x="216" y="60"/>
                </a:lnTo>
                <a:lnTo>
                  <a:pt x="216" y="61"/>
                </a:lnTo>
                <a:lnTo>
                  <a:pt x="216" y="63"/>
                </a:lnTo>
                <a:lnTo>
                  <a:pt x="216" y="64"/>
                </a:lnTo>
                <a:lnTo>
                  <a:pt x="216" y="66"/>
                </a:lnTo>
                <a:lnTo>
                  <a:pt x="216" y="68"/>
                </a:lnTo>
                <a:lnTo>
                  <a:pt x="216" y="69"/>
                </a:lnTo>
                <a:lnTo>
                  <a:pt x="218" y="69"/>
                </a:lnTo>
                <a:lnTo>
                  <a:pt x="221" y="69"/>
                </a:lnTo>
                <a:lnTo>
                  <a:pt x="223" y="69"/>
                </a:lnTo>
                <a:lnTo>
                  <a:pt x="224" y="69"/>
                </a:lnTo>
                <a:lnTo>
                  <a:pt x="224" y="71"/>
                </a:lnTo>
                <a:lnTo>
                  <a:pt x="229" y="72"/>
                </a:lnTo>
                <a:lnTo>
                  <a:pt x="231" y="72"/>
                </a:lnTo>
                <a:lnTo>
                  <a:pt x="231" y="74"/>
                </a:lnTo>
                <a:lnTo>
                  <a:pt x="231" y="79"/>
                </a:lnTo>
                <a:lnTo>
                  <a:pt x="231" y="80"/>
                </a:lnTo>
                <a:lnTo>
                  <a:pt x="231" y="84"/>
                </a:lnTo>
                <a:lnTo>
                  <a:pt x="231" y="85"/>
                </a:lnTo>
                <a:lnTo>
                  <a:pt x="231" y="90"/>
                </a:lnTo>
                <a:lnTo>
                  <a:pt x="231" y="93"/>
                </a:lnTo>
                <a:lnTo>
                  <a:pt x="231" y="95"/>
                </a:lnTo>
                <a:lnTo>
                  <a:pt x="229" y="95"/>
                </a:lnTo>
                <a:lnTo>
                  <a:pt x="224" y="95"/>
                </a:lnTo>
                <a:lnTo>
                  <a:pt x="223" y="95"/>
                </a:lnTo>
                <a:lnTo>
                  <a:pt x="220" y="95"/>
                </a:lnTo>
                <a:lnTo>
                  <a:pt x="216" y="95"/>
                </a:lnTo>
                <a:lnTo>
                  <a:pt x="212" y="95"/>
                </a:lnTo>
                <a:lnTo>
                  <a:pt x="210" y="95"/>
                </a:lnTo>
                <a:lnTo>
                  <a:pt x="208" y="95"/>
                </a:lnTo>
                <a:lnTo>
                  <a:pt x="207" y="95"/>
                </a:lnTo>
                <a:lnTo>
                  <a:pt x="205" y="95"/>
                </a:lnTo>
                <a:lnTo>
                  <a:pt x="204" y="95"/>
                </a:lnTo>
                <a:lnTo>
                  <a:pt x="202" y="95"/>
                </a:lnTo>
                <a:lnTo>
                  <a:pt x="200" y="95"/>
                </a:lnTo>
                <a:lnTo>
                  <a:pt x="196" y="95"/>
                </a:lnTo>
                <a:lnTo>
                  <a:pt x="194" y="95"/>
                </a:lnTo>
                <a:lnTo>
                  <a:pt x="188" y="95"/>
                </a:lnTo>
                <a:lnTo>
                  <a:pt x="184" y="95"/>
                </a:lnTo>
                <a:lnTo>
                  <a:pt x="180" y="95"/>
                </a:lnTo>
                <a:lnTo>
                  <a:pt x="173" y="95"/>
                </a:lnTo>
                <a:lnTo>
                  <a:pt x="170" y="95"/>
                </a:lnTo>
                <a:lnTo>
                  <a:pt x="168" y="95"/>
                </a:lnTo>
                <a:lnTo>
                  <a:pt x="164" y="95"/>
                </a:lnTo>
                <a:lnTo>
                  <a:pt x="162" y="95"/>
                </a:lnTo>
                <a:lnTo>
                  <a:pt x="157" y="95"/>
                </a:lnTo>
                <a:lnTo>
                  <a:pt x="154" y="95"/>
                </a:lnTo>
                <a:lnTo>
                  <a:pt x="149" y="95"/>
                </a:lnTo>
                <a:lnTo>
                  <a:pt x="146" y="95"/>
                </a:lnTo>
                <a:lnTo>
                  <a:pt x="144" y="95"/>
                </a:lnTo>
                <a:lnTo>
                  <a:pt x="143" y="95"/>
                </a:lnTo>
                <a:lnTo>
                  <a:pt x="141" y="95"/>
                </a:lnTo>
                <a:lnTo>
                  <a:pt x="140" y="95"/>
                </a:lnTo>
                <a:lnTo>
                  <a:pt x="138" y="95"/>
                </a:lnTo>
                <a:lnTo>
                  <a:pt x="136" y="95"/>
                </a:lnTo>
                <a:lnTo>
                  <a:pt x="135" y="95"/>
                </a:lnTo>
                <a:lnTo>
                  <a:pt x="132" y="95"/>
                </a:lnTo>
                <a:lnTo>
                  <a:pt x="128" y="95"/>
                </a:lnTo>
                <a:lnTo>
                  <a:pt x="127" y="95"/>
                </a:lnTo>
                <a:lnTo>
                  <a:pt x="124" y="95"/>
                </a:lnTo>
                <a:lnTo>
                  <a:pt x="117" y="93"/>
                </a:lnTo>
                <a:lnTo>
                  <a:pt x="112" y="93"/>
                </a:lnTo>
                <a:lnTo>
                  <a:pt x="111" y="95"/>
                </a:lnTo>
                <a:lnTo>
                  <a:pt x="109" y="95"/>
                </a:lnTo>
                <a:lnTo>
                  <a:pt x="108" y="95"/>
                </a:lnTo>
                <a:lnTo>
                  <a:pt x="108" y="93"/>
                </a:lnTo>
                <a:lnTo>
                  <a:pt x="108" y="95"/>
                </a:lnTo>
                <a:lnTo>
                  <a:pt x="106" y="96"/>
                </a:lnTo>
                <a:lnTo>
                  <a:pt x="104" y="95"/>
                </a:lnTo>
                <a:lnTo>
                  <a:pt x="103" y="95"/>
                </a:lnTo>
                <a:lnTo>
                  <a:pt x="103" y="93"/>
                </a:lnTo>
                <a:lnTo>
                  <a:pt x="101" y="93"/>
                </a:lnTo>
                <a:lnTo>
                  <a:pt x="101" y="92"/>
                </a:lnTo>
                <a:lnTo>
                  <a:pt x="100" y="92"/>
                </a:lnTo>
                <a:lnTo>
                  <a:pt x="98" y="92"/>
                </a:lnTo>
                <a:lnTo>
                  <a:pt x="98" y="93"/>
                </a:lnTo>
                <a:lnTo>
                  <a:pt x="98" y="95"/>
                </a:lnTo>
                <a:lnTo>
                  <a:pt x="98" y="96"/>
                </a:lnTo>
                <a:lnTo>
                  <a:pt x="96" y="96"/>
                </a:lnTo>
                <a:lnTo>
                  <a:pt x="93" y="96"/>
                </a:lnTo>
                <a:lnTo>
                  <a:pt x="92" y="96"/>
                </a:lnTo>
                <a:lnTo>
                  <a:pt x="90" y="96"/>
                </a:lnTo>
                <a:lnTo>
                  <a:pt x="88" y="96"/>
                </a:lnTo>
                <a:lnTo>
                  <a:pt x="87" y="96"/>
                </a:lnTo>
                <a:lnTo>
                  <a:pt x="85" y="96"/>
                </a:lnTo>
                <a:lnTo>
                  <a:pt x="84" y="96"/>
                </a:lnTo>
                <a:lnTo>
                  <a:pt x="84" y="98"/>
                </a:lnTo>
                <a:lnTo>
                  <a:pt x="82" y="98"/>
                </a:lnTo>
                <a:lnTo>
                  <a:pt x="80" y="98"/>
                </a:lnTo>
                <a:lnTo>
                  <a:pt x="79" y="96"/>
                </a:lnTo>
                <a:lnTo>
                  <a:pt x="77" y="96"/>
                </a:lnTo>
                <a:lnTo>
                  <a:pt x="76" y="96"/>
                </a:lnTo>
                <a:lnTo>
                  <a:pt x="74" y="98"/>
                </a:lnTo>
                <a:lnTo>
                  <a:pt x="74" y="100"/>
                </a:lnTo>
                <a:lnTo>
                  <a:pt x="72" y="101"/>
                </a:lnTo>
                <a:lnTo>
                  <a:pt x="72" y="103"/>
                </a:lnTo>
                <a:lnTo>
                  <a:pt x="71" y="103"/>
                </a:lnTo>
                <a:lnTo>
                  <a:pt x="71" y="104"/>
                </a:lnTo>
                <a:lnTo>
                  <a:pt x="72" y="106"/>
                </a:lnTo>
                <a:lnTo>
                  <a:pt x="72" y="108"/>
                </a:lnTo>
                <a:lnTo>
                  <a:pt x="74" y="108"/>
                </a:lnTo>
                <a:lnTo>
                  <a:pt x="74" y="109"/>
                </a:lnTo>
                <a:lnTo>
                  <a:pt x="76" y="111"/>
                </a:lnTo>
                <a:lnTo>
                  <a:pt x="76" y="112"/>
                </a:lnTo>
                <a:lnTo>
                  <a:pt x="74" y="112"/>
                </a:lnTo>
                <a:lnTo>
                  <a:pt x="74" y="114"/>
                </a:lnTo>
                <a:lnTo>
                  <a:pt x="74" y="116"/>
                </a:lnTo>
                <a:lnTo>
                  <a:pt x="74" y="117"/>
                </a:lnTo>
                <a:lnTo>
                  <a:pt x="74" y="119"/>
                </a:lnTo>
                <a:lnTo>
                  <a:pt x="76" y="119"/>
                </a:lnTo>
                <a:lnTo>
                  <a:pt x="76" y="120"/>
                </a:lnTo>
                <a:lnTo>
                  <a:pt x="76" y="122"/>
                </a:lnTo>
                <a:lnTo>
                  <a:pt x="77" y="124"/>
                </a:lnTo>
                <a:lnTo>
                  <a:pt x="77" y="125"/>
                </a:lnTo>
                <a:lnTo>
                  <a:pt x="76" y="125"/>
                </a:lnTo>
                <a:lnTo>
                  <a:pt x="76" y="127"/>
                </a:lnTo>
                <a:lnTo>
                  <a:pt x="74" y="128"/>
                </a:lnTo>
                <a:lnTo>
                  <a:pt x="76" y="130"/>
                </a:lnTo>
                <a:lnTo>
                  <a:pt x="76" y="132"/>
                </a:lnTo>
                <a:lnTo>
                  <a:pt x="74" y="133"/>
                </a:lnTo>
                <a:lnTo>
                  <a:pt x="74" y="135"/>
                </a:lnTo>
                <a:lnTo>
                  <a:pt x="72" y="135"/>
                </a:lnTo>
                <a:lnTo>
                  <a:pt x="72" y="136"/>
                </a:lnTo>
                <a:lnTo>
                  <a:pt x="72" y="138"/>
                </a:lnTo>
                <a:lnTo>
                  <a:pt x="71" y="138"/>
                </a:lnTo>
                <a:lnTo>
                  <a:pt x="71" y="140"/>
                </a:lnTo>
                <a:lnTo>
                  <a:pt x="72" y="140"/>
                </a:lnTo>
                <a:lnTo>
                  <a:pt x="72" y="141"/>
                </a:lnTo>
                <a:lnTo>
                  <a:pt x="74" y="141"/>
                </a:lnTo>
                <a:lnTo>
                  <a:pt x="74" y="143"/>
                </a:lnTo>
                <a:lnTo>
                  <a:pt x="76" y="144"/>
                </a:lnTo>
                <a:lnTo>
                  <a:pt x="77" y="144"/>
                </a:lnTo>
                <a:lnTo>
                  <a:pt x="79" y="144"/>
                </a:lnTo>
                <a:lnTo>
                  <a:pt x="79" y="146"/>
                </a:lnTo>
                <a:lnTo>
                  <a:pt x="79" y="144"/>
                </a:lnTo>
                <a:lnTo>
                  <a:pt x="80" y="144"/>
                </a:lnTo>
                <a:lnTo>
                  <a:pt x="80" y="146"/>
                </a:lnTo>
                <a:lnTo>
                  <a:pt x="80" y="148"/>
                </a:lnTo>
                <a:lnTo>
                  <a:pt x="80" y="149"/>
                </a:lnTo>
                <a:lnTo>
                  <a:pt x="80" y="151"/>
                </a:lnTo>
                <a:lnTo>
                  <a:pt x="82" y="152"/>
                </a:lnTo>
                <a:lnTo>
                  <a:pt x="82" y="154"/>
                </a:lnTo>
                <a:lnTo>
                  <a:pt x="84" y="154"/>
                </a:lnTo>
                <a:lnTo>
                  <a:pt x="85" y="154"/>
                </a:lnTo>
                <a:lnTo>
                  <a:pt x="85" y="156"/>
                </a:lnTo>
                <a:lnTo>
                  <a:pt x="87" y="157"/>
                </a:lnTo>
                <a:lnTo>
                  <a:pt x="85" y="157"/>
                </a:lnTo>
                <a:lnTo>
                  <a:pt x="84" y="157"/>
                </a:lnTo>
                <a:lnTo>
                  <a:pt x="84" y="159"/>
                </a:lnTo>
                <a:lnTo>
                  <a:pt x="85" y="160"/>
                </a:lnTo>
                <a:lnTo>
                  <a:pt x="87" y="160"/>
                </a:lnTo>
                <a:lnTo>
                  <a:pt x="85" y="160"/>
                </a:lnTo>
                <a:lnTo>
                  <a:pt x="79" y="160"/>
                </a:lnTo>
                <a:lnTo>
                  <a:pt x="64" y="160"/>
                </a:lnTo>
                <a:lnTo>
                  <a:pt x="61" y="160"/>
                </a:lnTo>
                <a:lnTo>
                  <a:pt x="61" y="156"/>
                </a:lnTo>
                <a:lnTo>
                  <a:pt x="56" y="156"/>
                </a:lnTo>
                <a:lnTo>
                  <a:pt x="50" y="156"/>
                </a:lnTo>
                <a:lnTo>
                  <a:pt x="42" y="156"/>
                </a:lnTo>
                <a:lnTo>
                  <a:pt x="28" y="156"/>
                </a:lnTo>
                <a:lnTo>
                  <a:pt x="21" y="157"/>
                </a:lnTo>
                <a:lnTo>
                  <a:pt x="20" y="157"/>
                </a:lnTo>
                <a:lnTo>
                  <a:pt x="20" y="159"/>
                </a:lnTo>
                <a:lnTo>
                  <a:pt x="20" y="160"/>
                </a:lnTo>
                <a:lnTo>
                  <a:pt x="18" y="160"/>
                </a:lnTo>
                <a:lnTo>
                  <a:pt x="2" y="160"/>
                </a:lnTo>
                <a:lnTo>
                  <a:pt x="2" y="154"/>
                </a:lnTo>
                <a:lnTo>
                  <a:pt x="2" y="138"/>
                </a:lnTo>
                <a:lnTo>
                  <a:pt x="2" y="136"/>
                </a:lnTo>
                <a:lnTo>
                  <a:pt x="4" y="136"/>
                </a:lnTo>
                <a:lnTo>
                  <a:pt x="2" y="135"/>
                </a:lnTo>
                <a:lnTo>
                  <a:pt x="2" y="133"/>
                </a:lnTo>
                <a:lnTo>
                  <a:pt x="4" y="133"/>
                </a:lnTo>
                <a:lnTo>
                  <a:pt x="4" y="132"/>
                </a:lnTo>
                <a:lnTo>
                  <a:pt x="2" y="130"/>
                </a:lnTo>
                <a:lnTo>
                  <a:pt x="2" y="128"/>
                </a:lnTo>
                <a:lnTo>
                  <a:pt x="2" y="127"/>
                </a:lnTo>
                <a:lnTo>
                  <a:pt x="2" y="125"/>
                </a:lnTo>
                <a:lnTo>
                  <a:pt x="4" y="125"/>
                </a:lnTo>
                <a:lnTo>
                  <a:pt x="4" y="124"/>
                </a:lnTo>
                <a:lnTo>
                  <a:pt x="2" y="124"/>
                </a:lnTo>
                <a:lnTo>
                  <a:pt x="2" y="122"/>
                </a:lnTo>
                <a:lnTo>
                  <a:pt x="2" y="119"/>
                </a:lnTo>
                <a:lnTo>
                  <a:pt x="2" y="117"/>
                </a:lnTo>
                <a:lnTo>
                  <a:pt x="2" y="116"/>
                </a:lnTo>
                <a:lnTo>
                  <a:pt x="2" y="112"/>
                </a:lnTo>
                <a:lnTo>
                  <a:pt x="2" y="108"/>
                </a:lnTo>
                <a:lnTo>
                  <a:pt x="0" y="108"/>
                </a:lnTo>
                <a:lnTo>
                  <a:pt x="0" y="101"/>
                </a:lnTo>
                <a:lnTo>
                  <a:pt x="0" y="100"/>
                </a:lnTo>
                <a:lnTo>
                  <a:pt x="0" y="90"/>
                </a:lnTo>
                <a:lnTo>
                  <a:pt x="0" y="85"/>
                </a:lnTo>
                <a:lnTo>
                  <a:pt x="0" y="82"/>
                </a:lnTo>
                <a:lnTo>
                  <a:pt x="0" y="80"/>
                </a:lnTo>
                <a:lnTo>
                  <a:pt x="0" y="66"/>
                </a:lnTo>
                <a:lnTo>
                  <a:pt x="0" y="56"/>
                </a:lnTo>
                <a:lnTo>
                  <a:pt x="0" y="53"/>
                </a:lnTo>
                <a:lnTo>
                  <a:pt x="0" y="50"/>
                </a:lnTo>
                <a:lnTo>
                  <a:pt x="0" y="48"/>
                </a:lnTo>
                <a:lnTo>
                  <a:pt x="0" y="40"/>
                </a:lnTo>
                <a:lnTo>
                  <a:pt x="0" y="37"/>
                </a:lnTo>
                <a:lnTo>
                  <a:pt x="0" y="29"/>
                </a:lnTo>
                <a:lnTo>
                  <a:pt x="0" y="28"/>
                </a:lnTo>
                <a:lnTo>
                  <a:pt x="0" y="21"/>
                </a:lnTo>
                <a:lnTo>
                  <a:pt x="0" y="18"/>
                </a:lnTo>
                <a:lnTo>
                  <a:pt x="0" y="15"/>
                </a:lnTo>
                <a:lnTo>
                  <a:pt x="0" y="4"/>
                </a:lnTo>
                <a:lnTo>
                  <a:pt x="0" y="0"/>
                </a:lnTo>
                <a:lnTo>
                  <a:pt x="4" y="0"/>
                </a:lnTo>
                <a:lnTo>
                  <a:pt x="5" y="0"/>
                </a:lnTo>
                <a:lnTo>
                  <a:pt x="8" y="0"/>
                </a:lnTo>
                <a:lnTo>
                  <a:pt x="10" y="0"/>
                </a:lnTo>
                <a:lnTo>
                  <a:pt x="18" y="0"/>
                </a:lnTo>
                <a:lnTo>
                  <a:pt x="21" y="0"/>
                </a:lnTo>
                <a:lnTo>
                  <a:pt x="32" y="0"/>
                </a:lnTo>
                <a:lnTo>
                  <a:pt x="34" y="0"/>
                </a:lnTo>
                <a:lnTo>
                  <a:pt x="37" y="0"/>
                </a:lnTo>
                <a:lnTo>
                  <a:pt x="40" y="0"/>
                </a:lnTo>
                <a:lnTo>
                  <a:pt x="44" y="0"/>
                </a:lnTo>
                <a:lnTo>
                  <a:pt x="45" y="0"/>
                </a:lnTo>
                <a:lnTo>
                  <a:pt x="48" y="0"/>
                </a:lnTo>
                <a:lnTo>
                  <a:pt x="53" y="0"/>
                </a:lnTo>
                <a:lnTo>
                  <a:pt x="55" y="0"/>
                </a:lnTo>
                <a:lnTo>
                  <a:pt x="69" y="0"/>
                </a:lnTo>
                <a:lnTo>
                  <a:pt x="77" y="0"/>
                </a:lnTo>
                <a:lnTo>
                  <a:pt x="80" y="0"/>
                </a:lnTo>
                <a:lnTo>
                  <a:pt x="82" y="0"/>
                </a:lnTo>
                <a:lnTo>
                  <a:pt x="84" y="0"/>
                </a:lnTo>
                <a:lnTo>
                  <a:pt x="85" y="0"/>
                </a:lnTo>
                <a:lnTo>
                  <a:pt x="92" y="0"/>
                </a:lnTo>
                <a:lnTo>
                  <a:pt x="93" y="0"/>
                </a:lnTo>
                <a:close/>
              </a:path>
            </a:pathLst>
          </a:custGeom>
          <a:solidFill>
            <a:srgbClr val="4D824E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04" name="Freeform 56"/>
          <p:cNvSpPr>
            <a:spLocks/>
          </p:cNvSpPr>
          <p:nvPr/>
        </p:nvSpPr>
        <p:spPr bwMode="auto">
          <a:xfrm>
            <a:off x="3094038" y="2095500"/>
            <a:ext cx="584200" cy="668338"/>
          </a:xfrm>
          <a:custGeom>
            <a:avLst/>
            <a:gdLst/>
            <a:ahLst/>
            <a:cxnLst>
              <a:cxn ang="0">
                <a:pos x="368" y="389"/>
              </a:cxn>
              <a:cxn ang="0">
                <a:pos x="366" y="410"/>
              </a:cxn>
              <a:cxn ang="0">
                <a:pos x="361" y="410"/>
              </a:cxn>
              <a:cxn ang="0">
                <a:pos x="357" y="410"/>
              </a:cxn>
              <a:cxn ang="0">
                <a:pos x="329" y="411"/>
              </a:cxn>
              <a:cxn ang="0">
                <a:pos x="301" y="411"/>
              </a:cxn>
              <a:cxn ang="0">
                <a:pos x="291" y="411"/>
              </a:cxn>
              <a:cxn ang="0">
                <a:pos x="283" y="411"/>
              </a:cxn>
              <a:cxn ang="0">
                <a:pos x="277" y="411"/>
              </a:cxn>
              <a:cxn ang="0">
                <a:pos x="254" y="411"/>
              </a:cxn>
              <a:cxn ang="0">
                <a:pos x="224" y="421"/>
              </a:cxn>
              <a:cxn ang="0">
                <a:pos x="217" y="421"/>
              </a:cxn>
              <a:cxn ang="0">
                <a:pos x="203" y="421"/>
              </a:cxn>
              <a:cxn ang="0">
                <a:pos x="197" y="416"/>
              </a:cxn>
              <a:cxn ang="0">
                <a:pos x="193" y="406"/>
              </a:cxn>
              <a:cxn ang="0">
                <a:pos x="190" y="392"/>
              </a:cxn>
              <a:cxn ang="0">
                <a:pos x="192" y="384"/>
              </a:cxn>
              <a:cxn ang="0">
                <a:pos x="192" y="376"/>
              </a:cxn>
              <a:cxn ang="0">
                <a:pos x="184" y="374"/>
              </a:cxn>
              <a:cxn ang="0">
                <a:pos x="168" y="371"/>
              </a:cxn>
              <a:cxn ang="0">
                <a:pos x="161" y="368"/>
              </a:cxn>
              <a:cxn ang="0">
                <a:pos x="155" y="362"/>
              </a:cxn>
              <a:cxn ang="0">
                <a:pos x="137" y="370"/>
              </a:cxn>
              <a:cxn ang="0">
                <a:pos x="123" y="381"/>
              </a:cxn>
              <a:cxn ang="0">
                <a:pos x="107" y="387"/>
              </a:cxn>
              <a:cxn ang="0">
                <a:pos x="99" y="386"/>
              </a:cxn>
              <a:cxn ang="0">
                <a:pos x="89" y="390"/>
              </a:cxn>
              <a:cxn ang="0">
                <a:pos x="77" y="402"/>
              </a:cxn>
              <a:cxn ang="0">
                <a:pos x="64" y="410"/>
              </a:cxn>
              <a:cxn ang="0">
                <a:pos x="51" y="406"/>
              </a:cxn>
              <a:cxn ang="0">
                <a:pos x="40" y="408"/>
              </a:cxn>
              <a:cxn ang="0">
                <a:pos x="25" y="419"/>
              </a:cxn>
              <a:cxn ang="0">
                <a:pos x="14" y="419"/>
              </a:cxn>
              <a:cxn ang="0">
                <a:pos x="3" y="416"/>
              </a:cxn>
              <a:cxn ang="0">
                <a:pos x="0" y="408"/>
              </a:cxn>
              <a:cxn ang="0">
                <a:pos x="0" y="381"/>
              </a:cxn>
              <a:cxn ang="0">
                <a:pos x="0" y="360"/>
              </a:cxn>
              <a:cxn ang="0">
                <a:pos x="0" y="355"/>
              </a:cxn>
              <a:cxn ang="0">
                <a:pos x="0" y="318"/>
              </a:cxn>
              <a:cxn ang="0">
                <a:pos x="0" y="296"/>
              </a:cxn>
              <a:cxn ang="0">
                <a:pos x="0" y="246"/>
              </a:cxn>
              <a:cxn ang="0">
                <a:pos x="0" y="214"/>
              </a:cxn>
              <a:cxn ang="0">
                <a:pos x="0" y="208"/>
              </a:cxn>
              <a:cxn ang="0">
                <a:pos x="0" y="131"/>
              </a:cxn>
              <a:cxn ang="0">
                <a:pos x="0" y="42"/>
              </a:cxn>
              <a:cxn ang="0">
                <a:pos x="0" y="2"/>
              </a:cxn>
              <a:cxn ang="0">
                <a:pos x="326" y="2"/>
              </a:cxn>
              <a:cxn ang="0">
                <a:pos x="339" y="30"/>
              </a:cxn>
              <a:cxn ang="0">
                <a:pos x="339" y="78"/>
              </a:cxn>
              <a:cxn ang="0">
                <a:pos x="339" y="120"/>
              </a:cxn>
              <a:cxn ang="0">
                <a:pos x="339" y="131"/>
              </a:cxn>
              <a:cxn ang="0">
                <a:pos x="339" y="165"/>
              </a:cxn>
              <a:cxn ang="0">
                <a:pos x="339" y="214"/>
              </a:cxn>
              <a:cxn ang="0">
                <a:pos x="339" y="282"/>
              </a:cxn>
              <a:cxn ang="0">
                <a:pos x="339" y="296"/>
              </a:cxn>
              <a:cxn ang="0">
                <a:pos x="355" y="325"/>
              </a:cxn>
              <a:cxn ang="0">
                <a:pos x="368" y="338"/>
              </a:cxn>
            </a:cxnLst>
            <a:rect l="0" t="0" r="r" b="b"/>
            <a:pathLst>
              <a:path w="368" h="421">
                <a:moveTo>
                  <a:pt x="368" y="381"/>
                </a:moveTo>
                <a:lnTo>
                  <a:pt x="368" y="382"/>
                </a:lnTo>
                <a:lnTo>
                  <a:pt x="368" y="389"/>
                </a:lnTo>
                <a:lnTo>
                  <a:pt x="368" y="390"/>
                </a:lnTo>
                <a:lnTo>
                  <a:pt x="368" y="410"/>
                </a:lnTo>
                <a:lnTo>
                  <a:pt x="366" y="410"/>
                </a:lnTo>
                <a:lnTo>
                  <a:pt x="365" y="410"/>
                </a:lnTo>
                <a:lnTo>
                  <a:pt x="363" y="410"/>
                </a:lnTo>
                <a:lnTo>
                  <a:pt x="361" y="410"/>
                </a:lnTo>
                <a:lnTo>
                  <a:pt x="360" y="410"/>
                </a:lnTo>
                <a:lnTo>
                  <a:pt x="358" y="410"/>
                </a:lnTo>
                <a:lnTo>
                  <a:pt x="357" y="410"/>
                </a:lnTo>
                <a:lnTo>
                  <a:pt x="350" y="410"/>
                </a:lnTo>
                <a:lnTo>
                  <a:pt x="341" y="411"/>
                </a:lnTo>
                <a:lnTo>
                  <a:pt x="329" y="411"/>
                </a:lnTo>
                <a:lnTo>
                  <a:pt x="310" y="411"/>
                </a:lnTo>
                <a:lnTo>
                  <a:pt x="307" y="411"/>
                </a:lnTo>
                <a:lnTo>
                  <a:pt x="301" y="411"/>
                </a:lnTo>
                <a:lnTo>
                  <a:pt x="299" y="411"/>
                </a:lnTo>
                <a:lnTo>
                  <a:pt x="297" y="411"/>
                </a:lnTo>
                <a:lnTo>
                  <a:pt x="291" y="411"/>
                </a:lnTo>
                <a:lnTo>
                  <a:pt x="286" y="411"/>
                </a:lnTo>
                <a:lnTo>
                  <a:pt x="285" y="411"/>
                </a:lnTo>
                <a:lnTo>
                  <a:pt x="283" y="411"/>
                </a:lnTo>
                <a:lnTo>
                  <a:pt x="281" y="411"/>
                </a:lnTo>
                <a:lnTo>
                  <a:pt x="280" y="411"/>
                </a:lnTo>
                <a:lnTo>
                  <a:pt x="277" y="411"/>
                </a:lnTo>
                <a:lnTo>
                  <a:pt x="275" y="411"/>
                </a:lnTo>
                <a:lnTo>
                  <a:pt x="273" y="411"/>
                </a:lnTo>
                <a:lnTo>
                  <a:pt x="254" y="411"/>
                </a:lnTo>
                <a:lnTo>
                  <a:pt x="230" y="411"/>
                </a:lnTo>
                <a:lnTo>
                  <a:pt x="224" y="411"/>
                </a:lnTo>
                <a:lnTo>
                  <a:pt x="224" y="421"/>
                </a:lnTo>
                <a:lnTo>
                  <a:pt x="222" y="421"/>
                </a:lnTo>
                <a:lnTo>
                  <a:pt x="221" y="421"/>
                </a:lnTo>
                <a:lnTo>
                  <a:pt x="217" y="421"/>
                </a:lnTo>
                <a:lnTo>
                  <a:pt x="216" y="421"/>
                </a:lnTo>
                <a:lnTo>
                  <a:pt x="213" y="421"/>
                </a:lnTo>
                <a:lnTo>
                  <a:pt x="203" y="421"/>
                </a:lnTo>
                <a:lnTo>
                  <a:pt x="201" y="419"/>
                </a:lnTo>
                <a:lnTo>
                  <a:pt x="198" y="418"/>
                </a:lnTo>
                <a:lnTo>
                  <a:pt x="197" y="416"/>
                </a:lnTo>
                <a:lnTo>
                  <a:pt x="195" y="413"/>
                </a:lnTo>
                <a:lnTo>
                  <a:pt x="195" y="410"/>
                </a:lnTo>
                <a:lnTo>
                  <a:pt x="193" y="406"/>
                </a:lnTo>
                <a:lnTo>
                  <a:pt x="192" y="400"/>
                </a:lnTo>
                <a:lnTo>
                  <a:pt x="190" y="397"/>
                </a:lnTo>
                <a:lnTo>
                  <a:pt x="190" y="392"/>
                </a:lnTo>
                <a:lnTo>
                  <a:pt x="190" y="389"/>
                </a:lnTo>
                <a:lnTo>
                  <a:pt x="192" y="387"/>
                </a:lnTo>
                <a:lnTo>
                  <a:pt x="192" y="384"/>
                </a:lnTo>
                <a:lnTo>
                  <a:pt x="193" y="381"/>
                </a:lnTo>
                <a:lnTo>
                  <a:pt x="193" y="379"/>
                </a:lnTo>
                <a:lnTo>
                  <a:pt x="192" y="376"/>
                </a:lnTo>
                <a:lnTo>
                  <a:pt x="189" y="374"/>
                </a:lnTo>
                <a:lnTo>
                  <a:pt x="187" y="373"/>
                </a:lnTo>
                <a:lnTo>
                  <a:pt x="184" y="374"/>
                </a:lnTo>
                <a:lnTo>
                  <a:pt x="176" y="374"/>
                </a:lnTo>
                <a:lnTo>
                  <a:pt x="174" y="374"/>
                </a:lnTo>
                <a:lnTo>
                  <a:pt x="168" y="371"/>
                </a:lnTo>
                <a:lnTo>
                  <a:pt x="165" y="370"/>
                </a:lnTo>
                <a:lnTo>
                  <a:pt x="163" y="370"/>
                </a:lnTo>
                <a:lnTo>
                  <a:pt x="161" y="368"/>
                </a:lnTo>
                <a:lnTo>
                  <a:pt x="160" y="363"/>
                </a:lnTo>
                <a:lnTo>
                  <a:pt x="157" y="362"/>
                </a:lnTo>
                <a:lnTo>
                  <a:pt x="155" y="362"/>
                </a:lnTo>
                <a:lnTo>
                  <a:pt x="150" y="363"/>
                </a:lnTo>
                <a:lnTo>
                  <a:pt x="144" y="368"/>
                </a:lnTo>
                <a:lnTo>
                  <a:pt x="137" y="370"/>
                </a:lnTo>
                <a:lnTo>
                  <a:pt x="133" y="373"/>
                </a:lnTo>
                <a:lnTo>
                  <a:pt x="128" y="378"/>
                </a:lnTo>
                <a:lnTo>
                  <a:pt x="123" y="381"/>
                </a:lnTo>
                <a:lnTo>
                  <a:pt x="121" y="382"/>
                </a:lnTo>
                <a:lnTo>
                  <a:pt x="113" y="386"/>
                </a:lnTo>
                <a:lnTo>
                  <a:pt x="107" y="387"/>
                </a:lnTo>
                <a:lnTo>
                  <a:pt x="105" y="386"/>
                </a:lnTo>
                <a:lnTo>
                  <a:pt x="102" y="386"/>
                </a:lnTo>
                <a:lnTo>
                  <a:pt x="99" y="386"/>
                </a:lnTo>
                <a:lnTo>
                  <a:pt x="94" y="389"/>
                </a:lnTo>
                <a:lnTo>
                  <a:pt x="91" y="390"/>
                </a:lnTo>
                <a:lnTo>
                  <a:pt x="89" y="390"/>
                </a:lnTo>
                <a:lnTo>
                  <a:pt x="85" y="395"/>
                </a:lnTo>
                <a:lnTo>
                  <a:pt x="78" y="400"/>
                </a:lnTo>
                <a:lnTo>
                  <a:pt x="77" y="402"/>
                </a:lnTo>
                <a:lnTo>
                  <a:pt x="72" y="406"/>
                </a:lnTo>
                <a:lnTo>
                  <a:pt x="67" y="408"/>
                </a:lnTo>
                <a:lnTo>
                  <a:pt x="64" y="410"/>
                </a:lnTo>
                <a:lnTo>
                  <a:pt x="61" y="410"/>
                </a:lnTo>
                <a:lnTo>
                  <a:pt x="57" y="408"/>
                </a:lnTo>
                <a:lnTo>
                  <a:pt x="51" y="406"/>
                </a:lnTo>
                <a:lnTo>
                  <a:pt x="48" y="406"/>
                </a:lnTo>
                <a:lnTo>
                  <a:pt x="43" y="406"/>
                </a:lnTo>
                <a:lnTo>
                  <a:pt x="40" y="408"/>
                </a:lnTo>
                <a:lnTo>
                  <a:pt x="33" y="411"/>
                </a:lnTo>
                <a:lnTo>
                  <a:pt x="29" y="416"/>
                </a:lnTo>
                <a:lnTo>
                  <a:pt x="25" y="419"/>
                </a:lnTo>
                <a:lnTo>
                  <a:pt x="22" y="421"/>
                </a:lnTo>
                <a:lnTo>
                  <a:pt x="17" y="421"/>
                </a:lnTo>
                <a:lnTo>
                  <a:pt x="14" y="419"/>
                </a:lnTo>
                <a:lnTo>
                  <a:pt x="13" y="419"/>
                </a:lnTo>
                <a:lnTo>
                  <a:pt x="6" y="416"/>
                </a:lnTo>
                <a:lnTo>
                  <a:pt x="3" y="416"/>
                </a:lnTo>
                <a:lnTo>
                  <a:pt x="0" y="416"/>
                </a:lnTo>
                <a:lnTo>
                  <a:pt x="0" y="414"/>
                </a:lnTo>
                <a:lnTo>
                  <a:pt x="0" y="408"/>
                </a:lnTo>
                <a:lnTo>
                  <a:pt x="0" y="392"/>
                </a:lnTo>
                <a:lnTo>
                  <a:pt x="0" y="390"/>
                </a:lnTo>
                <a:lnTo>
                  <a:pt x="0" y="381"/>
                </a:lnTo>
                <a:lnTo>
                  <a:pt x="0" y="378"/>
                </a:lnTo>
                <a:lnTo>
                  <a:pt x="0" y="363"/>
                </a:lnTo>
                <a:lnTo>
                  <a:pt x="0" y="360"/>
                </a:lnTo>
                <a:lnTo>
                  <a:pt x="0" y="358"/>
                </a:lnTo>
                <a:lnTo>
                  <a:pt x="0" y="357"/>
                </a:lnTo>
                <a:lnTo>
                  <a:pt x="0" y="355"/>
                </a:lnTo>
                <a:lnTo>
                  <a:pt x="0" y="349"/>
                </a:lnTo>
                <a:lnTo>
                  <a:pt x="0" y="323"/>
                </a:lnTo>
                <a:lnTo>
                  <a:pt x="0" y="318"/>
                </a:lnTo>
                <a:lnTo>
                  <a:pt x="0" y="307"/>
                </a:lnTo>
                <a:lnTo>
                  <a:pt x="0" y="298"/>
                </a:lnTo>
                <a:lnTo>
                  <a:pt x="0" y="296"/>
                </a:lnTo>
                <a:lnTo>
                  <a:pt x="0" y="283"/>
                </a:lnTo>
                <a:lnTo>
                  <a:pt x="0" y="282"/>
                </a:lnTo>
                <a:lnTo>
                  <a:pt x="0" y="246"/>
                </a:lnTo>
                <a:lnTo>
                  <a:pt x="0" y="242"/>
                </a:lnTo>
                <a:lnTo>
                  <a:pt x="0" y="237"/>
                </a:lnTo>
                <a:lnTo>
                  <a:pt x="0" y="214"/>
                </a:lnTo>
                <a:lnTo>
                  <a:pt x="0" y="213"/>
                </a:lnTo>
                <a:lnTo>
                  <a:pt x="0" y="211"/>
                </a:lnTo>
                <a:lnTo>
                  <a:pt x="0" y="208"/>
                </a:lnTo>
                <a:lnTo>
                  <a:pt x="0" y="197"/>
                </a:lnTo>
                <a:lnTo>
                  <a:pt x="0" y="149"/>
                </a:lnTo>
                <a:lnTo>
                  <a:pt x="0" y="131"/>
                </a:lnTo>
                <a:lnTo>
                  <a:pt x="0" y="59"/>
                </a:lnTo>
                <a:lnTo>
                  <a:pt x="0" y="46"/>
                </a:lnTo>
                <a:lnTo>
                  <a:pt x="0" y="42"/>
                </a:lnTo>
                <a:lnTo>
                  <a:pt x="0" y="21"/>
                </a:lnTo>
                <a:lnTo>
                  <a:pt x="0" y="8"/>
                </a:lnTo>
                <a:lnTo>
                  <a:pt x="0" y="2"/>
                </a:lnTo>
                <a:lnTo>
                  <a:pt x="285" y="0"/>
                </a:lnTo>
                <a:lnTo>
                  <a:pt x="320" y="2"/>
                </a:lnTo>
                <a:lnTo>
                  <a:pt x="326" y="2"/>
                </a:lnTo>
                <a:lnTo>
                  <a:pt x="337" y="2"/>
                </a:lnTo>
                <a:lnTo>
                  <a:pt x="337" y="11"/>
                </a:lnTo>
                <a:lnTo>
                  <a:pt x="339" y="30"/>
                </a:lnTo>
                <a:lnTo>
                  <a:pt x="339" y="46"/>
                </a:lnTo>
                <a:lnTo>
                  <a:pt x="339" y="69"/>
                </a:lnTo>
                <a:lnTo>
                  <a:pt x="339" y="78"/>
                </a:lnTo>
                <a:lnTo>
                  <a:pt x="339" y="110"/>
                </a:lnTo>
                <a:lnTo>
                  <a:pt x="339" y="115"/>
                </a:lnTo>
                <a:lnTo>
                  <a:pt x="339" y="120"/>
                </a:lnTo>
                <a:lnTo>
                  <a:pt x="339" y="122"/>
                </a:lnTo>
                <a:lnTo>
                  <a:pt x="339" y="123"/>
                </a:lnTo>
                <a:lnTo>
                  <a:pt x="339" y="131"/>
                </a:lnTo>
                <a:lnTo>
                  <a:pt x="339" y="139"/>
                </a:lnTo>
                <a:lnTo>
                  <a:pt x="339" y="158"/>
                </a:lnTo>
                <a:lnTo>
                  <a:pt x="339" y="165"/>
                </a:lnTo>
                <a:lnTo>
                  <a:pt x="339" y="181"/>
                </a:lnTo>
                <a:lnTo>
                  <a:pt x="339" y="208"/>
                </a:lnTo>
                <a:lnTo>
                  <a:pt x="339" y="214"/>
                </a:lnTo>
                <a:lnTo>
                  <a:pt x="339" y="235"/>
                </a:lnTo>
                <a:lnTo>
                  <a:pt x="339" y="266"/>
                </a:lnTo>
                <a:lnTo>
                  <a:pt x="339" y="282"/>
                </a:lnTo>
                <a:lnTo>
                  <a:pt x="339" y="286"/>
                </a:lnTo>
                <a:lnTo>
                  <a:pt x="339" y="294"/>
                </a:lnTo>
                <a:lnTo>
                  <a:pt x="339" y="296"/>
                </a:lnTo>
                <a:lnTo>
                  <a:pt x="339" y="298"/>
                </a:lnTo>
                <a:lnTo>
                  <a:pt x="339" y="325"/>
                </a:lnTo>
                <a:lnTo>
                  <a:pt x="355" y="325"/>
                </a:lnTo>
                <a:lnTo>
                  <a:pt x="368" y="325"/>
                </a:lnTo>
                <a:lnTo>
                  <a:pt x="368" y="328"/>
                </a:lnTo>
                <a:lnTo>
                  <a:pt x="368" y="338"/>
                </a:lnTo>
                <a:lnTo>
                  <a:pt x="368" y="381"/>
                </a:lnTo>
                <a:close/>
              </a:path>
            </a:pathLst>
          </a:custGeom>
          <a:solidFill>
            <a:srgbClr val="85F2B4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05" name="Freeform 57"/>
          <p:cNvSpPr>
            <a:spLocks/>
          </p:cNvSpPr>
          <p:nvPr/>
        </p:nvSpPr>
        <p:spPr bwMode="auto">
          <a:xfrm>
            <a:off x="3094038" y="3057525"/>
            <a:ext cx="542925" cy="430213"/>
          </a:xfrm>
          <a:custGeom>
            <a:avLst/>
            <a:gdLst/>
            <a:ahLst/>
            <a:cxnLst>
              <a:cxn ang="0">
                <a:pos x="341" y="18"/>
              </a:cxn>
              <a:cxn ang="0">
                <a:pos x="337" y="31"/>
              </a:cxn>
              <a:cxn ang="0">
                <a:pos x="328" y="36"/>
              </a:cxn>
              <a:cxn ang="0">
                <a:pos x="329" y="45"/>
              </a:cxn>
              <a:cxn ang="0">
                <a:pos x="328" y="61"/>
              </a:cxn>
              <a:cxn ang="0">
                <a:pos x="321" y="71"/>
              </a:cxn>
              <a:cxn ang="0">
                <a:pos x="315" y="87"/>
              </a:cxn>
              <a:cxn ang="0">
                <a:pos x="317" y="101"/>
              </a:cxn>
              <a:cxn ang="0">
                <a:pos x="321" y="103"/>
              </a:cxn>
              <a:cxn ang="0">
                <a:pos x="318" y="114"/>
              </a:cxn>
              <a:cxn ang="0">
                <a:pos x="325" y="119"/>
              </a:cxn>
              <a:cxn ang="0">
                <a:pos x="321" y="132"/>
              </a:cxn>
              <a:cxn ang="0">
                <a:pos x="312" y="138"/>
              </a:cxn>
              <a:cxn ang="0">
                <a:pos x="302" y="138"/>
              </a:cxn>
              <a:cxn ang="0">
                <a:pos x="293" y="143"/>
              </a:cxn>
              <a:cxn ang="0">
                <a:pos x="281" y="148"/>
              </a:cxn>
              <a:cxn ang="0">
                <a:pos x="270" y="154"/>
              </a:cxn>
              <a:cxn ang="0">
                <a:pos x="261" y="160"/>
              </a:cxn>
              <a:cxn ang="0">
                <a:pos x="251" y="160"/>
              </a:cxn>
              <a:cxn ang="0">
                <a:pos x="241" y="162"/>
              </a:cxn>
              <a:cxn ang="0">
                <a:pos x="229" y="157"/>
              </a:cxn>
              <a:cxn ang="0">
                <a:pos x="216" y="162"/>
              </a:cxn>
              <a:cxn ang="0">
                <a:pos x="203" y="165"/>
              </a:cxn>
              <a:cxn ang="0">
                <a:pos x="195" y="157"/>
              </a:cxn>
              <a:cxn ang="0">
                <a:pos x="184" y="160"/>
              </a:cxn>
              <a:cxn ang="0">
                <a:pos x="171" y="168"/>
              </a:cxn>
              <a:cxn ang="0">
                <a:pos x="155" y="165"/>
              </a:cxn>
              <a:cxn ang="0">
                <a:pos x="144" y="172"/>
              </a:cxn>
              <a:cxn ang="0">
                <a:pos x="131" y="170"/>
              </a:cxn>
              <a:cxn ang="0">
                <a:pos x="121" y="180"/>
              </a:cxn>
              <a:cxn ang="0">
                <a:pos x="110" y="180"/>
              </a:cxn>
              <a:cxn ang="0">
                <a:pos x="97" y="184"/>
              </a:cxn>
              <a:cxn ang="0">
                <a:pos x="96" y="189"/>
              </a:cxn>
              <a:cxn ang="0">
                <a:pos x="81" y="194"/>
              </a:cxn>
              <a:cxn ang="0">
                <a:pos x="72" y="199"/>
              </a:cxn>
              <a:cxn ang="0">
                <a:pos x="64" y="208"/>
              </a:cxn>
              <a:cxn ang="0">
                <a:pos x="64" y="215"/>
              </a:cxn>
              <a:cxn ang="0">
                <a:pos x="67" y="224"/>
              </a:cxn>
              <a:cxn ang="0">
                <a:pos x="53" y="226"/>
              </a:cxn>
              <a:cxn ang="0">
                <a:pos x="43" y="234"/>
              </a:cxn>
              <a:cxn ang="0">
                <a:pos x="29" y="240"/>
              </a:cxn>
              <a:cxn ang="0">
                <a:pos x="29" y="252"/>
              </a:cxn>
              <a:cxn ang="0">
                <a:pos x="16" y="263"/>
              </a:cxn>
              <a:cxn ang="0">
                <a:pos x="8" y="271"/>
              </a:cxn>
              <a:cxn ang="0">
                <a:pos x="1" y="266"/>
              </a:cxn>
              <a:cxn ang="0">
                <a:pos x="0" y="210"/>
              </a:cxn>
              <a:cxn ang="0">
                <a:pos x="0" y="135"/>
              </a:cxn>
              <a:cxn ang="0">
                <a:pos x="0" y="53"/>
              </a:cxn>
              <a:cxn ang="0">
                <a:pos x="30" y="24"/>
              </a:cxn>
              <a:cxn ang="0">
                <a:pos x="67" y="34"/>
              </a:cxn>
              <a:cxn ang="0">
                <a:pos x="88" y="15"/>
              </a:cxn>
              <a:cxn ang="0">
                <a:pos x="126" y="5"/>
              </a:cxn>
              <a:cxn ang="0">
                <a:pos x="153" y="24"/>
              </a:cxn>
              <a:cxn ang="0">
                <a:pos x="192" y="24"/>
              </a:cxn>
              <a:cxn ang="0">
                <a:pos x="219" y="24"/>
              </a:cxn>
              <a:cxn ang="0">
                <a:pos x="254" y="34"/>
              </a:cxn>
              <a:cxn ang="0">
                <a:pos x="302" y="21"/>
              </a:cxn>
              <a:cxn ang="0">
                <a:pos x="313" y="10"/>
              </a:cxn>
              <a:cxn ang="0">
                <a:pos x="333" y="5"/>
              </a:cxn>
            </a:cxnLst>
            <a:rect l="0" t="0" r="r" b="b"/>
            <a:pathLst>
              <a:path w="342" h="271">
                <a:moveTo>
                  <a:pt x="333" y="5"/>
                </a:moveTo>
                <a:lnTo>
                  <a:pt x="331" y="7"/>
                </a:lnTo>
                <a:lnTo>
                  <a:pt x="333" y="8"/>
                </a:lnTo>
                <a:lnTo>
                  <a:pt x="334" y="10"/>
                </a:lnTo>
                <a:lnTo>
                  <a:pt x="336" y="12"/>
                </a:lnTo>
                <a:lnTo>
                  <a:pt x="336" y="13"/>
                </a:lnTo>
                <a:lnTo>
                  <a:pt x="337" y="15"/>
                </a:lnTo>
                <a:lnTo>
                  <a:pt x="339" y="15"/>
                </a:lnTo>
                <a:lnTo>
                  <a:pt x="339" y="16"/>
                </a:lnTo>
                <a:lnTo>
                  <a:pt x="341" y="18"/>
                </a:lnTo>
                <a:lnTo>
                  <a:pt x="342" y="18"/>
                </a:lnTo>
                <a:lnTo>
                  <a:pt x="342" y="20"/>
                </a:lnTo>
                <a:lnTo>
                  <a:pt x="342" y="21"/>
                </a:lnTo>
                <a:lnTo>
                  <a:pt x="342" y="23"/>
                </a:lnTo>
                <a:lnTo>
                  <a:pt x="342" y="24"/>
                </a:lnTo>
                <a:lnTo>
                  <a:pt x="341" y="24"/>
                </a:lnTo>
                <a:lnTo>
                  <a:pt x="339" y="26"/>
                </a:lnTo>
                <a:lnTo>
                  <a:pt x="336" y="28"/>
                </a:lnTo>
                <a:lnTo>
                  <a:pt x="336" y="29"/>
                </a:lnTo>
                <a:lnTo>
                  <a:pt x="337" y="31"/>
                </a:lnTo>
                <a:lnTo>
                  <a:pt x="337" y="34"/>
                </a:lnTo>
                <a:lnTo>
                  <a:pt x="337" y="36"/>
                </a:lnTo>
                <a:lnTo>
                  <a:pt x="336" y="36"/>
                </a:lnTo>
                <a:lnTo>
                  <a:pt x="336" y="37"/>
                </a:lnTo>
                <a:lnTo>
                  <a:pt x="334" y="37"/>
                </a:lnTo>
                <a:lnTo>
                  <a:pt x="333" y="37"/>
                </a:lnTo>
                <a:lnTo>
                  <a:pt x="333" y="36"/>
                </a:lnTo>
                <a:lnTo>
                  <a:pt x="331" y="36"/>
                </a:lnTo>
                <a:lnTo>
                  <a:pt x="329" y="36"/>
                </a:lnTo>
                <a:lnTo>
                  <a:pt x="328" y="36"/>
                </a:lnTo>
                <a:lnTo>
                  <a:pt x="328" y="37"/>
                </a:lnTo>
                <a:lnTo>
                  <a:pt x="328" y="39"/>
                </a:lnTo>
                <a:lnTo>
                  <a:pt x="329" y="39"/>
                </a:lnTo>
                <a:lnTo>
                  <a:pt x="331" y="39"/>
                </a:lnTo>
                <a:lnTo>
                  <a:pt x="331" y="40"/>
                </a:lnTo>
                <a:lnTo>
                  <a:pt x="333" y="40"/>
                </a:lnTo>
                <a:lnTo>
                  <a:pt x="333" y="42"/>
                </a:lnTo>
                <a:lnTo>
                  <a:pt x="331" y="44"/>
                </a:lnTo>
                <a:lnTo>
                  <a:pt x="331" y="45"/>
                </a:lnTo>
                <a:lnTo>
                  <a:pt x="329" y="45"/>
                </a:lnTo>
                <a:lnTo>
                  <a:pt x="328" y="47"/>
                </a:lnTo>
                <a:lnTo>
                  <a:pt x="326" y="48"/>
                </a:lnTo>
                <a:lnTo>
                  <a:pt x="326" y="50"/>
                </a:lnTo>
                <a:lnTo>
                  <a:pt x="326" y="52"/>
                </a:lnTo>
                <a:lnTo>
                  <a:pt x="326" y="53"/>
                </a:lnTo>
                <a:lnTo>
                  <a:pt x="326" y="55"/>
                </a:lnTo>
                <a:lnTo>
                  <a:pt x="326" y="56"/>
                </a:lnTo>
                <a:lnTo>
                  <a:pt x="326" y="58"/>
                </a:lnTo>
                <a:lnTo>
                  <a:pt x="328" y="60"/>
                </a:lnTo>
                <a:lnTo>
                  <a:pt x="328" y="61"/>
                </a:lnTo>
                <a:lnTo>
                  <a:pt x="328" y="63"/>
                </a:lnTo>
                <a:lnTo>
                  <a:pt x="328" y="64"/>
                </a:lnTo>
                <a:lnTo>
                  <a:pt x="328" y="66"/>
                </a:lnTo>
                <a:lnTo>
                  <a:pt x="328" y="68"/>
                </a:lnTo>
                <a:lnTo>
                  <a:pt x="326" y="68"/>
                </a:lnTo>
                <a:lnTo>
                  <a:pt x="326" y="69"/>
                </a:lnTo>
                <a:lnTo>
                  <a:pt x="325" y="69"/>
                </a:lnTo>
                <a:lnTo>
                  <a:pt x="325" y="71"/>
                </a:lnTo>
                <a:lnTo>
                  <a:pt x="323" y="71"/>
                </a:lnTo>
                <a:lnTo>
                  <a:pt x="321" y="71"/>
                </a:lnTo>
                <a:lnTo>
                  <a:pt x="321" y="72"/>
                </a:lnTo>
                <a:lnTo>
                  <a:pt x="320" y="72"/>
                </a:lnTo>
                <a:lnTo>
                  <a:pt x="318" y="74"/>
                </a:lnTo>
                <a:lnTo>
                  <a:pt x="317" y="76"/>
                </a:lnTo>
                <a:lnTo>
                  <a:pt x="317" y="77"/>
                </a:lnTo>
                <a:lnTo>
                  <a:pt x="317" y="80"/>
                </a:lnTo>
                <a:lnTo>
                  <a:pt x="315" y="82"/>
                </a:lnTo>
                <a:lnTo>
                  <a:pt x="315" y="84"/>
                </a:lnTo>
                <a:lnTo>
                  <a:pt x="315" y="85"/>
                </a:lnTo>
                <a:lnTo>
                  <a:pt x="315" y="87"/>
                </a:lnTo>
                <a:lnTo>
                  <a:pt x="315" y="88"/>
                </a:lnTo>
                <a:lnTo>
                  <a:pt x="315" y="90"/>
                </a:lnTo>
                <a:lnTo>
                  <a:pt x="315" y="92"/>
                </a:lnTo>
                <a:lnTo>
                  <a:pt x="315" y="93"/>
                </a:lnTo>
                <a:lnTo>
                  <a:pt x="317" y="95"/>
                </a:lnTo>
                <a:lnTo>
                  <a:pt x="317" y="96"/>
                </a:lnTo>
                <a:lnTo>
                  <a:pt x="318" y="98"/>
                </a:lnTo>
                <a:lnTo>
                  <a:pt x="318" y="100"/>
                </a:lnTo>
                <a:lnTo>
                  <a:pt x="318" y="101"/>
                </a:lnTo>
                <a:lnTo>
                  <a:pt x="317" y="101"/>
                </a:lnTo>
                <a:lnTo>
                  <a:pt x="315" y="103"/>
                </a:lnTo>
                <a:lnTo>
                  <a:pt x="313" y="103"/>
                </a:lnTo>
                <a:lnTo>
                  <a:pt x="313" y="104"/>
                </a:lnTo>
                <a:lnTo>
                  <a:pt x="315" y="106"/>
                </a:lnTo>
                <a:lnTo>
                  <a:pt x="317" y="104"/>
                </a:lnTo>
                <a:lnTo>
                  <a:pt x="317" y="103"/>
                </a:lnTo>
                <a:lnTo>
                  <a:pt x="318" y="103"/>
                </a:lnTo>
                <a:lnTo>
                  <a:pt x="318" y="101"/>
                </a:lnTo>
                <a:lnTo>
                  <a:pt x="320" y="101"/>
                </a:lnTo>
                <a:lnTo>
                  <a:pt x="321" y="103"/>
                </a:lnTo>
                <a:lnTo>
                  <a:pt x="321" y="104"/>
                </a:lnTo>
                <a:lnTo>
                  <a:pt x="321" y="106"/>
                </a:lnTo>
                <a:lnTo>
                  <a:pt x="320" y="108"/>
                </a:lnTo>
                <a:lnTo>
                  <a:pt x="320" y="109"/>
                </a:lnTo>
                <a:lnTo>
                  <a:pt x="318" y="109"/>
                </a:lnTo>
                <a:lnTo>
                  <a:pt x="318" y="111"/>
                </a:lnTo>
                <a:lnTo>
                  <a:pt x="317" y="111"/>
                </a:lnTo>
                <a:lnTo>
                  <a:pt x="317" y="112"/>
                </a:lnTo>
                <a:lnTo>
                  <a:pt x="317" y="114"/>
                </a:lnTo>
                <a:lnTo>
                  <a:pt x="318" y="114"/>
                </a:lnTo>
                <a:lnTo>
                  <a:pt x="318" y="116"/>
                </a:lnTo>
                <a:lnTo>
                  <a:pt x="318" y="117"/>
                </a:lnTo>
                <a:lnTo>
                  <a:pt x="317" y="117"/>
                </a:lnTo>
                <a:lnTo>
                  <a:pt x="317" y="119"/>
                </a:lnTo>
                <a:lnTo>
                  <a:pt x="318" y="119"/>
                </a:lnTo>
                <a:lnTo>
                  <a:pt x="320" y="119"/>
                </a:lnTo>
                <a:lnTo>
                  <a:pt x="320" y="117"/>
                </a:lnTo>
                <a:lnTo>
                  <a:pt x="321" y="119"/>
                </a:lnTo>
                <a:lnTo>
                  <a:pt x="323" y="119"/>
                </a:lnTo>
                <a:lnTo>
                  <a:pt x="325" y="119"/>
                </a:lnTo>
                <a:lnTo>
                  <a:pt x="326" y="119"/>
                </a:lnTo>
                <a:lnTo>
                  <a:pt x="326" y="120"/>
                </a:lnTo>
                <a:lnTo>
                  <a:pt x="328" y="122"/>
                </a:lnTo>
                <a:lnTo>
                  <a:pt x="328" y="124"/>
                </a:lnTo>
                <a:lnTo>
                  <a:pt x="328" y="125"/>
                </a:lnTo>
                <a:lnTo>
                  <a:pt x="326" y="125"/>
                </a:lnTo>
                <a:lnTo>
                  <a:pt x="326" y="128"/>
                </a:lnTo>
                <a:lnTo>
                  <a:pt x="325" y="128"/>
                </a:lnTo>
                <a:lnTo>
                  <a:pt x="323" y="132"/>
                </a:lnTo>
                <a:lnTo>
                  <a:pt x="321" y="132"/>
                </a:lnTo>
                <a:lnTo>
                  <a:pt x="321" y="133"/>
                </a:lnTo>
                <a:lnTo>
                  <a:pt x="321" y="135"/>
                </a:lnTo>
                <a:lnTo>
                  <a:pt x="320" y="135"/>
                </a:lnTo>
                <a:lnTo>
                  <a:pt x="320" y="136"/>
                </a:lnTo>
                <a:lnTo>
                  <a:pt x="318" y="136"/>
                </a:lnTo>
                <a:lnTo>
                  <a:pt x="318" y="138"/>
                </a:lnTo>
                <a:lnTo>
                  <a:pt x="317" y="138"/>
                </a:lnTo>
                <a:lnTo>
                  <a:pt x="315" y="138"/>
                </a:lnTo>
                <a:lnTo>
                  <a:pt x="313" y="138"/>
                </a:lnTo>
                <a:lnTo>
                  <a:pt x="312" y="138"/>
                </a:lnTo>
                <a:lnTo>
                  <a:pt x="312" y="140"/>
                </a:lnTo>
                <a:lnTo>
                  <a:pt x="310" y="140"/>
                </a:lnTo>
                <a:lnTo>
                  <a:pt x="309" y="138"/>
                </a:lnTo>
                <a:lnTo>
                  <a:pt x="309" y="136"/>
                </a:lnTo>
                <a:lnTo>
                  <a:pt x="309" y="135"/>
                </a:lnTo>
                <a:lnTo>
                  <a:pt x="307" y="135"/>
                </a:lnTo>
                <a:lnTo>
                  <a:pt x="305" y="135"/>
                </a:lnTo>
                <a:lnTo>
                  <a:pt x="302" y="135"/>
                </a:lnTo>
                <a:lnTo>
                  <a:pt x="302" y="136"/>
                </a:lnTo>
                <a:lnTo>
                  <a:pt x="302" y="138"/>
                </a:lnTo>
                <a:lnTo>
                  <a:pt x="302" y="140"/>
                </a:lnTo>
                <a:lnTo>
                  <a:pt x="301" y="141"/>
                </a:lnTo>
                <a:lnTo>
                  <a:pt x="299" y="143"/>
                </a:lnTo>
                <a:lnTo>
                  <a:pt x="299" y="144"/>
                </a:lnTo>
                <a:lnTo>
                  <a:pt x="297" y="144"/>
                </a:lnTo>
                <a:lnTo>
                  <a:pt x="297" y="146"/>
                </a:lnTo>
                <a:lnTo>
                  <a:pt x="296" y="146"/>
                </a:lnTo>
                <a:lnTo>
                  <a:pt x="296" y="144"/>
                </a:lnTo>
                <a:lnTo>
                  <a:pt x="294" y="143"/>
                </a:lnTo>
                <a:lnTo>
                  <a:pt x="293" y="143"/>
                </a:lnTo>
                <a:lnTo>
                  <a:pt x="291" y="143"/>
                </a:lnTo>
                <a:lnTo>
                  <a:pt x="289" y="144"/>
                </a:lnTo>
                <a:lnTo>
                  <a:pt x="288" y="143"/>
                </a:lnTo>
                <a:lnTo>
                  <a:pt x="288" y="144"/>
                </a:lnTo>
                <a:lnTo>
                  <a:pt x="286" y="143"/>
                </a:lnTo>
                <a:lnTo>
                  <a:pt x="285" y="144"/>
                </a:lnTo>
                <a:lnTo>
                  <a:pt x="285" y="146"/>
                </a:lnTo>
                <a:lnTo>
                  <a:pt x="285" y="148"/>
                </a:lnTo>
                <a:lnTo>
                  <a:pt x="283" y="148"/>
                </a:lnTo>
                <a:lnTo>
                  <a:pt x="281" y="148"/>
                </a:lnTo>
                <a:lnTo>
                  <a:pt x="281" y="149"/>
                </a:lnTo>
                <a:lnTo>
                  <a:pt x="281" y="151"/>
                </a:lnTo>
                <a:lnTo>
                  <a:pt x="280" y="151"/>
                </a:lnTo>
                <a:lnTo>
                  <a:pt x="278" y="152"/>
                </a:lnTo>
                <a:lnTo>
                  <a:pt x="277" y="152"/>
                </a:lnTo>
                <a:lnTo>
                  <a:pt x="277" y="154"/>
                </a:lnTo>
                <a:lnTo>
                  <a:pt x="275" y="154"/>
                </a:lnTo>
                <a:lnTo>
                  <a:pt x="273" y="154"/>
                </a:lnTo>
                <a:lnTo>
                  <a:pt x="272" y="154"/>
                </a:lnTo>
                <a:lnTo>
                  <a:pt x="270" y="154"/>
                </a:lnTo>
                <a:lnTo>
                  <a:pt x="270" y="156"/>
                </a:lnTo>
                <a:lnTo>
                  <a:pt x="270" y="157"/>
                </a:lnTo>
                <a:lnTo>
                  <a:pt x="269" y="157"/>
                </a:lnTo>
                <a:lnTo>
                  <a:pt x="269" y="159"/>
                </a:lnTo>
                <a:lnTo>
                  <a:pt x="267" y="159"/>
                </a:lnTo>
                <a:lnTo>
                  <a:pt x="265" y="159"/>
                </a:lnTo>
                <a:lnTo>
                  <a:pt x="264" y="159"/>
                </a:lnTo>
                <a:lnTo>
                  <a:pt x="262" y="159"/>
                </a:lnTo>
                <a:lnTo>
                  <a:pt x="262" y="160"/>
                </a:lnTo>
                <a:lnTo>
                  <a:pt x="261" y="160"/>
                </a:lnTo>
                <a:lnTo>
                  <a:pt x="261" y="159"/>
                </a:lnTo>
                <a:lnTo>
                  <a:pt x="259" y="159"/>
                </a:lnTo>
                <a:lnTo>
                  <a:pt x="259" y="157"/>
                </a:lnTo>
                <a:lnTo>
                  <a:pt x="257" y="157"/>
                </a:lnTo>
                <a:lnTo>
                  <a:pt x="256" y="157"/>
                </a:lnTo>
                <a:lnTo>
                  <a:pt x="256" y="159"/>
                </a:lnTo>
                <a:lnTo>
                  <a:pt x="254" y="159"/>
                </a:lnTo>
                <a:lnTo>
                  <a:pt x="254" y="160"/>
                </a:lnTo>
                <a:lnTo>
                  <a:pt x="253" y="160"/>
                </a:lnTo>
                <a:lnTo>
                  <a:pt x="251" y="160"/>
                </a:lnTo>
                <a:lnTo>
                  <a:pt x="251" y="162"/>
                </a:lnTo>
                <a:lnTo>
                  <a:pt x="249" y="162"/>
                </a:lnTo>
                <a:lnTo>
                  <a:pt x="249" y="164"/>
                </a:lnTo>
                <a:lnTo>
                  <a:pt x="248" y="164"/>
                </a:lnTo>
                <a:lnTo>
                  <a:pt x="246" y="164"/>
                </a:lnTo>
                <a:lnTo>
                  <a:pt x="246" y="162"/>
                </a:lnTo>
                <a:lnTo>
                  <a:pt x="245" y="164"/>
                </a:lnTo>
                <a:lnTo>
                  <a:pt x="243" y="164"/>
                </a:lnTo>
                <a:lnTo>
                  <a:pt x="241" y="164"/>
                </a:lnTo>
                <a:lnTo>
                  <a:pt x="241" y="162"/>
                </a:lnTo>
                <a:lnTo>
                  <a:pt x="240" y="162"/>
                </a:lnTo>
                <a:lnTo>
                  <a:pt x="238" y="162"/>
                </a:lnTo>
                <a:lnTo>
                  <a:pt x="238" y="160"/>
                </a:lnTo>
                <a:lnTo>
                  <a:pt x="237" y="160"/>
                </a:lnTo>
                <a:lnTo>
                  <a:pt x="235" y="159"/>
                </a:lnTo>
                <a:lnTo>
                  <a:pt x="233" y="159"/>
                </a:lnTo>
                <a:lnTo>
                  <a:pt x="233" y="157"/>
                </a:lnTo>
                <a:lnTo>
                  <a:pt x="232" y="157"/>
                </a:lnTo>
                <a:lnTo>
                  <a:pt x="230" y="157"/>
                </a:lnTo>
                <a:lnTo>
                  <a:pt x="229" y="157"/>
                </a:lnTo>
                <a:lnTo>
                  <a:pt x="227" y="157"/>
                </a:lnTo>
                <a:lnTo>
                  <a:pt x="227" y="159"/>
                </a:lnTo>
                <a:lnTo>
                  <a:pt x="225" y="159"/>
                </a:lnTo>
                <a:lnTo>
                  <a:pt x="224" y="159"/>
                </a:lnTo>
                <a:lnTo>
                  <a:pt x="222" y="159"/>
                </a:lnTo>
                <a:lnTo>
                  <a:pt x="221" y="159"/>
                </a:lnTo>
                <a:lnTo>
                  <a:pt x="221" y="160"/>
                </a:lnTo>
                <a:lnTo>
                  <a:pt x="219" y="160"/>
                </a:lnTo>
                <a:lnTo>
                  <a:pt x="217" y="160"/>
                </a:lnTo>
                <a:lnTo>
                  <a:pt x="216" y="162"/>
                </a:lnTo>
                <a:lnTo>
                  <a:pt x="214" y="162"/>
                </a:lnTo>
                <a:lnTo>
                  <a:pt x="214" y="164"/>
                </a:lnTo>
                <a:lnTo>
                  <a:pt x="213" y="164"/>
                </a:lnTo>
                <a:lnTo>
                  <a:pt x="211" y="164"/>
                </a:lnTo>
                <a:lnTo>
                  <a:pt x="209" y="164"/>
                </a:lnTo>
                <a:lnTo>
                  <a:pt x="208" y="164"/>
                </a:lnTo>
                <a:lnTo>
                  <a:pt x="206" y="164"/>
                </a:lnTo>
                <a:lnTo>
                  <a:pt x="205" y="164"/>
                </a:lnTo>
                <a:lnTo>
                  <a:pt x="205" y="165"/>
                </a:lnTo>
                <a:lnTo>
                  <a:pt x="203" y="165"/>
                </a:lnTo>
                <a:lnTo>
                  <a:pt x="201" y="165"/>
                </a:lnTo>
                <a:lnTo>
                  <a:pt x="200" y="165"/>
                </a:lnTo>
                <a:lnTo>
                  <a:pt x="200" y="164"/>
                </a:lnTo>
                <a:lnTo>
                  <a:pt x="198" y="164"/>
                </a:lnTo>
                <a:lnTo>
                  <a:pt x="198" y="162"/>
                </a:lnTo>
                <a:lnTo>
                  <a:pt x="198" y="160"/>
                </a:lnTo>
                <a:lnTo>
                  <a:pt x="197" y="160"/>
                </a:lnTo>
                <a:lnTo>
                  <a:pt x="197" y="159"/>
                </a:lnTo>
                <a:lnTo>
                  <a:pt x="195" y="159"/>
                </a:lnTo>
                <a:lnTo>
                  <a:pt x="195" y="157"/>
                </a:lnTo>
                <a:lnTo>
                  <a:pt x="193" y="157"/>
                </a:lnTo>
                <a:lnTo>
                  <a:pt x="192" y="157"/>
                </a:lnTo>
                <a:lnTo>
                  <a:pt x="190" y="157"/>
                </a:lnTo>
                <a:lnTo>
                  <a:pt x="189" y="157"/>
                </a:lnTo>
                <a:lnTo>
                  <a:pt x="187" y="159"/>
                </a:lnTo>
                <a:lnTo>
                  <a:pt x="185" y="159"/>
                </a:lnTo>
                <a:lnTo>
                  <a:pt x="184" y="159"/>
                </a:lnTo>
                <a:lnTo>
                  <a:pt x="184" y="160"/>
                </a:lnTo>
                <a:lnTo>
                  <a:pt x="185" y="160"/>
                </a:lnTo>
                <a:lnTo>
                  <a:pt x="184" y="160"/>
                </a:lnTo>
                <a:lnTo>
                  <a:pt x="184" y="162"/>
                </a:lnTo>
                <a:lnTo>
                  <a:pt x="182" y="162"/>
                </a:lnTo>
                <a:lnTo>
                  <a:pt x="181" y="164"/>
                </a:lnTo>
                <a:lnTo>
                  <a:pt x="179" y="164"/>
                </a:lnTo>
                <a:lnTo>
                  <a:pt x="179" y="165"/>
                </a:lnTo>
                <a:lnTo>
                  <a:pt x="177" y="165"/>
                </a:lnTo>
                <a:lnTo>
                  <a:pt x="177" y="167"/>
                </a:lnTo>
                <a:lnTo>
                  <a:pt x="174" y="168"/>
                </a:lnTo>
                <a:lnTo>
                  <a:pt x="173" y="168"/>
                </a:lnTo>
                <a:lnTo>
                  <a:pt x="171" y="168"/>
                </a:lnTo>
                <a:lnTo>
                  <a:pt x="169" y="168"/>
                </a:lnTo>
                <a:lnTo>
                  <a:pt x="168" y="168"/>
                </a:lnTo>
                <a:lnTo>
                  <a:pt x="166" y="168"/>
                </a:lnTo>
                <a:lnTo>
                  <a:pt x="165" y="168"/>
                </a:lnTo>
                <a:lnTo>
                  <a:pt x="163" y="167"/>
                </a:lnTo>
                <a:lnTo>
                  <a:pt x="161" y="167"/>
                </a:lnTo>
                <a:lnTo>
                  <a:pt x="160" y="167"/>
                </a:lnTo>
                <a:lnTo>
                  <a:pt x="158" y="167"/>
                </a:lnTo>
                <a:lnTo>
                  <a:pt x="157" y="167"/>
                </a:lnTo>
                <a:lnTo>
                  <a:pt x="155" y="165"/>
                </a:lnTo>
                <a:lnTo>
                  <a:pt x="153" y="165"/>
                </a:lnTo>
                <a:lnTo>
                  <a:pt x="152" y="165"/>
                </a:lnTo>
                <a:lnTo>
                  <a:pt x="150" y="165"/>
                </a:lnTo>
                <a:lnTo>
                  <a:pt x="149" y="165"/>
                </a:lnTo>
                <a:lnTo>
                  <a:pt x="147" y="165"/>
                </a:lnTo>
                <a:lnTo>
                  <a:pt x="147" y="167"/>
                </a:lnTo>
                <a:lnTo>
                  <a:pt x="145" y="168"/>
                </a:lnTo>
                <a:lnTo>
                  <a:pt x="145" y="170"/>
                </a:lnTo>
                <a:lnTo>
                  <a:pt x="145" y="172"/>
                </a:lnTo>
                <a:lnTo>
                  <a:pt x="144" y="172"/>
                </a:lnTo>
                <a:lnTo>
                  <a:pt x="142" y="172"/>
                </a:lnTo>
                <a:lnTo>
                  <a:pt x="141" y="172"/>
                </a:lnTo>
                <a:lnTo>
                  <a:pt x="139" y="172"/>
                </a:lnTo>
                <a:lnTo>
                  <a:pt x="139" y="170"/>
                </a:lnTo>
                <a:lnTo>
                  <a:pt x="137" y="170"/>
                </a:lnTo>
                <a:lnTo>
                  <a:pt x="136" y="168"/>
                </a:lnTo>
                <a:lnTo>
                  <a:pt x="134" y="168"/>
                </a:lnTo>
                <a:lnTo>
                  <a:pt x="133" y="168"/>
                </a:lnTo>
                <a:lnTo>
                  <a:pt x="131" y="168"/>
                </a:lnTo>
                <a:lnTo>
                  <a:pt x="131" y="170"/>
                </a:lnTo>
                <a:lnTo>
                  <a:pt x="129" y="170"/>
                </a:lnTo>
                <a:lnTo>
                  <a:pt x="128" y="172"/>
                </a:lnTo>
                <a:lnTo>
                  <a:pt x="128" y="173"/>
                </a:lnTo>
                <a:lnTo>
                  <a:pt x="128" y="175"/>
                </a:lnTo>
                <a:lnTo>
                  <a:pt x="126" y="175"/>
                </a:lnTo>
                <a:lnTo>
                  <a:pt x="126" y="176"/>
                </a:lnTo>
                <a:lnTo>
                  <a:pt x="125" y="176"/>
                </a:lnTo>
                <a:lnTo>
                  <a:pt x="123" y="176"/>
                </a:lnTo>
                <a:lnTo>
                  <a:pt x="121" y="178"/>
                </a:lnTo>
                <a:lnTo>
                  <a:pt x="121" y="180"/>
                </a:lnTo>
                <a:lnTo>
                  <a:pt x="118" y="180"/>
                </a:lnTo>
                <a:lnTo>
                  <a:pt x="117" y="180"/>
                </a:lnTo>
                <a:lnTo>
                  <a:pt x="117" y="181"/>
                </a:lnTo>
                <a:lnTo>
                  <a:pt x="115" y="181"/>
                </a:lnTo>
                <a:lnTo>
                  <a:pt x="113" y="181"/>
                </a:lnTo>
                <a:lnTo>
                  <a:pt x="112" y="181"/>
                </a:lnTo>
                <a:lnTo>
                  <a:pt x="112" y="180"/>
                </a:lnTo>
                <a:lnTo>
                  <a:pt x="112" y="181"/>
                </a:lnTo>
                <a:lnTo>
                  <a:pt x="110" y="181"/>
                </a:lnTo>
                <a:lnTo>
                  <a:pt x="110" y="180"/>
                </a:lnTo>
                <a:lnTo>
                  <a:pt x="109" y="180"/>
                </a:lnTo>
                <a:lnTo>
                  <a:pt x="107" y="178"/>
                </a:lnTo>
                <a:lnTo>
                  <a:pt x="105" y="178"/>
                </a:lnTo>
                <a:lnTo>
                  <a:pt x="105" y="180"/>
                </a:lnTo>
                <a:lnTo>
                  <a:pt x="104" y="180"/>
                </a:lnTo>
                <a:lnTo>
                  <a:pt x="102" y="180"/>
                </a:lnTo>
                <a:lnTo>
                  <a:pt x="102" y="181"/>
                </a:lnTo>
                <a:lnTo>
                  <a:pt x="101" y="181"/>
                </a:lnTo>
                <a:lnTo>
                  <a:pt x="99" y="183"/>
                </a:lnTo>
                <a:lnTo>
                  <a:pt x="97" y="184"/>
                </a:lnTo>
                <a:lnTo>
                  <a:pt x="97" y="186"/>
                </a:lnTo>
                <a:lnTo>
                  <a:pt x="99" y="186"/>
                </a:lnTo>
                <a:lnTo>
                  <a:pt x="99" y="188"/>
                </a:lnTo>
                <a:lnTo>
                  <a:pt x="101" y="188"/>
                </a:lnTo>
                <a:lnTo>
                  <a:pt x="101" y="189"/>
                </a:lnTo>
                <a:lnTo>
                  <a:pt x="101" y="191"/>
                </a:lnTo>
                <a:lnTo>
                  <a:pt x="99" y="191"/>
                </a:lnTo>
                <a:lnTo>
                  <a:pt x="97" y="191"/>
                </a:lnTo>
                <a:lnTo>
                  <a:pt x="96" y="191"/>
                </a:lnTo>
                <a:lnTo>
                  <a:pt x="96" y="189"/>
                </a:lnTo>
                <a:lnTo>
                  <a:pt x="94" y="189"/>
                </a:lnTo>
                <a:lnTo>
                  <a:pt x="93" y="189"/>
                </a:lnTo>
                <a:lnTo>
                  <a:pt x="91" y="189"/>
                </a:lnTo>
                <a:lnTo>
                  <a:pt x="91" y="191"/>
                </a:lnTo>
                <a:lnTo>
                  <a:pt x="89" y="192"/>
                </a:lnTo>
                <a:lnTo>
                  <a:pt x="88" y="194"/>
                </a:lnTo>
                <a:lnTo>
                  <a:pt x="86" y="196"/>
                </a:lnTo>
                <a:lnTo>
                  <a:pt x="85" y="196"/>
                </a:lnTo>
                <a:lnTo>
                  <a:pt x="83" y="196"/>
                </a:lnTo>
                <a:lnTo>
                  <a:pt x="81" y="194"/>
                </a:lnTo>
                <a:lnTo>
                  <a:pt x="80" y="194"/>
                </a:lnTo>
                <a:lnTo>
                  <a:pt x="80" y="192"/>
                </a:lnTo>
                <a:lnTo>
                  <a:pt x="78" y="192"/>
                </a:lnTo>
                <a:lnTo>
                  <a:pt x="77" y="192"/>
                </a:lnTo>
                <a:lnTo>
                  <a:pt x="77" y="194"/>
                </a:lnTo>
                <a:lnTo>
                  <a:pt x="75" y="194"/>
                </a:lnTo>
                <a:lnTo>
                  <a:pt x="73" y="194"/>
                </a:lnTo>
                <a:lnTo>
                  <a:pt x="73" y="196"/>
                </a:lnTo>
                <a:lnTo>
                  <a:pt x="72" y="197"/>
                </a:lnTo>
                <a:lnTo>
                  <a:pt x="72" y="199"/>
                </a:lnTo>
                <a:lnTo>
                  <a:pt x="72" y="200"/>
                </a:lnTo>
                <a:lnTo>
                  <a:pt x="70" y="202"/>
                </a:lnTo>
                <a:lnTo>
                  <a:pt x="69" y="202"/>
                </a:lnTo>
                <a:lnTo>
                  <a:pt x="67" y="202"/>
                </a:lnTo>
                <a:lnTo>
                  <a:pt x="65" y="202"/>
                </a:lnTo>
                <a:lnTo>
                  <a:pt x="65" y="204"/>
                </a:lnTo>
                <a:lnTo>
                  <a:pt x="65" y="205"/>
                </a:lnTo>
                <a:lnTo>
                  <a:pt x="65" y="207"/>
                </a:lnTo>
                <a:lnTo>
                  <a:pt x="64" y="207"/>
                </a:lnTo>
                <a:lnTo>
                  <a:pt x="64" y="208"/>
                </a:lnTo>
                <a:lnTo>
                  <a:pt x="62" y="208"/>
                </a:lnTo>
                <a:lnTo>
                  <a:pt x="61" y="208"/>
                </a:lnTo>
                <a:lnTo>
                  <a:pt x="59" y="208"/>
                </a:lnTo>
                <a:lnTo>
                  <a:pt x="57" y="210"/>
                </a:lnTo>
                <a:lnTo>
                  <a:pt x="59" y="212"/>
                </a:lnTo>
                <a:lnTo>
                  <a:pt x="61" y="212"/>
                </a:lnTo>
                <a:lnTo>
                  <a:pt x="62" y="212"/>
                </a:lnTo>
                <a:lnTo>
                  <a:pt x="64" y="212"/>
                </a:lnTo>
                <a:lnTo>
                  <a:pt x="65" y="213"/>
                </a:lnTo>
                <a:lnTo>
                  <a:pt x="64" y="215"/>
                </a:lnTo>
                <a:lnTo>
                  <a:pt x="62" y="215"/>
                </a:lnTo>
                <a:lnTo>
                  <a:pt x="61" y="216"/>
                </a:lnTo>
                <a:lnTo>
                  <a:pt x="61" y="218"/>
                </a:lnTo>
                <a:lnTo>
                  <a:pt x="62" y="218"/>
                </a:lnTo>
                <a:lnTo>
                  <a:pt x="64" y="218"/>
                </a:lnTo>
                <a:lnTo>
                  <a:pt x="67" y="218"/>
                </a:lnTo>
                <a:lnTo>
                  <a:pt x="67" y="220"/>
                </a:lnTo>
                <a:lnTo>
                  <a:pt x="69" y="221"/>
                </a:lnTo>
                <a:lnTo>
                  <a:pt x="67" y="223"/>
                </a:lnTo>
                <a:lnTo>
                  <a:pt x="67" y="224"/>
                </a:lnTo>
                <a:lnTo>
                  <a:pt x="65" y="224"/>
                </a:lnTo>
                <a:lnTo>
                  <a:pt x="64" y="224"/>
                </a:lnTo>
                <a:lnTo>
                  <a:pt x="64" y="226"/>
                </a:lnTo>
                <a:lnTo>
                  <a:pt x="62" y="226"/>
                </a:lnTo>
                <a:lnTo>
                  <a:pt x="61" y="226"/>
                </a:lnTo>
                <a:lnTo>
                  <a:pt x="61" y="224"/>
                </a:lnTo>
                <a:lnTo>
                  <a:pt x="59" y="224"/>
                </a:lnTo>
                <a:lnTo>
                  <a:pt x="56" y="224"/>
                </a:lnTo>
                <a:lnTo>
                  <a:pt x="54" y="226"/>
                </a:lnTo>
                <a:lnTo>
                  <a:pt x="53" y="226"/>
                </a:lnTo>
                <a:lnTo>
                  <a:pt x="53" y="228"/>
                </a:lnTo>
                <a:lnTo>
                  <a:pt x="51" y="229"/>
                </a:lnTo>
                <a:lnTo>
                  <a:pt x="49" y="231"/>
                </a:lnTo>
                <a:lnTo>
                  <a:pt x="48" y="231"/>
                </a:lnTo>
                <a:lnTo>
                  <a:pt x="46" y="231"/>
                </a:lnTo>
                <a:lnTo>
                  <a:pt x="45" y="231"/>
                </a:lnTo>
                <a:lnTo>
                  <a:pt x="43" y="231"/>
                </a:lnTo>
                <a:lnTo>
                  <a:pt x="41" y="232"/>
                </a:lnTo>
                <a:lnTo>
                  <a:pt x="43" y="232"/>
                </a:lnTo>
                <a:lnTo>
                  <a:pt x="43" y="234"/>
                </a:lnTo>
                <a:lnTo>
                  <a:pt x="41" y="234"/>
                </a:lnTo>
                <a:lnTo>
                  <a:pt x="41" y="236"/>
                </a:lnTo>
                <a:lnTo>
                  <a:pt x="40" y="236"/>
                </a:lnTo>
                <a:lnTo>
                  <a:pt x="38" y="236"/>
                </a:lnTo>
                <a:lnTo>
                  <a:pt x="35" y="236"/>
                </a:lnTo>
                <a:lnTo>
                  <a:pt x="33" y="236"/>
                </a:lnTo>
                <a:lnTo>
                  <a:pt x="32" y="237"/>
                </a:lnTo>
                <a:lnTo>
                  <a:pt x="30" y="237"/>
                </a:lnTo>
                <a:lnTo>
                  <a:pt x="29" y="239"/>
                </a:lnTo>
                <a:lnTo>
                  <a:pt x="29" y="240"/>
                </a:lnTo>
                <a:lnTo>
                  <a:pt x="27" y="240"/>
                </a:lnTo>
                <a:lnTo>
                  <a:pt x="25" y="240"/>
                </a:lnTo>
                <a:lnTo>
                  <a:pt x="24" y="240"/>
                </a:lnTo>
                <a:lnTo>
                  <a:pt x="24" y="244"/>
                </a:lnTo>
                <a:lnTo>
                  <a:pt x="24" y="245"/>
                </a:lnTo>
                <a:lnTo>
                  <a:pt x="24" y="247"/>
                </a:lnTo>
                <a:lnTo>
                  <a:pt x="24" y="248"/>
                </a:lnTo>
                <a:lnTo>
                  <a:pt x="25" y="250"/>
                </a:lnTo>
                <a:lnTo>
                  <a:pt x="27" y="252"/>
                </a:lnTo>
                <a:lnTo>
                  <a:pt x="29" y="252"/>
                </a:lnTo>
                <a:lnTo>
                  <a:pt x="29" y="253"/>
                </a:lnTo>
                <a:lnTo>
                  <a:pt x="27" y="255"/>
                </a:lnTo>
                <a:lnTo>
                  <a:pt x="25" y="255"/>
                </a:lnTo>
                <a:lnTo>
                  <a:pt x="22" y="256"/>
                </a:lnTo>
                <a:lnTo>
                  <a:pt x="21" y="258"/>
                </a:lnTo>
                <a:lnTo>
                  <a:pt x="19" y="260"/>
                </a:lnTo>
                <a:lnTo>
                  <a:pt x="17" y="260"/>
                </a:lnTo>
                <a:lnTo>
                  <a:pt x="17" y="261"/>
                </a:lnTo>
                <a:lnTo>
                  <a:pt x="17" y="263"/>
                </a:lnTo>
                <a:lnTo>
                  <a:pt x="16" y="263"/>
                </a:lnTo>
                <a:lnTo>
                  <a:pt x="14" y="263"/>
                </a:lnTo>
                <a:lnTo>
                  <a:pt x="14" y="264"/>
                </a:lnTo>
                <a:lnTo>
                  <a:pt x="14" y="266"/>
                </a:lnTo>
                <a:lnTo>
                  <a:pt x="14" y="268"/>
                </a:lnTo>
                <a:lnTo>
                  <a:pt x="13" y="268"/>
                </a:lnTo>
                <a:lnTo>
                  <a:pt x="13" y="269"/>
                </a:lnTo>
                <a:lnTo>
                  <a:pt x="11" y="271"/>
                </a:lnTo>
                <a:lnTo>
                  <a:pt x="9" y="269"/>
                </a:lnTo>
                <a:lnTo>
                  <a:pt x="9" y="271"/>
                </a:lnTo>
                <a:lnTo>
                  <a:pt x="8" y="271"/>
                </a:lnTo>
                <a:lnTo>
                  <a:pt x="8" y="269"/>
                </a:lnTo>
                <a:lnTo>
                  <a:pt x="6" y="269"/>
                </a:lnTo>
                <a:lnTo>
                  <a:pt x="6" y="268"/>
                </a:lnTo>
                <a:lnTo>
                  <a:pt x="6" y="266"/>
                </a:lnTo>
                <a:lnTo>
                  <a:pt x="5" y="264"/>
                </a:lnTo>
                <a:lnTo>
                  <a:pt x="5" y="263"/>
                </a:lnTo>
                <a:lnTo>
                  <a:pt x="3" y="263"/>
                </a:lnTo>
                <a:lnTo>
                  <a:pt x="1" y="263"/>
                </a:lnTo>
                <a:lnTo>
                  <a:pt x="1" y="264"/>
                </a:lnTo>
                <a:lnTo>
                  <a:pt x="1" y="266"/>
                </a:lnTo>
                <a:lnTo>
                  <a:pt x="0" y="266"/>
                </a:lnTo>
                <a:lnTo>
                  <a:pt x="0" y="268"/>
                </a:lnTo>
                <a:lnTo>
                  <a:pt x="0" y="261"/>
                </a:lnTo>
                <a:lnTo>
                  <a:pt x="0" y="250"/>
                </a:lnTo>
                <a:lnTo>
                  <a:pt x="0" y="248"/>
                </a:lnTo>
                <a:lnTo>
                  <a:pt x="0" y="245"/>
                </a:lnTo>
                <a:lnTo>
                  <a:pt x="0" y="240"/>
                </a:lnTo>
                <a:lnTo>
                  <a:pt x="0" y="232"/>
                </a:lnTo>
                <a:lnTo>
                  <a:pt x="0" y="212"/>
                </a:lnTo>
                <a:lnTo>
                  <a:pt x="0" y="210"/>
                </a:lnTo>
                <a:lnTo>
                  <a:pt x="0" y="204"/>
                </a:lnTo>
                <a:lnTo>
                  <a:pt x="0" y="184"/>
                </a:lnTo>
                <a:lnTo>
                  <a:pt x="0" y="165"/>
                </a:lnTo>
                <a:lnTo>
                  <a:pt x="0" y="160"/>
                </a:lnTo>
                <a:lnTo>
                  <a:pt x="0" y="157"/>
                </a:lnTo>
                <a:lnTo>
                  <a:pt x="0" y="152"/>
                </a:lnTo>
                <a:lnTo>
                  <a:pt x="0" y="146"/>
                </a:lnTo>
                <a:lnTo>
                  <a:pt x="0" y="144"/>
                </a:lnTo>
                <a:lnTo>
                  <a:pt x="0" y="143"/>
                </a:lnTo>
                <a:lnTo>
                  <a:pt x="0" y="135"/>
                </a:lnTo>
                <a:lnTo>
                  <a:pt x="0" y="127"/>
                </a:lnTo>
                <a:lnTo>
                  <a:pt x="0" y="120"/>
                </a:lnTo>
                <a:lnTo>
                  <a:pt x="0" y="114"/>
                </a:lnTo>
                <a:lnTo>
                  <a:pt x="0" y="100"/>
                </a:lnTo>
                <a:lnTo>
                  <a:pt x="0" y="90"/>
                </a:lnTo>
                <a:lnTo>
                  <a:pt x="0" y="76"/>
                </a:lnTo>
                <a:lnTo>
                  <a:pt x="0" y="74"/>
                </a:lnTo>
                <a:lnTo>
                  <a:pt x="0" y="69"/>
                </a:lnTo>
                <a:lnTo>
                  <a:pt x="0" y="63"/>
                </a:lnTo>
                <a:lnTo>
                  <a:pt x="0" y="53"/>
                </a:lnTo>
                <a:lnTo>
                  <a:pt x="0" y="45"/>
                </a:lnTo>
                <a:lnTo>
                  <a:pt x="0" y="42"/>
                </a:lnTo>
                <a:lnTo>
                  <a:pt x="0" y="28"/>
                </a:lnTo>
                <a:lnTo>
                  <a:pt x="0" y="26"/>
                </a:lnTo>
                <a:lnTo>
                  <a:pt x="0" y="24"/>
                </a:lnTo>
                <a:lnTo>
                  <a:pt x="11" y="24"/>
                </a:lnTo>
                <a:lnTo>
                  <a:pt x="21" y="24"/>
                </a:lnTo>
                <a:lnTo>
                  <a:pt x="24" y="24"/>
                </a:lnTo>
                <a:lnTo>
                  <a:pt x="25" y="24"/>
                </a:lnTo>
                <a:lnTo>
                  <a:pt x="30" y="24"/>
                </a:lnTo>
                <a:lnTo>
                  <a:pt x="30" y="26"/>
                </a:lnTo>
                <a:lnTo>
                  <a:pt x="30" y="28"/>
                </a:lnTo>
                <a:lnTo>
                  <a:pt x="30" y="29"/>
                </a:lnTo>
                <a:lnTo>
                  <a:pt x="35" y="29"/>
                </a:lnTo>
                <a:lnTo>
                  <a:pt x="45" y="29"/>
                </a:lnTo>
                <a:lnTo>
                  <a:pt x="45" y="34"/>
                </a:lnTo>
                <a:lnTo>
                  <a:pt x="49" y="34"/>
                </a:lnTo>
                <a:lnTo>
                  <a:pt x="54" y="34"/>
                </a:lnTo>
                <a:lnTo>
                  <a:pt x="56" y="34"/>
                </a:lnTo>
                <a:lnTo>
                  <a:pt x="67" y="34"/>
                </a:lnTo>
                <a:lnTo>
                  <a:pt x="77" y="34"/>
                </a:lnTo>
                <a:lnTo>
                  <a:pt x="78" y="34"/>
                </a:lnTo>
                <a:lnTo>
                  <a:pt x="78" y="24"/>
                </a:lnTo>
                <a:lnTo>
                  <a:pt x="83" y="24"/>
                </a:lnTo>
                <a:lnTo>
                  <a:pt x="85" y="24"/>
                </a:lnTo>
                <a:lnTo>
                  <a:pt x="86" y="24"/>
                </a:lnTo>
                <a:lnTo>
                  <a:pt x="88" y="24"/>
                </a:lnTo>
                <a:lnTo>
                  <a:pt x="88" y="21"/>
                </a:lnTo>
                <a:lnTo>
                  <a:pt x="88" y="16"/>
                </a:lnTo>
                <a:lnTo>
                  <a:pt x="88" y="15"/>
                </a:lnTo>
                <a:lnTo>
                  <a:pt x="91" y="15"/>
                </a:lnTo>
                <a:lnTo>
                  <a:pt x="93" y="15"/>
                </a:lnTo>
                <a:lnTo>
                  <a:pt x="102" y="15"/>
                </a:lnTo>
                <a:lnTo>
                  <a:pt x="102" y="10"/>
                </a:lnTo>
                <a:lnTo>
                  <a:pt x="105" y="10"/>
                </a:lnTo>
                <a:lnTo>
                  <a:pt x="105" y="5"/>
                </a:lnTo>
                <a:lnTo>
                  <a:pt x="110" y="5"/>
                </a:lnTo>
                <a:lnTo>
                  <a:pt x="121" y="5"/>
                </a:lnTo>
                <a:lnTo>
                  <a:pt x="123" y="5"/>
                </a:lnTo>
                <a:lnTo>
                  <a:pt x="126" y="5"/>
                </a:lnTo>
                <a:lnTo>
                  <a:pt x="131" y="5"/>
                </a:lnTo>
                <a:lnTo>
                  <a:pt x="149" y="5"/>
                </a:lnTo>
                <a:lnTo>
                  <a:pt x="150" y="5"/>
                </a:lnTo>
                <a:lnTo>
                  <a:pt x="152" y="5"/>
                </a:lnTo>
                <a:lnTo>
                  <a:pt x="153" y="5"/>
                </a:lnTo>
                <a:lnTo>
                  <a:pt x="153" y="13"/>
                </a:lnTo>
                <a:lnTo>
                  <a:pt x="153" y="18"/>
                </a:lnTo>
                <a:lnTo>
                  <a:pt x="153" y="20"/>
                </a:lnTo>
                <a:lnTo>
                  <a:pt x="153" y="21"/>
                </a:lnTo>
                <a:lnTo>
                  <a:pt x="153" y="24"/>
                </a:lnTo>
                <a:lnTo>
                  <a:pt x="157" y="24"/>
                </a:lnTo>
                <a:lnTo>
                  <a:pt x="163" y="24"/>
                </a:lnTo>
                <a:lnTo>
                  <a:pt x="168" y="24"/>
                </a:lnTo>
                <a:lnTo>
                  <a:pt x="173" y="24"/>
                </a:lnTo>
                <a:lnTo>
                  <a:pt x="177" y="24"/>
                </a:lnTo>
                <a:lnTo>
                  <a:pt x="182" y="24"/>
                </a:lnTo>
                <a:lnTo>
                  <a:pt x="184" y="24"/>
                </a:lnTo>
                <a:lnTo>
                  <a:pt x="189" y="24"/>
                </a:lnTo>
                <a:lnTo>
                  <a:pt x="190" y="24"/>
                </a:lnTo>
                <a:lnTo>
                  <a:pt x="192" y="24"/>
                </a:lnTo>
                <a:lnTo>
                  <a:pt x="195" y="24"/>
                </a:lnTo>
                <a:lnTo>
                  <a:pt x="197" y="24"/>
                </a:lnTo>
                <a:lnTo>
                  <a:pt x="198" y="24"/>
                </a:lnTo>
                <a:lnTo>
                  <a:pt x="200" y="24"/>
                </a:lnTo>
                <a:lnTo>
                  <a:pt x="201" y="24"/>
                </a:lnTo>
                <a:lnTo>
                  <a:pt x="206" y="24"/>
                </a:lnTo>
                <a:lnTo>
                  <a:pt x="208" y="24"/>
                </a:lnTo>
                <a:lnTo>
                  <a:pt x="209" y="24"/>
                </a:lnTo>
                <a:lnTo>
                  <a:pt x="214" y="24"/>
                </a:lnTo>
                <a:lnTo>
                  <a:pt x="219" y="24"/>
                </a:lnTo>
                <a:lnTo>
                  <a:pt x="221" y="24"/>
                </a:lnTo>
                <a:lnTo>
                  <a:pt x="230" y="24"/>
                </a:lnTo>
                <a:lnTo>
                  <a:pt x="235" y="24"/>
                </a:lnTo>
                <a:lnTo>
                  <a:pt x="240" y="24"/>
                </a:lnTo>
                <a:lnTo>
                  <a:pt x="241" y="24"/>
                </a:lnTo>
                <a:lnTo>
                  <a:pt x="246" y="24"/>
                </a:lnTo>
                <a:lnTo>
                  <a:pt x="249" y="24"/>
                </a:lnTo>
                <a:lnTo>
                  <a:pt x="254" y="24"/>
                </a:lnTo>
                <a:lnTo>
                  <a:pt x="254" y="29"/>
                </a:lnTo>
                <a:lnTo>
                  <a:pt x="254" y="34"/>
                </a:lnTo>
                <a:lnTo>
                  <a:pt x="264" y="34"/>
                </a:lnTo>
                <a:lnTo>
                  <a:pt x="275" y="34"/>
                </a:lnTo>
                <a:lnTo>
                  <a:pt x="277" y="34"/>
                </a:lnTo>
                <a:lnTo>
                  <a:pt x="288" y="34"/>
                </a:lnTo>
                <a:lnTo>
                  <a:pt x="293" y="34"/>
                </a:lnTo>
                <a:lnTo>
                  <a:pt x="296" y="34"/>
                </a:lnTo>
                <a:lnTo>
                  <a:pt x="297" y="34"/>
                </a:lnTo>
                <a:lnTo>
                  <a:pt x="302" y="34"/>
                </a:lnTo>
                <a:lnTo>
                  <a:pt x="302" y="24"/>
                </a:lnTo>
                <a:lnTo>
                  <a:pt x="302" y="21"/>
                </a:lnTo>
                <a:lnTo>
                  <a:pt x="302" y="18"/>
                </a:lnTo>
                <a:lnTo>
                  <a:pt x="302" y="15"/>
                </a:lnTo>
                <a:lnTo>
                  <a:pt x="302" y="13"/>
                </a:lnTo>
                <a:lnTo>
                  <a:pt x="304" y="13"/>
                </a:lnTo>
                <a:lnTo>
                  <a:pt x="309" y="13"/>
                </a:lnTo>
                <a:lnTo>
                  <a:pt x="310" y="13"/>
                </a:lnTo>
                <a:lnTo>
                  <a:pt x="312" y="13"/>
                </a:lnTo>
                <a:lnTo>
                  <a:pt x="312" y="12"/>
                </a:lnTo>
                <a:lnTo>
                  <a:pt x="312" y="10"/>
                </a:lnTo>
                <a:lnTo>
                  <a:pt x="313" y="10"/>
                </a:lnTo>
                <a:lnTo>
                  <a:pt x="313" y="8"/>
                </a:lnTo>
                <a:lnTo>
                  <a:pt x="313" y="7"/>
                </a:lnTo>
                <a:lnTo>
                  <a:pt x="317" y="7"/>
                </a:lnTo>
                <a:lnTo>
                  <a:pt x="318" y="7"/>
                </a:lnTo>
                <a:lnTo>
                  <a:pt x="318" y="4"/>
                </a:lnTo>
                <a:lnTo>
                  <a:pt x="321" y="4"/>
                </a:lnTo>
                <a:lnTo>
                  <a:pt x="321" y="0"/>
                </a:lnTo>
                <a:lnTo>
                  <a:pt x="329" y="0"/>
                </a:lnTo>
                <a:lnTo>
                  <a:pt x="331" y="5"/>
                </a:lnTo>
                <a:lnTo>
                  <a:pt x="333" y="5"/>
                </a:lnTo>
                <a:close/>
              </a:path>
            </a:pathLst>
          </a:custGeom>
          <a:solidFill>
            <a:srgbClr val="96655F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06" name="Freeform 58"/>
          <p:cNvSpPr>
            <a:spLocks/>
          </p:cNvSpPr>
          <p:nvPr/>
        </p:nvSpPr>
        <p:spPr bwMode="auto">
          <a:xfrm>
            <a:off x="5367338" y="3863975"/>
            <a:ext cx="420688" cy="220663"/>
          </a:xfrm>
          <a:custGeom>
            <a:avLst/>
            <a:gdLst/>
            <a:ahLst/>
            <a:cxnLst>
              <a:cxn ang="0">
                <a:pos x="22" y="3"/>
              </a:cxn>
              <a:cxn ang="0">
                <a:pos x="33" y="8"/>
              </a:cxn>
              <a:cxn ang="0">
                <a:pos x="45" y="16"/>
              </a:cxn>
              <a:cxn ang="0">
                <a:pos x="54" y="20"/>
              </a:cxn>
              <a:cxn ang="0">
                <a:pos x="62" y="16"/>
              </a:cxn>
              <a:cxn ang="0">
                <a:pos x="73" y="17"/>
              </a:cxn>
              <a:cxn ang="0">
                <a:pos x="78" y="16"/>
              </a:cxn>
              <a:cxn ang="0">
                <a:pos x="88" y="17"/>
              </a:cxn>
              <a:cxn ang="0">
                <a:pos x="94" y="25"/>
              </a:cxn>
              <a:cxn ang="0">
                <a:pos x="102" y="27"/>
              </a:cxn>
              <a:cxn ang="0">
                <a:pos x="110" y="25"/>
              </a:cxn>
              <a:cxn ang="0">
                <a:pos x="117" y="22"/>
              </a:cxn>
              <a:cxn ang="0">
                <a:pos x="121" y="40"/>
              </a:cxn>
              <a:cxn ang="0">
                <a:pos x="133" y="44"/>
              </a:cxn>
              <a:cxn ang="0">
                <a:pos x="137" y="51"/>
              </a:cxn>
              <a:cxn ang="0">
                <a:pos x="144" y="57"/>
              </a:cxn>
              <a:cxn ang="0">
                <a:pos x="152" y="62"/>
              </a:cxn>
              <a:cxn ang="0">
                <a:pos x="157" y="70"/>
              </a:cxn>
              <a:cxn ang="0">
                <a:pos x="165" y="67"/>
              </a:cxn>
              <a:cxn ang="0">
                <a:pos x="176" y="67"/>
              </a:cxn>
              <a:cxn ang="0">
                <a:pos x="185" y="68"/>
              </a:cxn>
              <a:cxn ang="0">
                <a:pos x="197" y="70"/>
              </a:cxn>
              <a:cxn ang="0">
                <a:pos x="205" y="67"/>
              </a:cxn>
              <a:cxn ang="0">
                <a:pos x="213" y="62"/>
              </a:cxn>
              <a:cxn ang="0">
                <a:pos x="219" y="54"/>
              </a:cxn>
              <a:cxn ang="0">
                <a:pos x="224" y="62"/>
              </a:cxn>
              <a:cxn ang="0">
                <a:pos x="238" y="64"/>
              </a:cxn>
              <a:cxn ang="0">
                <a:pos x="261" y="64"/>
              </a:cxn>
              <a:cxn ang="0">
                <a:pos x="265" y="72"/>
              </a:cxn>
              <a:cxn ang="0">
                <a:pos x="265" y="89"/>
              </a:cxn>
              <a:cxn ang="0">
                <a:pos x="265" y="108"/>
              </a:cxn>
              <a:cxn ang="0">
                <a:pos x="253" y="121"/>
              </a:cxn>
              <a:cxn ang="0">
                <a:pos x="238" y="126"/>
              </a:cxn>
              <a:cxn ang="0">
                <a:pos x="227" y="139"/>
              </a:cxn>
              <a:cxn ang="0">
                <a:pos x="214" y="139"/>
              </a:cxn>
              <a:cxn ang="0">
                <a:pos x="206" y="134"/>
              </a:cxn>
              <a:cxn ang="0">
                <a:pos x="185" y="134"/>
              </a:cxn>
              <a:cxn ang="0">
                <a:pos x="161" y="134"/>
              </a:cxn>
              <a:cxn ang="0">
                <a:pos x="149" y="134"/>
              </a:cxn>
              <a:cxn ang="0">
                <a:pos x="136" y="131"/>
              </a:cxn>
              <a:cxn ang="0">
                <a:pos x="121" y="131"/>
              </a:cxn>
              <a:cxn ang="0">
                <a:pos x="96" y="131"/>
              </a:cxn>
              <a:cxn ang="0">
                <a:pos x="85" y="129"/>
              </a:cxn>
              <a:cxn ang="0">
                <a:pos x="78" y="126"/>
              </a:cxn>
              <a:cxn ang="0">
                <a:pos x="77" y="116"/>
              </a:cxn>
              <a:cxn ang="0">
                <a:pos x="67" y="116"/>
              </a:cxn>
              <a:cxn ang="0">
                <a:pos x="57" y="116"/>
              </a:cxn>
              <a:cxn ang="0">
                <a:pos x="57" y="107"/>
              </a:cxn>
              <a:cxn ang="0">
                <a:pos x="56" y="99"/>
              </a:cxn>
              <a:cxn ang="0">
                <a:pos x="46" y="99"/>
              </a:cxn>
              <a:cxn ang="0">
                <a:pos x="35" y="99"/>
              </a:cxn>
              <a:cxn ang="0">
                <a:pos x="22" y="99"/>
              </a:cxn>
              <a:cxn ang="0">
                <a:pos x="13" y="99"/>
              </a:cxn>
              <a:cxn ang="0">
                <a:pos x="3" y="81"/>
              </a:cxn>
              <a:cxn ang="0">
                <a:pos x="0" y="70"/>
              </a:cxn>
              <a:cxn ang="0">
                <a:pos x="0" y="57"/>
              </a:cxn>
              <a:cxn ang="0">
                <a:pos x="0" y="48"/>
              </a:cxn>
              <a:cxn ang="0">
                <a:pos x="6" y="40"/>
              </a:cxn>
              <a:cxn ang="0">
                <a:pos x="9" y="30"/>
              </a:cxn>
              <a:cxn ang="0">
                <a:pos x="9" y="20"/>
              </a:cxn>
              <a:cxn ang="0">
                <a:pos x="9" y="11"/>
              </a:cxn>
              <a:cxn ang="0">
                <a:pos x="9" y="1"/>
              </a:cxn>
            </a:cxnLst>
            <a:rect l="0" t="0" r="r" b="b"/>
            <a:pathLst>
              <a:path w="265" h="139">
                <a:moveTo>
                  <a:pt x="13" y="0"/>
                </a:moveTo>
                <a:lnTo>
                  <a:pt x="14" y="0"/>
                </a:lnTo>
                <a:lnTo>
                  <a:pt x="17" y="1"/>
                </a:lnTo>
                <a:lnTo>
                  <a:pt x="19" y="1"/>
                </a:lnTo>
                <a:lnTo>
                  <a:pt x="21" y="3"/>
                </a:lnTo>
                <a:lnTo>
                  <a:pt x="22" y="3"/>
                </a:lnTo>
                <a:lnTo>
                  <a:pt x="24" y="4"/>
                </a:lnTo>
                <a:lnTo>
                  <a:pt x="27" y="4"/>
                </a:lnTo>
                <a:lnTo>
                  <a:pt x="29" y="4"/>
                </a:lnTo>
                <a:lnTo>
                  <a:pt x="29" y="6"/>
                </a:lnTo>
                <a:lnTo>
                  <a:pt x="32" y="6"/>
                </a:lnTo>
                <a:lnTo>
                  <a:pt x="33" y="8"/>
                </a:lnTo>
                <a:lnTo>
                  <a:pt x="35" y="9"/>
                </a:lnTo>
                <a:lnTo>
                  <a:pt x="38" y="11"/>
                </a:lnTo>
                <a:lnTo>
                  <a:pt x="40" y="11"/>
                </a:lnTo>
                <a:lnTo>
                  <a:pt x="41" y="12"/>
                </a:lnTo>
                <a:lnTo>
                  <a:pt x="43" y="14"/>
                </a:lnTo>
                <a:lnTo>
                  <a:pt x="45" y="16"/>
                </a:lnTo>
                <a:lnTo>
                  <a:pt x="46" y="19"/>
                </a:lnTo>
                <a:lnTo>
                  <a:pt x="48" y="20"/>
                </a:lnTo>
                <a:lnTo>
                  <a:pt x="49" y="22"/>
                </a:lnTo>
                <a:lnTo>
                  <a:pt x="51" y="22"/>
                </a:lnTo>
                <a:lnTo>
                  <a:pt x="53" y="22"/>
                </a:lnTo>
                <a:lnTo>
                  <a:pt x="54" y="20"/>
                </a:lnTo>
                <a:lnTo>
                  <a:pt x="56" y="20"/>
                </a:lnTo>
                <a:lnTo>
                  <a:pt x="57" y="19"/>
                </a:lnTo>
                <a:lnTo>
                  <a:pt x="59" y="17"/>
                </a:lnTo>
                <a:lnTo>
                  <a:pt x="59" y="16"/>
                </a:lnTo>
                <a:lnTo>
                  <a:pt x="61" y="16"/>
                </a:lnTo>
                <a:lnTo>
                  <a:pt x="62" y="16"/>
                </a:lnTo>
                <a:lnTo>
                  <a:pt x="64" y="17"/>
                </a:lnTo>
                <a:lnTo>
                  <a:pt x="65" y="17"/>
                </a:lnTo>
                <a:lnTo>
                  <a:pt x="67" y="19"/>
                </a:lnTo>
                <a:lnTo>
                  <a:pt x="69" y="19"/>
                </a:lnTo>
                <a:lnTo>
                  <a:pt x="70" y="19"/>
                </a:lnTo>
                <a:lnTo>
                  <a:pt x="73" y="17"/>
                </a:lnTo>
                <a:lnTo>
                  <a:pt x="73" y="16"/>
                </a:lnTo>
                <a:lnTo>
                  <a:pt x="75" y="16"/>
                </a:lnTo>
                <a:lnTo>
                  <a:pt x="75" y="14"/>
                </a:lnTo>
                <a:lnTo>
                  <a:pt x="77" y="14"/>
                </a:lnTo>
                <a:lnTo>
                  <a:pt x="78" y="14"/>
                </a:lnTo>
                <a:lnTo>
                  <a:pt x="78" y="16"/>
                </a:lnTo>
                <a:lnTo>
                  <a:pt x="80" y="16"/>
                </a:lnTo>
                <a:lnTo>
                  <a:pt x="81" y="16"/>
                </a:lnTo>
                <a:lnTo>
                  <a:pt x="83" y="16"/>
                </a:lnTo>
                <a:lnTo>
                  <a:pt x="85" y="16"/>
                </a:lnTo>
                <a:lnTo>
                  <a:pt x="86" y="17"/>
                </a:lnTo>
                <a:lnTo>
                  <a:pt x="88" y="17"/>
                </a:lnTo>
                <a:lnTo>
                  <a:pt x="89" y="19"/>
                </a:lnTo>
                <a:lnTo>
                  <a:pt x="91" y="20"/>
                </a:lnTo>
                <a:lnTo>
                  <a:pt x="93" y="22"/>
                </a:lnTo>
                <a:lnTo>
                  <a:pt x="93" y="24"/>
                </a:lnTo>
                <a:lnTo>
                  <a:pt x="93" y="25"/>
                </a:lnTo>
                <a:lnTo>
                  <a:pt x="94" y="25"/>
                </a:lnTo>
                <a:lnTo>
                  <a:pt x="94" y="27"/>
                </a:lnTo>
                <a:lnTo>
                  <a:pt x="96" y="27"/>
                </a:lnTo>
                <a:lnTo>
                  <a:pt x="97" y="27"/>
                </a:lnTo>
                <a:lnTo>
                  <a:pt x="99" y="27"/>
                </a:lnTo>
                <a:lnTo>
                  <a:pt x="101" y="27"/>
                </a:lnTo>
                <a:lnTo>
                  <a:pt x="102" y="27"/>
                </a:lnTo>
                <a:lnTo>
                  <a:pt x="104" y="27"/>
                </a:lnTo>
                <a:lnTo>
                  <a:pt x="105" y="27"/>
                </a:lnTo>
                <a:lnTo>
                  <a:pt x="107" y="27"/>
                </a:lnTo>
                <a:lnTo>
                  <a:pt x="109" y="27"/>
                </a:lnTo>
                <a:lnTo>
                  <a:pt x="110" y="27"/>
                </a:lnTo>
                <a:lnTo>
                  <a:pt x="110" y="25"/>
                </a:lnTo>
                <a:lnTo>
                  <a:pt x="110" y="24"/>
                </a:lnTo>
                <a:lnTo>
                  <a:pt x="110" y="22"/>
                </a:lnTo>
                <a:lnTo>
                  <a:pt x="112" y="22"/>
                </a:lnTo>
                <a:lnTo>
                  <a:pt x="113" y="22"/>
                </a:lnTo>
                <a:lnTo>
                  <a:pt x="115" y="22"/>
                </a:lnTo>
                <a:lnTo>
                  <a:pt x="117" y="22"/>
                </a:lnTo>
                <a:lnTo>
                  <a:pt x="117" y="27"/>
                </a:lnTo>
                <a:lnTo>
                  <a:pt x="117" y="36"/>
                </a:lnTo>
                <a:lnTo>
                  <a:pt x="117" y="40"/>
                </a:lnTo>
                <a:lnTo>
                  <a:pt x="118" y="40"/>
                </a:lnTo>
                <a:lnTo>
                  <a:pt x="120" y="40"/>
                </a:lnTo>
                <a:lnTo>
                  <a:pt x="121" y="40"/>
                </a:lnTo>
                <a:lnTo>
                  <a:pt x="123" y="40"/>
                </a:lnTo>
                <a:lnTo>
                  <a:pt x="129" y="40"/>
                </a:lnTo>
                <a:lnTo>
                  <a:pt x="131" y="40"/>
                </a:lnTo>
                <a:lnTo>
                  <a:pt x="133" y="40"/>
                </a:lnTo>
                <a:lnTo>
                  <a:pt x="133" y="43"/>
                </a:lnTo>
                <a:lnTo>
                  <a:pt x="133" y="44"/>
                </a:lnTo>
                <a:lnTo>
                  <a:pt x="133" y="46"/>
                </a:lnTo>
                <a:lnTo>
                  <a:pt x="133" y="48"/>
                </a:lnTo>
                <a:lnTo>
                  <a:pt x="133" y="49"/>
                </a:lnTo>
                <a:lnTo>
                  <a:pt x="136" y="49"/>
                </a:lnTo>
                <a:lnTo>
                  <a:pt x="137" y="49"/>
                </a:lnTo>
                <a:lnTo>
                  <a:pt x="137" y="51"/>
                </a:lnTo>
                <a:lnTo>
                  <a:pt x="137" y="54"/>
                </a:lnTo>
                <a:lnTo>
                  <a:pt x="137" y="56"/>
                </a:lnTo>
                <a:lnTo>
                  <a:pt x="139" y="56"/>
                </a:lnTo>
                <a:lnTo>
                  <a:pt x="141" y="56"/>
                </a:lnTo>
                <a:lnTo>
                  <a:pt x="142" y="57"/>
                </a:lnTo>
                <a:lnTo>
                  <a:pt x="144" y="57"/>
                </a:lnTo>
                <a:lnTo>
                  <a:pt x="145" y="59"/>
                </a:lnTo>
                <a:lnTo>
                  <a:pt x="147" y="59"/>
                </a:lnTo>
                <a:lnTo>
                  <a:pt x="149" y="59"/>
                </a:lnTo>
                <a:lnTo>
                  <a:pt x="150" y="59"/>
                </a:lnTo>
                <a:lnTo>
                  <a:pt x="152" y="60"/>
                </a:lnTo>
                <a:lnTo>
                  <a:pt x="152" y="62"/>
                </a:lnTo>
                <a:lnTo>
                  <a:pt x="152" y="64"/>
                </a:lnTo>
                <a:lnTo>
                  <a:pt x="152" y="65"/>
                </a:lnTo>
                <a:lnTo>
                  <a:pt x="152" y="67"/>
                </a:lnTo>
                <a:lnTo>
                  <a:pt x="153" y="68"/>
                </a:lnTo>
                <a:lnTo>
                  <a:pt x="155" y="70"/>
                </a:lnTo>
                <a:lnTo>
                  <a:pt x="157" y="70"/>
                </a:lnTo>
                <a:lnTo>
                  <a:pt x="158" y="70"/>
                </a:lnTo>
                <a:lnTo>
                  <a:pt x="160" y="70"/>
                </a:lnTo>
                <a:lnTo>
                  <a:pt x="161" y="68"/>
                </a:lnTo>
                <a:lnTo>
                  <a:pt x="163" y="68"/>
                </a:lnTo>
                <a:lnTo>
                  <a:pt x="165" y="68"/>
                </a:lnTo>
                <a:lnTo>
                  <a:pt x="165" y="67"/>
                </a:lnTo>
                <a:lnTo>
                  <a:pt x="166" y="67"/>
                </a:lnTo>
                <a:lnTo>
                  <a:pt x="168" y="67"/>
                </a:lnTo>
                <a:lnTo>
                  <a:pt x="169" y="67"/>
                </a:lnTo>
                <a:lnTo>
                  <a:pt x="171" y="67"/>
                </a:lnTo>
                <a:lnTo>
                  <a:pt x="173" y="67"/>
                </a:lnTo>
                <a:lnTo>
                  <a:pt x="176" y="67"/>
                </a:lnTo>
                <a:lnTo>
                  <a:pt x="177" y="68"/>
                </a:lnTo>
                <a:lnTo>
                  <a:pt x="179" y="68"/>
                </a:lnTo>
                <a:lnTo>
                  <a:pt x="181" y="68"/>
                </a:lnTo>
                <a:lnTo>
                  <a:pt x="182" y="68"/>
                </a:lnTo>
                <a:lnTo>
                  <a:pt x="184" y="68"/>
                </a:lnTo>
                <a:lnTo>
                  <a:pt x="185" y="68"/>
                </a:lnTo>
                <a:lnTo>
                  <a:pt x="187" y="68"/>
                </a:lnTo>
                <a:lnTo>
                  <a:pt x="189" y="68"/>
                </a:lnTo>
                <a:lnTo>
                  <a:pt x="190" y="68"/>
                </a:lnTo>
                <a:lnTo>
                  <a:pt x="193" y="70"/>
                </a:lnTo>
                <a:lnTo>
                  <a:pt x="195" y="70"/>
                </a:lnTo>
                <a:lnTo>
                  <a:pt x="197" y="70"/>
                </a:lnTo>
                <a:lnTo>
                  <a:pt x="198" y="70"/>
                </a:lnTo>
                <a:lnTo>
                  <a:pt x="200" y="70"/>
                </a:lnTo>
                <a:lnTo>
                  <a:pt x="201" y="68"/>
                </a:lnTo>
                <a:lnTo>
                  <a:pt x="203" y="68"/>
                </a:lnTo>
                <a:lnTo>
                  <a:pt x="205" y="68"/>
                </a:lnTo>
                <a:lnTo>
                  <a:pt x="205" y="67"/>
                </a:lnTo>
                <a:lnTo>
                  <a:pt x="206" y="65"/>
                </a:lnTo>
                <a:lnTo>
                  <a:pt x="208" y="65"/>
                </a:lnTo>
                <a:lnTo>
                  <a:pt x="209" y="64"/>
                </a:lnTo>
                <a:lnTo>
                  <a:pt x="211" y="64"/>
                </a:lnTo>
                <a:lnTo>
                  <a:pt x="211" y="62"/>
                </a:lnTo>
                <a:lnTo>
                  <a:pt x="213" y="62"/>
                </a:lnTo>
                <a:lnTo>
                  <a:pt x="214" y="60"/>
                </a:lnTo>
                <a:lnTo>
                  <a:pt x="214" y="59"/>
                </a:lnTo>
                <a:lnTo>
                  <a:pt x="216" y="57"/>
                </a:lnTo>
                <a:lnTo>
                  <a:pt x="216" y="56"/>
                </a:lnTo>
                <a:lnTo>
                  <a:pt x="217" y="56"/>
                </a:lnTo>
                <a:lnTo>
                  <a:pt x="219" y="54"/>
                </a:lnTo>
                <a:lnTo>
                  <a:pt x="224" y="54"/>
                </a:lnTo>
                <a:lnTo>
                  <a:pt x="224" y="56"/>
                </a:lnTo>
                <a:lnTo>
                  <a:pt x="224" y="57"/>
                </a:lnTo>
                <a:lnTo>
                  <a:pt x="224" y="59"/>
                </a:lnTo>
                <a:lnTo>
                  <a:pt x="224" y="60"/>
                </a:lnTo>
                <a:lnTo>
                  <a:pt x="224" y="62"/>
                </a:lnTo>
                <a:lnTo>
                  <a:pt x="227" y="62"/>
                </a:lnTo>
                <a:lnTo>
                  <a:pt x="229" y="62"/>
                </a:lnTo>
                <a:lnTo>
                  <a:pt x="232" y="64"/>
                </a:lnTo>
                <a:lnTo>
                  <a:pt x="233" y="62"/>
                </a:lnTo>
                <a:lnTo>
                  <a:pt x="237" y="64"/>
                </a:lnTo>
                <a:lnTo>
                  <a:pt x="238" y="64"/>
                </a:lnTo>
                <a:lnTo>
                  <a:pt x="241" y="62"/>
                </a:lnTo>
                <a:lnTo>
                  <a:pt x="245" y="64"/>
                </a:lnTo>
                <a:lnTo>
                  <a:pt x="246" y="64"/>
                </a:lnTo>
                <a:lnTo>
                  <a:pt x="251" y="64"/>
                </a:lnTo>
                <a:lnTo>
                  <a:pt x="256" y="64"/>
                </a:lnTo>
                <a:lnTo>
                  <a:pt x="261" y="64"/>
                </a:lnTo>
                <a:lnTo>
                  <a:pt x="265" y="64"/>
                </a:lnTo>
                <a:lnTo>
                  <a:pt x="265" y="65"/>
                </a:lnTo>
                <a:lnTo>
                  <a:pt x="265" y="67"/>
                </a:lnTo>
                <a:lnTo>
                  <a:pt x="265" y="68"/>
                </a:lnTo>
                <a:lnTo>
                  <a:pt x="265" y="70"/>
                </a:lnTo>
                <a:lnTo>
                  <a:pt x="265" y="72"/>
                </a:lnTo>
                <a:lnTo>
                  <a:pt x="265" y="73"/>
                </a:lnTo>
                <a:lnTo>
                  <a:pt x="265" y="75"/>
                </a:lnTo>
                <a:lnTo>
                  <a:pt x="265" y="78"/>
                </a:lnTo>
                <a:lnTo>
                  <a:pt x="265" y="81"/>
                </a:lnTo>
                <a:lnTo>
                  <a:pt x="265" y="83"/>
                </a:lnTo>
                <a:lnTo>
                  <a:pt x="265" y="89"/>
                </a:lnTo>
                <a:lnTo>
                  <a:pt x="265" y="91"/>
                </a:lnTo>
                <a:lnTo>
                  <a:pt x="265" y="92"/>
                </a:lnTo>
                <a:lnTo>
                  <a:pt x="265" y="94"/>
                </a:lnTo>
                <a:lnTo>
                  <a:pt x="265" y="99"/>
                </a:lnTo>
                <a:lnTo>
                  <a:pt x="265" y="104"/>
                </a:lnTo>
                <a:lnTo>
                  <a:pt x="265" y="108"/>
                </a:lnTo>
                <a:lnTo>
                  <a:pt x="265" y="113"/>
                </a:lnTo>
                <a:lnTo>
                  <a:pt x="265" y="116"/>
                </a:lnTo>
                <a:lnTo>
                  <a:pt x="265" y="120"/>
                </a:lnTo>
                <a:lnTo>
                  <a:pt x="265" y="121"/>
                </a:lnTo>
                <a:lnTo>
                  <a:pt x="261" y="121"/>
                </a:lnTo>
                <a:lnTo>
                  <a:pt x="253" y="121"/>
                </a:lnTo>
                <a:lnTo>
                  <a:pt x="248" y="121"/>
                </a:lnTo>
                <a:lnTo>
                  <a:pt x="246" y="121"/>
                </a:lnTo>
                <a:lnTo>
                  <a:pt x="245" y="121"/>
                </a:lnTo>
                <a:lnTo>
                  <a:pt x="243" y="121"/>
                </a:lnTo>
                <a:lnTo>
                  <a:pt x="238" y="121"/>
                </a:lnTo>
                <a:lnTo>
                  <a:pt x="238" y="126"/>
                </a:lnTo>
                <a:lnTo>
                  <a:pt x="238" y="136"/>
                </a:lnTo>
                <a:lnTo>
                  <a:pt x="238" y="139"/>
                </a:lnTo>
                <a:lnTo>
                  <a:pt x="235" y="139"/>
                </a:lnTo>
                <a:lnTo>
                  <a:pt x="233" y="139"/>
                </a:lnTo>
                <a:lnTo>
                  <a:pt x="229" y="139"/>
                </a:lnTo>
                <a:lnTo>
                  <a:pt x="227" y="139"/>
                </a:lnTo>
                <a:lnTo>
                  <a:pt x="225" y="139"/>
                </a:lnTo>
                <a:lnTo>
                  <a:pt x="222" y="139"/>
                </a:lnTo>
                <a:lnTo>
                  <a:pt x="221" y="139"/>
                </a:lnTo>
                <a:lnTo>
                  <a:pt x="217" y="139"/>
                </a:lnTo>
                <a:lnTo>
                  <a:pt x="216" y="139"/>
                </a:lnTo>
                <a:lnTo>
                  <a:pt x="214" y="139"/>
                </a:lnTo>
                <a:lnTo>
                  <a:pt x="214" y="137"/>
                </a:lnTo>
                <a:lnTo>
                  <a:pt x="211" y="137"/>
                </a:lnTo>
                <a:lnTo>
                  <a:pt x="209" y="137"/>
                </a:lnTo>
                <a:lnTo>
                  <a:pt x="209" y="134"/>
                </a:lnTo>
                <a:lnTo>
                  <a:pt x="208" y="134"/>
                </a:lnTo>
                <a:lnTo>
                  <a:pt x="206" y="134"/>
                </a:lnTo>
                <a:lnTo>
                  <a:pt x="203" y="134"/>
                </a:lnTo>
                <a:lnTo>
                  <a:pt x="200" y="134"/>
                </a:lnTo>
                <a:lnTo>
                  <a:pt x="195" y="134"/>
                </a:lnTo>
                <a:lnTo>
                  <a:pt x="193" y="134"/>
                </a:lnTo>
                <a:lnTo>
                  <a:pt x="189" y="134"/>
                </a:lnTo>
                <a:lnTo>
                  <a:pt x="185" y="134"/>
                </a:lnTo>
                <a:lnTo>
                  <a:pt x="184" y="134"/>
                </a:lnTo>
                <a:lnTo>
                  <a:pt x="181" y="134"/>
                </a:lnTo>
                <a:lnTo>
                  <a:pt x="176" y="134"/>
                </a:lnTo>
                <a:lnTo>
                  <a:pt x="171" y="134"/>
                </a:lnTo>
                <a:lnTo>
                  <a:pt x="166" y="134"/>
                </a:lnTo>
                <a:lnTo>
                  <a:pt x="161" y="134"/>
                </a:lnTo>
                <a:lnTo>
                  <a:pt x="160" y="134"/>
                </a:lnTo>
                <a:lnTo>
                  <a:pt x="158" y="134"/>
                </a:lnTo>
                <a:lnTo>
                  <a:pt x="155" y="134"/>
                </a:lnTo>
                <a:lnTo>
                  <a:pt x="153" y="134"/>
                </a:lnTo>
                <a:lnTo>
                  <a:pt x="150" y="134"/>
                </a:lnTo>
                <a:lnTo>
                  <a:pt x="149" y="134"/>
                </a:lnTo>
                <a:lnTo>
                  <a:pt x="147" y="134"/>
                </a:lnTo>
                <a:lnTo>
                  <a:pt x="144" y="134"/>
                </a:lnTo>
                <a:lnTo>
                  <a:pt x="139" y="134"/>
                </a:lnTo>
                <a:lnTo>
                  <a:pt x="139" y="132"/>
                </a:lnTo>
                <a:lnTo>
                  <a:pt x="139" y="131"/>
                </a:lnTo>
                <a:lnTo>
                  <a:pt x="136" y="131"/>
                </a:lnTo>
                <a:lnTo>
                  <a:pt x="134" y="131"/>
                </a:lnTo>
                <a:lnTo>
                  <a:pt x="131" y="131"/>
                </a:lnTo>
                <a:lnTo>
                  <a:pt x="126" y="131"/>
                </a:lnTo>
                <a:lnTo>
                  <a:pt x="125" y="131"/>
                </a:lnTo>
                <a:lnTo>
                  <a:pt x="123" y="131"/>
                </a:lnTo>
                <a:lnTo>
                  <a:pt x="121" y="131"/>
                </a:lnTo>
                <a:lnTo>
                  <a:pt x="117" y="131"/>
                </a:lnTo>
                <a:lnTo>
                  <a:pt x="112" y="131"/>
                </a:lnTo>
                <a:lnTo>
                  <a:pt x="109" y="131"/>
                </a:lnTo>
                <a:lnTo>
                  <a:pt x="104" y="131"/>
                </a:lnTo>
                <a:lnTo>
                  <a:pt x="99" y="131"/>
                </a:lnTo>
                <a:lnTo>
                  <a:pt x="96" y="131"/>
                </a:lnTo>
                <a:lnTo>
                  <a:pt x="94" y="131"/>
                </a:lnTo>
                <a:lnTo>
                  <a:pt x="93" y="131"/>
                </a:lnTo>
                <a:lnTo>
                  <a:pt x="89" y="131"/>
                </a:lnTo>
                <a:lnTo>
                  <a:pt x="86" y="131"/>
                </a:lnTo>
                <a:lnTo>
                  <a:pt x="85" y="131"/>
                </a:lnTo>
                <a:lnTo>
                  <a:pt x="85" y="129"/>
                </a:lnTo>
                <a:lnTo>
                  <a:pt x="85" y="128"/>
                </a:lnTo>
                <a:lnTo>
                  <a:pt x="85" y="126"/>
                </a:lnTo>
                <a:lnTo>
                  <a:pt x="83" y="126"/>
                </a:lnTo>
                <a:lnTo>
                  <a:pt x="81" y="126"/>
                </a:lnTo>
                <a:lnTo>
                  <a:pt x="80" y="126"/>
                </a:lnTo>
                <a:lnTo>
                  <a:pt x="78" y="126"/>
                </a:lnTo>
                <a:lnTo>
                  <a:pt x="77" y="126"/>
                </a:lnTo>
                <a:lnTo>
                  <a:pt x="77" y="124"/>
                </a:lnTo>
                <a:lnTo>
                  <a:pt x="77" y="123"/>
                </a:lnTo>
                <a:lnTo>
                  <a:pt x="77" y="121"/>
                </a:lnTo>
                <a:lnTo>
                  <a:pt x="77" y="120"/>
                </a:lnTo>
                <a:lnTo>
                  <a:pt x="77" y="116"/>
                </a:lnTo>
                <a:lnTo>
                  <a:pt x="75" y="116"/>
                </a:lnTo>
                <a:lnTo>
                  <a:pt x="73" y="116"/>
                </a:lnTo>
                <a:lnTo>
                  <a:pt x="72" y="116"/>
                </a:lnTo>
                <a:lnTo>
                  <a:pt x="70" y="116"/>
                </a:lnTo>
                <a:lnTo>
                  <a:pt x="69" y="116"/>
                </a:lnTo>
                <a:lnTo>
                  <a:pt x="67" y="116"/>
                </a:lnTo>
                <a:lnTo>
                  <a:pt x="65" y="116"/>
                </a:lnTo>
                <a:lnTo>
                  <a:pt x="64" y="116"/>
                </a:lnTo>
                <a:lnTo>
                  <a:pt x="62" y="116"/>
                </a:lnTo>
                <a:lnTo>
                  <a:pt x="61" y="116"/>
                </a:lnTo>
                <a:lnTo>
                  <a:pt x="59" y="116"/>
                </a:lnTo>
                <a:lnTo>
                  <a:pt x="57" y="116"/>
                </a:lnTo>
                <a:lnTo>
                  <a:pt x="57" y="115"/>
                </a:lnTo>
                <a:lnTo>
                  <a:pt x="57" y="113"/>
                </a:lnTo>
                <a:lnTo>
                  <a:pt x="57" y="112"/>
                </a:lnTo>
                <a:lnTo>
                  <a:pt x="57" y="110"/>
                </a:lnTo>
                <a:lnTo>
                  <a:pt x="57" y="108"/>
                </a:lnTo>
                <a:lnTo>
                  <a:pt x="57" y="107"/>
                </a:lnTo>
                <a:lnTo>
                  <a:pt x="57" y="105"/>
                </a:lnTo>
                <a:lnTo>
                  <a:pt x="57" y="104"/>
                </a:lnTo>
                <a:lnTo>
                  <a:pt x="57" y="102"/>
                </a:lnTo>
                <a:lnTo>
                  <a:pt x="57" y="100"/>
                </a:lnTo>
                <a:lnTo>
                  <a:pt x="57" y="99"/>
                </a:lnTo>
                <a:lnTo>
                  <a:pt x="56" y="99"/>
                </a:lnTo>
                <a:lnTo>
                  <a:pt x="54" y="99"/>
                </a:lnTo>
                <a:lnTo>
                  <a:pt x="53" y="99"/>
                </a:lnTo>
                <a:lnTo>
                  <a:pt x="51" y="99"/>
                </a:lnTo>
                <a:lnTo>
                  <a:pt x="49" y="99"/>
                </a:lnTo>
                <a:lnTo>
                  <a:pt x="48" y="99"/>
                </a:lnTo>
                <a:lnTo>
                  <a:pt x="46" y="99"/>
                </a:lnTo>
                <a:lnTo>
                  <a:pt x="45" y="99"/>
                </a:lnTo>
                <a:lnTo>
                  <a:pt x="43" y="99"/>
                </a:lnTo>
                <a:lnTo>
                  <a:pt x="40" y="99"/>
                </a:lnTo>
                <a:lnTo>
                  <a:pt x="38" y="99"/>
                </a:lnTo>
                <a:lnTo>
                  <a:pt x="37" y="99"/>
                </a:lnTo>
                <a:lnTo>
                  <a:pt x="35" y="99"/>
                </a:lnTo>
                <a:lnTo>
                  <a:pt x="33" y="99"/>
                </a:lnTo>
                <a:lnTo>
                  <a:pt x="30" y="99"/>
                </a:lnTo>
                <a:lnTo>
                  <a:pt x="29" y="99"/>
                </a:lnTo>
                <a:lnTo>
                  <a:pt x="27" y="99"/>
                </a:lnTo>
                <a:lnTo>
                  <a:pt x="24" y="99"/>
                </a:lnTo>
                <a:lnTo>
                  <a:pt x="22" y="99"/>
                </a:lnTo>
                <a:lnTo>
                  <a:pt x="21" y="99"/>
                </a:lnTo>
                <a:lnTo>
                  <a:pt x="19" y="99"/>
                </a:lnTo>
                <a:lnTo>
                  <a:pt x="17" y="99"/>
                </a:lnTo>
                <a:lnTo>
                  <a:pt x="16" y="99"/>
                </a:lnTo>
                <a:lnTo>
                  <a:pt x="14" y="99"/>
                </a:lnTo>
                <a:lnTo>
                  <a:pt x="13" y="99"/>
                </a:lnTo>
                <a:lnTo>
                  <a:pt x="8" y="99"/>
                </a:lnTo>
                <a:lnTo>
                  <a:pt x="3" y="99"/>
                </a:lnTo>
                <a:lnTo>
                  <a:pt x="3" y="96"/>
                </a:lnTo>
                <a:lnTo>
                  <a:pt x="3" y="89"/>
                </a:lnTo>
                <a:lnTo>
                  <a:pt x="3" y="83"/>
                </a:lnTo>
                <a:lnTo>
                  <a:pt x="3" y="81"/>
                </a:lnTo>
                <a:lnTo>
                  <a:pt x="5" y="81"/>
                </a:lnTo>
                <a:lnTo>
                  <a:pt x="5" y="80"/>
                </a:lnTo>
                <a:lnTo>
                  <a:pt x="5" y="78"/>
                </a:lnTo>
                <a:lnTo>
                  <a:pt x="5" y="72"/>
                </a:lnTo>
                <a:lnTo>
                  <a:pt x="0" y="72"/>
                </a:lnTo>
                <a:lnTo>
                  <a:pt x="0" y="70"/>
                </a:lnTo>
                <a:lnTo>
                  <a:pt x="0" y="65"/>
                </a:lnTo>
                <a:lnTo>
                  <a:pt x="0" y="64"/>
                </a:lnTo>
                <a:lnTo>
                  <a:pt x="0" y="62"/>
                </a:lnTo>
                <a:lnTo>
                  <a:pt x="0" y="60"/>
                </a:lnTo>
                <a:lnTo>
                  <a:pt x="0" y="59"/>
                </a:lnTo>
                <a:lnTo>
                  <a:pt x="0" y="57"/>
                </a:lnTo>
                <a:lnTo>
                  <a:pt x="0" y="56"/>
                </a:lnTo>
                <a:lnTo>
                  <a:pt x="0" y="54"/>
                </a:lnTo>
                <a:lnTo>
                  <a:pt x="0" y="52"/>
                </a:lnTo>
                <a:lnTo>
                  <a:pt x="0" y="51"/>
                </a:lnTo>
                <a:lnTo>
                  <a:pt x="0" y="49"/>
                </a:lnTo>
                <a:lnTo>
                  <a:pt x="0" y="48"/>
                </a:lnTo>
                <a:lnTo>
                  <a:pt x="0" y="43"/>
                </a:lnTo>
                <a:lnTo>
                  <a:pt x="0" y="40"/>
                </a:lnTo>
                <a:lnTo>
                  <a:pt x="1" y="40"/>
                </a:lnTo>
                <a:lnTo>
                  <a:pt x="3" y="40"/>
                </a:lnTo>
                <a:lnTo>
                  <a:pt x="5" y="40"/>
                </a:lnTo>
                <a:lnTo>
                  <a:pt x="6" y="40"/>
                </a:lnTo>
                <a:lnTo>
                  <a:pt x="8" y="40"/>
                </a:lnTo>
                <a:lnTo>
                  <a:pt x="8" y="35"/>
                </a:lnTo>
                <a:lnTo>
                  <a:pt x="9" y="35"/>
                </a:lnTo>
                <a:lnTo>
                  <a:pt x="9" y="33"/>
                </a:lnTo>
                <a:lnTo>
                  <a:pt x="9" y="32"/>
                </a:lnTo>
                <a:lnTo>
                  <a:pt x="9" y="30"/>
                </a:lnTo>
                <a:lnTo>
                  <a:pt x="9" y="28"/>
                </a:lnTo>
                <a:lnTo>
                  <a:pt x="9" y="27"/>
                </a:lnTo>
                <a:lnTo>
                  <a:pt x="9" y="25"/>
                </a:lnTo>
                <a:lnTo>
                  <a:pt x="9" y="24"/>
                </a:lnTo>
                <a:lnTo>
                  <a:pt x="9" y="22"/>
                </a:lnTo>
                <a:lnTo>
                  <a:pt x="9" y="20"/>
                </a:lnTo>
                <a:lnTo>
                  <a:pt x="9" y="19"/>
                </a:lnTo>
                <a:lnTo>
                  <a:pt x="9" y="17"/>
                </a:lnTo>
                <a:lnTo>
                  <a:pt x="9" y="16"/>
                </a:lnTo>
                <a:lnTo>
                  <a:pt x="9" y="14"/>
                </a:lnTo>
                <a:lnTo>
                  <a:pt x="9" y="12"/>
                </a:lnTo>
                <a:lnTo>
                  <a:pt x="9" y="11"/>
                </a:lnTo>
                <a:lnTo>
                  <a:pt x="9" y="9"/>
                </a:lnTo>
                <a:lnTo>
                  <a:pt x="9" y="8"/>
                </a:lnTo>
                <a:lnTo>
                  <a:pt x="9" y="6"/>
                </a:lnTo>
                <a:lnTo>
                  <a:pt x="9" y="4"/>
                </a:lnTo>
                <a:lnTo>
                  <a:pt x="9" y="3"/>
                </a:lnTo>
                <a:lnTo>
                  <a:pt x="9" y="1"/>
                </a:lnTo>
                <a:lnTo>
                  <a:pt x="9" y="0"/>
                </a:lnTo>
                <a:lnTo>
                  <a:pt x="11" y="0"/>
                </a:lnTo>
                <a:lnTo>
                  <a:pt x="13" y="0"/>
                </a:lnTo>
                <a:close/>
              </a:path>
            </a:pathLst>
          </a:custGeom>
          <a:solidFill>
            <a:srgbClr val="5C8091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07" name="Freeform 59"/>
          <p:cNvSpPr>
            <a:spLocks/>
          </p:cNvSpPr>
          <p:nvPr/>
        </p:nvSpPr>
        <p:spPr bwMode="auto">
          <a:xfrm>
            <a:off x="3094038" y="2670175"/>
            <a:ext cx="403225" cy="441325"/>
          </a:xfrm>
          <a:custGeom>
            <a:avLst/>
            <a:gdLst/>
            <a:ahLst/>
            <a:cxnLst>
              <a:cxn ang="0">
                <a:pos x="205" y="72"/>
              </a:cxn>
              <a:cxn ang="0">
                <a:pos x="201" y="89"/>
              </a:cxn>
              <a:cxn ang="0">
                <a:pos x="217" y="100"/>
              </a:cxn>
              <a:cxn ang="0">
                <a:pos x="221" y="115"/>
              </a:cxn>
              <a:cxn ang="0">
                <a:pos x="227" y="121"/>
              </a:cxn>
              <a:cxn ang="0">
                <a:pos x="238" y="124"/>
              </a:cxn>
              <a:cxn ang="0">
                <a:pos x="249" y="126"/>
              </a:cxn>
              <a:cxn ang="0">
                <a:pos x="249" y="136"/>
              </a:cxn>
              <a:cxn ang="0">
                <a:pos x="232" y="140"/>
              </a:cxn>
              <a:cxn ang="0">
                <a:pos x="227" y="150"/>
              </a:cxn>
              <a:cxn ang="0">
                <a:pos x="203" y="153"/>
              </a:cxn>
              <a:cxn ang="0">
                <a:pos x="195" y="156"/>
              </a:cxn>
              <a:cxn ang="0">
                <a:pos x="197" y="192"/>
              </a:cxn>
              <a:cxn ang="0">
                <a:pos x="197" y="212"/>
              </a:cxn>
              <a:cxn ang="0">
                <a:pos x="203" y="222"/>
              </a:cxn>
              <a:cxn ang="0">
                <a:pos x="213" y="222"/>
              </a:cxn>
              <a:cxn ang="0">
                <a:pos x="222" y="222"/>
              </a:cxn>
              <a:cxn ang="0">
                <a:pos x="232" y="222"/>
              </a:cxn>
              <a:cxn ang="0">
                <a:pos x="245" y="222"/>
              </a:cxn>
              <a:cxn ang="0">
                <a:pos x="254" y="222"/>
              </a:cxn>
              <a:cxn ang="0">
                <a:pos x="254" y="256"/>
              </a:cxn>
              <a:cxn ang="0">
                <a:pos x="240" y="268"/>
              </a:cxn>
              <a:cxn ang="0">
                <a:pos x="209" y="268"/>
              </a:cxn>
              <a:cxn ang="0">
                <a:pos x="197" y="268"/>
              </a:cxn>
              <a:cxn ang="0">
                <a:pos x="182" y="268"/>
              </a:cxn>
              <a:cxn ang="0">
                <a:pos x="153" y="268"/>
              </a:cxn>
              <a:cxn ang="0">
                <a:pos x="152" y="249"/>
              </a:cxn>
              <a:cxn ang="0">
                <a:pos x="121" y="249"/>
              </a:cxn>
              <a:cxn ang="0">
                <a:pos x="93" y="259"/>
              </a:cxn>
              <a:cxn ang="0">
                <a:pos x="86" y="268"/>
              </a:cxn>
              <a:cxn ang="0">
                <a:pos x="67" y="278"/>
              </a:cxn>
              <a:cxn ang="0">
                <a:pos x="35" y="273"/>
              </a:cxn>
              <a:cxn ang="0">
                <a:pos x="24" y="268"/>
              </a:cxn>
              <a:cxn ang="0">
                <a:pos x="0" y="262"/>
              </a:cxn>
              <a:cxn ang="0">
                <a:pos x="0" y="248"/>
              </a:cxn>
              <a:cxn ang="0">
                <a:pos x="0" y="225"/>
              </a:cxn>
              <a:cxn ang="0">
                <a:pos x="0" y="198"/>
              </a:cxn>
              <a:cxn ang="0">
                <a:pos x="0" y="184"/>
              </a:cxn>
              <a:cxn ang="0">
                <a:pos x="0" y="164"/>
              </a:cxn>
              <a:cxn ang="0">
                <a:pos x="0" y="142"/>
              </a:cxn>
              <a:cxn ang="0">
                <a:pos x="0" y="113"/>
              </a:cxn>
              <a:cxn ang="0">
                <a:pos x="0" y="102"/>
              </a:cxn>
              <a:cxn ang="0">
                <a:pos x="3" y="54"/>
              </a:cxn>
              <a:cxn ang="0">
                <a:pos x="25" y="57"/>
              </a:cxn>
              <a:cxn ang="0">
                <a:pos x="51" y="44"/>
              </a:cxn>
              <a:cxn ang="0">
                <a:pos x="77" y="40"/>
              </a:cxn>
              <a:cxn ang="0">
                <a:pos x="99" y="24"/>
              </a:cxn>
              <a:cxn ang="0">
                <a:pos x="123" y="19"/>
              </a:cxn>
              <a:cxn ang="0">
                <a:pos x="155" y="0"/>
              </a:cxn>
              <a:cxn ang="0">
                <a:pos x="168" y="9"/>
              </a:cxn>
              <a:cxn ang="0">
                <a:pos x="192" y="14"/>
              </a:cxn>
              <a:cxn ang="0">
                <a:pos x="190" y="30"/>
              </a:cxn>
              <a:cxn ang="0">
                <a:pos x="197" y="54"/>
              </a:cxn>
            </a:cxnLst>
            <a:rect l="0" t="0" r="r" b="b"/>
            <a:pathLst>
              <a:path w="254" h="278">
                <a:moveTo>
                  <a:pt x="203" y="59"/>
                </a:moveTo>
                <a:lnTo>
                  <a:pt x="203" y="60"/>
                </a:lnTo>
                <a:lnTo>
                  <a:pt x="205" y="64"/>
                </a:lnTo>
                <a:lnTo>
                  <a:pt x="206" y="67"/>
                </a:lnTo>
                <a:lnTo>
                  <a:pt x="205" y="70"/>
                </a:lnTo>
                <a:lnTo>
                  <a:pt x="205" y="72"/>
                </a:lnTo>
                <a:lnTo>
                  <a:pt x="203" y="75"/>
                </a:lnTo>
                <a:lnTo>
                  <a:pt x="198" y="78"/>
                </a:lnTo>
                <a:lnTo>
                  <a:pt x="198" y="81"/>
                </a:lnTo>
                <a:lnTo>
                  <a:pt x="198" y="83"/>
                </a:lnTo>
                <a:lnTo>
                  <a:pt x="200" y="86"/>
                </a:lnTo>
                <a:lnTo>
                  <a:pt x="201" y="89"/>
                </a:lnTo>
                <a:lnTo>
                  <a:pt x="205" y="91"/>
                </a:lnTo>
                <a:lnTo>
                  <a:pt x="206" y="92"/>
                </a:lnTo>
                <a:lnTo>
                  <a:pt x="213" y="92"/>
                </a:lnTo>
                <a:lnTo>
                  <a:pt x="214" y="94"/>
                </a:lnTo>
                <a:lnTo>
                  <a:pt x="217" y="97"/>
                </a:lnTo>
                <a:lnTo>
                  <a:pt x="217" y="100"/>
                </a:lnTo>
                <a:lnTo>
                  <a:pt x="217" y="102"/>
                </a:lnTo>
                <a:lnTo>
                  <a:pt x="217" y="105"/>
                </a:lnTo>
                <a:lnTo>
                  <a:pt x="217" y="107"/>
                </a:lnTo>
                <a:lnTo>
                  <a:pt x="219" y="108"/>
                </a:lnTo>
                <a:lnTo>
                  <a:pt x="219" y="112"/>
                </a:lnTo>
                <a:lnTo>
                  <a:pt x="221" y="115"/>
                </a:lnTo>
                <a:lnTo>
                  <a:pt x="221" y="116"/>
                </a:lnTo>
                <a:lnTo>
                  <a:pt x="222" y="118"/>
                </a:lnTo>
                <a:lnTo>
                  <a:pt x="222" y="120"/>
                </a:lnTo>
                <a:lnTo>
                  <a:pt x="224" y="120"/>
                </a:lnTo>
                <a:lnTo>
                  <a:pt x="225" y="121"/>
                </a:lnTo>
                <a:lnTo>
                  <a:pt x="227" y="121"/>
                </a:lnTo>
                <a:lnTo>
                  <a:pt x="229" y="121"/>
                </a:lnTo>
                <a:lnTo>
                  <a:pt x="232" y="121"/>
                </a:lnTo>
                <a:lnTo>
                  <a:pt x="233" y="123"/>
                </a:lnTo>
                <a:lnTo>
                  <a:pt x="235" y="123"/>
                </a:lnTo>
                <a:lnTo>
                  <a:pt x="237" y="123"/>
                </a:lnTo>
                <a:lnTo>
                  <a:pt x="238" y="124"/>
                </a:lnTo>
                <a:lnTo>
                  <a:pt x="240" y="124"/>
                </a:lnTo>
                <a:lnTo>
                  <a:pt x="243" y="126"/>
                </a:lnTo>
                <a:lnTo>
                  <a:pt x="245" y="126"/>
                </a:lnTo>
                <a:lnTo>
                  <a:pt x="246" y="126"/>
                </a:lnTo>
                <a:lnTo>
                  <a:pt x="248" y="126"/>
                </a:lnTo>
                <a:lnTo>
                  <a:pt x="249" y="126"/>
                </a:lnTo>
                <a:lnTo>
                  <a:pt x="251" y="126"/>
                </a:lnTo>
                <a:lnTo>
                  <a:pt x="253" y="128"/>
                </a:lnTo>
                <a:lnTo>
                  <a:pt x="253" y="129"/>
                </a:lnTo>
                <a:lnTo>
                  <a:pt x="253" y="131"/>
                </a:lnTo>
                <a:lnTo>
                  <a:pt x="253" y="136"/>
                </a:lnTo>
                <a:lnTo>
                  <a:pt x="249" y="136"/>
                </a:lnTo>
                <a:lnTo>
                  <a:pt x="246" y="136"/>
                </a:lnTo>
                <a:lnTo>
                  <a:pt x="245" y="136"/>
                </a:lnTo>
                <a:lnTo>
                  <a:pt x="241" y="136"/>
                </a:lnTo>
                <a:lnTo>
                  <a:pt x="233" y="136"/>
                </a:lnTo>
                <a:lnTo>
                  <a:pt x="233" y="140"/>
                </a:lnTo>
                <a:lnTo>
                  <a:pt x="232" y="140"/>
                </a:lnTo>
                <a:lnTo>
                  <a:pt x="232" y="145"/>
                </a:lnTo>
                <a:lnTo>
                  <a:pt x="230" y="145"/>
                </a:lnTo>
                <a:lnTo>
                  <a:pt x="229" y="145"/>
                </a:lnTo>
                <a:lnTo>
                  <a:pt x="229" y="147"/>
                </a:lnTo>
                <a:lnTo>
                  <a:pt x="227" y="147"/>
                </a:lnTo>
                <a:lnTo>
                  <a:pt x="227" y="150"/>
                </a:lnTo>
                <a:lnTo>
                  <a:pt x="225" y="150"/>
                </a:lnTo>
                <a:lnTo>
                  <a:pt x="224" y="150"/>
                </a:lnTo>
                <a:lnTo>
                  <a:pt x="224" y="152"/>
                </a:lnTo>
                <a:lnTo>
                  <a:pt x="205" y="152"/>
                </a:lnTo>
                <a:lnTo>
                  <a:pt x="203" y="152"/>
                </a:lnTo>
                <a:lnTo>
                  <a:pt x="203" y="153"/>
                </a:lnTo>
                <a:lnTo>
                  <a:pt x="201" y="153"/>
                </a:lnTo>
                <a:lnTo>
                  <a:pt x="198" y="153"/>
                </a:lnTo>
                <a:lnTo>
                  <a:pt x="198" y="155"/>
                </a:lnTo>
                <a:lnTo>
                  <a:pt x="198" y="156"/>
                </a:lnTo>
                <a:lnTo>
                  <a:pt x="197" y="156"/>
                </a:lnTo>
                <a:lnTo>
                  <a:pt x="195" y="156"/>
                </a:lnTo>
                <a:lnTo>
                  <a:pt x="195" y="164"/>
                </a:lnTo>
                <a:lnTo>
                  <a:pt x="197" y="164"/>
                </a:lnTo>
                <a:lnTo>
                  <a:pt x="197" y="174"/>
                </a:lnTo>
                <a:lnTo>
                  <a:pt x="197" y="184"/>
                </a:lnTo>
                <a:lnTo>
                  <a:pt x="197" y="190"/>
                </a:lnTo>
                <a:lnTo>
                  <a:pt x="197" y="192"/>
                </a:lnTo>
                <a:lnTo>
                  <a:pt x="197" y="193"/>
                </a:lnTo>
                <a:lnTo>
                  <a:pt x="197" y="198"/>
                </a:lnTo>
                <a:lnTo>
                  <a:pt x="197" y="203"/>
                </a:lnTo>
                <a:lnTo>
                  <a:pt x="197" y="209"/>
                </a:lnTo>
                <a:lnTo>
                  <a:pt x="197" y="211"/>
                </a:lnTo>
                <a:lnTo>
                  <a:pt x="197" y="212"/>
                </a:lnTo>
                <a:lnTo>
                  <a:pt x="197" y="216"/>
                </a:lnTo>
                <a:lnTo>
                  <a:pt x="197" y="222"/>
                </a:lnTo>
                <a:lnTo>
                  <a:pt x="198" y="222"/>
                </a:lnTo>
                <a:lnTo>
                  <a:pt x="200" y="222"/>
                </a:lnTo>
                <a:lnTo>
                  <a:pt x="201" y="222"/>
                </a:lnTo>
                <a:lnTo>
                  <a:pt x="203" y="222"/>
                </a:lnTo>
                <a:lnTo>
                  <a:pt x="205" y="222"/>
                </a:lnTo>
                <a:lnTo>
                  <a:pt x="206" y="222"/>
                </a:lnTo>
                <a:lnTo>
                  <a:pt x="208" y="222"/>
                </a:lnTo>
                <a:lnTo>
                  <a:pt x="209" y="222"/>
                </a:lnTo>
                <a:lnTo>
                  <a:pt x="211" y="222"/>
                </a:lnTo>
                <a:lnTo>
                  <a:pt x="213" y="222"/>
                </a:lnTo>
                <a:lnTo>
                  <a:pt x="214" y="222"/>
                </a:lnTo>
                <a:lnTo>
                  <a:pt x="216" y="222"/>
                </a:lnTo>
                <a:lnTo>
                  <a:pt x="217" y="222"/>
                </a:lnTo>
                <a:lnTo>
                  <a:pt x="219" y="222"/>
                </a:lnTo>
                <a:lnTo>
                  <a:pt x="221" y="222"/>
                </a:lnTo>
                <a:lnTo>
                  <a:pt x="222" y="222"/>
                </a:lnTo>
                <a:lnTo>
                  <a:pt x="224" y="222"/>
                </a:lnTo>
                <a:lnTo>
                  <a:pt x="225" y="222"/>
                </a:lnTo>
                <a:lnTo>
                  <a:pt x="227" y="222"/>
                </a:lnTo>
                <a:lnTo>
                  <a:pt x="229" y="222"/>
                </a:lnTo>
                <a:lnTo>
                  <a:pt x="230" y="222"/>
                </a:lnTo>
                <a:lnTo>
                  <a:pt x="232" y="222"/>
                </a:lnTo>
                <a:lnTo>
                  <a:pt x="233" y="222"/>
                </a:lnTo>
                <a:lnTo>
                  <a:pt x="235" y="222"/>
                </a:lnTo>
                <a:lnTo>
                  <a:pt x="237" y="222"/>
                </a:lnTo>
                <a:lnTo>
                  <a:pt x="240" y="222"/>
                </a:lnTo>
                <a:lnTo>
                  <a:pt x="241" y="222"/>
                </a:lnTo>
                <a:lnTo>
                  <a:pt x="245" y="222"/>
                </a:lnTo>
                <a:lnTo>
                  <a:pt x="246" y="222"/>
                </a:lnTo>
                <a:lnTo>
                  <a:pt x="248" y="222"/>
                </a:lnTo>
                <a:lnTo>
                  <a:pt x="249" y="222"/>
                </a:lnTo>
                <a:lnTo>
                  <a:pt x="251" y="222"/>
                </a:lnTo>
                <a:lnTo>
                  <a:pt x="253" y="222"/>
                </a:lnTo>
                <a:lnTo>
                  <a:pt x="254" y="222"/>
                </a:lnTo>
                <a:lnTo>
                  <a:pt x="254" y="230"/>
                </a:lnTo>
                <a:lnTo>
                  <a:pt x="254" y="232"/>
                </a:lnTo>
                <a:lnTo>
                  <a:pt x="254" y="233"/>
                </a:lnTo>
                <a:lnTo>
                  <a:pt x="254" y="235"/>
                </a:lnTo>
                <a:lnTo>
                  <a:pt x="254" y="236"/>
                </a:lnTo>
                <a:lnTo>
                  <a:pt x="254" y="256"/>
                </a:lnTo>
                <a:lnTo>
                  <a:pt x="254" y="265"/>
                </a:lnTo>
                <a:lnTo>
                  <a:pt x="254" y="268"/>
                </a:lnTo>
                <a:lnTo>
                  <a:pt x="249" y="268"/>
                </a:lnTo>
                <a:lnTo>
                  <a:pt x="246" y="268"/>
                </a:lnTo>
                <a:lnTo>
                  <a:pt x="241" y="268"/>
                </a:lnTo>
                <a:lnTo>
                  <a:pt x="240" y="268"/>
                </a:lnTo>
                <a:lnTo>
                  <a:pt x="235" y="268"/>
                </a:lnTo>
                <a:lnTo>
                  <a:pt x="230" y="268"/>
                </a:lnTo>
                <a:lnTo>
                  <a:pt x="221" y="268"/>
                </a:lnTo>
                <a:lnTo>
                  <a:pt x="219" y="268"/>
                </a:lnTo>
                <a:lnTo>
                  <a:pt x="214" y="268"/>
                </a:lnTo>
                <a:lnTo>
                  <a:pt x="209" y="268"/>
                </a:lnTo>
                <a:lnTo>
                  <a:pt x="208" y="268"/>
                </a:lnTo>
                <a:lnTo>
                  <a:pt x="206" y="268"/>
                </a:lnTo>
                <a:lnTo>
                  <a:pt x="201" y="268"/>
                </a:lnTo>
                <a:lnTo>
                  <a:pt x="200" y="268"/>
                </a:lnTo>
                <a:lnTo>
                  <a:pt x="198" y="268"/>
                </a:lnTo>
                <a:lnTo>
                  <a:pt x="197" y="268"/>
                </a:lnTo>
                <a:lnTo>
                  <a:pt x="195" y="268"/>
                </a:lnTo>
                <a:lnTo>
                  <a:pt x="192" y="268"/>
                </a:lnTo>
                <a:lnTo>
                  <a:pt x="190" y="268"/>
                </a:lnTo>
                <a:lnTo>
                  <a:pt x="189" y="268"/>
                </a:lnTo>
                <a:lnTo>
                  <a:pt x="184" y="268"/>
                </a:lnTo>
                <a:lnTo>
                  <a:pt x="182" y="268"/>
                </a:lnTo>
                <a:lnTo>
                  <a:pt x="177" y="268"/>
                </a:lnTo>
                <a:lnTo>
                  <a:pt x="173" y="268"/>
                </a:lnTo>
                <a:lnTo>
                  <a:pt x="168" y="268"/>
                </a:lnTo>
                <a:lnTo>
                  <a:pt x="163" y="268"/>
                </a:lnTo>
                <a:lnTo>
                  <a:pt x="157" y="268"/>
                </a:lnTo>
                <a:lnTo>
                  <a:pt x="153" y="268"/>
                </a:lnTo>
                <a:lnTo>
                  <a:pt x="153" y="265"/>
                </a:lnTo>
                <a:lnTo>
                  <a:pt x="153" y="264"/>
                </a:lnTo>
                <a:lnTo>
                  <a:pt x="153" y="262"/>
                </a:lnTo>
                <a:lnTo>
                  <a:pt x="153" y="257"/>
                </a:lnTo>
                <a:lnTo>
                  <a:pt x="153" y="249"/>
                </a:lnTo>
                <a:lnTo>
                  <a:pt x="152" y="249"/>
                </a:lnTo>
                <a:lnTo>
                  <a:pt x="150" y="249"/>
                </a:lnTo>
                <a:lnTo>
                  <a:pt x="149" y="249"/>
                </a:lnTo>
                <a:lnTo>
                  <a:pt x="131" y="249"/>
                </a:lnTo>
                <a:lnTo>
                  <a:pt x="126" y="249"/>
                </a:lnTo>
                <a:lnTo>
                  <a:pt x="123" y="249"/>
                </a:lnTo>
                <a:lnTo>
                  <a:pt x="121" y="249"/>
                </a:lnTo>
                <a:lnTo>
                  <a:pt x="110" y="249"/>
                </a:lnTo>
                <a:lnTo>
                  <a:pt x="105" y="249"/>
                </a:lnTo>
                <a:lnTo>
                  <a:pt x="105" y="254"/>
                </a:lnTo>
                <a:lnTo>
                  <a:pt x="102" y="254"/>
                </a:lnTo>
                <a:lnTo>
                  <a:pt x="102" y="259"/>
                </a:lnTo>
                <a:lnTo>
                  <a:pt x="93" y="259"/>
                </a:lnTo>
                <a:lnTo>
                  <a:pt x="91" y="259"/>
                </a:lnTo>
                <a:lnTo>
                  <a:pt x="88" y="259"/>
                </a:lnTo>
                <a:lnTo>
                  <a:pt x="88" y="260"/>
                </a:lnTo>
                <a:lnTo>
                  <a:pt x="88" y="265"/>
                </a:lnTo>
                <a:lnTo>
                  <a:pt x="88" y="268"/>
                </a:lnTo>
                <a:lnTo>
                  <a:pt x="86" y="268"/>
                </a:lnTo>
                <a:lnTo>
                  <a:pt x="85" y="268"/>
                </a:lnTo>
                <a:lnTo>
                  <a:pt x="83" y="268"/>
                </a:lnTo>
                <a:lnTo>
                  <a:pt x="78" y="268"/>
                </a:lnTo>
                <a:lnTo>
                  <a:pt x="78" y="278"/>
                </a:lnTo>
                <a:lnTo>
                  <a:pt x="77" y="278"/>
                </a:lnTo>
                <a:lnTo>
                  <a:pt x="67" y="278"/>
                </a:lnTo>
                <a:lnTo>
                  <a:pt x="56" y="278"/>
                </a:lnTo>
                <a:lnTo>
                  <a:pt x="54" y="278"/>
                </a:lnTo>
                <a:lnTo>
                  <a:pt x="49" y="278"/>
                </a:lnTo>
                <a:lnTo>
                  <a:pt x="45" y="278"/>
                </a:lnTo>
                <a:lnTo>
                  <a:pt x="45" y="273"/>
                </a:lnTo>
                <a:lnTo>
                  <a:pt x="35" y="273"/>
                </a:lnTo>
                <a:lnTo>
                  <a:pt x="30" y="273"/>
                </a:lnTo>
                <a:lnTo>
                  <a:pt x="30" y="272"/>
                </a:lnTo>
                <a:lnTo>
                  <a:pt x="30" y="270"/>
                </a:lnTo>
                <a:lnTo>
                  <a:pt x="30" y="268"/>
                </a:lnTo>
                <a:lnTo>
                  <a:pt x="25" y="268"/>
                </a:lnTo>
                <a:lnTo>
                  <a:pt x="24" y="268"/>
                </a:lnTo>
                <a:lnTo>
                  <a:pt x="21" y="268"/>
                </a:lnTo>
                <a:lnTo>
                  <a:pt x="11" y="268"/>
                </a:lnTo>
                <a:lnTo>
                  <a:pt x="0" y="268"/>
                </a:lnTo>
                <a:lnTo>
                  <a:pt x="0" y="265"/>
                </a:lnTo>
                <a:lnTo>
                  <a:pt x="0" y="264"/>
                </a:lnTo>
                <a:lnTo>
                  <a:pt x="0" y="262"/>
                </a:lnTo>
                <a:lnTo>
                  <a:pt x="0" y="260"/>
                </a:lnTo>
                <a:lnTo>
                  <a:pt x="0" y="256"/>
                </a:lnTo>
                <a:lnTo>
                  <a:pt x="0" y="254"/>
                </a:lnTo>
                <a:lnTo>
                  <a:pt x="0" y="251"/>
                </a:lnTo>
                <a:lnTo>
                  <a:pt x="0" y="249"/>
                </a:lnTo>
                <a:lnTo>
                  <a:pt x="0" y="248"/>
                </a:lnTo>
                <a:lnTo>
                  <a:pt x="0" y="244"/>
                </a:lnTo>
                <a:lnTo>
                  <a:pt x="0" y="240"/>
                </a:lnTo>
                <a:lnTo>
                  <a:pt x="0" y="238"/>
                </a:lnTo>
                <a:lnTo>
                  <a:pt x="0" y="230"/>
                </a:lnTo>
                <a:lnTo>
                  <a:pt x="0" y="227"/>
                </a:lnTo>
                <a:lnTo>
                  <a:pt x="0" y="225"/>
                </a:lnTo>
                <a:lnTo>
                  <a:pt x="0" y="222"/>
                </a:lnTo>
                <a:lnTo>
                  <a:pt x="0" y="212"/>
                </a:lnTo>
                <a:lnTo>
                  <a:pt x="0" y="211"/>
                </a:lnTo>
                <a:lnTo>
                  <a:pt x="0" y="208"/>
                </a:lnTo>
                <a:lnTo>
                  <a:pt x="0" y="206"/>
                </a:lnTo>
                <a:lnTo>
                  <a:pt x="0" y="198"/>
                </a:lnTo>
                <a:lnTo>
                  <a:pt x="0" y="196"/>
                </a:lnTo>
                <a:lnTo>
                  <a:pt x="0" y="195"/>
                </a:lnTo>
                <a:lnTo>
                  <a:pt x="0" y="193"/>
                </a:lnTo>
                <a:lnTo>
                  <a:pt x="0" y="192"/>
                </a:lnTo>
                <a:lnTo>
                  <a:pt x="0" y="190"/>
                </a:lnTo>
                <a:lnTo>
                  <a:pt x="0" y="184"/>
                </a:lnTo>
                <a:lnTo>
                  <a:pt x="0" y="180"/>
                </a:lnTo>
                <a:lnTo>
                  <a:pt x="0" y="179"/>
                </a:lnTo>
                <a:lnTo>
                  <a:pt x="0" y="177"/>
                </a:lnTo>
                <a:lnTo>
                  <a:pt x="0" y="174"/>
                </a:lnTo>
                <a:lnTo>
                  <a:pt x="0" y="168"/>
                </a:lnTo>
                <a:lnTo>
                  <a:pt x="0" y="164"/>
                </a:lnTo>
                <a:lnTo>
                  <a:pt x="0" y="163"/>
                </a:lnTo>
                <a:lnTo>
                  <a:pt x="0" y="158"/>
                </a:lnTo>
                <a:lnTo>
                  <a:pt x="0" y="153"/>
                </a:lnTo>
                <a:lnTo>
                  <a:pt x="0" y="148"/>
                </a:lnTo>
                <a:lnTo>
                  <a:pt x="0" y="147"/>
                </a:lnTo>
                <a:lnTo>
                  <a:pt x="0" y="142"/>
                </a:lnTo>
                <a:lnTo>
                  <a:pt x="0" y="140"/>
                </a:lnTo>
                <a:lnTo>
                  <a:pt x="0" y="136"/>
                </a:lnTo>
                <a:lnTo>
                  <a:pt x="0" y="134"/>
                </a:lnTo>
                <a:lnTo>
                  <a:pt x="0" y="131"/>
                </a:lnTo>
                <a:lnTo>
                  <a:pt x="0" y="126"/>
                </a:lnTo>
                <a:lnTo>
                  <a:pt x="0" y="113"/>
                </a:lnTo>
                <a:lnTo>
                  <a:pt x="0" y="112"/>
                </a:lnTo>
                <a:lnTo>
                  <a:pt x="0" y="110"/>
                </a:lnTo>
                <a:lnTo>
                  <a:pt x="0" y="108"/>
                </a:lnTo>
                <a:lnTo>
                  <a:pt x="0" y="107"/>
                </a:lnTo>
                <a:lnTo>
                  <a:pt x="0" y="104"/>
                </a:lnTo>
                <a:lnTo>
                  <a:pt x="0" y="102"/>
                </a:lnTo>
                <a:lnTo>
                  <a:pt x="0" y="97"/>
                </a:lnTo>
                <a:lnTo>
                  <a:pt x="0" y="83"/>
                </a:lnTo>
                <a:lnTo>
                  <a:pt x="0" y="78"/>
                </a:lnTo>
                <a:lnTo>
                  <a:pt x="0" y="56"/>
                </a:lnTo>
                <a:lnTo>
                  <a:pt x="0" y="54"/>
                </a:lnTo>
                <a:lnTo>
                  <a:pt x="3" y="54"/>
                </a:lnTo>
                <a:lnTo>
                  <a:pt x="6" y="54"/>
                </a:lnTo>
                <a:lnTo>
                  <a:pt x="13" y="57"/>
                </a:lnTo>
                <a:lnTo>
                  <a:pt x="14" y="57"/>
                </a:lnTo>
                <a:lnTo>
                  <a:pt x="17" y="59"/>
                </a:lnTo>
                <a:lnTo>
                  <a:pt x="22" y="59"/>
                </a:lnTo>
                <a:lnTo>
                  <a:pt x="25" y="57"/>
                </a:lnTo>
                <a:lnTo>
                  <a:pt x="29" y="54"/>
                </a:lnTo>
                <a:lnTo>
                  <a:pt x="33" y="49"/>
                </a:lnTo>
                <a:lnTo>
                  <a:pt x="40" y="46"/>
                </a:lnTo>
                <a:lnTo>
                  <a:pt x="43" y="44"/>
                </a:lnTo>
                <a:lnTo>
                  <a:pt x="48" y="44"/>
                </a:lnTo>
                <a:lnTo>
                  <a:pt x="51" y="44"/>
                </a:lnTo>
                <a:lnTo>
                  <a:pt x="57" y="46"/>
                </a:lnTo>
                <a:lnTo>
                  <a:pt x="61" y="48"/>
                </a:lnTo>
                <a:lnTo>
                  <a:pt x="64" y="48"/>
                </a:lnTo>
                <a:lnTo>
                  <a:pt x="67" y="46"/>
                </a:lnTo>
                <a:lnTo>
                  <a:pt x="72" y="44"/>
                </a:lnTo>
                <a:lnTo>
                  <a:pt x="77" y="40"/>
                </a:lnTo>
                <a:lnTo>
                  <a:pt x="78" y="38"/>
                </a:lnTo>
                <a:lnTo>
                  <a:pt x="85" y="33"/>
                </a:lnTo>
                <a:lnTo>
                  <a:pt x="89" y="28"/>
                </a:lnTo>
                <a:lnTo>
                  <a:pt x="91" y="28"/>
                </a:lnTo>
                <a:lnTo>
                  <a:pt x="94" y="27"/>
                </a:lnTo>
                <a:lnTo>
                  <a:pt x="99" y="24"/>
                </a:lnTo>
                <a:lnTo>
                  <a:pt x="102" y="24"/>
                </a:lnTo>
                <a:lnTo>
                  <a:pt x="105" y="24"/>
                </a:lnTo>
                <a:lnTo>
                  <a:pt x="107" y="25"/>
                </a:lnTo>
                <a:lnTo>
                  <a:pt x="113" y="24"/>
                </a:lnTo>
                <a:lnTo>
                  <a:pt x="121" y="20"/>
                </a:lnTo>
                <a:lnTo>
                  <a:pt x="123" y="19"/>
                </a:lnTo>
                <a:lnTo>
                  <a:pt x="128" y="16"/>
                </a:lnTo>
                <a:lnTo>
                  <a:pt x="133" y="11"/>
                </a:lnTo>
                <a:lnTo>
                  <a:pt x="137" y="8"/>
                </a:lnTo>
                <a:lnTo>
                  <a:pt x="144" y="6"/>
                </a:lnTo>
                <a:lnTo>
                  <a:pt x="150" y="1"/>
                </a:lnTo>
                <a:lnTo>
                  <a:pt x="155" y="0"/>
                </a:lnTo>
                <a:lnTo>
                  <a:pt x="157" y="0"/>
                </a:lnTo>
                <a:lnTo>
                  <a:pt x="160" y="1"/>
                </a:lnTo>
                <a:lnTo>
                  <a:pt x="161" y="6"/>
                </a:lnTo>
                <a:lnTo>
                  <a:pt x="163" y="8"/>
                </a:lnTo>
                <a:lnTo>
                  <a:pt x="165" y="8"/>
                </a:lnTo>
                <a:lnTo>
                  <a:pt x="168" y="9"/>
                </a:lnTo>
                <a:lnTo>
                  <a:pt x="174" y="12"/>
                </a:lnTo>
                <a:lnTo>
                  <a:pt x="176" y="12"/>
                </a:lnTo>
                <a:lnTo>
                  <a:pt x="184" y="12"/>
                </a:lnTo>
                <a:lnTo>
                  <a:pt x="187" y="11"/>
                </a:lnTo>
                <a:lnTo>
                  <a:pt x="189" y="12"/>
                </a:lnTo>
                <a:lnTo>
                  <a:pt x="192" y="14"/>
                </a:lnTo>
                <a:lnTo>
                  <a:pt x="193" y="17"/>
                </a:lnTo>
                <a:lnTo>
                  <a:pt x="193" y="19"/>
                </a:lnTo>
                <a:lnTo>
                  <a:pt x="192" y="22"/>
                </a:lnTo>
                <a:lnTo>
                  <a:pt x="192" y="25"/>
                </a:lnTo>
                <a:lnTo>
                  <a:pt x="190" y="27"/>
                </a:lnTo>
                <a:lnTo>
                  <a:pt x="190" y="30"/>
                </a:lnTo>
                <a:lnTo>
                  <a:pt x="190" y="35"/>
                </a:lnTo>
                <a:lnTo>
                  <a:pt x="192" y="38"/>
                </a:lnTo>
                <a:lnTo>
                  <a:pt x="193" y="44"/>
                </a:lnTo>
                <a:lnTo>
                  <a:pt x="195" y="48"/>
                </a:lnTo>
                <a:lnTo>
                  <a:pt x="195" y="51"/>
                </a:lnTo>
                <a:lnTo>
                  <a:pt x="197" y="54"/>
                </a:lnTo>
                <a:lnTo>
                  <a:pt x="198" y="56"/>
                </a:lnTo>
                <a:lnTo>
                  <a:pt x="201" y="57"/>
                </a:lnTo>
                <a:lnTo>
                  <a:pt x="203" y="59"/>
                </a:lnTo>
                <a:close/>
              </a:path>
            </a:pathLst>
          </a:custGeom>
          <a:solidFill>
            <a:srgbClr val="C76BAA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08" name="Freeform 60"/>
          <p:cNvSpPr>
            <a:spLocks/>
          </p:cNvSpPr>
          <p:nvPr/>
        </p:nvSpPr>
        <p:spPr bwMode="auto">
          <a:xfrm>
            <a:off x="5024438" y="3903663"/>
            <a:ext cx="165100" cy="265113"/>
          </a:xfrm>
          <a:custGeom>
            <a:avLst/>
            <a:gdLst/>
            <a:ahLst/>
            <a:cxnLst>
              <a:cxn ang="0">
                <a:pos x="83" y="123"/>
              </a:cxn>
              <a:cxn ang="0">
                <a:pos x="91" y="128"/>
              </a:cxn>
              <a:cxn ang="0">
                <a:pos x="97" y="135"/>
              </a:cxn>
              <a:cxn ang="0">
                <a:pos x="102" y="141"/>
              </a:cxn>
              <a:cxn ang="0">
                <a:pos x="102" y="149"/>
              </a:cxn>
              <a:cxn ang="0">
                <a:pos x="104" y="163"/>
              </a:cxn>
              <a:cxn ang="0">
                <a:pos x="96" y="163"/>
              </a:cxn>
              <a:cxn ang="0">
                <a:pos x="88" y="163"/>
              </a:cxn>
              <a:cxn ang="0">
                <a:pos x="77" y="163"/>
              </a:cxn>
              <a:cxn ang="0">
                <a:pos x="73" y="165"/>
              </a:cxn>
              <a:cxn ang="0">
                <a:pos x="67" y="165"/>
              </a:cxn>
              <a:cxn ang="0">
                <a:pos x="62" y="163"/>
              </a:cxn>
              <a:cxn ang="0">
                <a:pos x="53" y="163"/>
              </a:cxn>
              <a:cxn ang="0">
                <a:pos x="40" y="163"/>
              </a:cxn>
              <a:cxn ang="0">
                <a:pos x="32" y="163"/>
              </a:cxn>
              <a:cxn ang="0">
                <a:pos x="22" y="163"/>
              </a:cxn>
              <a:cxn ang="0">
                <a:pos x="14" y="163"/>
              </a:cxn>
              <a:cxn ang="0">
                <a:pos x="11" y="146"/>
              </a:cxn>
              <a:cxn ang="0">
                <a:pos x="11" y="136"/>
              </a:cxn>
              <a:cxn ang="0">
                <a:pos x="11" y="128"/>
              </a:cxn>
              <a:cxn ang="0">
                <a:pos x="9" y="119"/>
              </a:cxn>
              <a:cxn ang="0">
                <a:pos x="6" y="117"/>
              </a:cxn>
              <a:cxn ang="0">
                <a:pos x="1" y="117"/>
              </a:cxn>
              <a:cxn ang="0">
                <a:pos x="0" y="107"/>
              </a:cxn>
              <a:cxn ang="0">
                <a:pos x="3" y="107"/>
              </a:cxn>
              <a:cxn ang="0">
                <a:pos x="6" y="101"/>
              </a:cxn>
              <a:cxn ang="0">
                <a:pos x="14" y="101"/>
              </a:cxn>
              <a:cxn ang="0">
                <a:pos x="21" y="99"/>
              </a:cxn>
              <a:cxn ang="0">
                <a:pos x="21" y="88"/>
              </a:cxn>
              <a:cxn ang="0">
                <a:pos x="17" y="83"/>
              </a:cxn>
              <a:cxn ang="0">
                <a:pos x="19" y="80"/>
              </a:cxn>
              <a:cxn ang="0">
                <a:pos x="22" y="75"/>
              </a:cxn>
              <a:cxn ang="0">
                <a:pos x="24" y="69"/>
              </a:cxn>
              <a:cxn ang="0">
                <a:pos x="22" y="66"/>
              </a:cxn>
              <a:cxn ang="0">
                <a:pos x="27" y="63"/>
              </a:cxn>
              <a:cxn ang="0">
                <a:pos x="32" y="59"/>
              </a:cxn>
              <a:cxn ang="0">
                <a:pos x="35" y="55"/>
              </a:cxn>
              <a:cxn ang="0">
                <a:pos x="38" y="50"/>
              </a:cxn>
              <a:cxn ang="0">
                <a:pos x="43" y="43"/>
              </a:cxn>
              <a:cxn ang="0">
                <a:pos x="46" y="37"/>
              </a:cxn>
              <a:cxn ang="0">
                <a:pos x="53" y="31"/>
              </a:cxn>
              <a:cxn ang="0">
                <a:pos x="54" y="23"/>
              </a:cxn>
              <a:cxn ang="0">
                <a:pos x="61" y="18"/>
              </a:cxn>
              <a:cxn ang="0">
                <a:pos x="62" y="10"/>
              </a:cxn>
              <a:cxn ang="0">
                <a:pos x="69" y="7"/>
              </a:cxn>
              <a:cxn ang="0">
                <a:pos x="75" y="5"/>
              </a:cxn>
              <a:cxn ang="0">
                <a:pos x="80" y="2"/>
              </a:cxn>
              <a:cxn ang="0">
                <a:pos x="83" y="5"/>
              </a:cxn>
              <a:cxn ang="0">
                <a:pos x="83" y="16"/>
              </a:cxn>
              <a:cxn ang="0">
                <a:pos x="83" y="26"/>
              </a:cxn>
              <a:cxn ang="0">
                <a:pos x="83" y="35"/>
              </a:cxn>
              <a:cxn ang="0">
                <a:pos x="88" y="39"/>
              </a:cxn>
              <a:cxn ang="0">
                <a:pos x="88" y="56"/>
              </a:cxn>
              <a:cxn ang="0">
                <a:pos x="97" y="64"/>
              </a:cxn>
              <a:cxn ang="0">
                <a:pos x="93" y="74"/>
              </a:cxn>
              <a:cxn ang="0">
                <a:pos x="88" y="79"/>
              </a:cxn>
              <a:cxn ang="0">
                <a:pos x="83" y="83"/>
              </a:cxn>
              <a:cxn ang="0">
                <a:pos x="83" y="91"/>
              </a:cxn>
              <a:cxn ang="0">
                <a:pos x="83" y="104"/>
              </a:cxn>
            </a:cxnLst>
            <a:rect l="0" t="0" r="r" b="b"/>
            <a:pathLst>
              <a:path w="104" h="167">
                <a:moveTo>
                  <a:pt x="83" y="115"/>
                </a:moveTo>
                <a:lnTo>
                  <a:pt x="83" y="119"/>
                </a:lnTo>
                <a:lnTo>
                  <a:pt x="83" y="120"/>
                </a:lnTo>
                <a:lnTo>
                  <a:pt x="83" y="122"/>
                </a:lnTo>
                <a:lnTo>
                  <a:pt x="83" y="123"/>
                </a:lnTo>
                <a:lnTo>
                  <a:pt x="83" y="125"/>
                </a:lnTo>
                <a:lnTo>
                  <a:pt x="83" y="127"/>
                </a:lnTo>
                <a:lnTo>
                  <a:pt x="83" y="128"/>
                </a:lnTo>
                <a:lnTo>
                  <a:pt x="85" y="128"/>
                </a:lnTo>
                <a:lnTo>
                  <a:pt x="91" y="128"/>
                </a:lnTo>
                <a:lnTo>
                  <a:pt x="93" y="128"/>
                </a:lnTo>
                <a:lnTo>
                  <a:pt x="93" y="130"/>
                </a:lnTo>
                <a:lnTo>
                  <a:pt x="93" y="131"/>
                </a:lnTo>
                <a:lnTo>
                  <a:pt x="97" y="131"/>
                </a:lnTo>
                <a:lnTo>
                  <a:pt x="97" y="135"/>
                </a:lnTo>
                <a:lnTo>
                  <a:pt x="101" y="135"/>
                </a:lnTo>
                <a:lnTo>
                  <a:pt x="102" y="135"/>
                </a:lnTo>
                <a:lnTo>
                  <a:pt x="102" y="136"/>
                </a:lnTo>
                <a:lnTo>
                  <a:pt x="102" y="139"/>
                </a:lnTo>
                <a:lnTo>
                  <a:pt x="102" y="141"/>
                </a:lnTo>
                <a:lnTo>
                  <a:pt x="102" y="143"/>
                </a:lnTo>
                <a:lnTo>
                  <a:pt x="102" y="144"/>
                </a:lnTo>
                <a:lnTo>
                  <a:pt x="102" y="146"/>
                </a:lnTo>
                <a:lnTo>
                  <a:pt x="102" y="147"/>
                </a:lnTo>
                <a:lnTo>
                  <a:pt x="102" y="149"/>
                </a:lnTo>
                <a:lnTo>
                  <a:pt x="102" y="151"/>
                </a:lnTo>
                <a:lnTo>
                  <a:pt x="104" y="151"/>
                </a:lnTo>
                <a:lnTo>
                  <a:pt x="104" y="154"/>
                </a:lnTo>
                <a:lnTo>
                  <a:pt x="104" y="160"/>
                </a:lnTo>
                <a:lnTo>
                  <a:pt x="104" y="163"/>
                </a:lnTo>
                <a:lnTo>
                  <a:pt x="102" y="163"/>
                </a:lnTo>
                <a:lnTo>
                  <a:pt x="101" y="163"/>
                </a:lnTo>
                <a:lnTo>
                  <a:pt x="99" y="163"/>
                </a:lnTo>
                <a:lnTo>
                  <a:pt x="97" y="163"/>
                </a:lnTo>
                <a:lnTo>
                  <a:pt x="96" y="163"/>
                </a:lnTo>
                <a:lnTo>
                  <a:pt x="94" y="163"/>
                </a:lnTo>
                <a:lnTo>
                  <a:pt x="93" y="163"/>
                </a:lnTo>
                <a:lnTo>
                  <a:pt x="91" y="163"/>
                </a:lnTo>
                <a:lnTo>
                  <a:pt x="89" y="163"/>
                </a:lnTo>
                <a:lnTo>
                  <a:pt x="88" y="163"/>
                </a:lnTo>
                <a:lnTo>
                  <a:pt x="83" y="163"/>
                </a:lnTo>
                <a:lnTo>
                  <a:pt x="81" y="163"/>
                </a:lnTo>
                <a:lnTo>
                  <a:pt x="80" y="163"/>
                </a:lnTo>
                <a:lnTo>
                  <a:pt x="78" y="163"/>
                </a:lnTo>
                <a:lnTo>
                  <a:pt x="77" y="163"/>
                </a:lnTo>
                <a:lnTo>
                  <a:pt x="78" y="163"/>
                </a:lnTo>
                <a:lnTo>
                  <a:pt x="77" y="163"/>
                </a:lnTo>
                <a:lnTo>
                  <a:pt x="75" y="163"/>
                </a:lnTo>
                <a:lnTo>
                  <a:pt x="75" y="165"/>
                </a:lnTo>
                <a:lnTo>
                  <a:pt x="73" y="165"/>
                </a:lnTo>
                <a:lnTo>
                  <a:pt x="72" y="167"/>
                </a:lnTo>
                <a:lnTo>
                  <a:pt x="70" y="167"/>
                </a:lnTo>
                <a:lnTo>
                  <a:pt x="69" y="167"/>
                </a:lnTo>
                <a:lnTo>
                  <a:pt x="69" y="165"/>
                </a:lnTo>
                <a:lnTo>
                  <a:pt x="67" y="165"/>
                </a:lnTo>
                <a:lnTo>
                  <a:pt x="67" y="163"/>
                </a:lnTo>
                <a:lnTo>
                  <a:pt x="65" y="163"/>
                </a:lnTo>
                <a:lnTo>
                  <a:pt x="65" y="165"/>
                </a:lnTo>
                <a:lnTo>
                  <a:pt x="65" y="163"/>
                </a:lnTo>
                <a:lnTo>
                  <a:pt x="62" y="163"/>
                </a:lnTo>
                <a:lnTo>
                  <a:pt x="61" y="163"/>
                </a:lnTo>
                <a:lnTo>
                  <a:pt x="59" y="163"/>
                </a:lnTo>
                <a:lnTo>
                  <a:pt x="56" y="163"/>
                </a:lnTo>
                <a:lnTo>
                  <a:pt x="54" y="163"/>
                </a:lnTo>
                <a:lnTo>
                  <a:pt x="53" y="163"/>
                </a:lnTo>
                <a:lnTo>
                  <a:pt x="49" y="163"/>
                </a:lnTo>
                <a:lnTo>
                  <a:pt x="48" y="163"/>
                </a:lnTo>
                <a:lnTo>
                  <a:pt x="46" y="163"/>
                </a:lnTo>
                <a:lnTo>
                  <a:pt x="43" y="163"/>
                </a:lnTo>
                <a:lnTo>
                  <a:pt x="40" y="163"/>
                </a:lnTo>
                <a:lnTo>
                  <a:pt x="38" y="163"/>
                </a:lnTo>
                <a:lnTo>
                  <a:pt x="37" y="163"/>
                </a:lnTo>
                <a:lnTo>
                  <a:pt x="35" y="163"/>
                </a:lnTo>
                <a:lnTo>
                  <a:pt x="33" y="163"/>
                </a:lnTo>
                <a:lnTo>
                  <a:pt x="32" y="163"/>
                </a:lnTo>
                <a:lnTo>
                  <a:pt x="29" y="163"/>
                </a:lnTo>
                <a:lnTo>
                  <a:pt x="27" y="163"/>
                </a:lnTo>
                <a:lnTo>
                  <a:pt x="25" y="163"/>
                </a:lnTo>
                <a:lnTo>
                  <a:pt x="24" y="163"/>
                </a:lnTo>
                <a:lnTo>
                  <a:pt x="22" y="163"/>
                </a:lnTo>
                <a:lnTo>
                  <a:pt x="21" y="163"/>
                </a:lnTo>
                <a:lnTo>
                  <a:pt x="19" y="163"/>
                </a:lnTo>
                <a:lnTo>
                  <a:pt x="17" y="163"/>
                </a:lnTo>
                <a:lnTo>
                  <a:pt x="16" y="163"/>
                </a:lnTo>
                <a:lnTo>
                  <a:pt x="14" y="163"/>
                </a:lnTo>
                <a:lnTo>
                  <a:pt x="13" y="163"/>
                </a:lnTo>
                <a:lnTo>
                  <a:pt x="11" y="163"/>
                </a:lnTo>
                <a:lnTo>
                  <a:pt x="11" y="155"/>
                </a:lnTo>
                <a:lnTo>
                  <a:pt x="11" y="149"/>
                </a:lnTo>
                <a:lnTo>
                  <a:pt x="11" y="146"/>
                </a:lnTo>
                <a:lnTo>
                  <a:pt x="11" y="144"/>
                </a:lnTo>
                <a:lnTo>
                  <a:pt x="11" y="143"/>
                </a:lnTo>
                <a:lnTo>
                  <a:pt x="11" y="141"/>
                </a:lnTo>
                <a:lnTo>
                  <a:pt x="11" y="138"/>
                </a:lnTo>
                <a:lnTo>
                  <a:pt x="11" y="136"/>
                </a:lnTo>
                <a:lnTo>
                  <a:pt x="11" y="135"/>
                </a:lnTo>
                <a:lnTo>
                  <a:pt x="11" y="133"/>
                </a:lnTo>
                <a:lnTo>
                  <a:pt x="11" y="131"/>
                </a:lnTo>
                <a:lnTo>
                  <a:pt x="11" y="130"/>
                </a:lnTo>
                <a:lnTo>
                  <a:pt x="11" y="128"/>
                </a:lnTo>
                <a:lnTo>
                  <a:pt x="11" y="125"/>
                </a:lnTo>
                <a:lnTo>
                  <a:pt x="11" y="123"/>
                </a:lnTo>
                <a:lnTo>
                  <a:pt x="11" y="122"/>
                </a:lnTo>
                <a:lnTo>
                  <a:pt x="11" y="119"/>
                </a:lnTo>
                <a:lnTo>
                  <a:pt x="9" y="119"/>
                </a:lnTo>
                <a:lnTo>
                  <a:pt x="8" y="119"/>
                </a:lnTo>
                <a:lnTo>
                  <a:pt x="9" y="119"/>
                </a:lnTo>
                <a:lnTo>
                  <a:pt x="9" y="117"/>
                </a:lnTo>
                <a:lnTo>
                  <a:pt x="8" y="117"/>
                </a:lnTo>
                <a:lnTo>
                  <a:pt x="6" y="117"/>
                </a:lnTo>
                <a:lnTo>
                  <a:pt x="6" y="119"/>
                </a:lnTo>
                <a:lnTo>
                  <a:pt x="6" y="117"/>
                </a:lnTo>
                <a:lnTo>
                  <a:pt x="5" y="117"/>
                </a:lnTo>
                <a:lnTo>
                  <a:pt x="3" y="117"/>
                </a:lnTo>
                <a:lnTo>
                  <a:pt x="1" y="117"/>
                </a:lnTo>
                <a:lnTo>
                  <a:pt x="1" y="115"/>
                </a:lnTo>
                <a:lnTo>
                  <a:pt x="1" y="114"/>
                </a:lnTo>
                <a:lnTo>
                  <a:pt x="1" y="112"/>
                </a:lnTo>
                <a:lnTo>
                  <a:pt x="1" y="109"/>
                </a:lnTo>
                <a:lnTo>
                  <a:pt x="0" y="107"/>
                </a:lnTo>
                <a:lnTo>
                  <a:pt x="0" y="106"/>
                </a:lnTo>
                <a:lnTo>
                  <a:pt x="0" y="104"/>
                </a:lnTo>
                <a:lnTo>
                  <a:pt x="1" y="106"/>
                </a:lnTo>
                <a:lnTo>
                  <a:pt x="1" y="107"/>
                </a:lnTo>
                <a:lnTo>
                  <a:pt x="3" y="107"/>
                </a:lnTo>
                <a:lnTo>
                  <a:pt x="3" y="106"/>
                </a:lnTo>
                <a:lnTo>
                  <a:pt x="5" y="106"/>
                </a:lnTo>
                <a:lnTo>
                  <a:pt x="5" y="104"/>
                </a:lnTo>
                <a:lnTo>
                  <a:pt x="5" y="103"/>
                </a:lnTo>
                <a:lnTo>
                  <a:pt x="6" y="101"/>
                </a:lnTo>
                <a:lnTo>
                  <a:pt x="8" y="101"/>
                </a:lnTo>
                <a:lnTo>
                  <a:pt x="9" y="101"/>
                </a:lnTo>
                <a:lnTo>
                  <a:pt x="11" y="101"/>
                </a:lnTo>
                <a:lnTo>
                  <a:pt x="13" y="101"/>
                </a:lnTo>
                <a:lnTo>
                  <a:pt x="14" y="101"/>
                </a:lnTo>
                <a:lnTo>
                  <a:pt x="16" y="99"/>
                </a:lnTo>
                <a:lnTo>
                  <a:pt x="16" y="101"/>
                </a:lnTo>
                <a:lnTo>
                  <a:pt x="17" y="101"/>
                </a:lnTo>
                <a:lnTo>
                  <a:pt x="21" y="101"/>
                </a:lnTo>
                <a:lnTo>
                  <a:pt x="21" y="99"/>
                </a:lnTo>
                <a:lnTo>
                  <a:pt x="21" y="98"/>
                </a:lnTo>
                <a:lnTo>
                  <a:pt x="21" y="95"/>
                </a:lnTo>
                <a:lnTo>
                  <a:pt x="21" y="91"/>
                </a:lnTo>
                <a:lnTo>
                  <a:pt x="21" y="90"/>
                </a:lnTo>
                <a:lnTo>
                  <a:pt x="21" y="88"/>
                </a:lnTo>
                <a:lnTo>
                  <a:pt x="21" y="87"/>
                </a:lnTo>
                <a:lnTo>
                  <a:pt x="21" y="85"/>
                </a:lnTo>
                <a:lnTo>
                  <a:pt x="19" y="85"/>
                </a:lnTo>
                <a:lnTo>
                  <a:pt x="19" y="83"/>
                </a:lnTo>
                <a:lnTo>
                  <a:pt x="17" y="83"/>
                </a:lnTo>
                <a:lnTo>
                  <a:pt x="16" y="83"/>
                </a:lnTo>
                <a:lnTo>
                  <a:pt x="16" y="82"/>
                </a:lnTo>
                <a:lnTo>
                  <a:pt x="16" y="80"/>
                </a:lnTo>
                <a:lnTo>
                  <a:pt x="17" y="80"/>
                </a:lnTo>
                <a:lnTo>
                  <a:pt x="19" y="80"/>
                </a:lnTo>
                <a:lnTo>
                  <a:pt x="19" y="79"/>
                </a:lnTo>
                <a:lnTo>
                  <a:pt x="21" y="79"/>
                </a:lnTo>
                <a:lnTo>
                  <a:pt x="22" y="79"/>
                </a:lnTo>
                <a:lnTo>
                  <a:pt x="22" y="77"/>
                </a:lnTo>
                <a:lnTo>
                  <a:pt x="22" y="75"/>
                </a:lnTo>
                <a:lnTo>
                  <a:pt x="22" y="74"/>
                </a:lnTo>
                <a:lnTo>
                  <a:pt x="22" y="72"/>
                </a:lnTo>
                <a:lnTo>
                  <a:pt x="24" y="72"/>
                </a:lnTo>
                <a:lnTo>
                  <a:pt x="24" y="71"/>
                </a:lnTo>
                <a:lnTo>
                  <a:pt x="24" y="69"/>
                </a:lnTo>
                <a:lnTo>
                  <a:pt x="22" y="69"/>
                </a:lnTo>
                <a:lnTo>
                  <a:pt x="21" y="69"/>
                </a:lnTo>
                <a:lnTo>
                  <a:pt x="21" y="67"/>
                </a:lnTo>
                <a:lnTo>
                  <a:pt x="22" y="67"/>
                </a:lnTo>
                <a:lnTo>
                  <a:pt x="22" y="66"/>
                </a:lnTo>
                <a:lnTo>
                  <a:pt x="24" y="66"/>
                </a:lnTo>
                <a:lnTo>
                  <a:pt x="24" y="64"/>
                </a:lnTo>
                <a:lnTo>
                  <a:pt x="25" y="64"/>
                </a:lnTo>
                <a:lnTo>
                  <a:pt x="25" y="63"/>
                </a:lnTo>
                <a:lnTo>
                  <a:pt x="27" y="63"/>
                </a:lnTo>
                <a:lnTo>
                  <a:pt x="29" y="63"/>
                </a:lnTo>
                <a:lnTo>
                  <a:pt x="29" y="61"/>
                </a:lnTo>
                <a:lnTo>
                  <a:pt x="30" y="61"/>
                </a:lnTo>
                <a:lnTo>
                  <a:pt x="30" y="59"/>
                </a:lnTo>
                <a:lnTo>
                  <a:pt x="32" y="59"/>
                </a:lnTo>
                <a:lnTo>
                  <a:pt x="32" y="58"/>
                </a:lnTo>
                <a:lnTo>
                  <a:pt x="33" y="58"/>
                </a:lnTo>
                <a:lnTo>
                  <a:pt x="33" y="56"/>
                </a:lnTo>
                <a:lnTo>
                  <a:pt x="35" y="56"/>
                </a:lnTo>
                <a:lnTo>
                  <a:pt x="35" y="55"/>
                </a:lnTo>
                <a:lnTo>
                  <a:pt x="35" y="53"/>
                </a:lnTo>
                <a:lnTo>
                  <a:pt x="37" y="53"/>
                </a:lnTo>
                <a:lnTo>
                  <a:pt x="37" y="51"/>
                </a:lnTo>
                <a:lnTo>
                  <a:pt x="38" y="51"/>
                </a:lnTo>
                <a:lnTo>
                  <a:pt x="38" y="50"/>
                </a:lnTo>
                <a:lnTo>
                  <a:pt x="38" y="48"/>
                </a:lnTo>
                <a:lnTo>
                  <a:pt x="40" y="48"/>
                </a:lnTo>
                <a:lnTo>
                  <a:pt x="41" y="47"/>
                </a:lnTo>
                <a:lnTo>
                  <a:pt x="43" y="45"/>
                </a:lnTo>
                <a:lnTo>
                  <a:pt x="43" y="43"/>
                </a:lnTo>
                <a:lnTo>
                  <a:pt x="43" y="42"/>
                </a:lnTo>
                <a:lnTo>
                  <a:pt x="43" y="40"/>
                </a:lnTo>
                <a:lnTo>
                  <a:pt x="43" y="39"/>
                </a:lnTo>
                <a:lnTo>
                  <a:pt x="45" y="39"/>
                </a:lnTo>
                <a:lnTo>
                  <a:pt x="46" y="37"/>
                </a:lnTo>
                <a:lnTo>
                  <a:pt x="48" y="35"/>
                </a:lnTo>
                <a:lnTo>
                  <a:pt x="49" y="34"/>
                </a:lnTo>
                <a:lnTo>
                  <a:pt x="51" y="34"/>
                </a:lnTo>
                <a:lnTo>
                  <a:pt x="51" y="32"/>
                </a:lnTo>
                <a:lnTo>
                  <a:pt x="53" y="31"/>
                </a:lnTo>
                <a:lnTo>
                  <a:pt x="53" y="29"/>
                </a:lnTo>
                <a:lnTo>
                  <a:pt x="54" y="27"/>
                </a:lnTo>
                <a:lnTo>
                  <a:pt x="54" y="26"/>
                </a:lnTo>
                <a:lnTo>
                  <a:pt x="54" y="24"/>
                </a:lnTo>
                <a:lnTo>
                  <a:pt x="54" y="23"/>
                </a:lnTo>
                <a:lnTo>
                  <a:pt x="56" y="21"/>
                </a:lnTo>
                <a:lnTo>
                  <a:pt x="57" y="21"/>
                </a:lnTo>
                <a:lnTo>
                  <a:pt x="59" y="19"/>
                </a:lnTo>
                <a:lnTo>
                  <a:pt x="59" y="18"/>
                </a:lnTo>
                <a:lnTo>
                  <a:pt x="61" y="18"/>
                </a:lnTo>
                <a:lnTo>
                  <a:pt x="61" y="16"/>
                </a:lnTo>
                <a:lnTo>
                  <a:pt x="61" y="15"/>
                </a:lnTo>
                <a:lnTo>
                  <a:pt x="61" y="13"/>
                </a:lnTo>
                <a:lnTo>
                  <a:pt x="62" y="11"/>
                </a:lnTo>
                <a:lnTo>
                  <a:pt x="62" y="10"/>
                </a:lnTo>
                <a:lnTo>
                  <a:pt x="64" y="8"/>
                </a:lnTo>
                <a:lnTo>
                  <a:pt x="65" y="8"/>
                </a:lnTo>
                <a:lnTo>
                  <a:pt x="67" y="8"/>
                </a:lnTo>
                <a:lnTo>
                  <a:pt x="69" y="8"/>
                </a:lnTo>
                <a:lnTo>
                  <a:pt x="69" y="7"/>
                </a:lnTo>
                <a:lnTo>
                  <a:pt x="70" y="7"/>
                </a:lnTo>
                <a:lnTo>
                  <a:pt x="72" y="7"/>
                </a:lnTo>
                <a:lnTo>
                  <a:pt x="73" y="7"/>
                </a:lnTo>
                <a:lnTo>
                  <a:pt x="73" y="5"/>
                </a:lnTo>
                <a:lnTo>
                  <a:pt x="75" y="5"/>
                </a:lnTo>
                <a:lnTo>
                  <a:pt x="77" y="5"/>
                </a:lnTo>
                <a:lnTo>
                  <a:pt x="77" y="3"/>
                </a:lnTo>
                <a:lnTo>
                  <a:pt x="78" y="3"/>
                </a:lnTo>
                <a:lnTo>
                  <a:pt x="80" y="3"/>
                </a:lnTo>
                <a:lnTo>
                  <a:pt x="80" y="2"/>
                </a:lnTo>
                <a:lnTo>
                  <a:pt x="81" y="2"/>
                </a:lnTo>
                <a:lnTo>
                  <a:pt x="83" y="2"/>
                </a:lnTo>
                <a:lnTo>
                  <a:pt x="83" y="0"/>
                </a:lnTo>
                <a:lnTo>
                  <a:pt x="83" y="2"/>
                </a:lnTo>
                <a:lnTo>
                  <a:pt x="83" y="5"/>
                </a:lnTo>
                <a:lnTo>
                  <a:pt x="83" y="8"/>
                </a:lnTo>
                <a:lnTo>
                  <a:pt x="83" y="11"/>
                </a:lnTo>
                <a:lnTo>
                  <a:pt x="83" y="13"/>
                </a:lnTo>
                <a:lnTo>
                  <a:pt x="83" y="15"/>
                </a:lnTo>
                <a:lnTo>
                  <a:pt x="83" y="16"/>
                </a:lnTo>
                <a:lnTo>
                  <a:pt x="83" y="19"/>
                </a:lnTo>
                <a:lnTo>
                  <a:pt x="83" y="21"/>
                </a:lnTo>
                <a:lnTo>
                  <a:pt x="83" y="23"/>
                </a:lnTo>
                <a:lnTo>
                  <a:pt x="83" y="24"/>
                </a:lnTo>
                <a:lnTo>
                  <a:pt x="83" y="26"/>
                </a:lnTo>
                <a:lnTo>
                  <a:pt x="83" y="27"/>
                </a:lnTo>
                <a:lnTo>
                  <a:pt x="83" y="29"/>
                </a:lnTo>
                <a:lnTo>
                  <a:pt x="83" y="31"/>
                </a:lnTo>
                <a:lnTo>
                  <a:pt x="83" y="32"/>
                </a:lnTo>
                <a:lnTo>
                  <a:pt x="83" y="35"/>
                </a:lnTo>
                <a:lnTo>
                  <a:pt x="83" y="37"/>
                </a:lnTo>
                <a:lnTo>
                  <a:pt x="85" y="37"/>
                </a:lnTo>
                <a:lnTo>
                  <a:pt x="86" y="37"/>
                </a:lnTo>
                <a:lnTo>
                  <a:pt x="88" y="37"/>
                </a:lnTo>
                <a:lnTo>
                  <a:pt x="88" y="39"/>
                </a:lnTo>
                <a:lnTo>
                  <a:pt x="88" y="40"/>
                </a:lnTo>
                <a:lnTo>
                  <a:pt x="88" y="42"/>
                </a:lnTo>
                <a:lnTo>
                  <a:pt x="88" y="45"/>
                </a:lnTo>
                <a:lnTo>
                  <a:pt x="88" y="47"/>
                </a:lnTo>
                <a:lnTo>
                  <a:pt x="88" y="56"/>
                </a:lnTo>
                <a:lnTo>
                  <a:pt x="93" y="56"/>
                </a:lnTo>
                <a:lnTo>
                  <a:pt x="97" y="56"/>
                </a:lnTo>
                <a:lnTo>
                  <a:pt x="97" y="59"/>
                </a:lnTo>
                <a:lnTo>
                  <a:pt x="97" y="61"/>
                </a:lnTo>
                <a:lnTo>
                  <a:pt x="97" y="64"/>
                </a:lnTo>
                <a:lnTo>
                  <a:pt x="97" y="67"/>
                </a:lnTo>
                <a:lnTo>
                  <a:pt x="97" y="74"/>
                </a:lnTo>
                <a:lnTo>
                  <a:pt x="96" y="74"/>
                </a:lnTo>
                <a:lnTo>
                  <a:pt x="94" y="74"/>
                </a:lnTo>
                <a:lnTo>
                  <a:pt x="93" y="74"/>
                </a:lnTo>
                <a:lnTo>
                  <a:pt x="93" y="77"/>
                </a:lnTo>
                <a:lnTo>
                  <a:pt x="93" y="79"/>
                </a:lnTo>
                <a:lnTo>
                  <a:pt x="91" y="79"/>
                </a:lnTo>
                <a:lnTo>
                  <a:pt x="89" y="79"/>
                </a:lnTo>
                <a:lnTo>
                  <a:pt x="88" y="79"/>
                </a:lnTo>
                <a:lnTo>
                  <a:pt x="88" y="80"/>
                </a:lnTo>
                <a:lnTo>
                  <a:pt x="88" y="83"/>
                </a:lnTo>
                <a:lnTo>
                  <a:pt x="85" y="83"/>
                </a:lnTo>
                <a:lnTo>
                  <a:pt x="83" y="82"/>
                </a:lnTo>
                <a:lnTo>
                  <a:pt x="83" y="83"/>
                </a:lnTo>
                <a:lnTo>
                  <a:pt x="83" y="85"/>
                </a:lnTo>
                <a:lnTo>
                  <a:pt x="83" y="87"/>
                </a:lnTo>
                <a:lnTo>
                  <a:pt x="83" y="88"/>
                </a:lnTo>
                <a:lnTo>
                  <a:pt x="83" y="90"/>
                </a:lnTo>
                <a:lnTo>
                  <a:pt x="83" y="91"/>
                </a:lnTo>
                <a:lnTo>
                  <a:pt x="83" y="93"/>
                </a:lnTo>
                <a:lnTo>
                  <a:pt x="83" y="95"/>
                </a:lnTo>
                <a:lnTo>
                  <a:pt x="83" y="101"/>
                </a:lnTo>
                <a:lnTo>
                  <a:pt x="83" y="103"/>
                </a:lnTo>
                <a:lnTo>
                  <a:pt x="83" y="104"/>
                </a:lnTo>
                <a:lnTo>
                  <a:pt x="83" y="106"/>
                </a:lnTo>
                <a:lnTo>
                  <a:pt x="83" y="109"/>
                </a:lnTo>
                <a:lnTo>
                  <a:pt x="83" y="114"/>
                </a:lnTo>
                <a:lnTo>
                  <a:pt x="83" y="115"/>
                </a:lnTo>
                <a:close/>
              </a:path>
            </a:pathLst>
          </a:custGeom>
          <a:solidFill>
            <a:srgbClr val="AC69C9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09" name="Freeform 61"/>
          <p:cNvSpPr>
            <a:spLocks/>
          </p:cNvSpPr>
          <p:nvPr/>
        </p:nvSpPr>
        <p:spPr bwMode="auto">
          <a:xfrm>
            <a:off x="5089525" y="4198938"/>
            <a:ext cx="252413" cy="388938"/>
          </a:xfrm>
          <a:custGeom>
            <a:avLst/>
            <a:gdLst/>
            <a:ahLst/>
            <a:cxnLst>
              <a:cxn ang="0">
                <a:pos x="47" y="0"/>
              </a:cxn>
              <a:cxn ang="0">
                <a:pos x="58" y="0"/>
              </a:cxn>
              <a:cxn ang="0">
                <a:pos x="72" y="0"/>
              </a:cxn>
              <a:cxn ang="0">
                <a:pos x="84" y="5"/>
              </a:cxn>
              <a:cxn ang="0">
                <a:pos x="92" y="13"/>
              </a:cxn>
              <a:cxn ang="0">
                <a:pos x="92" y="32"/>
              </a:cxn>
              <a:cxn ang="0">
                <a:pos x="109" y="32"/>
              </a:cxn>
              <a:cxn ang="0">
                <a:pos x="127" y="32"/>
              </a:cxn>
              <a:cxn ang="0">
                <a:pos x="128" y="45"/>
              </a:cxn>
              <a:cxn ang="0">
                <a:pos x="128" y="57"/>
              </a:cxn>
              <a:cxn ang="0">
                <a:pos x="140" y="57"/>
              </a:cxn>
              <a:cxn ang="0">
                <a:pos x="151" y="57"/>
              </a:cxn>
              <a:cxn ang="0">
                <a:pos x="159" y="85"/>
              </a:cxn>
              <a:cxn ang="0">
                <a:pos x="157" y="94"/>
              </a:cxn>
              <a:cxn ang="0">
                <a:pos x="157" y="105"/>
              </a:cxn>
              <a:cxn ang="0">
                <a:pos x="157" y="117"/>
              </a:cxn>
              <a:cxn ang="0">
                <a:pos x="157" y="131"/>
              </a:cxn>
              <a:cxn ang="0">
                <a:pos x="157" y="142"/>
              </a:cxn>
              <a:cxn ang="0">
                <a:pos x="157" y="153"/>
              </a:cxn>
              <a:cxn ang="0">
                <a:pos x="157" y="165"/>
              </a:cxn>
              <a:cxn ang="0">
                <a:pos x="154" y="174"/>
              </a:cxn>
              <a:cxn ang="0">
                <a:pos x="144" y="190"/>
              </a:cxn>
              <a:cxn ang="0">
                <a:pos x="125" y="192"/>
              </a:cxn>
              <a:cxn ang="0">
                <a:pos x="108" y="193"/>
              </a:cxn>
              <a:cxn ang="0">
                <a:pos x="100" y="200"/>
              </a:cxn>
              <a:cxn ang="0">
                <a:pos x="93" y="216"/>
              </a:cxn>
              <a:cxn ang="0">
                <a:pos x="79" y="217"/>
              </a:cxn>
              <a:cxn ang="0">
                <a:pos x="72" y="222"/>
              </a:cxn>
              <a:cxn ang="0">
                <a:pos x="71" y="224"/>
              </a:cxn>
              <a:cxn ang="0">
                <a:pos x="71" y="227"/>
              </a:cxn>
              <a:cxn ang="0">
                <a:pos x="69" y="230"/>
              </a:cxn>
              <a:cxn ang="0">
                <a:pos x="69" y="235"/>
              </a:cxn>
              <a:cxn ang="0">
                <a:pos x="74" y="240"/>
              </a:cxn>
              <a:cxn ang="0">
                <a:pos x="47" y="245"/>
              </a:cxn>
              <a:cxn ang="0">
                <a:pos x="40" y="240"/>
              </a:cxn>
              <a:cxn ang="0">
                <a:pos x="37" y="235"/>
              </a:cxn>
              <a:cxn ang="0">
                <a:pos x="32" y="227"/>
              </a:cxn>
              <a:cxn ang="0">
                <a:pos x="20" y="222"/>
              </a:cxn>
              <a:cxn ang="0">
                <a:pos x="7" y="211"/>
              </a:cxn>
              <a:cxn ang="0">
                <a:pos x="15" y="205"/>
              </a:cxn>
              <a:cxn ang="0">
                <a:pos x="24" y="187"/>
              </a:cxn>
              <a:cxn ang="0">
                <a:pos x="23" y="173"/>
              </a:cxn>
              <a:cxn ang="0">
                <a:pos x="18" y="165"/>
              </a:cxn>
              <a:cxn ang="0">
                <a:pos x="24" y="165"/>
              </a:cxn>
              <a:cxn ang="0">
                <a:pos x="24" y="147"/>
              </a:cxn>
              <a:cxn ang="0">
                <a:pos x="10" y="131"/>
              </a:cxn>
              <a:cxn ang="0">
                <a:pos x="10" y="110"/>
              </a:cxn>
              <a:cxn ang="0">
                <a:pos x="15" y="97"/>
              </a:cxn>
              <a:cxn ang="0">
                <a:pos x="16" y="85"/>
              </a:cxn>
              <a:cxn ang="0">
                <a:pos x="18" y="67"/>
              </a:cxn>
              <a:cxn ang="0">
                <a:pos x="15" y="54"/>
              </a:cxn>
              <a:cxn ang="0">
                <a:pos x="2" y="54"/>
              </a:cxn>
              <a:cxn ang="0">
                <a:pos x="0" y="33"/>
              </a:cxn>
              <a:cxn ang="0">
                <a:pos x="2" y="17"/>
              </a:cxn>
              <a:cxn ang="0">
                <a:pos x="18" y="17"/>
              </a:cxn>
              <a:cxn ang="0">
                <a:pos x="24" y="11"/>
              </a:cxn>
              <a:cxn ang="0">
                <a:pos x="24" y="0"/>
              </a:cxn>
            </a:cxnLst>
            <a:rect l="0" t="0" r="r" b="b"/>
            <a:pathLst>
              <a:path w="159" h="245">
                <a:moveTo>
                  <a:pt x="34" y="0"/>
                </a:moveTo>
                <a:lnTo>
                  <a:pt x="37" y="0"/>
                </a:lnTo>
                <a:lnTo>
                  <a:pt x="39" y="0"/>
                </a:lnTo>
                <a:lnTo>
                  <a:pt x="40" y="0"/>
                </a:lnTo>
                <a:lnTo>
                  <a:pt x="42" y="0"/>
                </a:lnTo>
                <a:lnTo>
                  <a:pt x="45" y="0"/>
                </a:lnTo>
                <a:lnTo>
                  <a:pt x="47" y="0"/>
                </a:lnTo>
                <a:lnTo>
                  <a:pt x="48" y="0"/>
                </a:lnTo>
                <a:lnTo>
                  <a:pt x="50" y="0"/>
                </a:lnTo>
                <a:lnTo>
                  <a:pt x="52" y="0"/>
                </a:lnTo>
                <a:lnTo>
                  <a:pt x="53" y="0"/>
                </a:lnTo>
                <a:lnTo>
                  <a:pt x="55" y="0"/>
                </a:lnTo>
                <a:lnTo>
                  <a:pt x="56" y="0"/>
                </a:lnTo>
                <a:lnTo>
                  <a:pt x="58" y="0"/>
                </a:lnTo>
                <a:lnTo>
                  <a:pt x="60" y="0"/>
                </a:lnTo>
                <a:lnTo>
                  <a:pt x="61" y="0"/>
                </a:lnTo>
                <a:lnTo>
                  <a:pt x="63" y="0"/>
                </a:lnTo>
                <a:lnTo>
                  <a:pt x="64" y="0"/>
                </a:lnTo>
                <a:lnTo>
                  <a:pt x="68" y="0"/>
                </a:lnTo>
                <a:lnTo>
                  <a:pt x="69" y="0"/>
                </a:lnTo>
                <a:lnTo>
                  <a:pt x="72" y="0"/>
                </a:lnTo>
                <a:lnTo>
                  <a:pt x="74" y="0"/>
                </a:lnTo>
                <a:lnTo>
                  <a:pt x="74" y="1"/>
                </a:lnTo>
                <a:lnTo>
                  <a:pt x="74" y="5"/>
                </a:lnTo>
                <a:lnTo>
                  <a:pt x="76" y="5"/>
                </a:lnTo>
                <a:lnTo>
                  <a:pt x="79" y="5"/>
                </a:lnTo>
                <a:lnTo>
                  <a:pt x="82" y="5"/>
                </a:lnTo>
                <a:lnTo>
                  <a:pt x="84" y="5"/>
                </a:lnTo>
                <a:lnTo>
                  <a:pt x="85" y="5"/>
                </a:lnTo>
                <a:lnTo>
                  <a:pt x="87" y="5"/>
                </a:lnTo>
                <a:lnTo>
                  <a:pt x="88" y="5"/>
                </a:lnTo>
                <a:lnTo>
                  <a:pt x="90" y="5"/>
                </a:lnTo>
                <a:lnTo>
                  <a:pt x="92" y="5"/>
                </a:lnTo>
                <a:lnTo>
                  <a:pt x="92" y="11"/>
                </a:lnTo>
                <a:lnTo>
                  <a:pt x="92" y="13"/>
                </a:lnTo>
                <a:lnTo>
                  <a:pt x="92" y="14"/>
                </a:lnTo>
                <a:lnTo>
                  <a:pt x="92" y="17"/>
                </a:lnTo>
                <a:lnTo>
                  <a:pt x="92" y="19"/>
                </a:lnTo>
                <a:lnTo>
                  <a:pt x="92" y="22"/>
                </a:lnTo>
                <a:lnTo>
                  <a:pt x="92" y="29"/>
                </a:lnTo>
                <a:lnTo>
                  <a:pt x="92" y="30"/>
                </a:lnTo>
                <a:lnTo>
                  <a:pt x="92" y="32"/>
                </a:lnTo>
                <a:lnTo>
                  <a:pt x="93" y="32"/>
                </a:lnTo>
                <a:lnTo>
                  <a:pt x="95" y="32"/>
                </a:lnTo>
                <a:lnTo>
                  <a:pt x="96" y="32"/>
                </a:lnTo>
                <a:lnTo>
                  <a:pt x="101" y="32"/>
                </a:lnTo>
                <a:lnTo>
                  <a:pt x="104" y="32"/>
                </a:lnTo>
                <a:lnTo>
                  <a:pt x="106" y="32"/>
                </a:lnTo>
                <a:lnTo>
                  <a:pt x="109" y="32"/>
                </a:lnTo>
                <a:lnTo>
                  <a:pt x="111" y="32"/>
                </a:lnTo>
                <a:lnTo>
                  <a:pt x="114" y="32"/>
                </a:lnTo>
                <a:lnTo>
                  <a:pt x="119" y="32"/>
                </a:lnTo>
                <a:lnTo>
                  <a:pt x="120" y="32"/>
                </a:lnTo>
                <a:lnTo>
                  <a:pt x="124" y="32"/>
                </a:lnTo>
                <a:lnTo>
                  <a:pt x="125" y="32"/>
                </a:lnTo>
                <a:lnTo>
                  <a:pt x="127" y="32"/>
                </a:lnTo>
                <a:lnTo>
                  <a:pt x="128" y="32"/>
                </a:lnTo>
                <a:lnTo>
                  <a:pt x="128" y="37"/>
                </a:lnTo>
                <a:lnTo>
                  <a:pt x="128" y="38"/>
                </a:lnTo>
                <a:lnTo>
                  <a:pt x="128" y="40"/>
                </a:lnTo>
                <a:lnTo>
                  <a:pt x="128" y="41"/>
                </a:lnTo>
                <a:lnTo>
                  <a:pt x="128" y="43"/>
                </a:lnTo>
                <a:lnTo>
                  <a:pt x="128" y="45"/>
                </a:lnTo>
                <a:lnTo>
                  <a:pt x="128" y="46"/>
                </a:lnTo>
                <a:lnTo>
                  <a:pt x="128" y="49"/>
                </a:lnTo>
                <a:lnTo>
                  <a:pt x="128" y="51"/>
                </a:lnTo>
                <a:lnTo>
                  <a:pt x="128" y="53"/>
                </a:lnTo>
                <a:lnTo>
                  <a:pt x="128" y="54"/>
                </a:lnTo>
                <a:lnTo>
                  <a:pt x="128" y="56"/>
                </a:lnTo>
                <a:lnTo>
                  <a:pt x="128" y="57"/>
                </a:lnTo>
                <a:lnTo>
                  <a:pt x="130" y="57"/>
                </a:lnTo>
                <a:lnTo>
                  <a:pt x="132" y="57"/>
                </a:lnTo>
                <a:lnTo>
                  <a:pt x="133" y="57"/>
                </a:lnTo>
                <a:lnTo>
                  <a:pt x="135" y="57"/>
                </a:lnTo>
                <a:lnTo>
                  <a:pt x="136" y="57"/>
                </a:lnTo>
                <a:lnTo>
                  <a:pt x="138" y="57"/>
                </a:lnTo>
                <a:lnTo>
                  <a:pt x="140" y="57"/>
                </a:lnTo>
                <a:lnTo>
                  <a:pt x="141" y="57"/>
                </a:lnTo>
                <a:lnTo>
                  <a:pt x="143" y="57"/>
                </a:lnTo>
                <a:lnTo>
                  <a:pt x="144" y="57"/>
                </a:lnTo>
                <a:lnTo>
                  <a:pt x="146" y="57"/>
                </a:lnTo>
                <a:lnTo>
                  <a:pt x="148" y="57"/>
                </a:lnTo>
                <a:lnTo>
                  <a:pt x="149" y="57"/>
                </a:lnTo>
                <a:lnTo>
                  <a:pt x="151" y="57"/>
                </a:lnTo>
                <a:lnTo>
                  <a:pt x="152" y="57"/>
                </a:lnTo>
                <a:lnTo>
                  <a:pt x="154" y="57"/>
                </a:lnTo>
                <a:lnTo>
                  <a:pt x="159" y="57"/>
                </a:lnTo>
                <a:lnTo>
                  <a:pt x="159" y="67"/>
                </a:lnTo>
                <a:lnTo>
                  <a:pt x="159" y="72"/>
                </a:lnTo>
                <a:lnTo>
                  <a:pt x="159" y="77"/>
                </a:lnTo>
                <a:lnTo>
                  <a:pt x="159" y="85"/>
                </a:lnTo>
                <a:lnTo>
                  <a:pt x="157" y="85"/>
                </a:lnTo>
                <a:lnTo>
                  <a:pt x="157" y="86"/>
                </a:lnTo>
                <a:lnTo>
                  <a:pt x="157" y="88"/>
                </a:lnTo>
                <a:lnTo>
                  <a:pt x="157" y="89"/>
                </a:lnTo>
                <a:lnTo>
                  <a:pt x="157" y="91"/>
                </a:lnTo>
                <a:lnTo>
                  <a:pt x="157" y="93"/>
                </a:lnTo>
                <a:lnTo>
                  <a:pt x="157" y="94"/>
                </a:lnTo>
                <a:lnTo>
                  <a:pt x="157" y="96"/>
                </a:lnTo>
                <a:lnTo>
                  <a:pt x="157" y="97"/>
                </a:lnTo>
                <a:lnTo>
                  <a:pt x="157" y="99"/>
                </a:lnTo>
                <a:lnTo>
                  <a:pt x="157" y="101"/>
                </a:lnTo>
                <a:lnTo>
                  <a:pt x="157" y="102"/>
                </a:lnTo>
                <a:lnTo>
                  <a:pt x="157" y="104"/>
                </a:lnTo>
                <a:lnTo>
                  <a:pt x="157" y="105"/>
                </a:lnTo>
                <a:lnTo>
                  <a:pt x="157" y="107"/>
                </a:lnTo>
                <a:lnTo>
                  <a:pt x="157" y="109"/>
                </a:lnTo>
                <a:lnTo>
                  <a:pt x="157" y="110"/>
                </a:lnTo>
                <a:lnTo>
                  <a:pt x="157" y="112"/>
                </a:lnTo>
                <a:lnTo>
                  <a:pt x="157" y="113"/>
                </a:lnTo>
                <a:lnTo>
                  <a:pt x="157" y="115"/>
                </a:lnTo>
                <a:lnTo>
                  <a:pt x="157" y="117"/>
                </a:lnTo>
                <a:lnTo>
                  <a:pt x="157" y="118"/>
                </a:lnTo>
                <a:lnTo>
                  <a:pt x="157" y="120"/>
                </a:lnTo>
                <a:lnTo>
                  <a:pt x="157" y="125"/>
                </a:lnTo>
                <a:lnTo>
                  <a:pt x="157" y="126"/>
                </a:lnTo>
                <a:lnTo>
                  <a:pt x="157" y="128"/>
                </a:lnTo>
                <a:lnTo>
                  <a:pt x="157" y="129"/>
                </a:lnTo>
                <a:lnTo>
                  <a:pt x="157" y="131"/>
                </a:lnTo>
                <a:lnTo>
                  <a:pt x="157" y="133"/>
                </a:lnTo>
                <a:lnTo>
                  <a:pt x="157" y="134"/>
                </a:lnTo>
                <a:lnTo>
                  <a:pt x="157" y="136"/>
                </a:lnTo>
                <a:lnTo>
                  <a:pt x="157" y="137"/>
                </a:lnTo>
                <a:lnTo>
                  <a:pt x="157" y="139"/>
                </a:lnTo>
                <a:lnTo>
                  <a:pt x="157" y="141"/>
                </a:lnTo>
                <a:lnTo>
                  <a:pt x="157" y="142"/>
                </a:lnTo>
                <a:lnTo>
                  <a:pt x="157" y="144"/>
                </a:lnTo>
                <a:lnTo>
                  <a:pt x="157" y="145"/>
                </a:lnTo>
                <a:lnTo>
                  <a:pt x="157" y="147"/>
                </a:lnTo>
                <a:lnTo>
                  <a:pt x="157" y="149"/>
                </a:lnTo>
                <a:lnTo>
                  <a:pt x="157" y="150"/>
                </a:lnTo>
                <a:lnTo>
                  <a:pt x="157" y="152"/>
                </a:lnTo>
                <a:lnTo>
                  <a:pt x="157" y="153"/>
                </a:lnTo>
                <a:lnTo>
                  <a:pt x="157" y="155"/>
                </a:lnTo>
                <a:lnTo>
                  <a:pt x="157" y="157"/>
                </a:lnTo>
                <a:lnTo>
                  <a:pt x="157" y="158"/>
                </a:lnTo>
                <a:lnTo>
                  <a:pt x="157" y="160"/>
                </a:lnTo>
                <a:lnTo>
                  <a:pt x="157" y="161"/>
                </a:lnTo>
                <a:lnTo>
                  <a:pt x="157" y="163"/>
                </a:lnTo>
                <a:lnTo>
                  <a:pt x="157" y="165"/>
                </a:lnTo>
                <a:lnTo>
                  <a:pt x="157" y="166"/>
                </a:lnTo>
                <a:lnTo>
                  <a:pt x="157" y="168"/>
                </a:lnTo>
                <a:lnTo>
                  <a:pt x="157" y="169"/>
                </a:lnTo>
                <a:lnTo>
                  <a:pt x="157" y="171"/>
                </a:lnTo>
                <a:lnTo>
                  <a:pt x="157" y="173"/>
                </a:lnTo>
                <a:lnTo>
                  <a:pt x="157" y="174"/>
                </a:lnTo>
                <a:lnTo>
                  <a:pt x="154" y="174"/>
                </a:lnTo>
                <a:lnTo>
                  <a:pt x="151" y="174"/>
                </a:lnTo>
                <a:lnTo>
                  <a:pt x="151" y="179"/>
                </a:lnTo>
                <a:lnTo>
                  <a:pt x="151" y="182"/>
                </a:lnTo>
                <a:lnTo>
                  <a:pt x="151" y="187"/>
                </a:lnTo>
                <a:lnTo>
                  <a:pt x="146" y="187"/>
                </a:lnTo>
                <a:lnTo>
                  <a:pt x="144" y="187"/>
                </a:lnTo>
                <a:lnTo>
                  <a:pt x="144" y="190"/>
                </a:lnTo>
                <a:lnTo>
                  <a:pt x="144" y="192"/>
                </a:lnTo>
                <a:lnTo>
                  <a:pt x="136" y="192"/>
                </a:lnTo>
                <a:lnTo>
                  <a:pt x="135" y="192"/>
                </a:lnTo>
                <a:lnTo>
                  <a:pt x="133" y="192"/>
                </a:lnTo>
                <a:lnTo>
                  <a:pt x="132" y="192"/>
                </a:lnTo>
                <a:lnTo>
                  <a:pt x="127" y="192"/>
                </a:lnTo>
                <a:lnTo>
                  <a:pt x="125" y="192"/>
                </a:lnTo>
                <a:lnTo>
                  <a:pt x="122" y="192"/>
                </a:lnTo>
                <a:lnTo>
                  <a:pt x="119" y="192"/>
                </a:lnTo>
                <a:lnTo>
                  <a:pt x="117" y="192"/>
                </a:lnTo>
                <a:lnTo>
                  <a:pt x="112" y="192"/>
                </a:lnTo>
                <a:lnTo>
                  <a:pt x="109" y="192"/>
                </a:lnTo>
                <a:lnTo>
                  <a:pt x="108" y="192"/>
                </a:lnTo>
                <a:lnTo>
                  <a:pt x="108" y="193"/>
                </a:lnTo>
                <a:lnTo>
                  <a:pt x="108" y="195"/>
                </a:lnTo>
                <a:lnTo>
                  <a:pt x="108" y="197"/>
                </a:lnTo>
                <a:lnTo>
                  <a:pt x="108" y="198"/>
                </a:lnTo>
                <a:lnTo>
                  <a:pt x="108" y="200"/>
                </a:lnTo>
                <a:lnTo>
                  <a:pt x="104" y="200"/>
                </a:lnTo>
                <a:lnTo>
                  <a:pt x="101" y="200"/>
                </a:lnTo>
                <a:lnTo>
                  <a:pt x="100" y="200"/>
                </a:lnTo>
                <a:lnTo>
                  <a:pt x="95" y="200"/>
                </a:lnTo>
                <a:lnTo>
                  <a:pt x="93" y="200"/>
                </a:lnTo>
                <a:lnTo>
                  <a:pt x="93" y="209"/>
                </a:lnTo>
                <a:lnTo>
                  <a:pt x="93" y="211"/>
                </a:lnTo>
                <a:lnTo>
                  <a:pt x="93" y="213"/>
                </a:lnTo>
                <a:lnTo>
                  <a:pt x="93" y="214"/>
                </a:lnTo>
                <a:lnTo>
                  <a:pt x="93" y="216"/>
                </a:lnTo>
                <a:lnTo>
                  <a:pt x="93" y="217"/>
                </a:lnTo>
                <a:lnTo>
                  <a:pt x="90" y="217"/>
                </a:lnTo>
                <a:lnTo>
                  <a:pt x="85" y="217"/>
                </a:lnTo>
                <a:lnTo>
                  <a:pt x="84" y="217"/>
                </a:lnTo>
                <a:lnTo>
                  <a:pt x="82" y="217"/>
                </a:lnTo>
                <a:lnTo>
                  <a:pt x="80" y="217"/>
                </a:lnTo>
                <a:lnTo>
                  <a:pt x="79" y="217"/>
                </a:lnTo>
                <a:lnTo>
                  <a:pt x="77" y="217"/>
                </a:lnTo>
                <a:lnTo>
                  <a:pt x="76" y="217"/>
                </a:lnTo>
                <a:lnTo>
                  <a:pt x="72" y="217"/>
                </a:lnTo>
                <a:lnTo>
                  <a:pt x="72" y="221"/>
                </a:lnTo>
                <a:lnTo>
                  <a:pt x="74" y="221"/>
                </a:lnTo>
                <a:lnTo>
                  <a:pt x="74" y="222"/>
                </a:lnTo>
                <a:lnTo>
                  <a:pt x="72" y="222"/>
                </a:lnTo>
                <a:lnTo>
                  <a:pt x="74" y="222"/>
                </a:lnTo>
                <a:lnTo>
                  <a:pt x="74" y="224"/>
                </a:lnTo>
                <a:lnTo>
                  <a:pt x="72" y="224"/>
                </a:lnTo>
                <a:lnTo>
                  <a:pt x="74" y="224"/>
                </a:lnTo>
                <a:lnTo>
                  <a:pt x="74" y="225"/>
                </a:lnTo>
                <a:lnTo>
                  <a:pt x="72" y="224"/>
                </a:lnTo>
                <a:lnTo>
                  <a:pt x="71" y="224"/>
                </a:lnTo>
                <a:lnTo>
                  <a:pt x="71" y="225"/>
                </a:lnTo>
                <a:lnTo>
                  <a:pt x="71" y="224"/>
                </a:lnTo>
                <a:lnTo>
                  <a:pt x="71" y="225"/>
                </a:lnTo>
                <a:lnTo>
                  <a:pt x="69" y="225"/>
                </a:lnTo>
                <a:lnTo>
                  <a:pt x="71" y="225"/>
                </a:lnTo>
                <a:lnTo>
                  <a:pt x="69" y="227"/>
                </a:lnTo>
                <a:lnTo>
                  <a:pt x="71" y="227"/>
                </a:lnTo>
                <a:lnTo>
                  <a:pt x="71" y="229"/>
                </a:lnTo>
                <a:lnTo>
                  <a:pt x="69" y="229"/>
                </a:lnTo>
                <a:lnTo>
                  <a:pt x="69" y="227"/>
                </a:lnTo>
                <a:lnTo>
                  <a:pt x="69" y="229"/>
                </a:lnTo>
                <a:lnTo>
                  <a:pt x="68" y="229"/>
                </a:lnTo>
                <a:lnTo>
                  <a:pt x="68" y="230"/>
                </a:lnTo>
                <a:lnTo>
                  <a:pt x="69" y="230"/>
                </a:lnTo>
                <a:lnTo>
                  <a:pt x="69" y="232"/>
                </a:lnTo>
                <a:lnTo>
                  <a:pt x="69" y="230"/>
                </a:lnTo>
                <a:lnTo>
                  <a:pt x="68" y="230"/>
                </a:lnTo>
                <a:lnTo>
                  <a:pt x="68" y="232"/>
                </a:lnTo>
                <a:lnTo>
                  <a:pt x="68" y="233"/>
                </a:lnTo>
                <a:lnTo>
                  <a:pt x="69" y="233"/>
                </a:lnTo>
                <a:lnTo>
                  <a:pt x="69" y="235"/>
                </a:lnTo>
                <a:lnTo>
                  <a:pt x="71" y="233"/>
                </a:lnTo>
                <a:lnTo>
                  <a:pt x="72" y="235"/>
                </a:lnTo>
                <a:lnTo>
                  <a:pt x="74" y="235"/>
                </a:lnTo>
                <a:lnTo>
                  <a:pt x="74" y="237"/>
                </a:lnTo>
                <a:lnTo>
                  <a:pt x="72" y="237"/>
                </a:lnTo>
                <a:lnTo>
                  <a:pt x="74" y="238"/>
                </a:lnTo>
                <a:lnTo>
                  <a:pt x="74" y="240"/>
                </a:lnTo>
                <a:lnTo>
                  <a:pt x="74" y="241"/>
                </a:lnTo>
                <a:lnTo>
                  <a:pt x="74" y="243"/>
                </a:lnTo>
                <a:lnTo>
                  <a:pt x="74" y="245"/>
                </a:lnTo>
                <a:lnTo>
                  <a:pt x="64" y="245"/>
                </a:lnTo>
                <a:lnTo>
                  <a:pt x="60" y="245"/>
                </a:lnTo>
                <a:lnTo>
                  <a:pt x="55" y="245"/>
                </a:lnTo>
                <a:lnTo>
                  <a:pt x="47" y="245"/>
                </a:lnTo>
                <a:lnTo>
                  <a:pt x="47" y="243"/>
                </a:lnTo>
                <a:lnTo>
                  <a:pt x="45" y="245"/>
                </a:lnTo>
                <a:lnTo>
                  <a:pt x="44" y="245"/>
                </a:lnTo>
                <a:lnTo>
                  <a:pt x="44" y="243"/>
                </a:lnTo>
                <a:lnTo>
                  <a:pt x="42" y="243"/>
                </a:lnTo>
                <a:lnTo>
                  <a:pt x="42" y="241"/>
                </a:lnTo>
                <a:lnTo>
                  <a:pt x="40" y="240"/>
                </a:lnTo>
                <a:lnTo>
                  <a:pt x="40" y="238"/>
                </a:lnTo>
                <a:lnTo>
                  <a:pt x="40" y="237"/>
                </a:lnTo>
                <a:lnTo>
                  <a:pt x="42" y="237"/>
                </a:lnTo>
                <a:lnTo>
                  <a:pt x="40" y="237"/>
                </a:lnTo>
                <a:lnTo>
                  <a:pt x="40" y="235"/>
                </a:lnTo>
                <a:lnTo>
                  <a:pt x="39" y="235"/>
                </a:lnTo>
                <a:lnTo>
                  <a:pt x="37" y="235"/>
                </a:lnTo>
                <a:lnTo>
                  <a:pt x="36" y="235"/>
                </a:lnTo>
                <a:lnTo>
                  <a:pt x="36" y="233"/>
                </a:lnTo>
                <a:lnTo>
                  <a:pt x="34" y="235"/>
                </a:lnTo>
                <a:lnTo>
                  <a:pt x="34" y="233"/>
                </a:lnTo>
                <a:lnTo>
                  <a:pt x="34" y="230"/>
                </a:lnTo>
                <a:lnTo>
                  <a:pt x="34" y="227"/>
                </a:lnTo>
                <a:lnTo>
                  <a:pt x="32" y="227"/>
                </a:lnTo>
                <a:lnTo>
                  <a:pt x="31" y="227"/>
                </a:lnTo>
                <a:lnTo>
                  <a:pt x="29" y="227"/>
                </a:lnTo>
                <a:lnTo>
                  <a:pt x="29" y="225"/>
                </a:lnTo>
                <a:lnTo>
                  <a:pt x="29" y="224"/>
                </a:lnTo>
                <a:lnTo>
                  <a:pt x="29" y="222"/>
                </a:lnTo>
                <a:lnTo>
                  <a:pt x="21" y="222"/>
                </a:lnTo>
                <a:lnTo>
                  <a:pt x="20" y="222"/>
                </a:lnTo>
                <a:lnTo>
                  <a:pt x="20" y="217"/>
                </a:lnTo>
                <a:lnTo>
                  <a:pt x="15" y="217"/>
                </a:lnTo>
                <a:lnTo>
                  <a:pt x="13" y="217"/>
                </a:lnTo>
                <a:lnTo>
                  <a:pt x="10" y="217"/>
                </a:lnTo>
                <a:lnTo>
                  <a:pt x="7" y="217"/>
                </a:lnTo>
                <a:lnTo>
                  <a:pt x="7" y="214"/>
                </a:lnTo>
                <a:lnTo>
                  <a:pt x="7" y="211"/>
                </a:lnTo>
                <a:lnTo>
                  <a:pt x="7" y="209"/>
                </a:lnTo>
                <a:lnTo>
                  <a:pt x="7" y="208"/>
                </a:lnTo>
                <a:lnTo>
                  <a:pt x="7" y="205"/>
                </a:lnTo>
                <a:lnTo>
                  <a:pt x="8" y="205"/>
                </a:lnTo>
                <a:lnTo>
                  <a:pt x="10" y="205"/>
                </a:lnTo>
                <a:lnTo>
                  <a:pt x="13" y="205"/>
                </a:lnTo>
                <a:lnTo>
                  <a:pt x="15" y="205"/>
                </a:lnTo>
                <a:lnTo>
                  <a:pt x="21" y="205"/>
                </a:lnTo>
                <a:lnTo>
                  <a:pt x="23" y="205"/>
                </a:lnTo>
                <a:lnTo>
                  <a:pt x="24" y="205"/>
                </a:lnTo>
                <a:lnTo>
                  <a:pt x="24" y="200"/>
                </a:lnTo>
                <a:lnTo>
                  <a:pt x="24" y="197"/>
                </a:lnTo>
                <a:lnTo>
                  <a:pt x="24" y="192"/>
                </a:lnTo>
                <a:lnTo>
                  <a:pt x="24" y="187"/>
                </a:lnTo>
                <a:lnTo>
                  <a:pt x="24" y="182"/>
                </a:lnTo>
                <a:lnTo>
                  <a:pt x="24" y="181"/>
                </a:lnTo>
                <a:lnTo>
                  <a:pt x="24" y="179"/>
                </a:lnTo>
                <a:lnTo>
                  <a:pt x="24" y="176"/>
                </a:lnTo>
                <a:lnTo>
                  <a:pt x="24" y="174"/>
                </a:lnTo>
                <a:lnTo>
                  <a:pt x="23" y="174"/>
                </a:lnTo>
                <a:lnTo>
                  <a:pt x="23" y="173"/>
                </a:lnTo>
                <a:lnTo>
                  <a:pt x="21" y="173"/>
                </a:lnTo>
                <a:lnTo>
                  <a:pt x="21" y="171"/>
                </a:lnTo>
                <a:lnTo>
                  <a:pt x="20" y="171"/>
                </a:lnTo>
                <a:lnTo>
                  <a:pt x="20" y="169"/>
                </a:lnTo>
                <a:lnTo>
                  <a:pt x="20" y="168"/>
                </a:lnTo>
                <a:lnTo>
                  <a:pt x="18" y="166"/>
                </a:lnTo>
                <a:lnTo>
                  <a:pt x="18" y="165"/>
                </a:lnTo>
                <a:lnTo>
                  <a:pt x="18" y="166"/>
                </a:lnTo>
                <a:lnTo>
                  <a:pt x="16" y="166"/>
                </a:lnTo>
                <a:lnTo>
                  <a:pt x="18" y="165"/>
                </a:lnTo>
                <a:lnTo>
                  <a:pt x="20" y="165"/>
                </a:lnTo>
                <a:lnTo>
                  <a:pt x="21" y="165"/>
                </a:lnTo>
                <a:lnTo>
                  <a:pt x="23" y="165"/>
                </a:lnTo>
                <a:lnTo>
                  <a:pt x="24" y="165"/>
                </a:lnTo>
                <a:lnTo>
                  <a:pt x="24" y="163"/>
                </a:lnTo>
                <a:lnTo>
                  <a:pt x="24" y="161"/>
                </a:lnTo>
                <a:lnTo>
                  <a:pt x="24" y="160"/>
                </a:lnTo>
                <a:lnTo>
                  <a:pt x="24" y="155"/>
                </a:lnTo>
                <a:lnTo>
                  <a:pt x="24" y="153"/>
                </a:lnTo>
                <a:lnTo>
                  <a:pt x="24" y="152"/>
                </a:lnTo>
                <a:lnTo>
                  <a:pt x="24" y="147"/>
                </a:lnTo>
                <a:lnTo>
                  <a:pt x="24" y="137"/>
                </a:lnTo>
                <a:lnTo>
                  <a:pt x="20" y="137"/>
                </a:lnTo>
                <a:lnTo>
                  <a:pt x="18" y="137"/>
                </a:lnTo>
                <a:lnTo>
                  <a:pt x="15" y="137"/>
                </a:lnTo>
                <a:lnTo>
                  <a:pt x="10" y="137"/>
                </a:lnTo>
                <a:lnTo>
                  <a:pt x="10" y="133"/>
                </a:lnTo>
                <a:lnTo>
                  <a:pt x="10" y="131"/>
                </a:lnTo>
                <a:lnTo>
                  <a:pt x="10" y="129"/>
                </a:lnTo>
                <a:lnTo>
                  <a:pt x="10" y="123"/>
                </a:lnTo>
                <a:lnTo>
                  <a:pt x="10" y="120"/>
                </a:lnTo>
                <a:lnTo>
                  <a:pt x="10" y="118"/>
                </a:lnTo>
                <a:lnTo>
                  <a:pt x="10" y="117"/>
                </a:lnTo>
                <a:lnTo>
                  <a:pt x="10" y="112"/>
                </a:lnTo>
                <a:lnTo>
                  <a:pt x="10" y="110"/>
                </a:lnTo>
                <a:lnTo>
                  <a:pt x="10" y="102"/>
                </a:lnTo>
                <a:lnTo>
                  <a:pt x="10" y="101"/>
                </a:lnTo>
                <a:lnTo>
                  <a:pt x="10" y="99"/>
                </a:lnTo>
                <a:lnTo>
                  <a:pt x="10" y="97"/>
                </a:lnTo>
                <a:lnTo>
                  <a:pt x="12" y="97"/>
                </a:lnTo>
                <a:lnTo>
                  <a:pt x="13" y="97"/>
                </a:lnTo>
                <a:lnTo>
                  <a:pt x="15" y="97"/>
                </a:lnTo>
                <a:lnTo>
                  <a:pt x="15" y="96"/>
                </a:lnTo>
                <a:lnTo>
                  <a:pt x="15" y="94"/>
                </a:lnTo>
                <a:lnTo>
                  <a:pt x="15" y="91"/>
                </a:lnTo>
                <a:lnTo>
                  <a:pt x="15" y="89"/>
                </a:lnTo>
                <a:lnTo>
                  <a:pt x="15" y="88"/>
                </a:lnTo>
                <a:lnTo>
                  <a:pt x="15" y="85"/>
                </a:lnTo>
                <a:lnTo>
                  <a:pt x="16" y="85"/>
                </a:lnTo>
                <a:lnTo>
                  <a:pt x="16" y="81"/>
                </a:lnTo>
                <a:lnTo>
                  <a:pt x="15" y="80"/>
                </a:lnTo>
                <a:lnTo>
                  <a:pt x="20" y="80"/>
                </a:lnTo>
                <a:lnTo>
                  <a:pt x="20" y="72"/>
                </a:lnTo>
                <a:lnTo>
                  <a:pt x="20" y="69"/>
                </a:lnTo>
                <a:lnTo>
                  <a:pt x="20" y="67"/>
                </a:lnTo>
                <a:lnTo>
                  <a:pt x="18" y="67"/>
                </a:lnTo>
                <a:lnTo>
                  <a:pt x="16" y="67"/>
                </a:lnTo>
                <a:lnTo>
                  <a:pt x="15" y="67"/>
                </a:lnTo>
                <a:lnTo>
                  <a:pt x="15" y="62"/>
                </a:lnTo>
                <a:lnTo>
                  <a:pt x="15" y="59"/>
                </a:lnTo>
                <a:lnTo>
                  <a:pt x="15" y="57"/>
                </a:lnTo>
                <a:lnTo>
                  <a:pt x="15" y="56"/>
                </a:lnTo>
                <a:lnTo>
                  <a:pt x="15" y="54"/>
                </a:lnTo>
                <a:lnTo>
                  <a:pt x="13" y="54"/>
                </a:lnTo>
                <a:lnTo>
                  <a:pt x="12" y="54"/>
                </a:lnTo>
                <a:lnTo>
                  <a:pt x="8" y="54"/>
                </a:lnTo>
                <a:lnTo>
                  <a:pt x="7" y="54"/>
                </a:lnTo>
                <a:lnTo>
                  <a:pt x="5" y="54"/>
                </a:lnTo>
                <a:lnTo>
                  <a:pt x="4" y="54"/>
                </a:lnTo>
                <a:lnTo>
                  <a:pt x="2" y="54"/>
                </a:lnTo>
                <a:lnTo>
                  <a:pt x="2" y="53"/>
                </a:lnTo>
                <a:lnTo>
                  <a:pt x="2" y="51"/>
                </a:lnTo>
                <a:lnTo>
                  <a:pt x="2" y="49"/>
                </a:lnTo>
                <a:lnTo>
                  <a:pt x="2" y="43"/>
                </a:lnTo>
                <a:lnTo>
                  <a:pt x="2" y="38"/>
                </a:lnTo>
                <a:lnTo>
                  <a:pt x="0" y="38"/>
                </a:lnTo>
                <a:lnTo>
                  <a:pt x="0" y="33"/>
                </a:lnTo>
                <a:lnTo>
                  <a:pt x="0" y="32"/>
                </a:lnTo>
                <a:lnTo>
                  <a:pt x="0" y="25"/>
                </a:lnTo>
                <a:lnTo>
                  <a:pt x="2" y="25"/>
                </a:lnTo>
                <a:lnTo>
                  <a:pt x="2" y="24"/>
                </a:lnTo>
                <a:lnTo>
                  <a:pt x="2" y="22"/>
                </a:lnTo>
                <a:lnTo>
                  <a:pt x="2" y="19"/>
                </a:lnTo>
                <a:lnTo>
                  <a:pt x="2" y="17"/>
                </a:lnTo>
                <a:lnTo>
                  <a:pt x="4" y="17"/>
                </a:lnTo>
                <a:lnTo>
                  <a:pt x="5" y="17"/>
                </a:lnTo>
                <a:lnTo>
                  <a:pt x="7" y="17"/>
                </a:lnTo>
                <a:lnTo>
                  <a:pt x="12" y="17"/>
                </a:lnTo>
                <a:lnTo>
                  <a:pt x="15" y="17"/>
                </a:lnTo>
                <a:lnTo>
                  <a:pt x="16" y="17"/>
                </a:lnTo>
                <a:lnTo>
                  <a:pt x="18" y="17"/>
                </a:lnTo>
                <a:lnTo>
                  <a:pt x="20" y="17"/>
                </a:lnTo>
                <a:lnTo>
                  <a:pt x="23" y="17"/>
                </a:lnTo>
                <a:lnTo>
                  <a:pt x="24" y="17"/>
                </a:lnTo>
                <a:lnTo>
                  <a:pt x="24" y="16"/>
                </a:lnTo>
                <a:lnTo>
                  <a:pt x="24" y="14"/>
                </a:lnTo>
                <a:lnTo>
                  <a:pt x="24" y="13"/>
                </a:lnTo>
                <a:lnTo>
                  <a:pt x="24" y="11"/>
                </a:lnTo>
                <a:lnTo>
                  <a:pt x="24" y="9"/>
                </a:lnTo>
                <a:lnTo>
                  <a:pt x="24" y="8"/>
                </a:lnTo>
                <a:lnTo>
                  <a:pt x="24" y="6"/>
                </a:lnTo>
                <a:lnTo>
                  <a:pt x="24" y="5"/>
                </a:lnTo>
                <a:lnTo>
                  <a:pt x="24" y="3"/>
                </a:lnTo>
                <a:lnTo>
                  <a:pt x="24" y="1"/>
                </a:lnTo>
                <a:lnTo>
                  <a:pt x="24" y="0"/>
                </a:lnTo>
                <a:lnTo>
                  <a:pt x="28" y="0"/>
                </a:lnTo>
                <a:lnTo>
                  <a:pt x="29" y="0"/>
                </a:lnTo>
                <a:lnTo>
                  <a:pt x="31" y="0"/>
                </a:lnTo>
                <a:lnTo>
                  <a:pt x="32" y="0"/>
                </a:lnTo>
                <a:lnTo>
                  <a:pt x="34" y="0"/>
                </a:lnTo>
                <a:close/>
              </a:path>
            </a:pathLst>
          </a:custGeom>
          <a:solidFill>
            <a:srgbClr val="BA9E7B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10" name="Freeform 62"/>
          <p:cNvSpPr>
            <a:spLocks/>
          </p:cNvSpPr>
          <p:nvPr/>
        </p:nvSpPr>
        <p:spPr bwMode="auto">
          <a:xfrm>
            <a:off x="5718175" y="3906838"/>
            <a:ext cx="301625" cy="504825"/>
          </a:xfrm>
          <a:custGeom>
            <a:avLst/>
            <a:gdLst/>
            <a:ahLst/>
            <a:cxnLst>
              <a:cxn ang="0">
                <a:pos x="190" y="32"/>
              </a:cxn>
              <a:cxn ang="0">
                <a:pos x="190" y="53"/>
              </a:cxn>
              <a:cxn ang="0">
                <a:pos x="190" y="78"/>
              </a:cxn>
              <a:cxn ang="0">
                <a:pos x="190" y="104"/>
              </a:cxn>
              <a:cxn ang="0">
                <a:pos x="190" y="117"/>
              </a:cxn>
              <a:cxn ang="0">
                <a:pos x="190" y="133"/>
              </a:cxn>
              <a:cxn ang="0">
                <a:pos x="190" y="157"/>
              </a:cxn>
              <a:cxn ang="0">
                <a:pos x="190" y="173"/>
              </a:cxn>
              <a:cxn ang="0">
                <a:pos x="190" y="185"/>
              </a:cxn>
              <a:cxn ang="0">
                <a:pos x="190" y="198"/>
              </a:cxn>
              <a:cxn ang="0">
                <a:pos x="190" y="211"/>
              </a:cxn>
              <a:cxn ang="0">
                <a:pos x="190" y="224"/>
              </a:cxn>
              <a:cxn ang="0">
                <a:pos x="190" y="237"/>
              </a:cxn>
              <a:cxn ang="0">
                <a:pos x="190" y="249"/>
              </a:cxn>
              <a:cxn ang="0">
                <a:pos x="190" y="265"/>
              </a:cxn>
              <a:cxn ang="0">
                <a:pos x="190" y="297"/>
              </a:cxn>
              <a:cxn ang="0">
                <a:pos x="190" y="317"/>
              </a:cxn>
              <a:cxn ang="0">
                <a:pos x="182" y="318"/>
              </a:cxn>
              <a:cxn ang="0">
                <a:pos x="177" y="315"/>
              </a:cxn>
              <a:cxn ang="0">
                <a:pos x="172" y="315"/>
              </a:cxn>
              <a:cxn ang="0">
                <a:pos x="166" y="310"/>
              </a:cxn>
              <a:cxn ang="0">
                <a:pos x="160" y="305"/>
              </a:cxn>
              <a:cxn ang="0">
                <a:pos x="156" y="305"/>
              </a:cxn>
              <a:cxn ang="0">
                <a:pos x="153" y="302"/>
              </a:cxn>
              <a:cxn ang="0">
                <a:pos x="147" y="302"/>
              </a:cxn>
              <a:cxn ang="0">
                <a:pos x="140" y="302"/>
              </a:cxn>
              <a:cxn ang="0">
                <a:pos x="132" y="301"/>
              </a:cxn>
              <a:cxn ang="0">
                <a:pos x="124" y="296"/>
              </a:cxn>
              <a:cxn ang="0">
                <a:pos x="118" y="291"/>
              </a:cxn>
              <a:cxn ang="0">
                <a:pos x="112" y="286"/>
              </a:cxn>
              <a:cxn ang="0">
                <a:pos x="107" y="288"/>
              </a:cxn>
              <a:cxn ang="0">
                <a:pos x="107" y="280"/>
              </a:cxn>
              <a:cxn ang="0">
                <a:pos x="104" y="270"/>
              </a:cxn>
              <a:cxn ang="0">
                <a:pos x="100" y="265"/>
              </a:cxn>
              <a:cxn ang="0">
                <a:pos x="96" y="262"/>
              </a:cxn>
              <a:cxn ang="0">
                <a:pos x="86" y="264"/>
              </a:cxn>
              <a:cxn ang="0">
                <a:pos x="81" y="259"/>
              </a:cxn>
              <a:cxn ang="0">
                <a:pos x="81" y="251"/>
              </a:cxn>
              <a:cxn ang="0">
                <a:pos x="72" y="249"/>
              </a:cxn>
              <a:cxn ang="0">
                <a:pos x="64" y="253"/>
              </a:cxn>
              <a:cxn ang="0">
                <a:pos x="48" y="256"/>
              </a:cxn>
              <a:cxn ang="0">
                <a:pos x="9" y="256"/>
              </a:cxn>
              <a:cxn ang="0">
                <a:pos x="1" y="243"/>
              </a:cxn>
              <a:cxn ang="0">
                <a:pos x="1" y="219"/>
              </a:cxn>
              <a:cxn ang="0">
                <a:pos x="1" y="192"/>
              </a:cxn>
              <a:cxn ang="0">
                <a:pos x="1" y="166"/>
              </a:cxn>
              <a:cxn ang="0">
                <a:pos x="0" y="155"/>
              </a:cxn>
              <a:cxn ang="0">
                <a:pos x="0" y="126"/>
              </a:cxn>
              <a:cxn ang="0">
                <a:pos x="4" y="112"/>
              </a:cxn>
              <a:cxn ang="0">
                <a:pos x="17" y="94"/>
              </a:cxn>
              <a:cxn ang="0">
                <a:pos x="44" y="93"/>
              </a:cxn>
              <a:cxn ang="0">
                <a:pos x="44" y="64"/>
              </a:cxn>
              <a:cxn ang="0">
                <a:pos x="44" y="43"/>
              </a:cxn>
              <a:cxn ang="0">
                <a:pos x="51" y="35"/>
              </a:cxn>
              <a:cxn ang="0">
                <a:pos x="72" y="35"/>
              </a:cxn>
              <a:cxn ang="0">
                <a:pos x="96" y="40"/>
              </a:cxn>
              <a:cxn ang="0">
                <a:pos x="108" y="43"/>
              </a:cxn>
              <a:cxn ang="0">
                <a:pos x="116" y="54"/>
              </a:cxn>
              <a:cxn ang="0">
                <a:pos x="124" y="27"/>
              </a:cxn>
              <a:cxn ang="0">
                <a:pos x="144" y="9"/>
              </a:cxn>
              <a:cxn ang="0">
                <a:pos x="169" y="0"/>
              </a:cxn>
            </a:cxnLst>
            <a:rect l="0" t="0" r="r" b="b"/>
            <a:pathLst>
              <a:path w="190" h="318">
                <a:moveTo>
                  <a:pt x="190" y="0"/>
                </a:moveTo>
                <a:lnTo>
                  <a:pt x="190" y="11"/>
                </a:lnTo>
                <a:lnTo>
                  <a:pt x="190" y="13"/>
                </a:lnTo>
                <a:lnTo>
                  <a:pt x="190" y="14"/>
                </a:lnTo>
                <a:lnTo>
                  <a:pt x="190" y="16"/>
                </a:lnTo>
                <a:lnTo>
                  <a:pt x="190" y="27"/>
                </a:lnTo>
                <a:lnTo>
                  <a:pt x="190" y="29"/>
                </a:lnTo>
                <a:lnTo>
                  <a:pt x="190" y="32"/>
                </a:lnTo>
                <a:lnTo>
                  <a:pt x="190" y="37"/>
                </a:lnTo>
                <a:lnTo>
                  <a:pt x="190" y="43"/>
                </a:lnTo>
                <a:lnTo>
                  <a:pt x="190" y="45"/>
                </a:lnTo>
                <a:lnTo>
                  <a:pt x="190" y="46"/>
                </a:lnTo>
                <a:lnTo>
                  <a:pt x="190" y="48"/>
                </a:lnTo>
                <a:lnTo>
                  <a:pt x="190" y="49"/>
                </a:lnTo>
                <a:lnTo>
                  <a:pt x="190" y="51"/>
                </a:lnTo>
                <a:lnTo>
                  <a:pt x="190" y="53"/>
                </a:lnTo>
                <a:lnTo>
                  <a:pt x="190" y="54"/>
                </a:lnTo>
                <a:lnTo>
                  <a:pt x="190" y="56"/>
                </a:lnTo>
                <a:lnTo>
                  <a:pt x="190" y="57"/>
                </a:lnTo>
                <a:lnTo>
                  <a:pt x="190" y="59"/>
                </a:lnTo>
                <a:lnTo>
                  <a:pt x="190" y="64"/>
                </a:lnTo>
                <a:lnTo>
                  <a:pt x="190" y="65"/>
                </a:lnTo>
                <a:lnTo>
                  <a:pt x="190" y="73"/>
                </a:lnTo>
                <a:lnTo>
                  <a:pt x="190" y="78"/>
                </a:lnTo>
                <a:lnTo>
                  <a:pt x="190" y="81"/>
                </a:lnTo>
                <a:lnTo>
                  <a:pt x="190" y="83"/>
                </a:lnTo>
                <a:lnTo>
                  <a:pt x="190" y="85"/>
                </a:lnTo>
                <a:lnTo>
                  <a:pt x="190" y="86"/>
                </a:lnTo>
                <a:lnTo>
                  <a:pt x="190" y="88"/>
                </a:lnTo>
                <a:lnTo>
                  <a:pt x="190" y="89"/>
                </a:lnTo>
                <a:lnTo>
                  <a:pt x="190" y="96"/>
                </a:lnTo>
                <a:lnTo>
                  <a:pt x="190" y="104"/>
                </a:lnTo>
                <a:lnTo>
                  <a:pt x="190" y="105"/>
                </a:lnTo>
                <a:lnTo>
                  <a:pt x="190" y="107"/>
                </a:lnTo>
                <a:lnTo>
                  <a:pt x="190" y="109"/>
                </a:lnTo>
                <a:lnTo>
                  <a:pt x="190" y="110"/>
                </a:lnTo>
                <a:lnTo>
                  <a:pt x="190" y="112"/>
                </a:lnTo>
                <a:lnTo>
                  <a:pt x="190" y="113"/>
                </a:lnTo>
                <a:lnTo>
                  <a:pt x="190" y="115"/>
                </a:lnTo>
                <a:lnTo>
                  <a:pt x="190" y="117"/>
                </a:lnTo>
                <a:lnTo>
                  <a:pt x="190" y="118"/>
                </a:lnTo>
                <a:lnTo>
                  <a:pt x="190" y="120"/>
                </a:lnTo>
                <a:lnTo>
                  <a:pt x="190" y="125"/>
                </a:lnTo>
                <a:lnTo>
                  <a:pt x="190" y="126"/>
                </a:lnTo>
                <a:lnTo>
                  <a:pt x="190" y="128"/>
                </a:lnTo>
                <a:lnTo>
                  <a:pt x="190" y="129"/>
                </a:lnTo>
                <a:lnTo>
                  <a:pt x="190" y="131"/>
                </a:lnTo>
                <a:lnTo>
                  <a:pt x="190" y="133"/>
                </a:lnTo>
                <a:lnTo>
                  <a:pt x="190" y="134"/>
                </a:lnTo>
                <a:lnTo>
                  <a:pt x="190" y="137"/>
                </a:lnTo>
                <a:lnTo>
                  <a:pt x="190" y="139"/>
                </a:lnTo>
                <a:lnTo>
                  <a:pt x="190" y="141"/>
                </a:lnTo>
                <a:lnTo>
                  <a:pt x="190" y="144"/>
                </a:lnTo>
                <a:lnTo>
                  <a:pt x="190" y="153"/>
                </a:lnTo>
                <a:lnTo>
                  <a:pt x="190" y="155"/>
                </a:lnTo>
                <a:lnTo>
                  <a:pt x="190" y="157"/>
                </a:lnTo>
                <a:lnTo>
                  <a:pt x="190" y="158"/>
                </a:lnTo>
                <a:lnTo>
                  <a:pt x="190" y="161"/>
                </a:lnTo>
                <a:lnTo>
                  <a:pt x="190" y="163"/>
                </a:lnTo>
                <a:lnTo>
                  <a:pt x="190" y="166"/>
                </a:lnTo>
                <a:lnTo>
                  <a:pt x="190" y="168"/>
                </a:lnTo>
                <a:lnTo>
                  <a:pt x="190" y="169"/>
                </a:lnTo>
                <a:lnTo>
                  <a:pt x="190" y="171"/>
                </a:lnTo>
                <a:lnTo>
                  <a:pt x="190" y="173"/>
                </a:lnTo>
                <a:lnTo>
                  <a:pt x="190" y="174"/>
                </a:lnTo>
                <a:lnTo>
                  <a:pt x="190" y="176"/>
                </a:lnTo>
                <a:lnTo>
                  <a:pt x="190" y="177"/>
                </a:lnTo>
                <a:lnTo>
                  <a:pt x="190" y="179"/>
                </a:lnTo>
                <a:lnTo>
                  <a:pt x="190" y="181"/>
                </a:lnTo>
                <a:lnTo>
                  <a:pt x="190" y="182"/>
                </a:lnTo>
                <a:lnTo>
                  <a:pt x="190" y="184"/>
                </a:lnTo>
                <a:lnTo>
                  <a:pt x="190" y="185"/>
                </a:lnTo>
                <a:lnTo>
                  <a:pt x="190" y="187"/>
                </a:lnTo>
                <a:lnTo>
                  <a:pt x="190" y="189"/>
                </a:lnTo>
                <a:lnTo>
                  <a:pt x="190" y="190"/>
                </a:lnTo>
                <a:lnTo>
                  <a:pt x="190" y="192"/>
                </a:lnTo>
                <a:lnTo>
                  <a:pt x="190" y="193"/>
                </a:lnTo>
                <a:lnTo>
                  <a:pt x="190" y="195"/>
                </a:lnTo>
                <a:lnTo>
                  <a:pt x="190" y="197"/>
                </a:lnTo>
                <a:lnTo>
                  <a:pt x="190" y="198"/>
                </a:lnTo>
                <a:lnTo>
                  <a:pt x="190" y="200"/>
                </a:lnTo>
                <a:lnTo>
                  <a:pt x="190" y="201"/>
                </a:lnTo>
                <a:lnTo>
                  <a:pt x="190" y="203"/>
                </a:lnTo>
                <a:lnTo>
                  <a:pt x="190" y="205"/>
                </a:lnTo>
                <a:lnTo>
                  <a:pt x="190" y="206"/>
                </a:lnTo>
                <a:lnTo>
                  <a:pt x="190" y="208"/>
                </a:lnTo>
                <a:lnTo>
                  <a:pt x="190" y="209"/>
                </a:lnTo>
                <a:lnTo>
                  <a:pt x="190" y="211"/>
                </a:lnTo>
                <a:lnTo>
                  <a:pt x="190" y="213"/>
                </a:lnTo>
                <a:lnTo>
                  <a:pt x="190" y="214"/>
                </a:lnTo>
                <a:lnTo>
                  <a:pt x="190" y="216"/>
                </a:lnTo>
                <a:lnTo>
                  <a:pt x="190" y="217"/>
                </a:lnTo>
                <a:lnTo>
                  <a:pt x="190" y="219"/>
                </a:lnTo>
                <a:lnTo>
                  <a:pt x="190" y="221"/>
                </a:lnTo>
                <a:lnTo>
                  <a:pt x="190" y="222"/>
                </a:lnTo>
                <a:lnTo>
                  <a:pt x="190" y="224"/>
                </a:lnTo>
                <a:lnTo>
                  <a:pt x="190" y="225"/>
                </a:lnTo>
                <a:lnTo>
                  <a:pt x="190" y="227"/>
                </a:lnTo>
                <a:lnTo>
                  <a:pt x="190" y="229"/>
                </a:lnTo>
                <a:lnTo>
                  <a:pt x="190" y="230"/>
                </a:lnTo>
                <a:lnTo>
                  <a:pt x="190" y="232"/>
                </a:lnTo>
                <a:lnTo>
                  <a:pt x="190" y="233"/>
                </a:lnTo>
                <a:lnTo>
                  <a:pt x="190" y="235"/>
                </a:lnTo>
                <a:lnTo>
                  <a:pt x="190" y="237"/>
                </a:lnTo>
                <a:lnTo>
                  <a:pt x="190" y="238"/>
                </a:lnTo>
                <a:lnTo>
                  <a:pt x="190" y="240"/>
                </a:lnTo>
                <a:lnTo>
                  <a:pt x="190" y="241"/>
                </a:lnTo>
                <a:lnTo>
                  <a:pt x="190" y="243"/>
                </a:lnTo>
                <a:lnTo>
                  <a:pt x="190" y="245"/>
                </a:lnTo>
                <a:lnTo>
                  <a:pt x="190" y="246"/>
                </a:lnTo>
                <a:lnTo>
                  <a:pt x="190" y="248"/>
                </a:lnTo>
                <a:lnTo>
                  <a:pt x="190" y="249"/>
                </a:lnTo>
                <a:lnTo>
                  <a:pt x="190" y="251"/>
                </a:lnTo>
                <a:lnTo>
                  <a:pt x="190" y="253"/>
                </a:lnTo>
                <a:lnTo>
                  <a:pt x="190" y="254"/>
                </a:lnTo>
                <a:lnTo>
                  <a:pt x="190" y="256"/>
                </a:lnTo>
                <a:lnTo>
                  <a:pt x="190" y="257"/>
                </a:lnTo>
                <a:lnTo>
                  <a:pt x="190" y="261"/>
                </a:lnTo>
                <a:lnTo>
                  <a:pt x="190" y="262"/>
                </a:lnTo>
                <a:lnTo>
                  <a:pt x="190" y="265"/>
                </a:lnTo>
                <a:lnTo>
                  <a:pt x="190" y="269"/>
                </a:lnTo>
                <a:lnTo>
                  <a:pt x="190" y="270"/>
                </a:lnTo>
                <a:lnTo>
                  <a:pt x="190" y="273"/>
                </a:lnTo>
                <a:lnTo>
                  <a:pt x="190" y="278"/>
                </a:lnTo>
                <a:lnTo>
                  <a:pt x="190" y="283"/>
                </a:lnTo>
                <a:lnTo>
                  <a:pt x="190" y="288"/>
                </a:lnTo>
                <a:lnTo>
                  <a:pt x="190" y="296"/>
                </a:lnTo>
                <a:lnTo>
                  <a:pt x="190" y="297"/>
                </a:lnTo>
                <a:lnTo>
                  <a:pt x="190" y="302"/>
                </a:lnTo>
                <a:lnTo>
                  <a:pt x="190" y="304"/>
                </a:lnTo>
                <a:lnTo>
                  <a:pt x="190" y="305"/>
                </a:lnTo>
                <a:lnTo>
                  <a:pt x="190" y="307"/>
                </a:lnTo>
                <a:lnTo>
                  <a:pt x="190" y="309"/>
                </a:lnTo>
                <a:lnTo>
                  <a:pt x="190" y="313"/>
                </a:lnTo>
                <a:lnTo>
                  <a:pt x="190" y="315"/>
                </a:lnTo>
                <a:lnTo>
                  <a:pt x="190" y="317"/>
                </a:lnTo>
                <a:lnTo>
                  <a:pt x="190" y="318"/>
                </a:lnTo>
                <a:lnTo>
                  <a:pt x="188" y="318"/>
                </a:lnTo>
                <a:lnTo>
                  <a:pt x="187" y="318"/>
                </a:lnTo>
                <a:lnTo>
                  <a:pt x="185" y="318"/>
                </a:lnTo>
                <a:lnTo>
                  <a:pt x="185" y="317"/>
                </a:lnTo>
                <a:lnTo>
                  <a:pt x="184" y="317"/>
                </a:lnTo>
                <a:lnTo>
                  <a:pt x="184" y="318"/>
                </a:lnTo>
                <a:lnTo>
                  <a:pt x="182" y="318"/>
                </a:lnTo>
                <a:lnTo>
                  <a:pt x="182" y="317"/>
                </a:lnTo>
                <a:lnTo>
                  <a:pt x="180" y="318"/>
                </a:lnTo>
                <a:lnTo>
                  <a:pt x="179" y="318"/>
                </a:lnTo>
                <a:lnTo>
                  <a:pt x="179" y="317"/>
                </a:lnTo>
                <a:lnTo>
                  <a:pt x="177" y="317"/>
                </a:lnTo>
                <a:lnTo>
                  <a:pt x="179" y="317"/>
                </a:lnTo>
                <a:lnTo>
                  <a:pt x="179" y="315"/>
                </a:lnTo>
                <a:lnTo>
                  <a:pt x="177" y="315"/>
                </a:lnTo>
                <a:lnTo>
                  <a:pt x="176" y="315"/>
                </a:lnTo>
                <a:lnTo>
                  <a:pt x="176" y="317"/>
                </a:lnTo>
                <a:lnTo>
                  <a:pt x="176" y="315"/>
                </a:lnTo>
                <a:lnTo>
                  <a:pt x="174" y="315"/>
                </a:lnTo>
                <a:lnTo>
                  <a:pt x="176" y="315"/>
                </a:lnTo>
                <a:lnTo>
                  <a:pt x="176" y="317"/>
                </a:lnTo>
                <a:lnTo>
                  <a:pt x="174" y="315"/>
                </a:lnTo>
                <a:lnTo>
                  <a:pt x="172" y="315"/>
                </a:lnTo>
                <a:lnTo>
                  <a:pt x="171" y="315"/>
                </a:lnTo>
                <a:lnTo>
                  <a:pt x="169" y="315"/>
                </a:lnTo>
                <a:lnTo>
                  <a:pt x="169" y="313"/>
                </a:lnTo>
                <a:lnTo>
                  <a:pt x="168" y="313"/>
                </a:lnTo>
                <a:lnTo>
                  <a:pt x="168" y="312"/>
                </a:lnTo>
                <a:lnTo>
                  <a:pt x="166" y="310"/>
                </a:lnTo>
                <a:lnTo>
                  <a:pt x="168" y="310"/>
                </a:lnTo>
                <a:lnTo>
                  <a:pt x="166" y="310"/>
                </a:lnTo>
                <a:lnTo>
                  <a:pt x="168" y="309"/>
                </a:lnTo>
                <a:lnTo>
                  <a:pt x="166" y="309"/>
                </a:lnTo>
                <a:lnTo>
                  <a:pt x="164" y="309"/>
                </a:lnTo>
                <a:lnTo>
                  <a:pt x="164" y="307"/>
                </a:lnTo>
                <a:lnTo>
                  <a:pt x="163" y="307"/>
                </a:lnTo>
                <a:lnTo>
                  <a:pt x="161" y="307"/>
                </a:lnTo>
                <a:lnTo>
                  <a:pt x="161" y="305"/>
                </a:lnTo>
                <a:lnTo>
                  <a:pt x="160" y="305"/>
                </a:lnTo>
                <a:lnTo>
                  <a:pt x="161" y="305"/>
                </a:lnTo>
                <a:lnTo>
                  <a:pt x="161" y="307"/>
                </a:lnTo>
                <a:lnTo>
                  <a:pt x="160" y="307"/>
                </a:lnTo>
                <a:lnTo>
                  <a:pt x="160" y="305"/>
                </a:lnTo>
                <a:lnTo>
                  <a:pt x="158" y="305"/>
                </a:lnTo>
                <a:lnTo>
                  <a:pt x="160" y="305"/>
                </a:lnTo>
                <a:lnTo>
                  <a:pt x="158" y="305"/>
                </a:lnTo>
                <a:lnTo>
                  <a:pt x="156" y="305"/>
                </a:lnTo>
                <a:lnTo>
                  <a:pt x="156" y="304"/>
                </a:lnTo>
                <a:lnTo>
                  <a:pt x="156" y="302"/>
                </a:lnTo>
                <a:lnTo>
                  <a:pt x="156" y="304"/>
                </a:lnTo>
                <a:lnTo>
                  <a:pt x="155" y="304"/>
                </a:lnTo>
                <a:lnTo>
                  <a:pt x="155" y="302"/>
                </a:lnTo>
                <a:lnTo>
                  <a:pt x="155" y="301"/>
                </a:lnTo>
                <a:lnTo>
                  <a:pt x="153" y="301"/>
                </a:lnTo>
                <a:lnTo>
                  <a:pt x="153" y="302"/>
                </a:lnTo>
                <a:lnTo>
                  <a:pt x="152" y="302"/>
                </a:lnTo>
                <a:lnTo>
                  <a:pt x="152" y="301"/>
                </a:lnTo>
                <a:lnTo>
                  <a:pt x="150" y="301"/>
                </a:lnTo>
                <a:lnTo>
                  <a:pt x="150" y="302"/>
                </a:lnTo>
                <a:lnTo>
                  <a:pt x="152" y="302"/>
                </a:lnTo>
                <a:lnTo>
                  <a:pt x="150" y="302"/>
                </a:lnTo>
                <a:lnTo>
                  <a:pt x="148" y="302"/>
                </a:lnTo>
                <a:lnTo>
                  <a:pt x="147" y="302"/>
                </a:lnTo>
                <a:lnTo>
                  <a:pt x="147" y="304"/>
                </a:lnTo>
                <a:lnTo>
                  <a:pt x="145" y="304"/>
                </a:lnTo>
                <a:lnTo>
                  <a:pt x="145" y="302"/>
                </a:lnTo>
                <a:lnTo>
                  <a:pt x="144" y="302"/>
                </a:lnTo>
                <a:lnTo>
                  <a:pt x="142" y="302"/>
                </a:lnTo>
                <a:lnTo>
                  <a:pt x="142" y="304"/>
                </a:lnTo>
                <a:lnTo>
                  <a:pt x="142" y="302"/>
                </a:lnTo>
                <a:lnTo>
                  <a:pt x="140" y="302"/>
                </a:lnTo>
                <a:lnTo>
                  <a:pt x="139" y="302"/>
                </a:lnTo>
                <a:lnTo>
                  <a:pt x="139" y="301"/>
                </a:lnTo>
                <a:lnTo>
                  <a:pt x="137" y="301"/>
                </a:lnTo>
                <a:lnTo>
                  <a:pt x="137" y="302"/>
                </a:lnTo>
                <a:lnTo>
                  <a:pt x="136" y="302"/>
                </a:lnTo>
                <a:lnTo>
                  <a:pt x="136" y="301"/>
                </a:lnTo>
                <a:lnTo>
                  <a:pt x="134" y="301"/>
                </a:lnTo>
                <a:lnTo>
                  <a:pt x="132" y="301"/>
                </a:lnTo>
                <a:lnTo>
                  <a:pt x="131" y="301"/>
                </a:lnTo>
                <a:lnTo>
                  <a:pt x="131" y="299"/>
                </a:lnTo>
                <a:lnTo>
                  <a:pt x="129" y="299"/>
                </a:lnTo>
                <a:lnTo>
                  <a:pt x="129" y="297"/>
                </a:lnTo>
                <a:lnTo>
                  <a:pt x="128" y="297"/>
                </a:lnTo>
                <a:lnTo>
                  <a:pt x="128" y="296"/>
                </a:lnTo>
                <a:lnTo>
                  <a:pt x="126" y="296"/>
                </a:lnTo>
                <a:lnTo>
                  <a:pt x="124" y="296"/>
                </a:lnTo>
                <a:lnTo>
                  <a:pt x="123" y="296"/>
                </a:lnTo>
                <a:lnTo>
                  <a:pt x="123" y="294"/>
                </a:lnTo>
                <a:lnTo>
                  <a:pt x="121" y="294"/>
                </a:lnTo>
                <a:lnTo>
                  <a:pt x="120" y="293"/>
                </a:lnTo>
                <a:lnTo>
                  <a:pt x="120" y="294"/>
                </a:lnTo>
                <a:lnTo>
                  <a:pt x="120" y="293"/>
                </a:lnTo>
                <a:lnTo>
                  <a:pt x="118" y="293"/>
                </a:lnTo>
                <a:lnTo>
                  <a:pt x="118" y="291"/>
                </a:lnTo>
                <a:lnTo>
                  <a:pt x="116" y="291"/>
                </a:lnTo>
                <a:lnTo>
                  <a:pt x="116" y="289"/>
                </a:lnTo>
                <a:lnTo>
                  <a:pt x="116" y="291"/>
                </a:lnTo>
                <a:lnTo>
                  <a:pt x="115" y="291"/>
                </a:lnTo>
                <a:lnTo>
                  <a:pt x="115" y="289"/>
                </a:lnTo>
                <a:lnTo>
                  <a:pt x="113" y="289"/>
                </a:lnTo>
                <a:lnTo>
                  <a:pt x="113" y="288"/>
                </a:lnTo>
                <a:lnTo>
                  <a:pt x="112" y="286"/>
                </a:lnTo>
                <a:lnTo>
                  <a:pt x="110" y="286"/>
                </a:lnTo>
                <a:lnTo>
                  <a:pt x="112" y="286"/>
                </a:lnTo>
                <a:lnTo>
                  <a:pt x="112" y="288"/>
                </a:lnTo>
                <a:lnTo>
                  <a:pt x="110" y="288"/>
                </a:lnTo>
                <a:lnTo>
                  <a:pt x="110" y="286"/>
                </a:lnTo>
                <a:lnTo>
                  <a:pt x="110" y="288"/>
                </a:lnTo>
                <a:lnTo>
                  <a:pt x="108" y="288"/>
                </a:lnTo>
                <a:lnTo>
                  <a:pt x="107" y="288"/>
                </a:lnTo>
                <a:lnTo>
                  <a:pt x="107" y="286"/>
                </a:lnTo>
                <a:lnTo>
                  <a:pt x="107" y="285"/>
                </a:lnTo>
                <a:lnTo>
                  <a:pt x="105" y="285"/>
                </a:lnTo>
                <a:lnTo>
                  <a:pt x="105" y="283"/>
                </a:lnTo>
                <a:lnTo>
                  <a:pt x="107" y="281"/>
                </a:lnTo>
                <a:lnTo>
                  <a:pt x="105" y="281"/>
                </a:lnTo>
                <a:lnTo>
                  <a:pt x="105" y="280"/>
                </a:lnTo>
                <a:lnTo>
                  <a:pt x="107" y="280"/>
                </a:lnTo>
                <a:lnTo>
                  <a:pt x="107" y="278"/>
                </a:lnTo>
                <a:lnTo>
                  <a:pt x="107" y="277"/>
                </a:lnTo>
                <a:lnTo>
                  <a:pt x="107" y="273"/>
                </a:lnTo>
                <a:lnTo>
                  <a:pt x="107" y="272"/>
                </a:lnTo>
                <a:lnTo>
                  <a:pt x="105" y="272"/>
                </a:lnTo>
                <a:lnTo>
                  <a:pt x="107" y="272"/>
                </a:lnTo>
                <a:lnTo>
                  <a:pt x="105" y="270"/>
                </a:lnTo>
                <a:lnTo>
                  <a:pt x="104" y="270"/>
                </a:lnTo>
                <a:lnTo>
                  <a:pt x="104" y="269"/>
                </a:lnTo>
                <a:lnTo>
                  <a:pt x="102" y="269"/>
                </a:lnTo>
                <a:lnTo>
                  <a:pt x="104" y="267"/>
                </a:lnTo>
                <a:lnTo>
                  <a:pt x="104" y="265"/>
                </a:lnTo>
                <a:lnTo>
                  <a:pt x="102" y="265"/>
                </a:lnTo>
                <a:lnTo>
                  <a:pt x="102" y="267"/>
                </a:lnTo>
                <a:lnTo>
                  <a:pt x="102" y="265"/>
                </a:lnTo>
                <a:lnTo>
                  <a:pt x="100" y="265"/>
                </a:lnTo>
                <a:lnTo>
                  <a:pt x="102" y="265"/>
                </a:lnTo>
                <a:lnTo>
                  <a:pt x="102" y="264"/>
                </a:lnTo>
                <a:lnTo>
                  <a:pt x="100" y="264"/>
                </a:lnTo>
                <a:lnTo>
                  <a:pt x="100" y="262"/>
                </a:lnTo>
                <a:lnTo>
                  <a:pt x="99" y="264"/>
                </a:lnTo>
                <a:lnTo>
                  <a:pt x="99" y="262"/>
                </a:lnTo>
                <a:lnTo>
                  <a:pt x="97" y="262"/>
                </a:lnTo>
                <a:lnTo>
                  <a:pt x="96" y="262"/>
                </a:lnTo>
                <a:lnTo>
                  <a:pt x="94" y="262"/>
                </a:lnTo>
                <a:lnTo>
                  <a:pt x="91" y="262"/>
                </a:lnTo>
                <a:lnTo>
                  <a:pt x="89" y="262"/>
                </a:lnTo>
                <a:lnTo>
                  <a:pt x="89" y="264"/>
                </a:lnTo>
                <a:lnTo>
                  <a:pt x="88" y="264"/>
                </a:lnTo>
                <a:lnTo>
                  <a:pt x="88" y="262"/>
                </a:lnTo>
                <a:lnTo>
                  <a:pt x="88" y="264"/>
                </a:lnTo>
                <a:lnTo>
                  <a:pt x="86" y="264"/>
                </a:lnTo>
                <a:lnTo>
                  <a:pt x="86" y="265"/>
                </a:lnTo>
                <a:lnTo>
                  <a:pt x="86" y="264"/>
                </a:lnTo>
                <a:lnTo>
                  <a:pt x="84" y="264"/>
                </a:lnTo>
                <a:lnTo>
                  <a:pt x="83" y="264"/>
                </a:lnTo>
                <a:lnTo>
                  <a:pt x="83" y="262"/>
                </a:lnTo>
                <a:lnTo>
                  <a:pt x="81" y="262"/>
                </a:lnTo>
                <a:lnTo>
                  <a:pt x="81" y="261"/>
                </a:lnTo>
                <a:lnTo>
                  <a:pt x="81" y="259"/>
                </a:lnTo>
                <a:lnTo>
                  <a:pt x="81" y="257"/>
                </a:lnTo>
                <a:lnTo>
                  <a:pt x="81" y="256"/>
                </a:lnTo>
                <a:lnTo>
                  <a:pt x="81" y="254"/>
                </a:lnTo>
                <a:lnTo>
                  <a:pt x="81" y="253"/>
                </a:lnTo>
                <a:lnTo>
                  <a:pt x="81" y="254"/>
                </a:lnTo>
                <a:lnTo>
                  <a:pt x="83" y="253"/>
                </a:lnTo>
                <a:lnTo>
                  <a:pt x="81" y="253"/>
                </a:lnTo>
                <a:lnTo>
                  <a:pt x="81" y="251"/>
                </a:lnTo>
                <a:lnTo>
                  <a:pt x="80" y="251"/>
                </a:lnTo>
                <a:lnTo>
                  <a:pt x="80" y="249"/>
                </a:lnTo>
                <a:lnTo>
                  <a:pt x="78" y="249"/>
                </a:lnTo>
                <a:lnTo>
                  <a:pt x="78" y="248"/>
                </a:lnTo>
                <a:lnTo>
                  <a:pt x="76" y="248"/>
                </a:lnTo>
                <a:lnTo>
                  <a:pt x="75" y="248"/>
                </a:lnTo>
                <a:lnTo>
                  <a:pt x="73" y="248"/>
                </a:lnTo>
                <a:lnTo>
                  <a:pt x="72" y="249"/>
                </a:lnTo>
                <a:lnTo>
                  <a:pt x="70" y="249"/>
                </a:lnTo>
                <a:lnTo>
                  <a:pt x="72" y="251"/>
                </a:lnTo>
                <a:lnTo>
                  <a:pt x="70" y="251"/>
                </a:lnTo>
                <a:lnTo>
                  <a:pt x="68" y="251"/>
                </a:lnTo>
                <a:lnTo>
                  <a:pt x="67" y="251"/>
                </a:lnTo>
                <a:lnTo>
                  <a:pt x="67" y="253"/>
                </a:lnTo>
                <a:lnTo>
                  <a:pt x="65" y="253"/>
                </a:lnTo>
                <a:lnTo>
                  <a:pt x="64" y="253"/>
                </a:lnTo>
                <a:lnTo>
                  <a:pt x="65" y="253"/>
                </a:lnTo>
                <a:lnTo>
                  <a:pt x="65" y="254"/>
                </a:lnTo>
                <a:lnTo>
                  <a:pt x="64" y="254"/>
                </a:lnTo>
                <a:lnTo>
                  <a:pt x="64" y="256"/>
                </a:lnTo>
                <a:lnTo>
                  <a:pt x="59" y="256"/>
                </a:lnTo>
                <a:lnTo>
                  <a:pt x="57" y="256"/>
                </a:lnTo>
                <a:lnTo>
                  <a:pt x="51" y="256"/>
                </a:lnTo>
                <a:lnTo>
                  <a:pt x="48" y="256"/>
                </a:lnTo>
                <a:lnTo>
                  <a:pt x="46" y="256"/>
                </a:lnTo>
                <a:lnTo>
                  <a:pt x="41" y="256"/>
                </a:lnTo>
                <a:lnTo>
                  <a:pt x="36" y="256"/>
                </a:lnTo>
                <a:lnTo>
                  <a:pt x="33" y="256"/>
                </a:lnTo>
                <a:lnTo>
                  <a:pt x="28" y="256"/>
                </a:lnTo>
                <a:lnTo>
                  <a:pt x="24" y="256"/>
                </a:lnTo>
                <a:lnTo>
                  <a:pt x="19" y="256"/>
                </a:lnTo>
                <a:lnTo>
                  <a:pt x="9" y="256"/>
                </a:lnTo>
                <a:lnTo>
                  <a:pt x="8" y="256"/>
                </a:lnTo>
                <a:lnTo>
                  <a:pt x="6" y="256"/>
                </a:lnTo>
                <a:lnTo>
                  <a:pt x="4" y="256"/>
                </a:lnTo>
                <a:lnTo>
                  <a:pt x="3" y="256"/>
                </a:lnTo>
                <a:lnTo>
                  <a:pt x="1" y="256"/>
                </a:lnTo>
                <a:lnTo>
                  <a:pt x="1" y="251"/>
                </a:lnTo>
                <a:lnTo>
                  <a:pt x="1" y="248"/>
                </a:lnTo>
                <a:lnTo>
                  <a:pt x="1" y="243"/>
                </a:lnTo>
                <a:lnTo>
                  <a:pt x="1" y="238"/>
                </a:lnTo>
                <a:lnTo>
                  <a:pt x="1" y="233"/>
                </a:lnTo>
                <a:lnTo>
                  <a:pt x="1" y="227"/>
                </a:lnTo>
                <a:lnTo>
                  <a:pt x="1" y="225"/>
                </a:lnTo>
                <a:lnTo>
                  <a:pt x="1" y="224"/>
                </a:lnTo>
                <a:lnTo>
                  <a:pt x="1" y="222"/>
                </a:lnTo>
                <a:lnTo>
                  <a:pt x="1" y="221"/>
                </a:lnTo>
                <a:lnTo>
                  <a:pt x="1" y="219"/>
                </a:lnTo>
                <a:lnTo>
                  <a:pt x="1" y="217"/>
                </a:lnTo>
                <a:lnTo>
                  <a:pt x="1" y="216"/>
                </a:lnTo>
                <a:lnTo>
                  <a:pt x="1" y="208"/>
                </a:lnTo>
                <a:lnTo>
                  <a:pt x="1" y="205"/>
                </a:lnTo>
                <a:lnTo>
                  <a:pt x="1" y="203"/>
                </a:lnTo>
                <a:lnTo>
                  <a:pt x="1" y="198"/>
                </a:lnTo>
                <a:lnTo>
                  <a:pt x="1" y="193"/>
                </a:lnTo>
                <a:lnTo>
                  <a:pt x="1" y="192"/>
                </a:lnTo>
                <a:lnTo>
                  <a:pt x="1" y="189"/>
                </a:lnTo>
                <a:lnTo>
                  <a:pt x="1" y="187"/>
                </a:lnTo>
                <a:lnTo>
                  <a:pt x="1" y="184"/>
                </a:lnTo>
                <a:lnTo>
                  <a:pt x="1" y="182"/>
                </a:lnTo>
                <a:lnTo>
                  <a:pt x="1" y="181"/>
                </a:lnTo>
                <a:lnTo>
                  <a:pt x="1" y="171"/>
                </a:lnTo>
                <a:lnTo>
                  <a:pt x="1" y="169"/>
                </a:lnTo>
                <a:lnTo>
                  <a:pt x="1" y="166"/>
                </a:lnTo>
                <a:lnTo>
                  <a:pt x="1" y="165"/>
                </a:lnTo>
                <a:lnTo>
                  <a:pt x="1" y="163"/>
                </a:lnTo>
                <a:lnTo>
                  <a:pt x="1" y="161"/>
                </a:lnTo>
                <a:lnTo>
                  <a:pt x="0" y="161"/>
                </a:lnTo>
                <a:lnTo>
                  <a:pt x="0" y="160"/>
                </a:lnTo>
                <a:lnTo>
                  <a:pt x="0" y="158"/>
                </a:lnTo>
                <a:lnTo>
                  <a:pt x="0" y="157"/>
                </a:lnTo>
                <a:lnTo>
                  <a:pt x="0" y="155"/>
                </a:lnTo>
                <a:lnTo>
                  <a:pt x="0" y="153"/>
                </a:lnTo>
                <a:lnTo>
                  <a:pt x="0" y="152"/>
                </a:lnTo>
                <a:lnTo>
                  <a:pt x="0" y="144"/>
                </a:lnTo>
                <a:lnTo>
                  <a:pt x="0" y="139"/>
                </a:lnTo>
                <a:lnTo>
                  <a:pt x="0" y="134"/>
                </a:lnTo>
                <a:lnTo>
                  <a:pt x="0" y="131"/>
                </a:lnTo>
                <a:lnTo>
                  <a:pt x="0" y="128"/>
                </a:lnTo>
                <a:lnTo>
                  <a:pt x="0" y="126"/>
                </a:lnTo>
                <a:lnTo>
                  <a:pt x="0" y="123"/>
                </a:lnTo>
                <a:lnTo>
                  <a:pt x="0" y="120"/>
                </a:lnTo>
                <a:lnTo>
                  <a:pt x="0" y="117"/>
                </a:lnTo>
                <a:lnTo>
                  <a:pt x="0" y="115"/>
                </a:lnTo>
                <a:lnTo>
                  <a:pt x="0" y="113"/>
                </a:lnTo>
                <a:lnTo>
                  <a:pt x="0" y="112"/>
                </a:lnTo>
                <a:lnTo>
                  <a:pt x="1" y="112"/>
                </a:lnTo>
                <a:lnTo>
                  <a:pt x="4" y="112"/>
                </a:lnTo>
                <a:lnTo>
                  <a:pt x="6" y="112"/>
                </a:lnTo>
                <a:lnTo>
                  <a:pt x="8" y="112"/>
                </a:lnTo>
                <a:lnTo>
                  <a:pt x="12" y="112"/>
                </a:lnTo>
                <a:lnTo>
                  <a:pt x="14" y="112"/>
                </a:lnTo>
                <a:lnTo>
                  <a:pt x="17" y="112"/>
                </a:lnTo>
                <a:lnTo>
                  <a:pt x="17" y="109"/>
                </a:lnTo>
                <a:lnTo>
                  <a:pt x="17" y="99"/>
                </a:lnTo>
                <a:lnTo>
                  <a:pt x="17" y="94"/>
                </a:lnTo>
                <a:lnTo>
                  <a:pt x="22" y="94"/>
                </a:lnTo>
                <a:lnTo>
                  <a:pt x="24" y="94"/>
                </a:lnTo>
                <a:lnTo>
                  <a:pt x="25" y="94"/>
                </a:lnTo>
                <a:lnTo>
                  <a:pt x="27" y="94"/>
                </a:lnTo>
                <a:lnTo>
                  <a:pt x="32" y="94"/>
                </a:lnTo>
                <a:lnTo>
                  <a:pt x="40" y="94"/>
                </a:lnTo>
                <a:lnTo>
                  <a:pt x="44" y="94"/>
                </a:lnTo>
                <a:lnTo>
                  <a:pt x="44" y="93"/>
                </a:lnTo>
                <a:lnTo>
                  <a:pt x="44" y="89"/>
                </a:lnTo>
                <a:lnTo>
                  <a:pt x="44" y="86"/>
                </a:lnTo>
                <a:lnTo>
                  <a:pt x="44" y="81"/>
                </a:lnTo>
                <a:lnTo>
                  <a:pt x="44" y="77"/>
                </a:lnTo>
                <a:lnTo>
                  <a:pt x="44" y="72"/>
                </a:lnTo>
                <a:lnTo>
                  <a:pt x="44" y="67"/>
                </a:lnTo>
                <a:lnTo>
                  <a:pt x="44" y="65"/>
                </a:lnTo>
                <a:lnTo>
                  <a:pt x="44" y="64"/>
                </a:lnTo>
                <a:lnTo>
                  <a:pt x="44" y="62"/>
                </a:lnTo>
                <a:lnTo>
                  <a:pt x="44" y="56"/>
                </a:lnTo>
                <a:lnTo>
                  <a:pt x="44" y="54"/>
                </a:lnTo>
                <a:lnTo>
                  <a:pt x="44" y="51"/>
                </a:lnTo>
                <a:lnTo>
                  <a:pt x="44" y="48"/>
                </a:lnTo>
                <a:lnTo>
                  <a:pt x="44" y="46"/>
                </a:lnTo>
                <a:lnTo>
                  <a:pt x="44" y="45"/>
                </a:lnTo>
                <a:lnTo>
                  <a:pt x="44" y="43"/>
                </a:lnTo>
                <a:lnTo>
                  <a:pt x="44" y="41"/>
                </a:lnTo>
                <a:lnTo>
                  <a:pt x="44" y="40"/>
                </a:lnTo>
                <a:lnTo>
                  <a:pt x="44" y="38"/>
                </a:lnTo>
                <a:lnTo>
                  <a:pt x="44" y="37"/>
                </a:lnTo>
                <a:lnTo>
                  <a:pt x="46" y="35"/>
                </a:lnTo>
                <a:lnTo>
                  <a:pt x="48" y="35"/>
                </a:lnTo>
                <a:lnTo>
                  <a:pt x="49" y="35"/>
                </a:lnTo>
                <a:lnTo>
                  <a:pt x="51" y="35"/>
                </a:lnTo>
                <a:lnTo>
                  <a:pt x="52" y="35"/>
                </a:lnTo>
                <a:lnTo>
                  <a:pt x="57" y="35"/>
                </a:lnTo>
                <a:lnTo>
                  <a:pt x="59" y="35"/>
                </a:lnTo>
                <a:lnTo>
                  <a:pt x="60" y="35"/>
                </a:lnTo>
                <a:lnTo>
                  <a:pt x="62" y="35"/>
                </a:lnTo>
                <a:lnTo>
                  <a:pt x="65" y="35"/>
                </a:lnTo>
                <a:lnTo>
                  <a:pt x="67" y="35"/>
                </a:lnTo>
                <a:lnTo>
                  <a:pt x="72" y="35"/>
                </a:lnTo>
                <a:lnTo>
                  <a:pt x="81" y="35"/>
                </a:lnTo>
                <a:lnTo>
                  <a:pt x="84" y="35"/>
                </a:lnTo>
                <a:lnTo>
                  <a:pt x="86" y="35"/>
                </a:lnTo>
                <a:lnTo>
                  <a:pt x="89" y="35"/>
                </a:lnTo>
                <a:lnTo>
                  <a:pt x="91" y="35"/>
                </a:lnTo>
                <a:lnTo>
                  <a:pt x="92" y="37"/>
                </a:lnTo>
                <a:lnTo>
                  <a:pt x="94" y="38"/>
                </a:lnTo>
                <a:lnTo>
                  <a:pt x="96" y="40"/>
                </a:lnTo>
                <a:lnTo>
                  <a:pt x="97" y="40"/>
                </a:lnTo>
                <a:lnTo>
                  <a:pt x="99" y="40"/>
                </a:lnTo>
                <a:lnTo>
                  <a:pt x="100" y="41"/>
                </a:lnTo>
                <a:lnTo>
                  <a:pt x="102" y="41"/>
                </a:lnTo>
                <a:lnTo>
                  <a:pt x="104" y="41"/>
                </a:lnTo>
                <a:lnTo>
                  <a:pt x="105" y="41"/>
                </a:lnTo>
                <a:lnTo>
                  <a:pt x="107" y="43"/>
                </a:lnTo>
                <a:lnTo>
                  <a:pt x="108" y="43"/>
                </a:lnTo>
                <a:lnTo>
                  <a:pt x="108" y="45"/>
                </a:lnTo>
                <a:lnTo>
                  <a:pt x="110" y="46"/>
                </a:lnTo>
                <a:lnTo>
                  <a:pt x="113" y="48"/>
                </a:lnTo>
                <a:lnTo>
                  <a:pt x="113" y="49"/>
                </a:lnTo>
                <a:lnTo>
                  <a:pt x="115" y="51"/>
                </a:lnTo>
                <a:lnTo>
                  <a:pt x="115" y="53"/>
                </a:lnTo>
                <a:lnTo>
                  <a:pt x="115" y="54"/>
                </a:lnTo>
                <a:lnTo>
                  <a:pt x="116" y="54"/>
                </a:lnTo>
                <a:lnTo>
                  <a:pt x="121" y="54"/>
                </a:lnTo>
                <a:lnTo>
                  <a:pt x="121" y="53"/>
                </a:lnTo>
                <a:lnTo>
                  <a:pt x="121" y="48"/>
                </a:lnTo>
                <a:lnTo>
                  <a:pt x="121" y="43"/>
                </a:lnTo>
                <a:lnTo>
                  <a:pt x="121" y="40"/>
                </a:lnTo>
                <a:lnTo>
                  <a:pt x="121" y="29"/>
                </a:lnTo>
                <a:lnTo>
                  <a:pt x="121" y="27"/>
                </a:lnTo>
                <a:lnTo>
                  <a:pt x="124" y="27"/>
                </a:lnTo>
                <a:lnTo>
                  <a:pt x="124" y="24"/>
                </a:lnTo>
                <a:lnTo>
                  <a:pt x="124" y="21"/>
                </a:lnTo>
                <a:lnTo>
                  <a:pt x="128" y="21"/>
                </a:lnTo>
                <a:lnTo>
                  <a:pt x="129" y="21"/>
                </a:lnTo>
                <a:lnTo>
                  <a:pt x="142" y="21"/>
                </a:lnTo>
                <a:lnTo>
                  <a:pt x="142" y="17"/>
                </a:lnTo>
                <a:lnTo>
                  <a:pt x="144" y="17"/>
                </a:lnTo>
                <a:lnTo>
                  <a:pt x="144" y="9"/>
                </a:lnTo>
                <a:lnTo>
                  <a:pt x="144" y="8"/>
                </a:lnTo>
                <a:lnTo>
                  <a:pt x="144" y="6"/>
                </a:lnTo>
                <a:lnTo>
                  <a:pt x="144" y="5"/>
                </a:lnTo>
                <a:lnTo>
                  <a:pt x="155" y="5"/>
                </a:lnTo>
                <a:lnTo>
                  <a:pt x="163" y="5"/>
                </a:lnTo>
                <a:lnTo>
                  <a:pt x="163" y="0"/>
                </a:lnTo>
                <a:lnTo>
                  <a:pt x="168" y="0"/>
                </a:lnTo>
                <a:lnTo>
                  <a:pt x="169" y="0"/>
                </a:lnTo>
                <a:lnTo>
                  <a:pt x="171" y="0"/>
                </a:lnTo>
                <a:lnTo>
                  <a:pt x="172" y="0"/>
                </a:lnTo>
                <a:lnTo>
                  <a:pt x="182" y="0"/>
                </a:lnTo>
                <a:lnTo>
                  <a:pt x="184" y="0"/>
                </a:lnTo>
                <a:lnTo>
                  <a:pt x="190" y="0"/>
                </a:lnTo>
                <a:close/>
              </a:path>
            </a:pathLst>
          </a:custGeom>
          <a:solidFill>
            <a:srgbClr val="4D60BF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11" name="Freeform 63"/>
          <p:cNvSpPr>
            <a:spLocks/>
          </p:cNvSpPr>
          <p:nvPr/>
        </p:nvSpPr>
        <p:spPr bwMode="auto">
          <a:xfrm>
            <a:off x="4686300" y="4132263"/>
            <a:ext cx="457200" cy="188913"/>
          </a:xfrm>
          <a:custGeom>
            <a:avLst/>
            <a:gdLst/>
            <a:ahLst/>
            <a:cxnLst>
              <a:cxn ang="0">
                <a:pos x="184" y="10"/>
              </a:cxn>
              <a:cxn ang="0">
                <a:pos x="203" y="10"/>
              </a:cxn>
              <a:cxn ang="0">
                <a:pos x="219" y="10"/>
              </a:cxn>
              <a:cxn ang="0">
                <a:pos x="234" y="19"/>
              </a:cxn>
              <a:cxn ang="0">
                <a:pos x="248" y="19"/>
              </a:cxn>
              <a:cxn ang="0">
                <a:pos x="266" y="19"/>
              </a:cxn>
              <a:cxn ang="0">
                <a:pos x="278" y="24"/>
              </a:cxn>
              <a:cxn ang="0">
                <a:pos x="288" y="37"/>
              </a:cxn>
              <a:cxn ang="0">
                <a:pos x="278" y="42"/>
              </a:cxn>
              <a:cxn ang="0">
                <a:pos x="278" y="55"/>
              </a:cxn>
              <a:cxn ang="0">
                <a:pos x="269" y="59"/>
              </a:cxn>
              <a:cxn ang="0">
                <a:pos x="256" y="66"/>
              </a:cxn>
              <a:cxn ang="0">
                <a:pos x="256" y="91"/>
              </a:cxn>
              <a:cxn ang="0">
                <a:pos x="246" y="96"/>
              </a:cxn>
              <a:cxn ang="0">
                <a:pos x="226" y="96"/>
              </a:cxn>
              <a:cxn ang="0">
                <a:pos x="203" y="96"/>
              </a:cxn>
              <a:cxn ang="0">
                <a:pos x="184" y="96"/>
              </a:cxn>
              <a:cxn ang="0">
                <a:pos x="165" y="99"/>
              </a:cxn>
              <a:cxn ang="0">
                <a:pos x="134" y="99"/>
              </a:cxn>
              <a:cxn ang="0">
                <a:pos x="130" y="98"/>
              </a:cxn>
              <a:cxn ang="0">
                <a:pos x="120" y="98"/>
              </a:cxn>
              <a:cxn ang="0">
                <a:pos x="114" y="91"/>
              </a:cxn>
              <a:cxn ang="0">
                <a:pos x="102" y="98"/>
              </a:cxn>
              <a:cxn ang="0">
                <a:pos x="96" y="117"/>
              </a:cxn>
              <a:cxn ang="0">
                <a:pos x="69" y="115"/>
              </a:cxn>
              <a:cxn ang="0">
                <a:pos x="45" y="114"/>
              </a:cxn>
              <a:cxn ang="0">
                <a:pos x="37" y="98"/>
              </a:cxn>
              <a:cxn ang="0">
                <a:pos x="24" y="88"/>
              </a:cxn>
              <a:cxn ang="0">
                <a:pos x="22" y="77"/>
              </a:cxn>
              <a:cxn ang="0">
                <a:pos x="13" y="69"/>
              </a:cxn>
              <a:cxn ang="0">
                <a:pos x="3" y="64"/>
              </a:cxn>
              <a:cxn ang="0">
                <a:pos x="0" y="43"/>
              </a:cxn>
              <a:cxn ang="0">
                <a:pos x="10" y="37"/>
              </a:cxn>
              <a:cxn ang="0">
                <a:pos x="14" y="31"/>
              </a:cxn>
              <a:cxn ang="0">
                <a:pos x="19" y="27"/>
              </a:cxn>
              <a:cxn ang="0">
                <a:pos x="26" y="27"/>
              </a:cxn>
              <a:cxn ang="0">
                <a:pos x="29" y="21"/>
              </a:cxn>
              <a:cxn ang="0">
                <a:pos x="30" y="15"/>
              </a:cxn>
              <a:cxn ang="0">
                <a:pos x="34" y="8"/>
              </a:cxn>
              <a:cxn ang="0">
                <a:pos x="34" y="5"/>
              </a:cxn>
              <a:cxn ang="0">
                <a:pos x="34" y="3"/>
              </a:cxn>
              <a:cxn ang="0">
                <a:pos x="42" y="3"/>
              </a:cxn>
              <a:cxn ang="0">
                <a:pos x="45" y="7"/>
              </a:cxn>
              <a:cxn ang="0">
                <a:pos x="48" y="3"/>
              </a:cxn>
              <a:cxn ang="0">
                <a:pos x="51" y="3"/>
              </a:cxn>
              <a:cxn ang="0">
                <a:pos x="50" y="11"/>
              </a:cxn>
              <a:cxn ang="0">
                <a:pos x="56" y="18"/>
              </a:cxn>
              <a:cxn ang="0">
                <a:pos x="64" y="23"/>
              </a:cxn>
              <a:cxn ang="0">
                <a:pos x="75" y="24"/>
              </a:cxn>
              <a:cxn ang="0">
                <a:pos x="86" y="24"/>
              </a:cxn>
              <a:cxn ang="0">
                <a:pos x="93" y="31"/>
              </a:cxn>
              <a:cxn ang="0">
                <a:pos x="99" y="32"/>
              </a:cxn>
              <a:cxn ang="0">
                <a:pos x="107" y="27"/>
              </a:cxn>
              <a:cxn ang="0">
                <a:pos x="118" y="29"/>
              </a:cxn>
              <a:cxn ang="0">
                <a:pos x="128" y="26"/>
              </a:cxn>
              <a:cxn ang="0">
                <a:pos x="136" y="21"/>
              </a:cxn>
              <a:cxn ang="0">
                <a:pos x="144" y="21"/>
              </a:cxn>
              <a:cxn ang="0">
                <a:pos x="152" y="19"/>
              </a:cxn>
              <a:cxn ang="0">
                <a:pos x="157" y="21"/>
              </a:cxn>
              <a:cxn ang="0">
                <a:pos x="162" y="19"/>
              </a:cxn>
              <a:cxn ang="0">
                <a:pos x="165" y="16"/>
              </a:cxn>
            </a:cxnLst>
            <a:rect l="0" t="0" r="r" b="b"/>
            <a:pathLst>
              <a:path w="288" h="119">
                <a:moveTo>
                  <a:pt x="170" y="11"/>
                </a:moveTo>
                <a:lnTo>
                  <a:pt x="171" y="11"/>
                </a:lnTo>
                <a:lnTo>
                  <a:pt x="174" y="10"/>
                </a:lnTo>
                <a:lnTo>
                  <a:pt x="176" y="10"/>
                </a:lnTo>
                <a:lnTo>
                  <a:pt x="178" y="10"/>
                </a:lnTo>
                <a:lnTo>
                  <a:pt x="179" y="10"/>
                </a:lnTo>
                <a:lnTo>
                  <a:pt x="181" y="10"/>
                </a:lnTo>
                <a:lnTo>
                  <a:pt x="184" y="10"/>
                </a:lnTo>
                <a:lnTo>
                  <a:pt x="187" y="10"/>
                </a:lnTo>
                <a:lnTo>
                  <a:pt x="192" y="10"/>
                </a:lnTo>
                <a:lnTo>
                  <a:pt x="194" y="10"/>
                </a:lnTo>
                <a:lnTo>
                  <a:pt x="195" y="10"/>
                </a:lnTo>
                <a:lnTo>
                  <a:pt x="195" y="11"/>
                </a:lnTo>
                <a:lnTo>
                  <a:pt x="197" y="11"/>
                </a:lnTo>
                <a:lnTo>
                  <a:pt x="202" y="10"/>
                </a:lnTo>
                <a:lnTo>
                  <a:pt x="203" y="10"/>
                </a:lnTo>
                <a:lnTo>
                  <a:pt x="205" y="10"/>
                </a:lnTo>
                <a:lnTo>
                  <a:pt x="206" y="10"/>
                </a:lnTo>
                <a:lnTo>
                  <a:pt x="206" y="11"/>
                </a:lnTo>
                <a:lnTo>
                  <a:pt x="208" y="10"/>
                </a:lnTo>
                <a:lnTo>
                  <a:pt x="211" y="10"/>
                </a:lnTo>
                <a:lnTo>
                  <a:pt x="214" y="11"/>
                </a:lnTo>
                <a:lnTo>
                  <a:pt x="216" y="11"/>
                </a:lnTo>
                <a:lnTo>
                  <a:pt x="219" y="10"/>
                </a:lnTo>
                <a:lnTo>
                  <a:pt x="224" y="11"/>
                </a:lnTo>
                <a:lnTo>
                  <a:pt x="224" y="19"/>
                </a:lnTo>
                <a:lnTo>
                  <a:pt x="226" y="19"/>
                </a:lnTo>
                <a:lnTo>
                  <a:pt x="227" y="19"/>
                </a:lnTo>
                <a:lnTo>
                  <a:pt x="229" y="19"/>
                </a:lnTo>
                <a:lnTo>
                  <a:pt x="230" y="19"/>
                </a:lnTo>
                <a:lnTo>
                  <a:pt x="232" y="19"/>
                </a:lnTo>
                <a:lnTo>
                  <a:pt x="234" y="19"/>
                </a:lnTo>
                <a:lnTo>
                  <a:pt x="235" y="19"/>
                </a:lnTo>
                <a:lnTo>
                  <a:pt x="237" y="19"/>
                </a:lnTo>
                <a:lnTo>
                  <a:pt x="238" y="19"/>
                </a:lnTo>
                <a:lnTo>
                  <a:pt x="240" y="19"/>
                </a:lnTo>
                <a:lnTo>
                  <a:pt x="242" y="19"/>
                </a:lnTo>
                <a:lnTo>
                  <a:pt x="245" y="19"/>
                </a:lnTo>
                <a:lnTo>
                  <a:pt x="246" y="19"/>
                </a:lnTo>
                <a:lnTo>
                  <a:pt x="248" y="19"/>
                </a:lnTo>
                <a:lnTo>
                  <a:pt x="250" y="19"/>
                </a:lnTo>
                <a:lnTo>
                  <a:pt x="251" y="19"/>
                </a:lnTo>
                <a:lnTo>
                  <a:pt x="253" y="19"/>
                </a:lnTo>
                <a:lnTo>
                  <a:pt x="256" y="19"/>
                </a:lnTo>
                <a:lnTo>
                  <a:pt x="259" y="19"/>
                </a:lnTo>
                <a:lnTo>
                  <a:pt x="261" y="19"/>
                </a:lnTo>
                <a:lnTo>
                  <a:pt x="262" y="19"/>
                </a:lnTo>
                <a:lnTo>
                  <a:pt x="266" y="19"/>
                </a:lnTo>
                <a:lnTo>
                  <a:pt x="267" y="19"/>
                </a:lnTo>
                <a:lnTo>
                  <a:pt x="269" y="19"/>
                </a:lnTo>
                <a:lnTo>
                  <a:pt x="272" y="19"/>
                </a:lnTo>
                <a:lnTo>
                  <a:pt x="274" y="19"/>
                </a:lnTo>
                <a:lnTo>
                  <a:pt x="275" y="19"/>
                </a:lnTo>
                <a:lnTo>
                  <a:pt x="278" y="19"/>
                </a:lnTo>
                <a:lnTo>
                  <a:pt x="278" y="21"/>
                </a:lnTo>
                <a:lnTo>
                  <a:pt x="278" y="24"/>
                </a:lnTo>
                <a:lnTo>
                  <a:pt x="280" y="24"/>
                </a:lnTo>
                <a:lnTo>
                  <a:pt x="283" y="24"/>
                </a:lnTo>
                <a:lnTo>
                  <a:pt x="283" y="27"/>
                </a:lnTo>
                <a:lnTo>
                  <a:pt x="283" y="29"/>
                </a:lnTo>
                <a:lnTo>
                  <a:pt x="285" y="29"/>
                </a:lnTo>
                <a:lnTo>
                  <a:pt x="288" y="29"/>
                </a:lnTo>
                <a:lnTo>
                  <a:pt x="288" y="32"/>
                </a:lnTo>
                <a:lnTo>
                  <a:pt x="288" y="37"/>
                </a:lnTo>
                <a:lnTo>
                  <a:pt x="288" y="39"/>
                </a:lnTo>
                <a:lnTo>
                  <a:pt x="288" y="40"/>
                </a:lnTo>
                <a:lnTo>
                  <a:pt x="288" y="42"/>
                </a:lnTo>
                <a:lnTo>
                  <a:pt x="286" y="42"/>
                </a:lnTo>
                <a:lnTo>
                  <a:pt x="285" y="42"/>
                </a:lnTo>
                <a:lnTo>
                  <a:pt x="283" y="42"/>
                </a:lnTo>
                <a:lnTo>
                  <a:pt x="282" y="42"/>
                </a:lnTo>
                <a:lnTo>
                  <a:pt x="278" y="42"/>
                </a:lnTo>
                <a:lnTo>
                  <a:pt x="278" y="43"/>
                </a:lnTo>
                <a:lnTo>
                  <a:pt x="278" y="45"/>
                </a:lnTo>
                <a:lnTo>
                  <a:pt x="278" y="47"/>
                </a:lnTo>
                <a:lnTo>
                  <a:pt x="278" y="48"/>
                </a:lnTo>
                <a:lnTo>
                  <a:pt x="278" y="50"/>
                </a:lnTo>
                <a:lnTo>
                  <a:pt x="278" y="51"/>
                </a:lnTo>
                <a:lnTo>
                  <a:pt x="278" y="53"/>
                </a:lnTo>
                <a:lnTo>
                  <a:pt x="278" y="55"/>
                </a:lnTo>
                <a:lnTo>
                  <a:pt x="278" y="56"/>
                </a:lnTo>
                <a:lnTo>
                  <a:pt x="278" y="58"/>
                </a:lnTo>
                <a:lnTo>
                  <a:pt x="278" y="59"/>
                </a:lnTo>
                <a:lnTo>
                  <a:pt x="277" y="59"/>
                </a:lnTo>
                <a:lnTo>
                  <a:pt x="274" y="59"/>
                </a:lnTo>
                <a:lnTo>
                  <a:pt x="272" y="59"/>
                </a:lnTo>
                <a:lnTo>
                  <a:pt x="270" y="59"/>
                </a:lnTo>
                <a:lnTo>
                  <a:pt x="269" y="59"/>
                </a:lnTo>
                <a:lnTo>
                  <a:pt x="266" y="59"/>
                </a:lnTo>
                <a:lnTo>
                  <a:pt x="261" y="59"/>
                </a:lnTo>
                <a:lnTo>
                  <a:pt x="259" y="59"/>
                </a:lnTo>
                <a:lnTo>
                  <a:pt x="258" y="59"/>
                </a:lnTo>
                <a:lnTo>
                  <a:pt x="256" y="59"/>
                </a:lnTo>
                <a:lnTo>
                  <a:pt x="256" y="61"/>
                </a:lnTo>
                <a:lnTo>
                  <a:pt x="256" y="64"/>
                </a:lnTo>
                <a:lnTo>
                  <a:pt x="256" y="66"/>
                </a:lnTo>
                <a:lnTo>
                  <a:pt x="256" y="67"/>
                </a:lnTo>
                <a:lnTo>
                  <a:pt x="254" y="67"/>
                </a:lnTo>
                <a:lnTo>
                  <a:pt x="254" y="74"/>
                </a:lnTo>
                <a:lnTo>
                  <a:pt x="254" y="75"/>
                </a:lnTo>
                <a:lnTo>
                  <a:pt x="254" y="80"/>
                </a:lnTo>
                <a:lnTo>
                  <a:pt x="256" y="80"/>
                </a:lnTo>
                <a:lnTo>
                  <a:pt x="256" y="85"/>
                </a:lnTo>
                <a:lnTo>
                  <a:pt x="256" y="91"/>
                </a:lnTo>
                <a:lnTo>
                  <a:pt x="256" y="93"/>
                </a:lnTo>
                <a:lnTo>
                  <a:pt x="256" y="95"/>
                </a:lnTo>
                <a:lnTo>
                  <a:pt x="256" y="96"/>
                </a:lnTo>
                <a:lnTo>
                  <a:pt x="254" y="96"/>
                </a:lnTo>
                <a:lnTo>
                  <a:pt x="253" y="96"/>
                </a:lnTo>
                <a:lnTo>
                  <a:pt x="251" y="96"/>
                </a:lnTo>
                <a:lnTo>
                  <a:pt x="248" y="96"/>
                </a:lnTo>
                <a:lnTo>
                  <a:pt x="246" y="96"/>
                </a:lnTo>
                <a:lnTo>
                  <a:pt x="245" y="96"/>
                </a:lnTo>
                <a:lnTo>
                  <a:pt x="243" y="96"/>
                </a:lnTo>
                <a:lnTo>
                  <a:pt x="238" y="96"/>
                </a:lnTo>
                <a:lnTo>
                  <a:pt x="237" y="96"/>
                </a:lnTo>
                <a:lnTo>
                  <a:pt x="234" y="96"/>
                </a:lnTo>
                <a:lnTo>
                  <a:pt x="229" y="96"/>
                </a:lnTo>
                <a:lnTo>
                  <a:pt x="227" y="96"/>
                </a:lnTo>
                <a:lnTo>
                  <a:pt x="226" y="96"/>
                </a:lnTo>
                <a:lnTo>
                  <a:pt x="224" y="96"/>
                </a:lnTo>
                <a:lnTo>
                  <a:pt x="222" y="96"/>
                </a:lnTo>
                <a:lnTo>
                  <a:pt x="219" y="96"/>
                </a:lnTo>
                <a:lnTo>
                  <a:pt x="216" y="96"/>
                </a:lnTo>
                <a:lnTo>
                  <a:pt x="211" y="96"/>
                </a:lnTo>
                <a:lnTo>
                  <a:pt x="206" y="96"/>
                </a:lnTo>
                <a:lnTo>
                  <a:pt x="205" y="96"/>
                </a:lnTo>
                <a:lnTo>
                  <a:pt x="203" y="96"/>
                </a:lnTo>
                <a:lnTo>
                  <a:pt x="202" y="96"/>
                </a:lnTo>
                <a:lnTo>
                  <a:pt x="200" y="96"/>
                </a:lnTo>
                <a:lnTo>
                  <a:pt x="198" y="96"/>
                </a:lnTo>
                <a:lnTo>
                  <a:pt x="197" y="96"/>
                </a:lnTo>
                <a:lnTo>
                  <a:pt x="195" y="96"/>
                </a:lnTo>
                <a:lnTo>
                  <a:pt x="194" y="96"/>
                </a:lnTo>
                <a:lnTo>
                  <a:pt x="189" y="96"/>
                </a:lnTo>
                <a:lnTo>
                  <a:pt x="184" y="96"/>
                </a:lnTo>
                <a:lnTo>
                  <a:pt x="184" y="99"/>
                </a:lnTo>
                <a:lnTo>
                  <a:pt x="179" y="99"/>
                </a:lnTo>
                <a:lnTo>
                  <a:pt x="178" y="99"/>
                </a:lnTo>
                <a:lnTo>
                  <a:pt x="176" y="99"/>
                </a:lnTo>
                <a:lnTo>
                  <a:pt x="174" y="99"/>
                </a:lnTo>
                <a:lnTo>
                  <a:pt x="171" y="99"/>
                </a:lnTo>
                <a:lnTo>
                  <a:pt x="166" y="99"/>
                </a:lnTo>
                <a:lnTo>
                  <a:pt x="165" y="99"/>
                </a:lnTo>
                <a:lnTo>
                  <a:pt x="162" y="99"/>
                </a:lnTo>
                <a:lnTo>
                  <a:pt x="157" y="99"/>
                </a:lnTo>
                <a:lnTo>
                  <a:pt x="152" y="99"/>
                </a:lnTo>
                <a:lnTo>
                  <a:pt x="149" y="99"/>
                </a:lnTo>
                <a:lnTo>
                  <a:pt x="147" y="99"/>
                </a:lnTo>
                <a:lnTo>
                  <a:pt x="139" y="99"/>
                </a:lnTo>
                <a:lnTo>
                  <a:pt x="136" y="99"/>
                </a:lnTo>
                <a:lnTo>
                  <a:pt x="134" y="99"/>
                </a:lnTo>
                <a:lnTo>
                  <a:pt x="136" y="99"/>
                </a:lnTo>
                <a:lnTo>
                  <a:pt x="134" y="99"/>
                </a:lnTo>
                <a:lnTo>
                  <a:pt x="134" y="98"/>
                </a:lnTo>
                <a:lnTo>
                  <a:pt x="133" y="98"/>
                </a:lnTo>
                <a:lnTo>
                  <a:pt x="131" y="98"/>
                </a:lnTo>
                <a:lnTo>
                  <a:pt x="131" y="96"/>
                </a:lnTo>
                <a:lnTo>
                  <a:pt x="131" y="98"/>
                </a:lnTo>
                <a:lnTo>
                  <a:pt x="130" y="98"/>
                </a:lnTo>
                <a:lnTo>
                  <a:pt x="130" y="96"/>
                </a:lnTo>
                <a:lnTo>
                  <a:pt x="130" y="98"/>
                </a:lnTo>
                <a:lnTo>
                  <a:pt x="128" y="98"/>
                </a:lnTo>
                <a:lnTo>
                  <a:pt x="126" y="98"/>
                </a:lnTo>
                <a:lnTo>
                  <a:pt x="125" y="98"/>
                </a:lnTo>
                <a:lnTo>
                  <a:pt x="123" y="98"/>
                </a:lnTo>
                <a:lnTo>
                  <a:pt x="122" y="98"/>
                </a:lnTo>
                <a:lnTo>
                  <a:pt x="120" y="98"/>
                </a:lnTo>
                <a:lnTo>
                  <a:pt x="118" y="98"/>
                </a:lnTo>
                <a:lnTo>
                  <a:pt x="118" y="96"/>
                </a:lnTo>
                <a:lnTo>
                  <a:pt x="117" y="96"/>
                </a:lnTo>
                <a:lnTo>
                  <a:pt x="117" y="95"/>
                </a:lnTo>
                <a:lnTo>
                  <a:pt x="115" y="95"/>
                </a:lnTo>
                <a:lnTo>
                  <a:pt x="115" y="93"/>
                </a:lnTo>
                <a:lnTo>
                  <a:pt x="114" y="93"/>
                </a:lnTo>
                <a:lnTo>
                  <a:pt x="114" y="91"/>
                </a:lnTo>
                <a:lnTo>
                  <a:pt x="112" y="91"/>
                </a:lnTo>
                <a:lnTo>
                  <a:pt x="110" y="91"/>
                </a:lnTo>
                <a:lnTo>
                  <a:pt x="107" y="91"/>
                </a:lnTo>
                <a:lnTo>
                  <a:pt x="104" y="91"/>
                </a:lnTo>
                <a:lnTo>
                  <a:pt x="102" y="91"/>
                </a:lnTo>
                <a:lnTo>
                  <a:pt x="102" y="93"/>
                </a:lnTo>
                <a:lnTo>
                  <a:pt x="102" y="95"/>
                </a:lnTo>
                <a:lnTo>
                  <a:pt x="102" y="98"/>
                </a:lnTo>
                <a:lnTo>
                  <a:pt x="102" y="99"/>
                </a:lnTo>
                <a:lnTo>
                  <a:pt x="101" y="99"/>
                </a:lnTo>
                <a:lnTo>
                  <a:pt x="98" y="99"/>
                </a:lnTo>
                <a:lnTo>
                  <a:pt x="96" y="99"/>
                </a:lnTo>
                <a:lnTo>
                  <a:pt x="96" y="107"/>
                </a:lnTo>
                <a:lnTo>
                  <a:pt x="96" y="109"/>
                </a:lnTo>
                <a:lnTo>
                  <a:pt x="96" y="115"/>
                </a:lnTo>
                <a:lnTo>
                  <a:pt x="96" y="117"/>
                </a:lnTo>
                <a:lnTo>
                  <a:pt x="96" y="119"/>
                </a:lnTo>
                <a:lnTo>
                  <a:pt x="94" y="119"/>
                </a:lnTo>
                <a:lnTo>
                  <a:pt x="93" y="119"/>
                </a:lnTo>
                <a:lnTo>
                  <a:pt x="75" y="119"/>
                </a:lnTo>
                <a:lnTo>
                  <a:pt x="75" y="115"/>
                </a:lnTo>
                <a:lnTo>
                  <a:pt x="72" y="115"/>
                </a:lnTo>
                <a:lnTo>
                  <a:pt x="70" y="115"/>
                </a:lnTo>
                <a:lnTo>
                  <a:pt x="69" y="115"/>
                </a:lnTo>
                <a:lnTo>
                  <a:pt x="67" y="115"/>
                </a:lnTo>
                <a:lnTo>
                  <a:pt x="67" y="114"/>
                </a:lnTo>
                <a:lnTo>
                  <a:pt x="66" y="114"/>
                </a:lnTo>
                <a:lnTo>
                  <a:pt x="64" y="114"/>
                </a:lnTo>
                <a:lnTo>
                  <a:pt x="61" y="114"/>
                </a:lnTo>
                <a:lnTo>
                  <a:pt x="53" y="114"/>
                </a:lnTo>
                <a:lnTo>
                  <a:pt x="51" y="114"/>
                </a:lnTo>
                <a:lnTo>
                  <a:pt x="45" y="114"/>
                </a:lnTo>
                <a:lnTo>
                  <a:pt x="40" y="114"/>
                </a:lnTo>
                <a:lnTo>
                  <a:pt x="37" y="114"/>
                </a:lnTo>
                <a:lnTo>
                  <a:pt x="37" y="112"/>
                </a:lnTo>
                <a:lnTo>
                  <a:pt x="37" y="109"/>
                </a:lnTo>
                <a:lnTo>
                  <a:pt x="37" y="104"/>
                </a:lnTo>
                <a:lnTo>
                  <a:pt x="37" y="103"/>
                </a:lnTo>
                <a:lnTo>
                  <a:pt x="37" y="99"/>
                </a:lnTo>
                <a:lnTo>
                  <a:pt x="37" y="98"/>
                </a:lnTo>
                <a:lnTo>
                  <a:pt x="37" y="93"/>
                </a:lnTo>
                <a:lnTo>
                  <a:pt x="37" y="91"/>
                </a:lnTo>
                <a:lnTo>
                  <a:pt x="35" y="91"/>
                </a:lnTo>
                <a:lnTo>
                  <a:pt x="30" y="90"/>
                </a:lnTo>
                <a:lnTo>
                  <a:pt x="30" y="88"/>
                </a:lnTo>
                <a:lnTo>
                  <a:pt x="29" y="88"/>
                </a:lnTo>
                <a:lnTo>
                  <a:pt x="27" y="88"/>
                </a:lnTo>
                <a:lnTo>
                  <a:pt x="24" y="88"/>
                </a:lnTo>
                <a:lnTo>
                  <a:pt x="22" y="88"/>
                </a:lnTo>
                <a:lnTo>
                  <a:pt x="22" y="87"/>
                </a:lnTo>
                <a:lnTo>
                  <a:pt x="22" y="85"/>
                </a:lnTo>
                <a:lnTo>
                  <a:pt x="22" y="83"/>
                </a:lnTo>
                <a:lnTo>
                  <a:pt x="22" y="82"/>
                </a:lnTo>
                <a:lnTo>
                  <a:pt x="22" y="80"/>
                </a:lnTo>
                <a:lnTo>
                  <a:pt x="22" y="79"/>
                </a:lnTo>
                <a:lnTo>
                  <a:pt x="22" y="77"/>
                </a:lnTo>
                <a:lnTo>
                  <a:pt x="22" y="75"/>
                </a:lnTo>
                <a:lnTo>
                  <a:pt x="22" y="74"/>
                </a:lnTo>
                <a:lnTo>
                  <a:pt x="19" y="74"/>
                </a:lnTo>
                <a:lnTo>
                  <a:pt x="14" y="74"/>
                </a:lnTo>
                <a:lnTo>
                  <a:pt x="13" y="74"/>
                </a:lnTo>
                <a:lnTo>
                  <a:pt x="13" y="72"/>
                </a:lnTo>
                <a:lnTo>
                  <a:pt x="13" y="71"/>
                </a:lnTo>
                <a:lnTo>
                  <a:pt x="13" y="69"/>
                </a:lnTo>
                <a:lnTo>
                  <a:pt x="13" y="67"/>
                </a:lnTo>
                <a:lnTo>
                  <a:pt x="13" y="66"/>
                </a:lnTo>
                <a:lnTo>
                  <a:pt x="13" y="64"/>
                </a:lnTo>
                <a:lnTo>
                  <a:pt x="11" y="64"/>
                </a:lnTo>
                <a:lnTo>
                  <a:pt x="8" y="64"/>
                </a:lnTo>
                <a:lnTo>
                  <a:pt x="6" y="64"/>
                </a:lnTo>
                <a:lnTo>
                  <a:pt x="5" y="64"/>
                </a:lnTo>
                <a:lnTo>
                  <a:pt x="3" y="64"/>
                </a:lnTo>
                <a:lnTo>
                  <a:pt x="5" y="56"/>
                </a:lnTo>
                <a:lnTo>
                  <a:pt x="5" y="55"/>
                </a:lnTo>
                <a:lnTo>
                  <a:pt x="3" y="55"/>
                </a:lnTo>
                <a:lnTo>
                  <a:pt x="2" y="55"/>
                </a:lnTo>
                <a:lnTo>
                  <a:pt x="0" y="55"/>
                </a:lnTo>
                <a:lnTo>
                  <a:pt x="0" y="50"/>
                </a:lnTo>
                <a:lnTo>
                  <a:pt x="0" y="47"/>
                </a:lnTo>
                <a:lnTo>
                  <a:pt x="0" y="43"/>
                </a:lnTo>
                <a:lnTo>
                  <a:pt x="0" y="40"/>
                </a:lnTo>
                <a:lnTo>
                  <a:pt x="0" y="37"/>
                </a:lnTo>
                <a:lnTo>
                  <a:pt x="2" y="37"/>
                </a:lnTo>
                <a:lnTo>
                  <a:pt x="3" y="37"/>
                </a:lnTo>
                <a:lnTo>
                  <a:pt x="5" y="37"/>
                </a:lnTo>
                <a:lnTo>
                  <a:pt x="6" y="37"/>
                </a:lnTo>
                <a:lnTo>
                  <a:pt x="8" y="37"/>
                </a:lnTo>
                <a:lnTo>
                  <a:pt x="10" y="37"/>
                </a:lnTo>
                <a:lnTo>
                  <a:pt x="11" y="35"/>
                </a:lnTo>
                <a:lnTo>
                  <a:pt x="11" y="34"/>
                </a:lnTo>
                <a:lnTo>
                  <a:pt x="11" y="32"/>
                </a:lnTo>
                <a:lnTo>
                  <a:pt x="13" y="32"/>
                </a:lnTo>
                <a:lnTo>
                  <a:pt x="13" y="31"/>
                </a:lnTo>
                <a:lnTo>
                  <a:pt x="14" y="31"/>
                </a:lnTo>
                <a:lnTo>
                  <a:pt x="13" y="31"/>
                </a:lnTo>
                <a:lnTo>
                  <a:pt x="14" y="31"/>
                </a:lnTo>
                <a:lnTo>
                  <a:pt x="14" y="29"/>
                </a:lnTo>
                <a:lnTo>
                  <a:pt x="14" y="27"/>
                </a:lnTo>
                <a:lnTo>
                  <a:pt x="16" y="27"/>
                </a:lnTo>
                <a:lnTo>
                  <a:pt x="18" y="27"/>
                </a:lnTo>
                <a:lnTo>
                  <a:pt x="16" y="29"/>
                </a:lnTo>
                <a:lnTo>
                  <a:pt x="18" y="27"/>
                </a:lnTo>
                <a:lnTo>
                  <a:pt x="19" y="26"/>
                </a:lnTo>
                <a:lnTo>
                  <a:pt x="19" y="27"/>
                </a:lnTo>
                <a:lnTo>
                  <a:pt x="19" y="26"/>
                </a:lnTo>
                <a:lnTo>
                  <a:pt x="21" y="26"/>
                </a:lnTo>
                <a:lnTo>
                  <a:pt x="22" y="26"/>
                </a:lnTo>
                <a:lnTo>
                  <a:pt x="22" y="27"/>
                </a:lnTo>
                <a:lnTo>
                  <a:pt x="24" y="27"/>
                </a:lnTo>
                <a:lnTo>
                  <a:pt x="24" y="26"/>
                </a:lnTo>
                <a:lnTo>
                  <a:pt x="24" y="27"/>
                </a:lnTo>
                <a:lnTo>
                  <a:pt x="26" y="27"/>
                </a:lnTo>
                <a:lnTo>
                  <a:pt x="26" y="26"/>
                </a:lnTo>
                <a:lnTo>
                  <a:pt x="27" y="26"/>
                </a:lnTo>
                <a:lnTo>
                  <a:pt x="29" y="26"/>
                </a:lnTo>
                <a:lnTo>
                  <a:pt x="29" y="24"/>
                </a:lnTo>
                <a:lnTo>
                  <a:pt x="30" y="24"/>
                </a:lnTo>
                <a:lnTo>
                  <a:pt x="30" y="23"/>
                </a:lnTo>
                <a:lnTo>
                  <a:pt x="30" y="21"/>
                </a:lnTo>
                <a:lnTo>
                  <a:pt x="29" y="21"/>
                </a:lnTo>
                <a:lnTo>
                  <a:pt x="27" y="21"/>
                </a:lnTo>
                <a:lnTo>
                  <a:pt x="26" y="21"/>
                </a:lnTo>
                <a:lnTo>
                  <a:pt x="26" y="19"/>
                </a:lnTo>
                <a:lnTo>
                  <a:pt x="27" y="18"/>
                </a:lnTo>
                <a:lnTo>
                  <a:pt x="27" y="16"/>
                </a:lnTo>
                <a:lnTo>
                  <a:pt x="29" y="16"/>
                </a:lnTo>
                <a:lnTo>
                  <a:pt x="29" y="15"/>
                </a:lnTo>
                <a:lnTo>
                  <a:pt x="30" y="15"/>
                </a:lnTo>
                <a:lnTo>
                  <a:pt x="32" y="15"/>
                </a:lnTo>
                <a:lnTo>
                  <a:pt x="32" y="13"/>
                </a:lnTo>
                <a:lnTo>
                  <a:pt x="34" y="13"/>
                </a:lnTo>
                <a:lnTo>
                  <a:pt x="34" y="11"/>
                </a:lnTo>
                <a:lnTo>
                  <a:pt x="32" y="11"/>
                </a:lnTo>
                <a:lnTo>
                  <a:pt x="32" y="10"/>
                </a:lnTo>
                <a:lnTo>
                  <a:pt x="32" y="8"/>
                </a:lnTo>
                <a:lnTo>
                  <a:pt x="34" y="8"/>
                </a:lnTo>
                <a:lnTo>
                  <a:pt x="34" y="10"/>
                </a:lnTo>
                <a:lnTo>
                  <a:pt x="35" y="10"/>
                </a:lnTo>
                <a:lnTo>
                  <a:pt x="37" y="10"/>
                </a:lnTo>
                <a:lnTo>
                  <a:pt x="37" y="8"/>
                </a:lnTo>
                <a:lnTo>
                  <a:pt x="37" y="7"/>
                </a:lnTo>
                <a:lnTo>
                  <a:pt x="35" y="7"/>
                </a:lnTo>
                <a:lnTo>
                  <a:pt x="35" y="5"/>
                </a:lnTo>
                <a:lnTo>
                  <a:pt x="34" y="5"/>
                </a:lnTo>
                <a:lnTo>
                  <a:pt x="34" y="3"/>
                </a:lnTo>
                <a:lnTo>
                  <a:pt x="34" y="5"/>
                </a:lnTo>
                <a:lnTo>
                  <a:pt x="35" y="5"/>
                </a:lnTo>
                <a:lnTo>
                  <a:pt x="34" y="3"/>
                </a:lnTo>
                <a:lnTo>
                  <a:pt x="35" y="3"/>
                </a:lnTo>
                <a:lnTo>
                  <a:pt x="35" y="2"/>
                </a:lnTo>
                <a:lnTo>
                  <a:pt x="34" y="2"/>
                </a:lnTo>
                <a:lnTo>
                  <a:pt x="34" y="3"/>
                </a:lnTo>
                <a:lnTo>
                  <a:pt x="34" y="2"/>
                </a:lnTo>
                <a:lnTo>
                  <a:pt x="35" y="2"/>
                </a:lnTo>
                <a:lnTo>
                  <a:pt x="37" y="2"/>
                </a:lnTo>
                <a:lnTo>
                  <a:pt x="37" y="3"/>
                </a:lnTo>
                <a:lnTo>
                  <a:pt x="38" y="3"/>
                </a:lnTo>
                <a:lnTo>
                  <a:pt x="38" y="2"/>
                </a:lnTo>
                <a:lnTo>
                  <a:pt x="40" y="2"/>
                </a:lnTo>
                <a:lnTo>
                  <a:pt x="42" y="3"/>
                </a:lnTo>
                <a:lnTo>
                  <a:pt x="43" y="3"/>
                </a:lnTo>
                <a:lnTo>
                  <a:pt x="45" y="3"/>
                </a:lnTo>
                <a:lnTo>
                  <a:pt x="46" y="3"/>
                </a:lnTo>
                <a:lnTo>
                  <a:pt x="46" y="5"/>
                </a:lnTo>
                <a:lnTo>
                  <a:pt x="46" y="7"/>
                </a:lnTo>
                <a:lnTo>
                  <a:pt x="45" y="7"/>
                </a:lnTo>
                <a:lnTo>
                  <a:pt x="43" y="7"/>
                </a:lnTo>
                <a:lnTo>
                  <a:pt x="45" y="7"/>
                </a:lnTo>
                <a:lnTo>
                  <a:pt x="46" y="7"/>
                </a:lnTo>
                <a:lnTo>
                  <a:pt x="46" y="5"/>
                </a:lnTo>
                <a:lnTo>
                  <a:pt x="48" y="5"/>
                </a:lnTo>
                <a:lnTo>
                  <a:pt x="48" y="7"/>
                </a:lnTo>
                <a:lnTo>
                  <a:pt x="48" y="5"/>
                </a:lnTo>
                <a:lnTo>
                  <a:pt x="50" y="5"/>
                </a:lnTo>
                <a:lnTo>
                  <a:pt x="50" y="3"/>
                </a:lnTo>
                <a:lnTo>
                  <a:pt x="48" y="3"/>
                </a:lnTo>
                <a:lnTo>
                  <a:pt x="48" y="2"/>
                </a:lnTo>
                <a:lnTo>
                  <a:pt x="50" y="2"/>
                </a:lnTo>
                <a:lnTo>
                  <a:pt x="51" y="2"/>
                </a:lnTo>
                <a:lnTo>
                  <a:pt x="51" y="0"/>
                </a:lnTo>
                <a:lnTo>
                  <a:pt x="53" y="0"/>
                </a:lnTo>
                <a:lnTo>
                  <a:pt x="53" y="2"/>
                </a:lnTo>
                <a:lnTo>
                  <a:pt x="51" y="2"/>
                </a:lnTo>
                <a:lnTo>
                  <a:pt x="51" y="3"/>
                </a:lnTo>
                <a:lnTo>
                  <a:pt x="50" y="3"/>
                </a:lnTo>
                <a:lnTo>
                  <a:pt x="50" y="5"/>
                </a:lnTo>
                <a:lnTo>
                  <a:pt x="50" y="7"/>
                </a:lnTo>
                <a:lnTo>
                  <a:pt x="50" y="8"/>
                </a:lnTo>
                <a:lnTo>
                  <a:pt x="48" y="8"/>
                </a:lnTo>
                <a:lnTo>
                  <a:pt x="48" y="10"/>
                </a:lnTo>
                <a:lnTo>
                  <a:pt x="48" y="11"/>
                </a:lnTo>
                <a:lnTo>
                  <a:pt x="50" y="11"/>
                </a:lnTo>
                <a:lnTo>
                  <a:pt x="50" y="13"/>
                </a:lnTo>
                <a:lnTo>
                  <a:pt x="51" y="13"/>
                </a:lnTo>
                <a:lnTo>
                  <a:pt x="51" y="15"/>
                </a:lnTo>
                <a:lnTo>
                  <a:pt x="51" y="16"/>
                </a:lnTo>
                <a:lnTo>
                  <a:pt x="51" y="18"/>
                </a:lnTo>
                <a:lnTo>
                  <a:pt x="53" y="18"/>
                </a:lnTo>
                <a:lnTo>
                  <a:pt x="54" y="18"/>
                </a:lnTo>
                <a:lnTo>
                  <a:pt x="56" y="18"/>
                </a:lnTo>
                <a:lnTo>
                  <a:pt x="58" y="18"/>
                </a:lnTo>
                <a:lnTo>
                  <a:pt x="58" y="19"/>
                </a:lnTo>
                <a:lnTo>
                  <a:pt x="59" y="19"/>
                </a:lnTo>
                <a:lnTo>
                  <a:pt x="59" y="21"/>
                </a:lnTo>
                <a:lnTo>
                  <a:pt x="61" y="21"/>
                </a:lnTo>
                <a:lnTo>
                  <a:pt x="61" y="23"/>
                </a:lnTo>
                <a:lnTo>
                  <a:pt x="62" y="23"/>
                </a:lnTo>
                <a:lnTo>
                  <a:pt x="64" y="23"/>
                </a:lnTo>
                <a:lnTo>
                  <a:pt x="66" y="23"/>
                </a:lnTo>
                <a:lnTo>
                  <a:pt x="67" y="23"/>
                </a:lnTo>
                <a:lnTo>
                  <a:pt x="69" y="23"/>
                </a:lnTo>
                <a:lnTo>
                  <a:pt x="70" y="23"/>
                </a:lnTo>
                <a:lnTo>
                  <a:pt x="72" y="23"/>
                </a:lnTo>
                <a:lnTo>
                  <a:pt x="74" y="23"/>
                </a:lnTo>
                <a:lnTo>
                  <a:pt x="74" y="24"/>
                </a:lnTo>
                <a:lnTo>
                  <a:pt x="75" y="24"/>
                </a:lnTo>
                <a:lnTo>
                  <a:pt x="77" y="24"/>
                </a:lnTo>
                <a:lnTo>
                  <a:pt x="77" y="26"/>
                </a:lnTo>
                <a:lnTo>
                  <a:pt x="78" y="26"/>
                </a:lnTo>
                <a:lnTo>
                  <a:pt x="80" y="26"/>
                </a:lnTo>
                <a:lnTo>
                  <a:pt x="82" y="26"/>
                </a:lnTo>
                <a:lnTo>
                  <a:pt x="83" y="26"/>
                </a:lnTo>
                <a:lnTo>
                  <a:pt x="85" y="26"/>
                </a:lnTo>
                <a:lnTo>
                  <a:pt x="86" y="24"/>
                </a:lnTo>
                <a:lnTo>
                  <a:pt x="88" y="24"/>
                </a:lnTo>
                <a:lnTo>
                  <a:pt x="90" y="24"/>
                </a:lnTo>
                <a:lnTo>
                  <a:pt x="91" y="24"/>
                </a:lnTo>
                <a:lnTo>
                  <a:pt x="91" y="26"/>
                </a:lnTo>
                <a:lnTo>
                  <a:pt x="93" y="26"/>
                </a:lnTo>
                <a:lnTo>
                  <a:pt x="93" y="27"/>
                </a:lnTo>
                <a:lnTo>
                  <a:pt x="93" y="29"/>
                </a:lnTo>
                <a:lnTo>
                  <a:pt x="93" y="31"/>
                </a:lnTo>
                <a:lnTo>
                  <a:pt x="94" y="31"/>
                </a:lnTo>
                <a:lnTo>
                  <a:pt x="94" y="32"/>
                </a:lnTo>
                <a:lnTo>
                  <a:pt x="96" y="32"/>
                </a:lnTo>
                <a:lnTo>
                  <a:pt x="94" y="32"/>
                </a:lnTo>
                <a:lnTo>
                  <a:pt x="96" y="32"/>
                </a:lnTo>
                <a:lnTo>
                  <a:pt x="98" y="34"/>
                </a:lnTo>
                <a:lnTo>
                  <a:pt x="98" y="32"/>
                </a:lnTo>
                <a:lnTo>
                  <a:pt x="99" y="32"/>
                </a:lnTo>
                <a:lnTo>
                  <a:pt x="101" y="32"/>
                </a:lnTo>
                <a:lnTo>
                  <a:pt x="102" y="32"/>
                </a:lnTo>
                <a:lnTo>
                  <a:pt x="104" y="32"/>
                </a:lnTo>
                <a:lnTo>
                  <a:pt x="106" y="32"/>
                </a:lnTo>
                <a:lnTo>
                  <a:pt x="106" y="31"/>
                </a:lnTo>
                <a:lnTo>
                  <a:pt x="107" y="31"/>
                </a:lnTo>
                <a:lnTo>
                  <a:pt x="107" y="29"/>
                </a:lnTo>
                <a:lnTo>
                  <a:pt x="107" y="27"/>
                </a:lnTo>
                <a:lnTo>
                  <a:pt x="109" y="27"/>
                </a:lnTo>
                <a:lnTo>
                  <a:pt x="110" y="27"/>
                </a:lnTo>
                <a:lnTo>
                  <a:pt x="112" y="27"/>
                </a:lnTo>
                <a:lnTo>
                  <a:pt x="114" y="27"/>
                </a:lnTo>
                <a:lnTo>
                  <a:pt x="114" y="29"/>
                </a:lnTo>
                <a:lnTo>
                  <a:pt x="115" y="29"/>
                </a:lnTo>
                <a:lnTo>
                  <a:pt x="117" y="29"/>
                </a:lnTo>
                <a:lnTo>
                  <a:pt x="118" y="29"/>
                </a:lnTo>
                <a:lnTo>
                  <a:pt x="120" y="29"/>
                </a:lnTo>
                <a:lnTo>
                  <a:pt x="120" y="27"/>
                </a:lnTo>
                <a:lnTo>
                  <a:pt x="122" y="27"/>
                </a:lnTo>
                <a:lnTo>
                  <a:pt x="123" y="27"/>
                </a:lnTo>
                <a:lnTo>
                  <a:pt x="125" y="27"/>
                </a:lnTo>
                <a:lnTo>
                  <a:pt x="126" y="27"/>
                </a:lnTo>
                <a:lnTo>
                  <a:pt x="126" y="26"/>
                </a:lnTo>
                <a:lnTo>
                  <a:pt x="128" y="26"/>
                </a:lnTo>
                <a:lnTo>
                  <a:pt x="128" y="24"/>
                </a:lnTo>
                <a:lnTo>
                  <a:pt x="130" y="24"/>
                </a:lnTo>
                <a:lnTo>
                  <a:pt x="131" y="24"/>
                </a:lnTo>
                <a:lnTo>
                  <a:pt x="131" y="23"/>
                </a:lnTo>
                <a:lnTo>
                  <a:pt x="133" y="23"/>
                </a:lnTo>
                <a:lnTo>
                  <a:pt x="133" y="21"/>
                </a:lnTo>
                <a:lnTo>
                  <a:pt x="134" y="21"/>
                </a:lnTo>
                <a:lnTo>
                  <a:pt x="136" y="21"/>
                </a:lnTo>
                <a:lnTo>
                  <a:pt x="136" y="23"/>
                </a:lnTo>
                <a:lnTo>
                  <a:pt x="138" y="23"/>
                </a:lnTo>
                <a:lnTo>
                  <a:pt x="139" y="23"/>
                </a:lnTo>
                <a:lnTo>
                  <a:pt x="141" y="23"/>
                </a:lnTo>
                <a:lnTo>
                  <a:pt x="142" y="23"/>
                </a:lnTo>
                <a:lnTo>
                  <a:pt x="142" y="21"/>
                </a:lnTo>
                <a:lnTo>
                  <a:pt x="144" y="19"/>
                </a:lnTo>
                <a:lnTo>
                  <a:pt x="144" y="21"/>
                </a:lnTo>
                <a:lnTo>
                  <a:pt x="146" y="23"/>
                </a:lnTo>
                <a:lnTo>
                  <a:pt x="147" y="23"/>
                </a:lnTo>
                <a:lnTo>
                  <a:pt x="149" y="21"/>
                </a:lnTo>
                <a:lnTo>
                  <a:pt x="149" y="19"/>
                </a:lnTo>
                <a:lnTo>
                  <a:pt x="149" y="18"/>
                </a:lnTo>
                <a:lnTo>
                  <a:pt x="150" y="18"/>
                </a:lnTo>
                <a:lnTo>
                  <a:pt x="152" y="18"/>
                </a:lnTo>
                <a:lnTo>
                  <a:pt x="152" y="19"/>
                </a:lnTo>
                <a:lnTo>
                  <a:pt x="152" y="18"/>
                </a:lnTo>
                <a:lnTo>
                  <a:pt x="152" y="19"/>
                </a:lnTo>
                <a:lnTo>
                  <a:pt x="152" y="18"/>
                </a:lnTo>
                <a:lnTo>
                  <a:pt x="154" y="18"/>
                </a:lnTo>
                <a:lnTo>
                  <a:pt x="155" y="18"/>
                </a:lnTo>
                <a:lnTo>
                  <a:pt x="157" y="18"/>
                </a:lnTo>
                <a:lnTo>
                  <a:pt x="157" y="19"/>
                </a:lnTo>
                <a:lnTo>
                  <a:pt x="157" y="21"/>
                </a:lnTo>
                <a:lnTo>
                  <a:pt x="157" y="23"/>
                </a:lnTo>
                <a:lnTo>
                  <a:pt x="158" y="23"/>
                </a:lnTo>
                <a:lnTo>
                  <a:pt x="158" y="24"/>
                </a:lnTo>
                <a:lnTo>
                  <a:pt x="160" y="24"/>
                </a:lnTo>
                <a:lnTo>
                  <a:pt x="160" y="23"/>
                </a:lnTo>
                <a:lnTo>
                  <a:pt x="162" y="23"/>
                </a:lnTo>
                <a:lnTo>
                  <a:pt x="162" y="21"/>
                </a:lnTo>
                <a:lnTo>
                  <a:pt x="162" y="19"/>
                </a:lnTo>
                <a:lnTo>
                  <a:pt x="162" y="18"/>
                </a:lnTo>
                <a:lnTo>
                  <a:pt x="160" y="18"/>
                </a:lnTo>
                <a:lnTo>
                  <a:pt x="160" y="16"/>
                </a:lnTo>
                <a:lnTo>
                  <a:pt x="160" y="15"/>
                </a:lnTo>
                <a:lnTo>
                  <a:pt x="162" y="15"/>
                </a:lnTo>
                <a:lnTo>
                  <a:pt x="163" y="15"/>
                </a:lnTo>
                <a:lnTo>
                  <a:pt x="165" y="15"/>
                </a:lnTo>
                <a:lnTo>
                  <a:pt x="165" y="16"/>
                </a:lnTo>
                <a:lnTo>
                  <a:pt x="166" y="15"/>
                </a:lnTo>
                <a:lnTo>
                  <a:pt x="168" y="15"/>
                </a:lnTo>
                <a:lnTo>
                  <a:pt x="168" y="13"/>
                </a:lnTo>
                <a:lnTo>
                  <a:pt x="170" y="13"/>
                </a:lnTo>
                <a:lnTo>
                  <a:pt x="170" y="11"/>
                </a:lnTo>
                <a:close/>
              </a:path>
            </a:pathLst>
          </a:custGeom>
          <a:solidFill>
            <a:srgbClr val="4D98D1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12" name="Freeform 64"/>
          <p:cNvSpPr>
            <a:spLocks/>
          </p:cNvSpPr>
          <p:nvPr/>
        </p:nvSpPr>
        <p:spPr bwMode="auto">
          <a:xfrm>
            <a:off x="5202238" y="2836863"/>
            <a:ext cx="820738" cy="836613"/>
          </a:xfrm>
          <a:custGeom>
            <a:avLst/>
            <a:gdLst/>
            <a:ahLst/>
            <a:cxnLst>
              <a:cxn ang="0">
                <a:pos x="515" y="251"/>
              </a:cxn>
              <a:cxn ang="0">
                <a:pos x="515" y="306"/>
              </a:cxn>
              <a:cxn ang="0">
                <a:pos x="515" y="373"/>
              </a:cxn>
              <a:cxn ang="0">
                <a:pos x="510" y="402"/>
              </a:cxn>
              <a:cxn ang="0">
                <a:pos x="491" y="399"/>
              </a:cxn>
              <a:cxn ang="0">
                <a:pos x="422" y="399"/>
              </a:cxn>
              <a:cxn ang="0">
                <a:pos x="347" y="399"/>
              </a:cxn>
              <a:cxn ang="0">
                <a:pos x="286" y="399"/>
              </a:cxn>
              <a:cxn ang="0">
                <a:pos x="273" y="437"/>
              </a:cxn>
              <a:cxn ang="0">
                <a:pos x="249" y="487"/>
              </a:cxn>
              <a:cxn ang="0">
                <a:pos x="246" y="504"/>
              </a:cxn>
              <a:cxn ang="0">
                <a:pos x="238" y="509"/>
              </a:cxn>
              <a:cxn ang="0">
                <a:pos x="208" y="509"/>
              </a:cxn>
              <a:cxn ang="0">
                <a:pos x="176" y="515"/>
              </a:cxn>
              <a:cxn ang="0">
                <a:pos x="173" y="514"/>
              </a:cxn>
              <a:cxn ang="0">
                <a:pos x="158" y="527"/>
              </a:cxn>
              <a:cxn ang="0">
                <a:pos x="157" y="514"/>
              </a:cxn>
              <a:cxn ang="0">
                <a:pos x="147" y="483"/>
              </a:cxn>
              <a:cxn ang="0">
                <a:pos x="125" y="455"/>
              </a:cxn>
              <a:cxn ang="0">
                <a:pos x="104" y="456"/>
              </a:cxn>
              <a:cxn ang="0">
                <a:pos x="86" y="453"/>
              </a:cxn>
              <a:cxn ang="0">
                <a:pos x="69" y="443"/>
              </a:cxn>
              <a:cxn ang="0">
                <a:pos x="69" y="431"/>
              </a:cxn>
              <a:cxn ang="0">
                <a:pos x="69" y="399"/>
              </a:cxn>
              <a:cxn ang="0">
                <a:pos x="65" y="370"/>
              </a:cxn>
              <a:cxn ang="0">
                <a:pos x="65" y="352"/>
              </a:cxn>
              <a:cxn ang="0">
                <a:pos x="65" y="314"/>
              </a:cxn>
              <a:cxn ang="0">
                <a:pos x="89" y="263"/>
              </a:cxn>
              <a:cxn ang="0">
                <a:pos x="89" y="194"/>
              </a:cxn>
              <a:cxn ang="0">
                <a:pos x="59" y="173"/>
              </a:cxn>
              <a:cxn ang="0">
                <a:pos x="17" y="173"/>
              </a:cxn>
              <a:cxn ang="0">
                <a:pos x="5" y="168"/>
              </a:cxn>
              <a:cxn ang="0">
                <a:pos x="3" y="160"/>
              </a:cxn>
              <a:cxn ang="0">
                <a:pos x="3" y="152"/>
              </a:cxn>
              <a:cxn ang="0">
                <a:pos x="8" y="138"/>
              </a:cxn>
              <a:cxn ang="0">
                <a:pos x="1" y="125"/>
              </a:cxn>
              <a:cxn ang="0">
                <a:pos x="1" y="114"/>
              </a:cxn>
              <a:cxn ang="0">
                <a:pos x="9" y="101"/>
              </a:cxn>
              <a:cxn ang="0">
                <a:pos x="22" y="96"/>
              </a:cxn>
              <a:cxn ang="0">
                <a:pos x="30" y="90"/>
              </a:cxn>
              <a:cxn ang="0">
                <a:pos x="37" y="83"/>
              </a:cxn>
              <a:cxn ang="0">
                <a:pos x="30" y="72"/>
              </a:cxn>
              <a:cxn ang="0">
                <a:pos x="32" y="58"/>
              </a:cxn>
              <a:cxn ang="0">
                <a:pos x="30" y="45"/>
              </a:cxn>
              <a:cxn ang="0">
                <a:pos x="25" y="37"/>
              </a:cxn>
              <a:cxn ang="0">
                <a:pos x="22" y="29"/>
              </a:cxn>
              <a:cxn ang="0">
                <a:pos x="32" y="21"/>
              </a:cxn>
              <a:cxn ang="0">
                <a:pos x="33" y="16"/>
              </a:cxn>
              <a:cxn ang="0">
                <a:pos x="27" y="10"/>
              </a:cxn>
              <a:cxn ang="0">
                <a:pos x="30" y="2"/>
              </a:cxn>
              <a:cxn ang="0">
                <a:pos x="97" y="2"/>
              </a:cxn>
              <a:cxn ang="0">
                <a:pos x="147" y="16"/>
              </a:cxn>
              <a:cxn ang="0">
                <a:pos x="171" y="0"/>
              </a:cxn>
              <a:cxn ang="0">
                <a:pos x="240" y="2"/>
              </a:cxn>
              <a:cxn ang="0">
                <a:pos x="257" y="74"/>
              </a:cxn>
              <a:cxn ang="0">
                <a:pos x="257" y="165"/>
              </a:cxn>
              <a:cxn ang="0">
                <a:pos x="275" y="183"/>
              </a:cxn>
              <a:cxn ang="0">
                <a:pos x="296" y="215"/>
              </a:cxn>
              <a:cxn ang="0">
                <a:pos x="357" y="215"/>
              </a:cxn>
              <a:cxn ang="0">
                <a:pos x="392" y="215"/>
              </a:cxn>
              <a:cxn ang="0">
                <a:pos x="438" y="215"/>
              </a:cxn>
              <a:cxn ang="0">
                <a:pos x="477" y="215"/>
              </a:cxn>
            </a:cxnLst>
            <a:rect l="0" t="0" r="r" b="b"/>
            <a:pathLst>
              <a:path w="517" h="527">
                <a:moveTo>
                  <a:pt x="517" y="215"/>
                </a:moveTo>
                <a:lnTo>
                  <a:pt x="517" y="227"/>
                </a:lnTo>
                <a:lnTo>
                  <a:pt x="517" y="231"/>
                </a:lnTo>
                <a:lnTo>
                  <a:pt x="517" y="234"/>
                </a:lnTo>
                <a:lnTo>
                  <a:pt x="515" y="234"/>
                </a:lnTo>
                <a:lnTo>
                  <a:pt x="515" y="242"/>
                </a:lnTo>
                <a:lnTo>
                  <a:pt x="515" y="251"/>
                </a:lnTo>
                <a:lnTo>
                  <a:pt x="515" y="259"/>
                </a:lnTo>
                <a:lnTo>
                  <a:pt x="515" y="264"/>
                </a:lnTo>
                <a:lnTo>
                  <a:pt x="515" y="275"/>
                </a:lnTo>
                <a:lnTo>
                  <a:pt x="515" y="277"/>
                </a:lnTo>
                <a:lnTo>
                  <a:pt x="515" y="298"/>
                </a:lnTo>
                <a:lnTo>
                  <a:pt x="515" y="299"/>
                </a:lnTo>
                <a:lnTo>
                  <a:pt x="515" y="306"/>
                </a:lnTo>
                <a:lnTo>
                  <a:pt x="515" y="311"/>
                </a:lnTo>
                <a:lnTo>
                  <a:pt x="515" y="322"/>
                </a:lnTo>
                <a:lnTo>
                  <a:pt x="515" y="338"/>
                </a:lnTo>
                <a:lnTo>
                  <a:pt x="515" y="363"/>
                </a:lnTo>
                <a:lnTo>
                  <a:pt x="515" y="368"/>
                </a:lnTo>
                <a:lnTo>
                  <a:pt x="515" y="370"/>
                </a:lnTo>
                <a:lnTo>
                  <a:pt x="515" y="373"/>
                </a:lnTo>
                <a:lnTo>
                  <a:pt x="515" y="375"/>
                </a:lnTo>
                <a:lnTo>
                  <a:pt x="515" y="394"/>
                </a:lnTo>
                <a:lnTo>
                  <a:pt x="515" y="395"/>
                </a:lnTo>
                <a:lnTo>
                  <a:pt x="515" y="397"/>
                </a:lnTo>
                <a:lnTo>
                  <a:pt x="515" y="402"/>
                </a:lnTo>
                <a:lnTo>
                  <a:pt x="513" y="402"/>
                </a:lnTo>
                <a:lnTo>
                  <a:pt x="510" y="402"/>
                </a:lnTo>
                <a:lnTo>
                  <a:pt x="510" y="405"/>
                </a:lnTo>
                <a:lnTo>
                  <a:pt x="505" y="405"/>
                </a:lnTo>
                <a:lnTo>
                  <a:pt x="505" y="402"/>
                </a:lnTo>
                <a:lnTo>
                  <a:pt x="502" y="402"/>
                </a:lnTo>
                <a:lnTo>
                  <a:pt x="501" y="402"/>
                </a:lnTo>
                <a:lnTo>
                  <a:pt x="501" y="399"/>
                </a:lnTo>
                <a:lnTo>
                  <a:pt x="491" y="399"/>
                </a:lnTo>
                <a:lnTo>
                  <a:pt x="449" y="399"/>
                </a:lnTo>
                <a:lnTo>
                  <a:pt x="448" y="399"/>
                </a:lnTo>
                <a:lnTo>
                  <a:pt x="441" y="399"/>
                </a:lnTo>
                <a:lnTo>
                  <a:pt x="432" y="399"/>
                </a:lnTo>
                <a:lnTo>
                  <a:pt x="430" y="399"/>
                </a:lnTo>
                <a:lnTo>
                  <a:pt x="424" y="399"/>
                </a:lnTo>
                <a:lnTo>
                  <a:pt x="422" y="399"/>
                </a:lnTo>
                <a:lnTo>
                  <a:pt x="409" y="399"/>
                </a:lnTo>
                <a:lnTo>
                  <a:pt x="395" y="399"/>
                </a:lnTo>
                <a:lnTo>
                  <a:pt x="381" y="399"/>
                </a:lnTo>
                <a:lnTo>
                  <a:pt x="368" y="399"/>
                </a:lnTo>
                <a:lnTo>
                  <a:pt x="361" y="399"/>
                </a:lnTo>
                <a:lnTo>
                  <a:pt x="352" y="399"/>
                </a:lnTo>
                <a:lnTo>
                  <a:pt x="347" y="399"/>
                </a:lnTo>
                <a:lnTo>
                  <a:pt x="331" y="399"/>
                </a:lnTo>
                <a:lnTo>
                  <a:pt x="321" y="399"/>
                </a:lnTo>
                <a:lnTo>
                  <a:pt x="317" y="399"/>
                </a:lnTo>
                <a:lnTo>
                  <a:pt x="307" y="399"/>
                </a:lnTo>
                <a:lnTo>
                  <a:pt x="305" y="399"/>
                </a:lnTo>
                <a:lnTo>
                  <a:pt x="294" y="399"/>
                </a:lnTo>
                <a:lnTo>
                  <a:pt x="286" y="399"/>
                </a:lnTo>
                <a:lnTo>
                  <a:pt x="286" y="402"/>
                </a:lnTo>
                <a:lnTo>
                  <a:pt x="288" y="431"/>
                </a:lnTo>
                <a:lnTo>
                  <a:pt x="286" y="431"/>
                </a:lnTo>
                <a:lnTo>
                  <a:pt x="283" y="431"/>
                </a:lnTo>
                <a:lnTo>
                  <a:pt x="280" y="431"/>
                </a:lnTo>
                <a:lnTo>
                  <a:pt x="273" y="431"/>
                </a:lnTo>
                <a:lnTo>
                  <a:pt x="273" y="437"/>
                </a:lnTo>
                <a:lnTo>
                  <a:pt x="273" y="448"/>
                </a:lnTo>
                <a:lnTo>
                  <a:pt x="264" y="448"/>
                </a:lnTo>
                <a:lnTo>
                  <a:pt x="249" y="448"/>
                </a:lnTo>
                <a:lnTo>
                  <a:pt x="249" y="453"/>
                </a:lnTo>
                <a:lnTo>
                  <a:pt x="249" y="459"/>
                </a:lnTo>
                <a:lnTo>
                  <a:pt x="249" y="482"/>
                </a:lnTo>
                <a:lnTo>
                  <a:pt x="249" y="487"/>
                </a:lnTo>
                <a:lnTo>
                  <a:pt x="249" y="490"/>
                </a:lnTo>
                <a:lnTo>
                  <a:pt x="251" y="501"/>
                </a:lnTo>
                <a:lnTo>
                  <a:pt x="249" y="501"/>
                </a:lnTo>
                <a:lnTo>
                  <a:pt x="248" y="501"/>
                </a:lnTo>
                <a:lnTo>
                  <a:pt x="248" y="503"/>
                </a:lnTo>
                <a:lnTo>
                  <a:pt x="246" y="503"/>
                </a:lnTo>
                <a:lnTo>
                  <a:pt x="246" y="504"/>
                </a:lnTo>
                <a:lnTo>
                  <a:pt x="246" y="503"/>
                </a:lnTo>
                <a:lnTo>
                  <a:pt x="246" y="504"/>
                </a:lnTo>
                <a:lnTo>
                  <a:pt x="246" y="506"/>
                </a:lnTo>
                <a:lnTo>
                  <a:pt x="246" y="507"/>
                </a:lnTo>
                <a:lnTo>
                  <a:pt x="246" y="509"/>
                </a:lnTo>
                <a:lnTo>
                  <a:pt x="240" y="509"/>
                </a:lnTo>
                <a:lnTo>
                  <a:pt x="238" y="509"/>
                </a:lnTo>
                <a:lnTo>
                  <a:pt x="237" y="509"/>
                </a:lnTo>
                <a:lnTo>
                  <a:pt x="230" y="509"/>
                </a:lnTo>
                <a:lnTo>
                  <a:pt x="225" y="509"/>
                </a:lnTo>
                <a:lnTo>
                  <a:pt x="224" y="509"/>
                </a:lnTo>
                <a:lnTo>
                  <a:pt x="221" y="509"/>
                </a:lnTo>
                <a:lnTo>
                  <a:pt x="219" y="509"/>
                </a:lnTo>
                <a:lnTo>
                  <a:pt x="208" y="509"/>
                </a:lnTo>
                <a:lnTo>
                  <a:pt x="198" y="509"/>
                </a:lnTo>
                <a:lnTo>
                  <a:pt x="192" y="509"/>
                </a:lnTo>
                <a:lnTo>
                  <a:pt x="189" y="509"/>
                </a:lnTo>
                <a:lnTo>
                  <a:pt x="179" y="509"/>
                </a:lnTo>
                <a:lnTo>
                  <a:pt x="179" y="511"/>
                </a:lnTo>
                <a:lnTo>
                  <a:pt x="179" y="515"/>
                </a:lnTo>
                <a:lnTo>
                  <a:pt x="176" y="515"/>
                </a:lnTo>
                <a:lnTo>
                  <a:pt x="176" y="514"/>
                </a:lnTo>
                <a:lnTo>
                  <a:pt x="174" y="514"/>
                </a:lnTo>
                <a:lnTo>
                  <a:pt x="174" y="511"/>
                </a:lnTo>
                <a:lnTo>
                  <a:pt x="171" y="511"/>
                </a:lnTo>
                <a:lnTo>
                  <a:pt x="171" y="512"/>
                </a:lnTo>
                <a:lnTo>
                  <a:pt x="171" y="514"/>
                </a:lnTo>
                <a:lnTo>
                  <a:pt x="173" y="514"/>
                </a:lnTo>
                <a:lnTo>
                  <a:pt x="173" y="515"/>
                </a:lnTo>
                <a:lnTo>
                  <a:pt x="173" y="517"/>
                </a:lnTo>
                <a:lnTo>
                  <a:pt x="173" y="522"/>
                </a:lnTo>
                <a:lnTo>
                  <a:pt x="174" y="522"/>
                </a:lnTo>
                <a:lnTo>
                  <a:pt x="174" y="527"/>
                </a:lnTo>
                <a:lnTo>
                  <a:pt x="160" y="527"/>
                </a:lnTo>
                <a:lnTo>
                  <a:pt x="158" y="527"/>
                </a:lnTo>
                <a:lnTo>
                  <a:pt x="157" y="527"/>
                </a:lnTo>
                <a:lnTo>
                  <a:pt x="157" y="525"/>
                </a:lnTo>
                <a:lnTo>
                  <a:pt x="157" y="522"/>
                </a:lnTo>
                <a:lnTo>
                  <a:pt x="157" y="520"/>
                </a:lnTo>
                <a:lnTo>
                  <a:pt x="157" y="519"/>
                </a:lnTo>
                <a:lnTo>
                  <a:pt x="157" y="517"/>
                </a:lnTo>
                <a:lnTo>
                  <a:pt x="157" y="514"/>
                </a:lnTo>
                <a:lnTo>
                  <a:pt x="152" y="514"/>
                </a:lnTo>
                <a:lnTo>
                  <a:pt x="152" y="509"/>
                </a:lnTo>
                <a:lnTo>
                  <a:pt x="147" y="509"/>
                </a:lnTo>
                <a:lnTo>
                  <a:pt x="147" y="501"/>
                </a:lnTo>
                <a:lnTo>
                  <a:pt x="147" y="499"/>
                </a:lnTo>
                <a:lnTo>
                  <a:pt x="147" y="490"/>
                </a:lnTo>
                <a:lnTo>
                  <a:pt x="147" y="483"/>
                </a:lnTo>
                <a:lnTo>
                  <a:pt x="147" y="482"/>
                </a:lnTo>
                <a:lnTo>
                  <a:pt x="145" y="482"/>
                </a:lnTo>
                <a:lnTo>
                  <a:pt x="125" y="482"/>
                </a:lnTo>
                <a:lnTo>
                  <a:pt x="125" y="479"/>
                </a:lnTo>
                <a:lnTo>
                  <a:pt x="125" y="469"/>
                </a:lnTo>
                <a:lnTo>
                  <a:pt x="125" y="456"/>
                </a:lnTo>
                <a:lnTo>
                  <a:pt x="125" y="455"/>
                </a:lnTo>
                <a:lnTo>
                  <a:pt x="125" y="453"/>
                </a:lnTo>
                <a:lnTo>
                  <a:pt x="120" y="453"/>
                </a:lnTo>
                <a:lnTo>
                  <a:pt x="113" y="453"/>
                </a:lnTo>
                <a:lnTo>
                  <a:pt x="112" y="453"/>
                </a:lnTo>
                <a:lnTo>
                  <a:pt x="105" y="453"/>
                </a:lnTo>
                <a:lnTo>
                  <a:pt x="104" y="453"/>
                </a:lnTo>
                <a:lnTo>
                  <a:pt x="104" y="456"/>
                </a:lnTo>
                <a:lnTo>
                  <a:pt x="101" y="456"/>
                </a:lnTo>
                <a:lnTo>
                  <a:pt x="101" y="453"/>
                </a:lnTo>
                <a:lnTo>
                  <a:pt x="96" y="453"/>
                </a:lnTo>
                <a:lnTo>
                  <a:pt x="94" y="453"/>
                </a:lnTo>
                <a:lnTo>
                  <a:pt x="89" y="453"/>
                </a:lnTo>
                <a:lnTo>
                  <a:pt x="88" y="453"/>
                </a:lnTo>
                <a:lnTo>
                  <a:pt x="86" y="453"/>
                </a:lnTo>
                <a:lnTo>
                  <a:pt x="83" y="453"/>
                </a:lnTo>
                <a:lnTo>
                  <a:pt x="81" y="453"/>
                </a:lnTo>
                <a:lnTo>
                  <a:pt x="72" y="453"/>
                </a:lnTo>
                <a:lnTo>
                  <a:pt x="69" y="453"/>
                </a:lnTo>
                <a:lnTo>
                  <a:pt x="69" y="447"/>
                </a:lnTo>
                <a:lnTo>
                  <a:pt x="69" y="445"/>
                </a:lnTo>
                <a:lnTo>
                  <a:pt x="69" y="443"/>
                </a:lnTo>
                <a:lnTo>
                  <a:pt x="69" y="442"/>
                </a:lnTo>
                <a:lnTo>
                  <a:pt x="69" y="440"/>
                </a:lnTo>
                <a:lnTo>
                  <a:pt x="69" y="439"/>
                </a:lnTo>
                <a:lnTo>
                  <a:pt x="69" y="437"/>
                </a:lnTo>
                <a:lnTo>
                  <a:pt x="69" y="435"/>
                </a:lnTo>
                <a:lnTo>
                  <a:pt x="69" y="432"/>
                </a:lnTo>
                <a:lnTo>
                  <a:pt x="69" y="431"/>
                </a:lnTo>
                <a:lnTo>
                  <a:pt x="69" y="429"/>
                </a:lnTo>
                <a:lnTo>
                  <a:pt x="69" y="427"/>
                </a:lnTo>
                <a:lnTo>
                  <a:pt x="69" y="426"/>
                </a:lnTo>
                <a:lnTo>
                  <a:pt x="69" y="423"/>
                </a:lnTo>
                <a:lnTo>
                  <a:pt x="69" y="403"/>
                </a:lnTo>
                <a:lnTo>
                  <a:pt x="69" y="402"/>
                </a:lnTo>
                <a:lnTo>
                  <a:pt x="69" y="399"/>
                </a:lnTo>
                <a:lnTo>
                  <a:pt x="67" y="399"/>
                </a:lnTo>
                <a:lnTo>
                  <a:pt x="65" y="399"/>
                </a:lnTo>
                <a:lnTo>
                  <a:pt x="65" y="397"/>
                </a:lnTo>
                <a:lnTo>
                  <a:pt x="65" y="395"/>
                </a:lnTo>
                <a:lnTo>
                  <a:pt x="65" y="379"/>
                </a:lnTo>
                <a:lnTo>
                  <a:pt x="65" y="378"/>
                </a:lnTo>
                <a:lnTo>
                  <a:pt x="65" y="370"/>
                </a:lnTo>
                <a:lnTo>
                  <a:pt x="65" y="367"/>
                </a:lnTo>
                <a:lnTo>
                  <a:pt x="65" y="360"/>
                </a:lnTo>
                <a:lnTo>
                  <a:pt x="65" y="359"/>
                </a:lnTo>
                <a:lnTo>
                  <a:pt x="65" y="357"/>
                </a:lnTo>
                <a:lnTo>
                  <a:pt x="65" y="355"/>
                </a:lnTo>
                <a:lnTo>
                  <a:pt x="65" y="354"/>
                </a:lnTo>
                <a:lnTo>
                  <a:pt x="65" y="352"/>
                </a:lnTo>
                <a:lnTo>
                  <a:pt x="65" y="351"/>
                </a:lnTo>
                <a:lnTo>
                  <a:pt x="65" y="349"/>
                </a:lnTo>
                <a:lnTo>
                  <a:pt x="65" y="347"/>
                </a:lnTo>
                <a:lnTo>
                  <a:pt x="65" y="343"/>
                </a:lnTo>
                <a:lnTo>
                  <a:pt x="65" y="341"/>
                </a:lnTo>
                <a:lnTo>
                  <a:pt x="65" y="322"/>
                </a:lnTo>
                <a:lnTo>
                  <a:pt x="65" y="314"/>
                </a:lnTo>
                <a:lnTo>
                  <a:pt x="83" y="314"/>
                </a:lnTo>
                <a:lnTo>
                  <a:pt x="83" y="287"/>
                </a:lnTo>
                <a:lnTo>
                  <a:pt x="89" y="287"/>
                </a:lnTo>
                <a:lnTo>
                  <a:pt x="89" y="277"/>
                </a:lnTo>
                <a:lnTo>
                  <a:pt x="89" y="274"/>
                </a:lnTo>
                <a:lnTo>
                  <a:pt x="89" y="266"/>
                </a:lnTo>
                <a:lnTo>
                  <a:pt x="89" y="263"/>
                </a:lnTo>
                <a:lnTo>
                  <a:pt x="89" y="255"/>
                </a:lnTo>
                <a:lnTo>
                  <a:pt x="89" y="245"/>
                </a:lnTo>
                <a:lnTo>
                  <a:pt x="89" y="243"/>
                </a:lnTo>
                <a:lnTo>
                  <a:pt x="89" y="242"/>
                </a:lnTo>
                <a:lnTo>
                  <a:pt x="89" y="229"/>
                </a:lnTo>
                <a:lnTo>
                  <a:pt x="89" y="224"/>
                </a:lnTo>
                <a:lnTo>
                  <a:pt x="89" y="194"/>
                </a:lnTo>
                <a:lnTo>
                  <a:pt x="89" y="192"/>
                </a:lnTo>
                <a:lnTo>
                  <a:pt x="89" y="173"/>
                </a:lnTo>
                <a:lnTo>
                  <a:pt x="85" y="173"/>
                </a:lnTo>
                <a:lnTo>
                  <a:pt x="77" y="173"/>
                </a:lnTo>
                <a:lnTo>
                  <a:pt x="75" y="173"/>
                </a:lnTo>
                <a:lnTo>
                  <a:pt x="62" y="173"/>
                </a:lnTo>
                <a:lnTo>
                  <a:pt x="59" y="173"/>
                </a:lnTo>
                <a:lnTo>
                  <a:pt x="54" y="173"/>
                </a:lnTo>
                <a:lnTo>
                  <a:pt x="48" y="173"/>
                </a:lnTo>
                <a:lnTo>
                  <a:pt x="43" y="173"/>
                </a:lnTo>
                <a:lnTo>
                  <a:pt x="37" y="173"/>
                </a:lnTo>
                <a:lnTo>
                  <a:pt x="32" y="173"/>
                </a:lnTo>
                <a:lnTo>
                  <a:pt x="24" y="173"/>
                </a:lnTo>
                <a:lnTo>
                  <a:pt x="17" y="173"/>
                </a:lnTo>
                <a:lnTo>
                  <a:pt x="9" y="173"/>
                </a:lnTo>
                <a:lnTo>
                  <a:pt x="8" y="173"/>
                </a:lnTo>
                <a:lnTo>
                  <a:pt x="8" y="171"/>
                </a:lnTo>
                <a:lnTo>
                  <a:pt x="6" y="171"/>
                </a:lnTo>
                <a:lnTo>
                  <a:pt x="5" y="171"/>
                </a:lnTo>
                <a:lnTo>
                  <a:pt x="3" y="170"/>
                </a:lnTo>
                <a:lnTo>
                  <a:pt x="5" y="168"/>
                </a:lnTo>
                <a:lnTo>
                  <a:pt x="6" y="167"/>
                </a:lnTo>
                <a:lnTo>
                  <a:pt x="8" y="165"/>
                </a:lnTo>
                <a:lnTo>
                  <a:pt x="8" y="163"/>
                </a:lnTo>
                <a:lnTo>
                  <a:pt x="8" y="162"/>
                </a:lnTo>
                <a:lnTo>
                  <a:pt x="8" y="160"/>
                </a:lnTo>
                <a:lnTo>
                  <a:pt x="6" y="160"/>
                </a:lnTo>
                <a:lnTo>
                  <a:pt x="3" y="160"/>
                </a:lnTo>
                <a:lnTo>
                  <a:pt x="1" y="159"/>
                </a:lnTo>
                <a:lnTo>
                  <a:pt x="0" y="157"/>
                </a:lnTo>
                <a:lnTo>
                  <a:pt x="0" y="155"/>
                </a:lnTo>
                <a:lnTo>
                  <a:pt x="0" y="154"/>
                </a:lnTo>
                <a:lnTo>
                  <a:pt x="0" y="152"/>
                </a:lnTo>
                <a:lnTo>
                  <a:pt x="1" y="152"/>
                </a:lnTo>
                <a:lnTo>
                  <a:pt x="3" y="152"/>
                </a:lnTo>
                <a:lnTo>
                  <a:pt x="6" y="151"/>
                </a:lnTo>
                <a:lnTo>
                  <a:pt x="8" y="147"/>
                </a:lnTo>
                <a:lnTo>
                  <a:pt x="6" y="146"/>
                </a:lnTo>
                <a:lnTo>
                  <a:pt x="6" y="144"/>
                </a:lnTo>
                <a:lnTo>
                  <a:pt x="6" y="143"/>
                </a:lnTo>
                <a:lnTo>
                  <a:pt x="6" y="141"/>
                </a:lnTo>
                <a:lnTo>
                  <a:pt x="8" y="138"/>
                </a:lnTo>
                <a:lnTo>
                  <a:pt x="8" y="136"/>
                </a:lnTo>
                <a:lnTo>
                  <a:pt x="6" y="135"/>
                </a:lnTo>
                <a:lnTo>
                  <a:pt x="5" y="133"/>
                </a:lnTo>
                <a:lnTo>
                  <a:pt x="3" y="130"/>
                </a:lnTo>
                <a:lnTo>
                  <a:pt x="1" y="128"/>
                </a:lnTo>
                <a:lnTo>
                  <a:pt x="1" y="127"/>
                </a:lnTo>
                <a:lnTo>
                  <a:pt x="1" y="125"/>
                </a:lnTo>
                <a:lnTo>
                  <a:pt x="1" y="123"/>
                </a:lnTo>
                <a:lnTo>
                  <a:pt x="3" y="122"/>
                </a:lnTo>
                <a:lnTo>
                  <a:pt x="5" y="120"/>
                </a:lnTo>
                <a:lnTo>
                  <a:pt x="5" y="119"/>
                </a:lnTo>
                <a:lnTo>
                  <a:pt x="3" y="117"/>
                </a:lnTo>
                <a:lnTo>
                  <a:pt x="1" y="115"/>
                </a:lnTo>
                <a:lnTo>
                  <a:pt x="1" y="114"/>
                </a:lnTo>
                <a:lnTo>
                  <a:pt x="1" y="112"/>
                </a:lnTo>
                <a:lnTo>
                  <a:pt x="5" y="111"/>
                </a:lnTo>
                <a:lnTo>
                  <a:pt x="5" y="109"/>
                </a:lnTo>
                <a:lnTo>
                  <a:pt x="6" y="109"/>
                </a:lnTo>
                <a:lnTo>
                  <a:pt x="8" y="106"/>
                </a:lnTo>
                <a:lnTo>
                  <a:pt x="9" y="103"/>
                </a:lnTo>
                <a:lnTo>
                  <a:pt x="9" y="101"/>
                </a:lnTo>
                <a:lnTo>
                  <a:pt x="11" y="99"/>
                </a:lnTo>
                <a:lnTo>
                  <a:pt x="13" y="99"/>
                </a:lnTo>
                <a:lnTo>
                  <a:pt x="14" y="98"/>
                </a:lnTo>
                <a:lnTo>
                  <a:pt x="16" y="96"/>
                </a:lnTo>
                <a:lnTo>
                  <a:pt x="19" y="96"/>
                </a:lnTo>
                <a:lnTo>
                  <a:pt x="21" y="96"/>
                </a:lnTo>
                <a:lnTo>
                  <a:pt x="22" y="96"/>
                </a:lnTo>
                <a:lnTo>
                  <a:pt x="24" y="96"/>
                </a:lnTo>
                <a:lnTo>
                  <a:pt x="25" y="95"/>
                </a:lnTo>
                <a:lnTo>
                  <a:pt x="25" y="93"/>
                </a:lnTo>
                <a:lnTo>
                  <a:pt x="25" y="91"/>
                </a:lnTo>
                <a:lnTo>
                  <a:pt x="27" y="90"/>
                </a:lnTo>
                <a:lnTo>
                  <a:pt x="29" y="90"/>
                </a:lnTo>
                <a:lnTo>
                  <a:pt x="30" y="90"/>
                </a:lnTo>
                <a:lnTo>
                  <a:pt x="32" y="90"/>
                </a:lnTo>
                <a:lnTo>
                  <a:pt x="32" y="88"/>
                </a:lnTo>
                <a:lnTo>
                  <a:pt x="33" y="88"/>
                </a:lnTo>
                <a:lnTo>
                  <a:pt x="35" y="88"/>
                </a:lnTo>
                <a:lnTo>
                  <a:pt x="37" y="87"/>
                </a:lnTo>
                <a:lnTo>
                  <a:pt x="37" y="85"/>
                </a:lnTo>
                <a:lnTo>
                  <a:pt x="37" y="83"/>
                </a:lnTo>
                <a:lnTo>
                  <a:pt x="37" y="82"/>
                </a:lnTo>
                <a:lnTo>
                  <a:pt x="35" y="80"/>
                </a:lnTo>
                <a:lnTo>
                  <a:pt x="35" y="79"/>
                </a:lnTo>
                <a:lnTo>
                  <a:pt x="33" y="79"/>
                </a:lnTo>
                <a:lnTo>
                  <a:pt x="30" y="75"/>
                </a:lnTo>
                <a:lnTo>
                  <a:pt x="30" y="74"/>
                </a:lnTo>
                <a:lnTo>
                  <a:pt x="30" y="72"/>
                </a:lnTo>
                <a:lnTo>
                  <a:pt x="32" y="71"/>
                </a:lnTo>
                <a:lnTo>
                  <a:pt x="33" y="71"/>
                </a:lnTo>
                <a:lnTo>
                  <a:pt x="33" y="69"/>
                </a:lnTo>
                <a:lnTo>
                  <a:pt x="32" y="67"/>
                </a:lnTo>
                <a:lnTo>
                  <a:pt x="32" y="66"/>
                </a:lnTo>
                <a:lnTo>
                  <a:pt x="30" y="66"/>
                </a:lnTo>
                <a:lnTo>
                  <a:pt x="32" y="58"/>
                </a:lnTo>
                <a:lnTo>
                  <a:pt x="30" y="55"/>
                </a:lnTo>
                <a:lnTo>
                  <a:pt x="29" y="51"/>
                </a:lnTo>
                <a:lnTo>
                  <a:pt x="29" y="50"/>
                </a:lnTo>
                <a:lnTo>
                  <a:pt x="27" y="48"/>
                </a:lnTo>
                <a:lnTo>
                  <a:pt x="27" y="47"/>
                </a:lnTo>
                <a:lnTo>
                  <a:pt x="29" y="47"/>
                </a:lnTo>
                <a:lnTo>
                  <a:pt x="30" y="45"/>
                </a:lnTo>
                <a:lnTo>
                  <a:pt x="32" y="43"/>
                </a:lnTo>
                <a:lnTo>
                  <a:pt x="30" y="42"/>
                </a:lnTo>
                <a:lnTo>
                  <a:pt x="29" y="42"/>
                </a:lnTo>
                <a:lnTo>
                  <a:pt x="29" y="40"/>
                </a:lnTo>
                <a:lnTo>
                  <a:pt x="27" y="40"/>
                </a:lnTo>
                <a:lnTo>
                  <a:pt x="25" y="39"/>
                </a:lnTo>
                <a:lnTo>
                  <a:pt x="25" y="37"/>
                </a:lnTo>
                <a:lnTo>
                  <a:pt x="27" y="35"/>
                </a:lnTo>
                <a:lnTo>
                  <a:pt x="27" y="34"/>
                </a:lnTo>
                <a:lnTo>
                  <a:pt x="27" y="32"/>
                </a:lnTo>
                <a:lnTo>
                  <a:pt x="25" y="32"/>
                </a:lnTo>
                <a:lnTo>
                  <a:pt x="24" y="32"/>
                </a:lnTo>
                <a:lnTo>
                  <a:pt x="22" y="31"/>
                </a:lnTo>
                <a:lnTo>
                  <a:pt x="22" y="29"/>
                </a:lnTo>
                <a:lnTo>
                  <a:pt x="22" y="27"/>
                </a:lnTo>
                <a:lnTo>
                  <a:pt x="24" y="26"/>
                </a:lnTo>
                <a:lnTo>
                  <a:pt x="25" y="24"/>
                </a:lnTo>
                <a:lnTo>
                  <a:pt x="25" y="23"/>
                </a:lnTo>
                <a:lnTo>
                  <a:pt x="27" y="23"/>
                </a:lnTo>
                <a:lnTo>
                  <a:pt x="30" y="23"/>
                </a:lnTo>
                <a:lnTo>
                  <a:pt x="32" y="21"/>
                </a:lnTo>
                <a:lnTo>
                  <a:pt x="30" y="19"/>
                </a:lnTo>
                <a:lnTo>
                  <a:pt x="30" y="18"/>
                </a:lnTo>
                <a:lnTo>
                  <a:pt x="29" y="18"/>
                </a:lnTo>
                <a:lnTo>
                  <a:pt x="29" y="16"/>
                </a:lnTo>
                <a:lnTo>
                  <a:pt x="30" y="16"/>
                </a:lnTo>
                <a:lnTo>
                  <a:pt x="32" y="18"/>
                </a:lnTo>
                <a:lnTo>
                  <a:pt x="33" y="16"/>
                </a:lnTo>
                <a:lnTo>
                  <a:pt x="32" y="15"/>
                </a:lnTo>
                <a:lnTo>
                  <a:pt x="32" y="13"/>
                </a:lnTo>
                <a:lnTo>
                  <a:pt x="30" y="13"/>
                </a:lnTo>
                <a:lnTo>
                  <a:pt x="29" y="13"/>
                </a:lnTo>
                <a:lnTo>
                  <a:pt x="27" y="13"/>
                </a:lnTo>
                <a:lnTo>
                  <a:pt x="27" y="11"/>
                </a:lnTo>
                <a:lnTo>
                  <a:pt x="27" y="10"/>
                </a:lnTo>
                <a:lnTo>
                  <a:pt x="27" y="8"/>
                </a:lnTo>
                <a:lnTo>
                  <a:pt x="29" y="8"/>
                </a:lnTo>
                <a:lnTo>
                  <a:pt x="30" y="7"/>
                </a:lnTo>
                <a:lnTo>
                  <a:pt x="32" y="5"/>
                </a:lnTo>
                <a:lnTo>
                  <a:pt x="32" y="3"/>
                </a:lnTo>
                <a:lnTo>
                  <a:pt x="30" y="3"/>
                </a:lnTo>
                <a:lnTo>
                  <a:pt x="30" y="2"/>
                </a:lnTo>
                <a:lnTo>
                  <a:pt x="46" y="2"/>
                </a:lnTo>
                <a:lnTo>
                  <a:pt x="54" y="2"/>
                </a:lnTo>
                <a:lnTo>
                  <a:pt x="62" y="2"/>
                </a:lnTo>
                <a:lnTo>
                  <a:pt x="73" y="2"/>
                </a:lnTo>
                <a:lnTo>
                  <a:pt x="91" y="2"/>
                </a:lnTo>
                <a:lnTo>
                  <a:pt x="93" y="2"/>
                </a:lnTo>
                <a:lnTo>
                  <a:pt x="97" y="2"/>
                </a:lnTo>
                <a:lnTo>
                  <a:pt x="101" y="2"/>
                </a:lnTo>
                <a:lnTo>
                  <a:pt x="105" y="2"/>
                </a:lnTo>
                <a:lnTo>
                  <a:pt x="128" y="2"/>
                </a:lnTo>
                <a:lnTo>
                  <a:pt x="139" y="2"/>
                </a:lnTo>
                <a:lnTo>
                  <a:pt x="141" y="10"/>
                </a:lnTo>
                <a:lnTo>
                  <a:pt x="141" y="16"/>
                </a:lnTo>
                <a:lnTo>
                  <a:pt x="147" y="16"/>
                </a:lnTo>
                <a:lnTo>
                  <a:pt x="149" y="16"/>
                </a:lnTo>
                <a:lnTo>
                  <a:pt x="155" y="16"/>
                </a:lnTo>
                <a:lnTo>
                  <a:pt x="160" y="16"/>
                </a:lnTo>
                <a:lnTo>
                  <a:pt x="168" y="16"/>
                </a:lnTo>
                <a:lnTo>
                  <a:pt x="168" y="3"/>
                </a:lnTo>
                <a:lnTo>
                  <a:pt x="168" y="0"/>
                </a:lnTo>
                <a:lnTo>
                  <a:pt x="171" y="0"/>
                </a:lnTo>
                <a:lnTo>
                  <a:pt x="185" y="0"/>
                </a:lnTo>
                <a:lnTo>
                  <a:pt x="193" y="2"/>
                </a:lnTo>
                <a:lnTo>
                  <a:pt x="214" y="2"/>
                </a:lnTo>
                <a:lnTo>
                  <a:pt x="221" y="2"/>
                </a:lnTo>
                <a:lnTo>
                  <a:pt x="232" y="2"/>
                </a:lnTo>
                <a:lnTo>
                  <a:pt x="233" y="2"/>
                </a:lnTo>
                <a:lnTo>
                  <a:pt x="240" y="2"/>
                </a:lnTo>
                <a:lnTo>
                  <a:pt x="256" y="2"/>
                </a:lnTo>
                <a:lnTo>
                  <a:pt x="256" y="5"/>
                </a:lnTo>
                <a:lnTo>
                  <a:pt x="256" y="31"/>
                </a:lnTo>
                <a:lnTo>
                  <a:pt x="256" y="55"/>
                </a:lnTo>
                <a:lnTo>
                  <a:pt x="256" y="59"/>
                </a:lnTo>
                <a:lnTo>
                  <a:pt x="257" y="59"/>
                </a:lnTo>
                <a:lnTo>
                  <a:pt x="257" y="74"/>
                </a:lnTo>
                <a:lnTo>
                  <a:pt x="257" y="79"/>
                </a:lnTo>
                <a:lnTo>
                  <a:pt x="257" y="80"/>
                </a:lnTo>
                <a:lnTo>
                  <a:pt x="257" y="95"/>
                </a:lnTo>
                <a:lnTo>
                  <a:pt x="257" y="114"/>
                </a:lnTo>
                <a:lnTo>
                  <a:pt x="257" y="120"/>
                </a:lnTo>
                <a:lnTo>
                  <a:pt x="257" y="160"/>
                </a:lnTo>
                <a:lnTo>
                  <a:pt x="257" y="165"/>
                </a:lnTo>
                <a:lnTo>
                  <a:pt x="257" y="173"/>
                </a:lnTo>
                <a:lnTo>
                  <a:pt x="265" y="173"/>
                </a:lnTo>
                <a:lnTo>
                  <a:pt x="269" y="173"/>
                </a:lnTo>
                <a:lnTo>
                  <a:pt x="272" y="173"/>
                </a:lnTo>
                <a:lnTo>
                  <a:pt x="275" y="173"/>
                </a:lnTo>
                <a:lnTo>
                  <a:pt x="275" y="178"/>
                </a:lnTo>
                <a:lnTo>
                  <a:pt x="275" y="183"/>
                </a:lnTo>
                <a:lnTo>
                  <a:pt x="275" y="195"/>
                </a:lnTo>
                <a:lnTo>
                  <a:pt x="275" y="197"/>
                </a:lnTo>
                <a:lnTo>
                  <a:pt x="275" y="207"/>
                </a:lnTo>
                <a:lnTo>
                  <a:pt x="275" y="213"/>
                </a:lnTo>
                <a:lnTo>
                  <a:pt x="275" y="215"/>
                </a:lnTo>
                <a:lnTo>
                  <a:pt x="280" y="215"/>
                </a:lnTo>
                <a:lnTo>
                  <a:pt x="296" y="215"/>
                </a:lnTo>
                <a:lnTo>
                  <a:pt x="313" y="215"/>
                </a:lnTo>
                <a:lnTo>
                  <a:pt x="331" y="215"/>
                </a:lnTo>
                <a:lnTo>
                  <a:pt x="342" y="215"/>
                </a:lnTo>
                <a:lnTo>
                  <a:pt x="345" y="215"/>
                </a:lnTo>
                <a:lnTo>
                  <a:pt x="347" y="215"/>
                </a:lnTo>
                <a:lnTo>
                  <a:pt x="352" y="215"/>
                </a:lnTo>
                <a:lnTo>
                  <a:pt x="357" y="215"/>
                </a:lnTo>
                <a:lnTo>
                  <a:pt x="360" y="215"/>
                </a:lnTo>
                <a:lnTo>
                  <a:pt x="371" y="215"/>
                </a:lnTo>
                <a:lnTo>
                  <a:pt x="377" y="215"/>
                </a:lnTo>
                <a:lnTo>
                  <a:pt x="379" y="215"/>
                </a:lnTo>
                <a:lnTo>
                  <a:pt x="382" y="215"/>
                </a:lnTo>
                <a:lnTo>
                  <a:pt x="390" y="215"/>
                </a:lnTo>
                <a:lnTo>
                  <a:pt x="392" y="215"/>
                </a:lnTo>
                <a:lnTo>
                  <a:pt x="398" y="215"/>
                </a:lnTo>
                <a:lnTo>
                  <a:pt x="414" y="215"/>
                </a:lnTo>
                <a:lnTo>
                  <a:pt x="417" y="215"/>
                </a:lnTo>
                <a:lnTo>
                  <a:pt x="419" y="215"/>
                </a:lnTo>
                <a:lnTo>
                  <a:pt x="424" y="215"/>
                </a:lnTo>
                <a:lnTo>
                  <a:pt x="430" y="215"/>
                </a:lnTo>
                <a:lnTo>
                  <a:pt x="438" y="215"/>
                </a:lnTo>
                <a:lnTo>
                  <a:pt x="441" y="215"/>
                </a:lnTo>
                <a:lnTo>
                  <a:pt x="456" y="215"/>
                </a:lnTo>
                <a:lnTo>
                  <a:pt x="462" y="215"/>
                </a:lnTo>
                <a:lnTo>
                  <a:pt x="467" y="215"/>
                </a:lnTo>
                <a:lnTo>
                  <a:pt x="469" y="215"/>
                </a:lnTo>
                <a:lnTo>
                  <a:pt x="472" y="215"/>
                </a:lnTo>
                <a:lnTo>
                  <a:pt x="477" y="215"/>
                </a:lnTo>
                <a:lnTo>
                  <a:pt x="493" y="215"/>
                </a:lnTo>
                <a:lnTo>
                  <a:pt x="499" y="215"/>
                </a:lnTo>
                <a:lnTo>
                  <a:pt x="507" y="215"/>
                </a:lnTo>
                <a:lnTo>
                  <a:pt x="513" y="215"/>
                </a:lnTo>
                <a:lnTo>
                  <a:pt x="517" y="215"/>
                </a:lnTo>
                <a:close/>
              </a:path>
            </a:pathLst>
          </a:custGeom>
          <a:solidFill>
            <a:srgbClr val="8E77D9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13" name="Freeform 65"/>
          <p:cNvSpPr>
            <a:spLocks/>
          </p:cNvSpPr>
          <p:nvPr/>
        </p:nvSpPr>
        <p:spPr bwMode="auto">
          <a:xfrm>
            <a:off x="4391025" y="622300"/>
            <a:ext cx="1323975" cy="1095375"/>
          </a:xfrm>
          <a:custGeom>
            <a:avLst/>
            <a:gdLst/>
            <a:ahLst/>
            <a:cxnLst>
              <a:cxn ang="0">
                <a:pos x="620" y="30"/>
              </a:cxn>
              <a:cxn ang="0">
                <a:pos x="647" y="48"/>
              </a:cxn>
              <a:cxn ang="0">
                <a:pos x="663" y="61"/>
              </a:cxn>
              <a:cxn ang="0">
                <a:pos x="687" y="67"/>
              </a:cxn>
              <a:cxn ang="0">
                <a:pos x="744" y="91"/>
              </a:cxn>
              <a:cxn ang="0">
                <a:pos x="751" y="118"/>
              </a:cxn>
              <a:cxn ang="0">
                <a:pos x="757" y="174"/>
              </a:cxn>
              <a:cxn ang="0">
                <a:pos x="756" y="219"/>
              </a:cxn>
              <a:cxn ang="0">
                <a:pos x="765" y="259"/>
              </a:cxn>
              <a:cxn ang="0">
                <a:pos x="743" y="277"/>
              </a:cxn>
              <a:cxn ang="0">
                <a:pos x="762" y="307"/>
              </a:cxn>
              <a:cxn ang="0">
                <a:pos x="760" y="352"/>
              </a:cxn>
              <a:cxn ang="0">
                <a:pos x="789" y="382"/>
              </a:cxn>
              <a:cxn ang="0">
                <a:pos x="804" y="405"/>
              </a:cxn>
              <a:cxn ang="0">
                <a:pos x="799" y="451"/>
              </a:cxn>
              <a:cxn ang="0">
                <a:pos x="812" y="486"/>
              </a:cxn>
              <a:cxn ang="0">
                <a:pos x="815" y="501"/>
              </a:cxn>
              <a:cxn ang="0">
                <a:pos x="834" y="490"/>
              </a:cxn>
              <a:cxn ang="0">
                <a:pos x="821" y="518"/>
              </a:cxn>
              <a:cxn ang="0">
                <a:pos x="802" y="525"/>
              </a:cxn>
              <a:cxn ang="0">
                <a:pos x="792" y="538"/>
              </a:cxn>
              <a:cxn ang="0">
                <a:pos x="773" y="541"/>
              </a:cxn>
              <a:cxn ang="0">
                <a:pos x="772" y="554"/>
              </a:cxn>
              <a:cxn ang="0">
                <a:pos x="752" y="550"/>
              </a:cxn>
              <a:cxn ang="0">
                <a:pos x="741" y="562"/>
              </a:cxn>
              <a:cxn ang="0">
                <a:pos x="743" y="597"/>
              </a:cxn>
              <a:cxn ang="0">
                <a:pos x="764" y="630"/>
              </a:cxn>
              <a:cxn ang="0">
                <a:pos x="773" y="653"/>
              </a:cxn>
              <a:cxn ang="0">
                <a:pos x="653" y="688"/>
              </a:cxn>
              <a:cxn ang="0">
                <a:pos x="466" y="688"/>
              </a:cxn>
              <a:cxn ang="0">
                <a:pos x="336" y="688"/>
              </a:cxn>
              <a:cxn ang="0">
                <a:pos x="288" y="488"/>
              </a:cxn>
              <a:cxn ang="0">
                <a:pos x="288" y="274"/>
              </a:cxn>
              <a:cxn ang="0">
                <a:pos x="130" y="192"/>
              </a:cxn>
              <a:cxn ang="0">
                <a:pos x="48" y="192"/>
              </a:cxn>
              <a:cxn ang="0">
                <a:pos x="2" y="192"/>
              </a:cxn>
              <a:cxn ang="0">
                <a:pos x="0" y="56"/>
              </a:cxn>
              <a:cxn ang="0">
                <a:pos x="16" y="0"/>
              </a:cxn>
              <a:cxn ang="0">
                <a:pos x="45" y="0"/>
              </a:cxn>
              <a:cxn ang="0">
                <a:pos x="72" y="0"/>
              </a:cxn>
              <a:cxn ang="0">
                <a:pos x="100" y="0"/>
              </a:cxn>
              <a:cxn ang="0">
                <a:pos x="128" y="0"/>
              </a:cxn>
              <a:cxn ang="0">
                <a:pos x="156" y="0"/>
              </a:cxn>
              <a:cxn ang="0">
                <a:pos x="183" y="0"/>
              </a:cxn>
              <a:cxn ang="0">
                <a:pos x="210" y="0"/>
              </a:cxn>
              <a:cxn ang="0">
                <a:pos x="239" y="0"/>
              </a:cxn>
              <a:cxn ang="0">
                <a:pos x="266" y="0"/>
              </a:cxn>
              <a:cxn ang="0">
                <a:pos x="293" y="0"/>
              </a:cxn>
              <a:cxn ang="0">
                <a:pos x="322" y="0"/>
              </a:cxn>
              <a:cxn ang="0">
                <a:pos x="349" y="0"/>
              </a:cxn>
              <a:cxn ang="0">
                <a:pos x="376" y="0"/>
              </a:cxn>
              <a:cxn ang="0">
                <a:pos x="402" y="0"/>
              </a:cxn>
              <a:cxn ang="0">
                <a:pos x="429" y="0"/>
              </a:cxn>
              <a:cxn ang="0">
                <a:pos x="458" y="0"/>
              </a:cxn>
              <a:cxn ang="0">
                <a:pos x="485" y="0"/>
              </a:cxn>
              <a:cxn ang="0">
                <a:pos x="511" y="0"/>
              </a:cxn>
              <a:cxn ang="0">
                <a:pos x="538" y="0"/>
              </a:cxn>
              <a:cxn ang="0">
                <a:pos x="560" y="0"/>
              </a:cxn>
              <a:cxn ang="0">
                <a:pos x="586" y="0"/>
              </a:cxn>
            </a:cxnLst>
            <a:rect l="0" t="0" r="r" b="b"/>
            <a:pathLst>
              <a:path w="834" h="690">
                <a:moveTo>
                  <a:pt x="589" y="0"/>
                </a:moveTo>
                <a:lnTo>
                  <a:pt x="589" y="2"/>
                </a:lnTo>
                <a:lnTo>
                  <a:pt x="588" y="5"/>
                </a:lnTo>
                <a:lnTo>
                  <a:pt x="586" y="8"/>
                </a:lnTo>
                <a:lnTo>
                  <a:pt x="588" y="10"/>
                </a:lnTo>
                <a:lnTo>
                  <a:pt x="588" y="11"/>
                </a:lnTo>
                <a:lnTo>
                  <a:pt x="591" y="11"/>
                </a:lnTo>
                <a:lnTo>
                  <a:pt x="599" y="14"/>
                </a:lnTo>
                <a:lnTo>
                  <a:pt x="604" y="19"/>
                </a:lnTo>
                <a:lnTo>
                  <a:pt x="612" y="22"/>
                </a:lnTo>
                <a:lnTo>
                  <a:pt x="615" y="26"/>
                </a:lnTo>
                <a:lnTo>
                  <a:pt x="620" y="30"/>
                </a:lnTo>
                <a:lnTo>
                  <a:pt x="624" y="30"/>
                </a:lnTo>
                <a:lnTo>
                  <a:pt x="628" y="34"/>
                </a:lnTo>
                <a:lnTo>
                  <a:pt x="634" y="37"/>
                </a:lnTo>
                <a:lnTo>
                  <a:pt x="636" y="38"/>
                </a:lnTo>
                <a:lnTo>
                  <a:pt x="637" y="38"/>
                </a:lnTo>
                <a:lnTo>
                  <a:pt x="639" y="40"/>
                </a:lnTo>
                <a:lnTo>
                  <a:pt x="639" y="42"/>
                </a:lnTo>
                <a:lnTo>
                  <a:pt x="640" y="43"/>
                </a:lnTo>
                <a:lnTo>
                  <a:pt x="644" y="45"/>
                </a:lnTo>
                <a:lnTo>
                  <a:pt x="645" y="46"/>
                </a:lnTo>
                <a:lnTo>
                  <a:pt x="647" y="46"/>
                </a:lnTo>
                <a:lnTo>
                  <a:pt x="647" y="48"/>
                </a:lnTo>
                <a:lnTo>
                  <a:pt x="647" y="50"/>
                </a:lnTo>
                <a:lnTo>
                  <a:pt x="647" y="51"/>
                </a:lnTo>
                <a:lnTo>
                  <a:pt x="648" y="53"/>
                </a:lnTo>
                <a:lnTo>
                  <a:pt x="652" y="50"/>
                </a:lnTo>
                <a:lnTo>
                  <a:pt x="653" y="50"/>
                </a:lnTo>
                <a:lnTo>
                  <a:pt x="656" y="51"/>
                </a:lnTo>
                <a:lnTo>
                  <a:pt x="658" y="53"/>
                </a:lnTo>
                <a:lnTo>
                  <a:pt x="658" y="54"/>
                </a:lnTo>
                <a:lnTo>
                  <a:pt x="660" y="56"/>
                </a:lnTo>
                <a:lnTo>
                  <a:pt x="661" y="58"/>
                </a:lnTo>
                <a:lnTo>
                  <a:pt x="661" y="59"/>
                </a:lnTo>
                <a:lnTo>
                  <a:pt x="663" y="61"/>
                </a:lnTo>
                <a:lnTo>
                  <a:pt x="661" y="62"/>
                </a:lnTo>
                <a:lnTo>
                  <a:pt x="663" y="64"/>
                </a:lnTo>
                <a:lnTo>
                  <a:pt x="661" y="64"/>
                </a:lnTo>
                <a:lnTo>
                  <a:pt x="661" y="66"/>
                </a:lnTo>
                <a:lnTo>
                  <a:pt x="663" y="66"/>
                </a:lnTo>
                <a:lnTo>
                  <a:pt x="664" y="69"/>
                </a:lnTo>
                <a:lnTo>
                  <a:pt x="666" y="69"/>
                </a:lnTo>
                <a:lnTo>
                  <a:pt x="669" y="70"/>
                </a:lnTo>
                <a:lnTo>
                  <a:pt x="674" y="69"/>
                </a:lnTo>
                <a:lnTo>
                  <a:pt x="677" y="67"/>
                </a:lnTo>
                <a:lnTo>
                  <a:pt x="685" y="66"/>
                </a:lnTo>
                <a:lnTo>
                  <a:pt x="687" y="67"/>
                </a:lnTo>
                <a:lnTo>
                  <a:pt x="690" y="67"/>
                </a:lnTo>
                <a:lnTo>
                  <a:pt x="711" y="67"/>
                </a:lnTo>
                <a:lnTo>
                  <a:pt x="712" y="67"/>
                </a:lnTo>
                <a:lnTo>
                  <a:pt x="728" y="66"/>
                </a:lnTo>
                <a:lnTo>
                  <a:pt x="728" y="70"/>
                </a:lnTo>
                <a:lnTo>
                  <a:pt x="733" y="70"/>
                </a:lnTo>
                <a:lnTo>
                  <a:pt x="733" y="72"/>
                </a:lnTo>
                <a:lnTo>
                  <a:pt x="736" y="77"/>
                </a:lnTo>
                <a:lnTo>
                  <a:pt x="738" y="77"/>
                </a:lnTo>
                <a:lnTo>
                  <a:pt x="743" y="82"/>
                </a:lnTo>
                <a:lnTo>
                  <a:pt x="744" y="88"/>
                </a:lnTo>
                <a:lnTo>
                  <a:pt x="744" y="91"/>
                </a:lnTo>
                <a:lnTo>
                  <a:pt x="744" y="93"/>
                </a:lnTo>
                <a:lnTo>
                  <a:pt x="746" y="98"/>
                </a:lnTo>
                <a:lnTo>
                  <a:pt x="746" y="99"/>
                </a:lnTo>
                <a:lnTo>
                  <a:pt x="743" y="102"/>
                </a:lnTo>
                <a:lnTo>
                  <a:pt x="743" y="104"/>
                </a:lnTo>
                <a:lnTo>
                  <a:pt x="743" y="107"/>
                </a:lnTo>
                <a:lnTo>
                  <a:pt x="743" y="110"/>
                </a:lnTo>
                <a:lnTo>
                  <a:pt x="744" y="114"/>
                </a:lnTo>
                <a:lnTo>
                  <a:pt x="746" y="115"/>
                </a:lnTo>
                <a:lnTo>
                  <a:pt x="748" y="117"/>
                </a:lnTo>
                <a:lnTo>
                  <a:pt x="751" y="117"/>
                </a:lnTo>
                <a:lnTo>
                  <a:pt x="751" y="118"/>
                </a:lnTo>
                <a:lnTo>
                  <a:pt x="752" y="125"/>
                </a:lnTo>
                <a:lnTo>
                  <a:pt x="760" y="131"/>
                </a:lnTo>
                <a:lnTo>
                  <a:pt x="764" y="138"/>
                </a:lnTo>
                <a:lnTo>
                  <a:pt x="762" y="139"/>
                </a:lnTo>
                <a:lnTo>
                  <a:pt x="764" y="146"/>
                </a:lnTo>
                <a:lnTo>
                  <a:pt x="764" y="149"/>
                </a:lnTo>
                <a:lnTo>
                  <a:pt x="762" y="150"/>
                </a:lnTo>
                <a:lnTo>
                  <a:pt x="762" y="154"/>
                </a:lnTo>
                <a:lnTo>
                  <a:pt x="762" y="155"/>
                </a:lnTo>
                <a:lnTo>
                  <a:pt x="759" y="163"/>
                </a:lnTo>
                <a:lnTo>
                  <a:pt x="759" y="168"/>
                </a:lnTo>
                <a:lnTo>
                  <a:pt x="757" y="174"/>
                </a:lnTo>
                <a:lnTo>
                  <a:pt x="759" y="181"/>
                </a:lnTo>
                <a:lnTo>
                  <a:pt x="759" y="182"/>
                </a:lnTo>
                <a:lnTo>
                  <a:pt x="757" y="184"/>
                </a:lnTo>
                <a:lnTo>
                  <a:pt x="756" y="186"/>
                </a:lnTo>
                <a:lnTo>
                  <a:pt x="754" y="189"/>
                </a:lnTo>
                <a:lnTo>
                  <a:pt x="756" y="197"/>
                </a:lnTo>
                <a:lnTo>
                  <a:pt x="754" y="200"/>
                </a:lnTo>
                <a:lnTo>
                  <a:pt x="752" y="205"/>
                </a:lnTo>
                <a:lnTo>
                  <a:pt x="754" y="208"/>
                </a:lnTo>
                <a:lnTo>
                  <a:pt x="757" y="214"/>
                </a:lnTo>
                <a:lnTo>
                  <a:pt x="757" y="218"/>
                </a:lnTo>
                <a:lnTo>
                  <a:pt x="756" y="219"/>
                </a:lnTo>
                <a:lnTo>
                  <a:pt x="756" y="221"/>
                </a:lnTo>
                <a:lnTo>
                  <a:pt x="757" y="224"/>
                </a:lnTo>
                <a:lnTo>
                  <a:pt x="756" y="229"/>
                </a:lnTo>
                <a:lnTo>
                  <a:pt x="759" y="238"/>
                </a:lnTo>
                <a:lnTo>
                  <a:pt x="759" y="242"/>
                </a:lnTo>
                <a:lnTo>
                  <a:pt x="759" y="243"/>
                </a:lnTo>
                <a:lnTo>
                  <a:pt x="759" y="245"/>
                </a:lnTo>
                <a:lnTo>
                  <a:pt x="764" y="248"/>
                </a:lnTo>
                <a:lnTo>
                  <a:pt x="764" y="250"/>
                </a:lnTo>
                <a:lnTo>
                  <a:pt x="765" y="254"/>
                </a:lnTo>
                <a:lnTo>
                  <a:pt x="765" y="258"/>
                </a:lnTo>
                <a:lnTo>
                  <a:pt x="765" y="259"/>
                </a:lnTo>
                <a:lnTo>
                  <a:pt x="764" y="262"/>
                </a:lnTo>
                <a:lnTo>
                  <a:pt x="762" y="262"/>
                </a:lnTo>
                <a:lnTo>
                  <a:pt x="760" y="264"/>
                </a:lnTo>
                <a:lnTo>
                  <a:pt x="757" y="262"/>
                </a:lnTo>
                <a:lnTo>
                  <a:pt x="751" y="264"/>
                </a:lnTo>
                <a:lnTo>
                  <a:pt x="751" y="266"/>
                </a:lnTo>
                <a:lnTo>
                  <a:pt x="749" y="267"/>
                </a:lnTo>
                <a:lnTo>
                  <a:pt x="749" y="270"/>
                </a:lnTo>
                <a:lnTo>
                  <a:pt x="748" y="274"/>
                </a:lnTo>
                <a:lnTo>
                  <a:pt x="746" y="274"/>
                </a:lnTo>
                <a:lnTo>
                  <a:pt x="744" y="275"/>
                </a:lnTo>
                <a:lnTo>
                  <a:pt x="743" y="277"/>
                </a:lnTo>
                <a:lnTo>
                  <a:pt x="743" y="278"/>
                </a:lnTo>
                <a:lnTo>
                  <a:pt x="743" y="282"/>
                </a:lnTo>
                <a:lnTo>
                  <a:pt x="746" y="283"/>
                </a:lnTo>
                <a:lnTo>
                  <a:pt x="751" y="285"/>
                </a:lnTo>
                <a:lnTo>
                  <a:pt x="754" y="285"/>
                </a:lnTo>
                <a:lnTo>
                  <a:pt x="762" y="286"/>
                </a:lnTo>
                <a:lnTo>
                  <a:pt x="768" y="290"/>
                </a:lnTo>
                <a:lnTo>
                  <a:pt x="770" y="291"/>
                </a:lnTo>
                <a:lnTo>
                  <a:pt x="768" y="293"/>
                </a:lnTo>
                <a:lnTo>
                  <a:pt x="765" y="296"/>
                </a:lnTo>
                <a:lnTo>
                  <a:pt x="764" y="306"/>
                </a:lnTo>
                <a:lnTo>
                  <a:pt x="762" y="307"/>
                </a:lnTo>
                <a:lnTo>
                  <a:pt x="762" y="312"/>
                </a:lnTo>
                <a:lnTo>
                  <a:pt x="762" y="314"/>
                </a:lnTo>
                <a:lnTo>
                  <a:pt x="759" y="315"/>
                </a:lnTo>
                <a:lnTo>
                  <a:pt x="757" y="317"/>
                </a:lnTo>
                <a:lnTo>
                  <a:pt x="757" y="320"/>
                </a:lnTo>
                <a:lnTo>
                  <a:pt x="760" y="326"/>
                </a:lnTo>
                <a:lnTo>
                  <a:pt x="762" y="328"/>
                </a:lnTo>
                <a:lnTo>
                  <a:pt x="764" y="338"/>
                </a:lnTo>
                <a:lnTo>
                  <a:pt x="764" y="339"/>
                </a:lnTo>
                <a:lnTo>
                  <a:pt x="760" y="342"/>
                </a:lnTo>
                <a:lnTo>
                  <a:pt x="760" y="344"/>
                </a:lnTo>
                <a:lnTo>
                  <a:pt x="760" y="352"/>
                </a:lnTo>
                <a:lnTo>
                  <a:pt x="762" y="358"/>
                </a:lnTo>
                <a:lnTo>
                  <a:pt x="762" y="360"/>
                </a:lnTo>
                <a:lnTo>
                  <a:pt x="764" y="363"/>
                </a:lnTo>
                <a:lnTo>
                  <a:pt x="764" y="365"/>
                </a:lnTo>
                <a:lnTo>
                  <a:pt x="767" y="366"/>
                </a:lnTo>
                <a:lnTo>
                  <a:pt x="768" y="366"/>
                </a:lnTo>
                <a:lnTo>
                  <a:pt x="773" y="368"/>
                </a:lnTo>
                <a:lnTo>
                  <a:pt x="776" y="371"/>
                </a:lnTo>
                <a:lnTo>
                  <a:pt x="778" y="374"/>
                </a:lnTo>
                <a:lnTo>
                  <a:pt x="780" y="376"/>
                </a:lnTo>
                <a:lnTo>
                  <a:pt x="786" y="379"/>
                </a:lnTo>
                <a:lnTo>
                  <a:pt x="789" y="382"/>
                </a:lnTo>
                <a:lnTo>
                  <a:pt x="792" y="389"/>
                </a:lnTo>
                <a:lnTo>
                  <a:pt x="794" y="389"/>
                </a:lnTo>
                <a:lnTo>
                  <a:pt x="797" y="387"/>
                </a:lnTo>
                <a:lnTo>
                  <a:pt x="799" y="386"/>
                </a:lnTo>
                <a:lnTo>
                  <a:pt x="800" y="389"/>
                </a:lnTo>
                <a:lnTo>
                  <a:pt x="804" y="390"/>
                </a:lnTo>
                <a:lnTo>
                  <a:pt x="807" y="392"/>
                </a:lnTo>
                <a:lnTo>
                  <a:pt x="808" y="394"/>
                </a:lnTo>
                <a:lnTo>
                  <a:pt x="808" y="395"/>
                </a:lnTo>
                <a:lnTo>
                  <a:pt x="807" y="398"/>
                </a:lnTo>
                <a:lnTo>
                  <a:pt x="805" y="403"/>
                </a:lnTo>
                <a:lnTo>
                  <a:pt x="804" y="405"/>
                </a:lnTo>
                <a:lnTo>
                  <a:pt x="800" y="405"/>
                </a:lnTo>
                <a:lnTo>
                  <a:pt x="797" y="408"/>
                </a:lnTo>
                <a:lnTo>
                  <a:pt x="796" y="408"/>
                </a:lnTo>
                <a:lnTo>
                  <a:pt x="792" y="416"/>
                </a:lnTo>
                <a:lnTo>
                  <a:pt x="789" y="427"/>
                </a:lnTo>
                <a:lnTo>
                  <a:pt x="791" y="427"/>
                </a:lnTo>
                <a:lnTo>
                  <a:pt x="788" y="435"/>
                </a:lnTo>
                <a:lnTo>
                  <a:pt x="788" y="437"/>
                </a:lnTo>
                <a:lnTo>
                  <a:pt x="789" y="442"/>
                </a:lnTo>
                <a:lnTo>
                  <a:pt x="799" y="446"/>
                </a:lnTo>
                <a:lnTo>
                  <a:pt x="799" y="448"/>
                </a:lnTo>
                <a:lnTo>
                  <a:pt x="799" y="451"/>
                </a:lnTo>
                <a:lnTo>
                  <a:pt x="799" y="453"/>
                </a:lnTo>
                <a:lnTo>
                  <a:pt x="797" y="454"/>
                </a:lnTo>
                <a:lnTo>
                  <a:pt x="797" y="459"/>
                </a:lnTo>
                <a:lnTo>
                  <a:pt x="797" y="462"/>
                </a:lnTo>
                <a:lnTo>
                  <a:pt x="800" y="464"/>
                </a:lnTo>
                <a:lnTo>
                  <a:pt x="800" y="466"/>
                </a:lnTo>
                <a:lnTo>
                  <a:pt x="804" y="467"/>
                </a:lnTo>
                <a:lnTo>
                  <a:pt x="805" y="472"/>
                </a:lnTo>
                <a:lnTo>
                  <a:pt x="805" y="475"/>
                </a:lnTo>
                <a:lnTo>
                  <a:pt x="810" y="482"/>
                </a:lnTo>
                <a:lnTo>
                  <a:pt x="810" y="483"/>
                </a:lnTo>
                <a:lnTo>
                  <a:pt x="812" y="486"/>
                </a:lnTo>
                <a:lnTo>
                  <a:pt x="815" y="485"/>
                </a:lnTo>
                <a:lnTo>
                  <a:pt x="815" y="486"/>
                </a:lnTo>
                <a:lnTo>
                  <a:pt x="815" y="488"/>
                </a:lnTo>
                <a:lnTo>
                  <a:pt x="813" y="488"/>
                </a:lnTo>
                <a:lnTo>
                  <a:pt x="810" y="490"/>
                </a:lnTo>
                <a:lnTo>
                  <a:pt x="810" y="491"/>
                </a:lnTo>
                <a:lnTo>
                  <a:pt x="807" y="493"/>
                </a:lnTo>
                <a:lnTo>
                  <a:pt x="812" y="496"/>
                </a:lnTo>
                <a:lnTo>
                  <a:pt x="813" y="496"/>
                </a:lnTo>
                <a:lnTo>
                  <a:pt x="813" y="498"/>
                </a:lnTo>
                <a:lnTo>
                  <a:pt x="813" y="501"/>
                </a:lnTo>
                <a:lnTo>
                  <a:pt x="815" y="501"/>
                </a:lnTo>
                <a:lnTo>
                  <a:pt x="820" y="498"/>
                </a:lnTo>
                <a:lnTo>
                  <a:pt x="823" y="494"/>
                </a:lnTo>
                <a:lnTo>
                  <a:pt x="821" y="491"/>
                </a:lnTo>
                <a:lnTo>
                  <a:pt x="823" y="490"/>
                </a:lnTo>
                <a:lnTo>
                  <a:pt x="824" y="488"/>
                </a:lnTo>
                <a:lnTo>
                  <a:pt x="824" y="486"/>
                </a:lnTo>
                <a:lnTo>
                  <a:pt x="828" y="488"/>
                </a:lnTo>
                <a:lnTo>
                  <a:pt x="828" y="490"/>
                </a:lnTo>
                <a:lnTo>
                  <a:pt x="831" y="488"/>
                </a:lnTo>
                <a:lnTo>
                  <a:pt x="831" y="485"/>
                </a:lnTo>
                <a:lnTo>
                  <a:pt x="834" y="482"/>
                </a:lnTo>
                <a:lnTo>
                  <a:pt x="834" y="490"/>
                </a:lnTo>
                <a:lnTo>
                  <a:pt x="834" y="493"/>
                </a:lnTo>
                <a:lnTo>
                  <a:pt x="834" y="496"/>
                </a:lnTo>
                <a:lnTo>
                  <a:pt x="834" y="498"/>
                </a:lnTo>
                <a:lnTo>
                  <a:pt x="831" y="501"/>
                </a:lnTo>
                <a:lnTo>
                  <a:pt x="826" y="502"/>
                </a:lnTo>
                <a:lnTo>
                  <a:pt x="824" y="502"/>
                </a:lnTo>
                <a:lnTo>
                  <a:pt x="824" y="504"/>
                </a:lnTo>
                <a:lnTo>
                  <a:pt x="824" y="506"/>
                </a:lnTo>
                <a:lnTo>
                  <a:pt x="824" y="507"/>
                </a:lnTo>
                <a:lnTo>
                  <a:pt x="824" y="510"/>
                </a:lnTo>
                <a:lnTo>
                  <a:pt x="826" y="517"/>
                </a:lnTo>
                <a:lnTo>
                  <a:pt x="821" y="518"/>
                </a:lnTo>
                <a:lnTo>
                  <a:pt x="818" y="520"/>
                </a:lnTo>
                <a:lnTo>
                  <a:pt x="815" y="520"/>
                </a:lnTo>
                <a:lnTo>
                  <a:pt x="813" y="520"/>
                </a:lnTo>
                <a:lnTo>
                  <a:pt x="813" y="517"/>
                </a:lnTo>
                <a:lnTo>
                  <a:pt x="812" y="517"/>
                </a:lnTo>
                <a:lnTo>
                  <a:pt x="810" y="517"/>
                </a:lnTo>
                <a:lnTo>
                  <a:pt x="808" y="518"/>
                </a:lnTo>
                <a:lnTo>
                  <a:pt x="807" y="522"/>
                </a:lnTo>
                <a:lnTo>
                  <a:pt x="807" y="525"/>
                </a:lnTo>
                <a:lnTo>
                  <a:pt x="805" y="525"/>
                </a:lnTo>
                <a:lnTo>
                  <a:pt x="802" y="522"/>
                </a:lnTo>
                <a:lnTo>
                  <a:pt x="802" y="525"/>
                </a:lnTo>
                <a:lnTo>
                  <a:pt x="804" y="526"/>
                </a:lnTo>
                <a:lnTo>
                  <a:pt x="802" y="528"/>
                </a:lnTo>
                <a:lnTo>
                  <a:pt x="799" y="528"/>
                </a:lnTo>
                <a:lnTo>
                  <a:pt x="797" y="528"/>
                </a:lnTo>
                <a:lnTo>
                  <a:pt x="797" y="531"/>
                </a:lnTo>
                <a:lnTo>
                  <a:pt x="797" y="534"/>
                </a:lnTo>
                <a:lnTo>
                  <a:pt x="799" y="534"/>
                </a:lnTo>
                <a:lnTo>
                  <a:pt x="796" y="536"/>
                </a:lnTo>
                <a:lnTo>
                  <a:pt x="797" y="539"/>
                </a:lnTo>
                <a:lnTo>
                  <a:pt x="796" y="539"/>
                </a:lnTo>
                <a:lnTo>
                  <a:pt x="794" y="539"/>
                </a:lnTo>
                <a:lnTo>
                  <a:pt x="792" y="538"/>
                </a:lnTo>
                <a:lnTo>
                  <a:pt x="792" y="536"/>
                </a:lnTo>
                <a:lnTo>
                  <a:pt x="792" y="534"/>
                </a:lnTo>
                <a:lnTo>
                  <a:pt x="791" y="533"/>
                </a:lnTo>
                <a:lnTo>
                  <a:pt x="786" y="536"/>
                </a:lnTo>
                <a:lnTo>
                  <a:pt x="783" y="538"/>
                </a:lnTo>
                <a:lnTo>
                  <a:pt x="783" y="539"/>
                </a:lnTo>
                <a:lnTo>
                  <a:pt x="781" y="541"/>
                </a:lnTo>
                <a:lnTo>
                  <a:pt x="780" y="539"/>
                </a:lnTo>
                <a:lnTo>
                  <a:pt x="778" y="538"/>
                </a:lnTo>
                <a:lnTo>
                  <a:pt x="775" y="538"/>
                </a:lnTo>
                <a:lnTo>
                  <a:pt x="773" y="539"/>
                </a:lnTo>
                <a:lnTo>
                  <a:pt x="773" y="541"/>
                </a:lnTo>
                <a:lnTo>
                  <a:pt x="773" y="542"/>
                </a:lnTo>
                <a:lnTo>
                  <a:pt x="773" y="544"/>
                </a:lnTo>
                <a:lnTo>
                  <a:pt x="775" y="546"/>
                </a:lnTo>
                <a:lnTo>
                  <a:pt x="775" y="547"/>
                </a:lnTo>
                <a:lnTo>
                  <a:pt x="776" y="547"/>
                </a:lnTo>
                <a:lnTo>
                  <a:pt x="775" y="550"/>
                </a:lnTo>
                <a:lnTo>
                  <a:pt x="775" y="552"/>
                </a:lnTo>
                <a:lnTo>
                  <a:pt x="778" y="550"/>
                </a:lnTo>
                <a:lnTo>
                  <a:pt x="778" y="552"/>
                </a:lnTo>
                <a:lnTo>
                  <a:pt x="775" y="554"/>
                </a:lnTo>
                <a:lnTo>
                  <a:pt x="773" y="554"/>
                </a:lnTo>
                <a:lnTo>
                  <a:pt x="772" y="554"/>
                </a:lnTo>
                <a:lnTo>
                  <a:pt x="770" y="554"/>
                </a:lnTo>
                <a:lnTo>
                  <a:pt x="770" y="549"/>
                </a:lnTo>
                <a:lnTo>
                  <a:pt x="767" y="546"/>
                </a:lnTo>
                <a:lnTo>
                  <a:pt x="765" y="546"/>
                </a:lnTo>
                <a:lnTo>
                  <a:pt x="760" y="546"/>
                </a:lnTo>
                <a:lnTo>
                  <a:pt x="759" y="546"/>
                </a:lnTo>
                <a:lnTo>
                  <a:pt x="757" y="547"/>
                </a:lnTo>
                <a:lnTo>
                  <a:pt x="760" y="550"/>
                </a:lnTo>
                <a:lnTo>
                  <a:pt x="759" y="550"/>
                </a:lnTo>
                <a:lnTo>
                  <a:pt x="757" y="550"/>
                </a:lnTo>
                <a:lnTo>
                  <a:pt x="754" y="549"/>
                </a:lnTo>
                <a:lnTo>
                  <a:pt x="752" y="550"/>
                </a:lnTo>
                <a:lnTo>
                  <a:pt x="752" y="552"/>
                </a:lnTo>
                <a:lnTo>
                  <a:pt x="751" y="555"/>
                </a:lnTo>
                <a:lnTo>
                  <a:pt x="751" y="558"/>
                </a:lnTo>
                <a:lnTo>
                  <a:pt x="749" y="560"/>
                </a:lnTo>
                <a:lnTo>
                  <a:pt x="748" y="560"/>
                </a:lnTo>
                <a:lnTo>
                  <a:pt x="746" y="558"/>
                </a:lnTo>
                <a:lnTo>
                  <a:pt x="744" y="557"/>
                </a:lnTo>
                <a:lnTo>
                  <a:pt x="740" y="557"/>
                </a:lnTo>
                <a:lnTo>
                  <a:pt x="740" y="558"/>
                </a:lnTo>
                <a:lnTo>
                  <a:pt x="738" y="560"/>
                </a:lnTo>
                <a:lnTo>
                  <a:pt x="740" y="562"/>
                </a:lnTo>
                <a:lnTo>
                  <a:pt x="741" y="562"/>
                </a:lnTo>
                <a:lnTo>
                  <a:pt x="743" y="562"/>
                </a:lnTo>
                <a:lnTo>
                  <a:pt x="741" y="565"/>
                </a:lnTo>
                <a:lnTo>
                  <a:pt x="738" y="568"/>
                </a:lnTo>
                <a:lnTo>
                  <a:pt x="738" y="571"/>
                </a:lnTo>
                <a:lnTo>
                  <a:pt x="740" y="574"/>
                </a:lnTo>
                <a:lnTo>
                  <a:pt x="740" y="576"/>
                </a:lnTo>
                <a:lnTo>
                  <a:pt x="740" y="581"/>
                </a:lnTo>
                <a:lnTo>
                  <a:pt x="741" y="581"/>
                </a:lnTo>
                <a:lnTo>
                  <a:pt x="743" y="582"/>
                </a:lnTo>
                <a:lnTo>
                  <a:pt x="741" y="587"/>
                </a:lnTo>
                <a:lnTo>
                  <a:pt x="740" y="590"/>
                </a:lnTo>
                <a:lnTo>
                  <a:pt x="743" y="597"/>
                </a:lnTo>
                <a:lnTo>
                  <a:pt x="744" y="602"/>
                </a:lnTo>
                <a:lnTo>
                  <a:pt x="744" y="606"/>
                </a:lnTo>
                <a:lnTo>
                  <a:pt x="746" y="610"/>
                </a:lnTo>
                <a:lnTo>
                  <a:pt x="748" y="616"/>
                </a:lnTo>
                <a:lnTo>
                  <a:pt x="748" y="618"/>
                </a:lnTo>
                <a:lnTo>
                  <a:pt x="751" y="619"/>
                </a:lnTo>
                <a:lnTo>
                  <a:pt x="752" y="629"/>
                </a:lnTo>
                <a:lnTo>
                  <a:pt x="752" y="630"/>
                </a:lnTo>
                <a:lnTo>
                  <a:pt x="754" y="630"/>
                </a:lnTo>
                <a:lnTo>
                  <a:pt x="759" y="630"/>
                </a:lnTo>
                <a:lnTo>
                  <a:pt x="762" y="630"/>
                </a:lnTo>
                <a:lnTo>
                  <a:pt x="764" y="630"/>
                </a:lnTo>
                <a:lnTo>
                  <a:pt x="764" y="632"/>
                </a:lnTo>
                <a:lnTo>
                  <a:pt x="764" y="634"/>
                </a:lnTo>
                <a:lnTo>
                  <a:pt x="762" y="635"/>
                </a:lnTo>
                <a:lnTo>
                  <a:pt x="762" y="637"/>
                </a:lnTo>
                <a:lnTo>
                  <a:pt x="759" y="638"/>
                </a:lnTo>
                <a:lnTo>
                  <a:pt x="759" y="642"/>
                </a:lnTo>
                <a:lnTo>
                  <a:pt x="760" y="643"/>
                </a:lnTo>
                <a:lnTo>
                  <a:pt x="762" y="646"/>
                </a:lnTo>
                <a:lnTo>
                  <a:pt x="767" y="648"/>
                </a:lnTo>
                <a:lnTo>
                  <a:pt x="770" y="648"/>
                </a:lnTo>
                <a:lnTo>
                  <a:pt x="772" y="650"/>
                </a:lnTo>
                <a:lnTo>
                  <a:pt x="773" y="653"/>
                </a:lnTo>
                <a:lnTo>
                  <a:pt x="773" y="656"/>
                </a:lnTo>
                <a:lnTo>
                  <a:pt x="773" y="659"/>
                </a:lnTo>
                <a:lnTo>
                  <a:pt x="773" y="666"/>
                </a:lnTo>
                <a:lnTo>
                  <a:pt x="770" y="682"/>
                </a:lnTo>
                <a:lnTo>
                  <a:pt x="770" y="683"/>
                </a:lnTo>
                <a:lnTo>
                  <a:pt x="770" y="686"/>
                </a:lnTo>
                <a:lnTo>
                  <a:pt x="751" y="686"/>
                </a:lnTo>
                <a:lnTo>
                  <a:pt x="716" y="686"/>
                </a:lnTo>
                <a:lnTo>
                  <a:pt x="680" y="688"/>
                </a:lnTo>
                <a:lnTo>
                  <a:pt x="676" y="688"/>
                </a:lnTo>
                <a:lnTo>
                  <a:pt x="658" y="688"/>
                </a:lnTo>
                <a:lnTo>
                  <a:pt x="653" y="688"/>
                </a:lnTo>
                <a:lnTo>
                  <a:pt x="644" y="688"/>
                </a:lnTo>
                <a:lnTo>
                  <a:pt x="637" y="688"/>
                </a:lnTo>
                <a:lnTo>
                  <a:pt x="591" y="688"/>
                </a:lnTo>
                <a:lnTo>
                  <a:pt x="565" y="688"/>
                </a:lnTo>
                <a:lnTo>
                  <a:pt x="562" y="688"/>
                </a:lnTo>
                <a:lnTo>
                  <a:pt x="551" y="688"/>
                </a:lnTo>
                <a:lnTo>
                  <a:pt x="541" y="690"/>
                </a:lnTo>
                <a:lnTo>
                  <a:pt x="528" y="690"/>
                </a:lnTo>
                <a:lnTo>
                  <a:pt x="512" y="690"/>
                </a:lnTo>
                <a:lnTo>
                  <a:pt x="482" y="688"/>
                </a:lnTo>
                <a:lnTo>
                  <a:pt x="474" y="688"/>
                </a:lnTo>
                <a:lnTo>
                  <a:pt x="466" y="688"/>
                </a:lnTo>
                <a:lnTo>
                  <a:pt x="452" y="688"/>
                </a:lnTo>
                <a:lnTo>
                  <a:pt x="440" y="688"/>
                </a:lnTo>
                <a:lnTo>
                  <a:pt x="402" y="688"/>
                </a:lnTo>
                <a:lnTo>
                  <a:pt x="400" y="688"/>
                </a:lnTo>
                <a:lnTo>
                  <a:pt x="388" y="688"/>
                </a:lnTo>
                <a:lnTo>
                  <a:pt x="381" y="688"/>
                </a:lnTo>
                <a:lnTo>
                  <a:pt x="375" y="688"/>
                </a:lnTo>
                <a:lnTo>
                  <a:pt x="365" y="688"/>
                </a:lnTo>
                <a:lnTo>
                  <a:pt x="359" y="688"/>
                </a:lnTo>
                <a:lnTo>
                  <a:pt x="352" y="688"/>
                </a:lnTo>
                <a:lnTo>
                  <a:pt x="344" y="688"/>
                </a:lnTo>
                <a:lnTo>
                  <a:pt x="336" y="688"/>
                </a:lnTo>
                <a:lnTo>
                  <a:pt x="332" y="688"/>
                </a:lnTo>
                <a:lnTo>
                  <a:pt x="324" y="688"/>
                </a:lnTo>
                <a:lnTo>
                  <a:pt x="306" y="688"/>
                </a:lnTo>
                <a:lnTo>
                  <a:pt x="296" y="688"/>
                </a:lnTo>
                <a:lnTo>
                  <a:pt x="288" y="688"/>
                </a:lnTo>
                <a:lnTo>
                  <a:pt x="288" y="629"/>
                </a:lnTo>
                <a:lnTo>
                  <a:pt x="288" y="579"/>
                </a:lnTo>
                <a:lnTo>
                  <a:pt x="288" y="541"/>
                </a:lnTo>
                <a:lnTo>
                  <a:pt x="288" y="517"/>
                </a:lnTo>
                <a:lnTo>
                  <a:pt x="288" y="498"/>
                </a:lnTo>
                <a:lnTo>
                  <a:pt x="288" y="491"/>
                </a:lnTo>
                <a:lnTo>
                  <a:pt x="288" y="488"/>
                </a:lnTo>
                <a:lnTo>
                  <a:pt x="288" y="482"/>
                </a:lnTo>
                <a:lnTo>
                  <a:pt x="288" y="472"/>
                </a:lnTo>
                <a:lnTo>
                  <a:pt x="288" y="469"/>
                </a:lnTo>
                <a:lnTo>
                  <a:pt x="288" y="453"/>
                </a:lnTo>
                <a:lnTo>
                  <a:pt x="288" y="424"/>
                </a:lnTo>
                <a:lnTo>
                  <a:pt x="288" y="411"/>
                </a:lnTo>
                <a:lnTo>
                  <a:pt x="288" y="381"/>
                </a:lnTo>
                <a:lnTo>
                  <a:pt x="288" y="370"/>
                </a:lnTo>
                <a:lnTo>
                  <a:pt x="288" y="363"/>
                </a:lnTo>
                <a:lnTo>
                  <a:pt x="288" y="310"/>
                </a:lnTo>
                <a:lnTo>
                  <a:pt x="288" y="275"/>
                </a:lnTo>
                <a:lnTo>
                  <a:pt x="288" y="274"/>
                </a:lnTo>
                <a:lnTo>
                  <a:pt x="288" y="229"/>
                </a:lnTo>
                <a:lnTo>
                  <a:pt x="288" y="192"/>
                </a:lnTo>
                <a:lnTo>
                  <a:pt x="269" y="192"/>
                </a:lnTo>
                <a:lnTo>
                  <a:pt x="239" y="192"/>
                </a:lnTo>
                <a:lnTo>
                  <a:pt x="218" y="192"/>
                </a:lnTo>
                <a:lnTo>
                  <a:pt x="200" y="192"/>
                </a:lnTo>
                <a:lnTo>
                  <a:pt x="197" y="192"/>
                </a:lnTo>
                <a:lnTo>
                  <a:pt x="191" y="192"/>
                </a:lnTo>
                <a:lnTo>
                  <a:pt x="165" y="192"/>
                </a:lnTo>
                <a:lnTo>
                  <a:pt x="160" y="192"/>
                </a:lnTo>
                <a:lnTo>
                  <a:pt x="138" y="192"/>
                </a:lnTo>
                <a:lnTo>
                  <a:pt x="130" y="192"/>
                </a:lnTo>
                <a:lnTo>
                  <a:pt x="109" y="194"/>
                </a:lnTo>
                <a:lnTo>
                  <a:pt x="104" y="194"/>
                </a:lnTo>
                <a:lnTo>
                  <a:pt x="101" y="194"/>
                </a:lnTo>
                <a:lnTo>
                  <a:pt x="98" y="194"/>
                </a:lnTo>
                <a:lnTo>
                  <a:pt x="96" y="194"/>
                </a:lnTo>
                <a:lnTo>
                  <a:pt x="82" y="192"/>
                </a:lnTo>
                <a:lnTo>
                  <a:pt x="77" y="192"/>
                </a:lnTo>
                <a:lnTo>
                  <a:pt x="74" y="192"/>
                </a:lnTo>
                <a:lnTo>
                  <a:pt x="69" y="192"/>
                </a:lnTo>
                <a:lnTo>
                  <a:pt x="53" y="192"/>
                </a:lnTo>
                <a:lnTo>
                  <a:pt x="50" y="192"/>
                </a:lnTo>
                <a:lnTo>
                  <a:pt x="48" y="192"/>
                </a:lnTo>
                <a:lnTo>
                  <a:pt x="47" y="192"/>
                </a:lnTo>
                <a:lnTo>
                  <a:pt x="45" y="192"/>
                </a:lnTo>
                <a:lnTo>
                  <a:pt x="42" y="192"/>
                </a:lnTo>
                <a:lnTo>
                  <a:pt x="36" y="192"/>
                </a:lnTo>
                <a:lnTo>
                  <a:pt x="32" y="192"/>
                </a:lnTo>
                <a:lnTo>
                  <a:pt x="20" y="192"/>
                </a:lnTo>
                <a:lnTo>
                  <a:pt x="18" y="192"/>
                </a:lnTo>
                <a:lnTo>
                  <a:pt x="15" y="192"/>
                </a:lnTo>
                <a:lnTo>
                  <a:pt x="13" y="192"/>
                </a:lnTo>
                <a:lnTo>
                  <a:pt x="10" y="192"/>
                </a:lnTo>
                <a:lnTo>
                  <a:pt x="4" y="192"/>
                </a:lnTo>
                <a:lnTo>
                  <a:pt x="2" y="192"/>
                </a:lnTo>
                <a:lnTo>
                  <a:pt x="2" y="184"/>
                </a:lnTo>
                <a:lnTo>
                  <a:pt x="2" y="178"/>
                </a:lnTo>
                <a:lnTo>
                  <a:pt x="2" y="174"/>
                </a:lnTo>
                <a:lnTo>
                  <a:pt x="2" y="149"/>
                </a:lnTo>
                <a:lnTo>
                  <a:pt x="2" y="144"/>
                </a:lnTo>
                <a:lnTo>
                  <a:pt x="2" y="130"/>
                </a:lnTo>
                <a:lnTo>
                  <a:pt x="0" y="130"/>
                </a:lnTo>
                <a:lnTo>
                  <a:pt x="0" y="93"/>
                </a:lnTo>
                <a:lnTo>
                  <a:pt x="0" y="90"/>
                </a:lnTo>
                <a:lnTo>
                  <a:pt x="0" y="66"/>
                </a:lnTo>
                <a:lnTo>
                  <a:pt x="0" y="59"/>
                </a:lnTo>
                <a:lnTo>
                  <a:pt x="0" y="56"/>
                </a:lnTo>
                <a:lnTo>
                  <a:pt x="0" y="18"/>
                </a:lnTo>
                <a:lnTo>
                  <a:pt x="0" y="16"/>
                </a:lnTo>
                <a:lnTo>
                  <a:pt x="0" y="13"/>
                </a:lnTo>
                <a:lnTo>
                  <a:pt x="0" y="10"/>
                </a:lnTo>
                <a:lnTo>
                  <a:pt x="0" y="0"/>
                </a:lnTo>
                <a:lnTo>
                  <a:pt x="4" y="0"/>
                </a:lnTo>
                <a:lnTo>
                  <a:pt x="5" y="0"/>
                </a:lnTo>
                <a:lnTo>
                  <a:pt x="8" y="0"/>
                </a:lnTo>
                <a:lnTo>
                  <a:pt x="10" y="0"/>
                </a:lnTo>
                <a:lnTo>
                  <a:pt x="13" y="0"/>
                </a:lnTo>
                <a:lnTo>
                  <a:pt x="15" y="0"/>
                </a:lnTo>
                <a:lnTo>
                  <a:pt x="16" y="0"/>
                </a:lnTo>
                <a:lnTo>
                  <a:pt x="20" y="0"/>
                </a:lnTo>
                <a:lnTo>
                  <a:pt x="21" y="0"/>
                </a:lnTo>
                <a:lnTo>
                  <a:pt x="24" y="0"/>
                </a:lnTo>
                <a:lnTo>
                  <a:pt x="26" y="0"/>
                </a:lnTo>
                <a:lnTo>
                  <a:pt x="29" y="0"/>
                </a:lnTo>
                <a:lnTo>
                  <a:pt x="31" y="0"/>
                </a:lnTo>
                <a:lnTo>
                  <a:pt x="34" y="0"/>
                </a:lnTo>
                <a:lnTo>
                  <a:pt x="36" y="0"/>
                </a:lnTo>
                <a:lnTo>
                  <a:pt x="37" y="0"/>
                </a:lnTo>
                <a:lnTo>
                  <a:pt x="40" y="0"/>
                </a:lnTo>
                <a:lnTo>
                  <a:pt x="42" y="0"/>
                </a:lnTo>
                <a:lnTo>
                  <a:pt x="45" y="0"/>
                </a:lnTo>
                <a:lnTo>
                  <a:pt x="47" y="0"/>
                </a:lnTo>
                <a:lnTo>
                  <a:pt x="50" y="0"/>
                </a:lnTo>
                <a:lnTo>
                  <a:pt x="52" y="0"/>
                </a:lnTo>
                <a:lnTo>
                  <a:pt x="53" y="0"/>
                </a:lnTo>
                <a:lnTo>
                  <a:pt x="56" y="0"/>
                </a:lnTo>
                <a:lnTo>
                  <a:pt x="58" y="0"/>
                </a:lnTo>
                <a:lnTo>
                  <a:pt x="61" y="0"/>
                </a:lnTo>
                <a:lnTo>
                  <a:pt x="63" y="0"/>
                </a:lnTo>
                <a:lnTo>
                  <a:pt x="66" y="0"/>
                </a:lnTo>
                <a:lnTo>
                  <a:pt x="68" y="0"/>
                </a:lnTo>
                <a:lnTo>
                  <a:pt x="71" y="0"/>
                </a:lnTo>
                <a:lnTo>
                  <a:pt x="72" y="0"/>
                </a:lnTo>
                <a:lnTo>
                  <a:pt x="74" y="0"/>
                </a:lnTo>
                <a:lnTo>
                  <a:pt x="77" y="0"/>
                </a:lnTo>
                <a:lnTo>
                  <a:pt x="79" y="0"/>
                </a:lnTo>
                <a:lnTo>
                  <a:pt x="82" y="0"/>
                </a:lnTo>
                <a:lnTo>
                  <a:pt x="84" y="0"/>
                </a:lnTo>
                <a:lnTo>
                  <a:pt x="87" y="0"/>
                </a:lnTo>
                <a:lnTo>
                  <a:pt x="88" y="0"/>
                </a:lnTo>
                <a:lnTo>
                  <a:pt x="92" y="0"/>
                </a:lnTo>
                <a:lnTo>
                  <a:pt x="93" y="0"/>
                </a:lnTo>
                <a:lnTo>
                  <a:pt x="95" y="0"/>
                </a:lnTo>
                <a:lnTo>
                  <a:pt x="98" y="0"/>
                </a:lnTo>
                <a:lnTo>
                  <a:pt x="100" y="0"/>
                </a:lnTo>
                <a:lnTo>
                  <a:pt x="103" y="0"/>
                </a:lnTo>
                <a:lnTo>
                  <a:pt x="104" y="0"/>
                </a:lnTo>
                <a:lnTo>
                  <a:pt x="108" y="0"/>
                </a:lnTo>
                <a:lnTo>
                  <a:pt x="109" y="0"/>
                </a:lnTo>
                <a:lnTo>
                  <a:pt x="112" y="0"/>
                </a:lnTo>
                <a:lnTo>
                  <a:pt x="114" y="0"/>
                </a:lnTo>
                <a:lnTo>
                  <a:pt x="116" y="0"/>
                </a:lnTo>
                <a:lnTo>
                  <a:pt x="119" y="0"/>
                </a:lnTo>
                <a:lnTo>
                  <a:pt x="120" y="0"/>
                </a:lnTo>
                <a:lnTo>
                  <a:pt x="124" y="0"/>
                </a:lnTo>
                <a:lnTo>
                  <a:pt x="125" y="0"/>
                </a:lnTo>
                <a:lnTo>
                  <a:pt x="128" y="0"/>
                </a:lnTo>
                <a:lnTo>
                  <a:pt x="130" y="0"/>
                </a:lnTo>
                <a:lnTo>
                  <a:pt x="132" y="0"/>
                </a:lnTo>
                <a:lnTo>
                  <a:pt x="135" y="0"/>
                </a:lnTo>
                <a:lnTo>
                  <a:pt x="136" y="0"/>
                </a:lnTo>
                <a:lnTo>
                  <a:pt x="140" y="0"/>
                </a:lnTo>
                <a:lnTo>
                  <a:pt x="141" y="0"/>
                </a:lnTo>
                <a:lnTo>
                  <a:pt x="144" y="0"/>
                </a:lnTo>
                <a:lnTo>
                  <a:pt x="146" y="0"/>
                </a:lnTo>
                <a:lnTo>
                  <a:pt x="149" y="0"/>
                </a:lnTo>
                <a:lnTo>
                  <a:pt x="151" y="0"/>
                </a:lnTo>
                <a:lnTo>
                  <a:pt x="152" y="0"/>
                </a:lnTo>
                <a:lnTo>
                  <a:pt x="156" y="0"/>
                </a:lnTo>
                <a:lnTo>
                  <a:pt x="157" y="0"/>
                </a:lnTo>
                <a:lnTo>
                  <a:pt x="160" y="0"/>
                </a:lnTo>
                <a:lnTo>
                  <a:pt x="162" y="0"/>
                </a:lnTo>
                <a:lnTo>
                  <a:pt x="165" y="0"/>
                </a:lnTo>
                <a:lnTo>
                  <a:pt x="167" y="0"/>
                </a:lnTo>
                <a:lnTo>
                  <a:pt x="170" y="0"/>
                </a:lnTo>
                <a:lnTo>
                  <a:pt x="172" y="0"/>
                </a:lnTo>
                <a:lnTo>
                  <a:pt x="173" y="0"/>
                </a:lnTo>
                <a:lnTo>
                  <a:pt x="176" y="0"/>
                </a:lnTo>
                <a:lnTo>
                  <a:pt x="178" y="0"/>
                </a:lnTo>
                <a:lnTo>
                  <a:pt x="181" y="0"/>
                </a:lnTo>
                <a:lnTo>
                  <a:pt x="183" y="0"/>
                </a:lnTo>
                <a:lnTo>
                  <a:pt x="186" y="0"/>
                </a:lnTo>
                <a:lnTo>
                  <a:pt x="188" y="0"/>
                </a:lnTo>
                <a:lnTo>
                  <a:pt x="191" y="0"/>
                </a:lnTo>
                <a:lnTo>
                  <a:pt x="192" y="0"/>
                </a:lnTo>
                <a:lnTo>
                  <a:pt x="194" y="0"/>
                </a:lnTo>
                <a:lnTo>
                  <a:pt x="197" y="0"/>
                </a:lnTo>
                <a:lnTo>
                  <a:pt x="199" y="0"/>
                </a:lnTo>
                <a:lnTo>
                  <a:pt x="202" y="0"/>
                </a:lnTo>
                <a:lnTo>
                  <a:pt x="204" y="0"/>
                </a:lnTo>
                <a:lnTo>
                  <a:pt x="207" y="0"/>
                </a:lnTo>
                <a:lnTo>
                  <a:pt x="208" y="0"/>
                </a:lnTo>
                <a:lnTo>
                  <a:pt x="210" y="0"/>
                </a:lnTo>
                <a:lnTo>
                  <a:pt x="213" y="0"/>
                </a:lnTo>
                <a:lnTo>
                  <a:pt x="215" y="0"/>
                </a:lnTo>
                <a:lnTo>
                  <a:pt x="218" y="0"/>
                </a:lnTo>
                <a:lnTo>
                  <a:pt x="220" y="0"/>
                </a:lnTo>
                <a:lnTo>
                  <a:pt x="223" y="0"/>
                </a:lnTo>
                <a:lnTo>
                  <a:pt x="224" y="0"/>
                </a:lnTo>
                <a:lnTo>
                  <a:pt x="228" y="0"/>
                </a:lnTo>
                <a:lnTo>
                  <a:pt x="229" y="0"/>
                </a:lnTo>
                <a:lnTo>
                  <a:pt x="231" y="0"/>
                </a:lnTo>
                <a:lnTo>
                  <a:pt x="234" y="0"/>
                </a:lnTo>
                <a:lnTo>
                  <a:pt x="236" y="0"/>
                </a:lnTo>
                <a:lnTo>
                  <a:pt x="239" y="0"/>
                </a:lnTo>
                <a:lnTo>
                  <a:pt x="240" y="0"/>
                </a:lnTo>
                <a:lnTo>
                  <a:pt x="244" y="0"/>
                </a:lnTo>
                <a:lnTo>
                  <a:pt x="245" y="0"/>
                </a:lnTo>
                <a:lnTo>
                  <a:pt x="248" y="0"/>
                </a:lnTo>
                <a:lnTo>
                  <a:pt x="250" y="0"/>
                </a:lnTo>
                <a:lnTo>
                  <a:pt x="252" y="0"/>
                </a:lnTo>
                <a:lnTo>
                  <a:pt x="255" y="0"/>
                </a:lnTo>
                <a:lnTo>
                  <a:pt x="256" y="0"/>
                </a:lnTo>
                <a:lnTo>
                  <a:pt x="260" y="0"/>
                </a:lnTo>
                <a:lnTo>
                  <a:pt x="261" y="0"/>
                </a:lnTo>
                <a:lnTo>
                  <a:pt x="264" y="0"/>
                </a:lnTo>
                <a:lnTo>
                  <a:pt x="266" y="0"/>
                </a:lnTo>
                <a:lnTo>
                  <a:pt x="269" y="0"/>
                </a:lnTo>
                <a:lnTo>
                  <a:pt x="271" y="0"/>
                </a:lnTo>
                <a:lnTo>
                  <a:pt x="272" y="0"/>
                </a:lnTo>
                <a:lnTo>
                  <a:pt x="276" y="0"/>
                </a:lnTo>
                <a:lnTo>
                  <a:pt x="277" y="0"/>
                </a:lnTo>
                <a:lnTo>
                  <a:pt x="280" y="0"/>
                </a:lnTo>
                <a:lnTo>
                  <a:pt x="282" y="0"/>
                </a:lnTo>
                <a:lnTo>
                  <a:pt x="285" y="0"/>
                </a:lnTo>
                <a:lnTo>
                  <a:pt x="287" y="0"/>
                </a:lnTo>
                <a:lnTo>
                  <a:pt x="288" y="0"/>
                </a:lnTo>
                <a:lnTo>
                  <a:pt x="292" y="0"/>
                </a:lnTo>
                <a:lnTo>
                  <a:pt x="293" y="0"/>
                </a:lnTo>
                <a:lnTo>
                  <a:pt x="296" y="0"/>
                </a:lnTo>
                <a:lnTo>
                  <a:pt x="298" y="0"/>
                </a:lnTo>
                <a:lnTo>
                  <a:pt x="301" y="0"/>
                </a:lnTo>
                <a:lnTo>
                  <a:pt x="303" y="0"/>
                </a:lnTo>
                <a:lnTo>
                  <a:pt x="306" y="0"/>
                </a:lnTo>
                <a:lnTo>
                  <a:pt x="308" y="0"/>
                </a:lnTo>
                <a:lnTo>
                  <a:pt x="309" y="0"/>
                </a:lnTo>
                <a:lnTo>
                  <a:pt x="312" y="0"/>
                </a:lnTo>
                <a:lnTo>
                  <a:pt x="314" y="0"/>
                </a:lnTo>
                <a:lnTo>
                  <a:pt x="317" y="0"/>
                </a:lnTo>
                <a:lnTo>
                  <a:pt x="319" y="0"/>
                </a:lnTo>
                <a:lnTo>
                  <a:pt x="322" y="0"/>
                </a:lnTo>
                <a:lnTo>
                  <a:pt x="324" y="0"/>
                </a:lnTo>
                <a:lnTo>
                  <a:pt x="327" y="0"/>
                </a:lnTo>
                <a:lnTo>
                  <a:pt x="328" y="0"/>
                </a:lnTo>
                <a:lnTo>
                  <a:pt x="330" y="0"/>
                </a:lnTo>
                <a:lnTo>
                  <a:pt x="333" y="0"/>
                </a:lnTo>
                <a:lnTo>
                  <a:pt x="335" y="0"/>
                </a:lnTo>
                <a:lnTo>
                  <a:pt x="338" y="0"/>
                </a:lnTo>
                <a:lnTo>
                  <a:pt x="340" y="0"/>
                </a:lnTo>
                <a:lnTo>
                  <a:pt x="343" y="0"/>
                </a:lnTo>
                <a:lnTo>
                  <a:pt x="344" y="0"/>
                </a:lnTo>
                <a:lnTo>
                  <a:pt x="346" y="0"/>
                </a:lnTo>
                <a:lnTo>
                  <a:pt x="349" y="0"/>
                </a:lnTo>
                <a:lnTo>
                  <a:pt x="351" y="0"/>
                </a:lnTo>
                <a:lnTo>
                  <a:pt x="354" y="0"/>
                </a:lnTo>
                <a:lnTo>
                  <a:pt x="356" y="0"/>
                </a:lnTo>
                <a:lnTo>
                  <a:pt x="359" y="0"/>
                </a:lnTo>
                <a:lnTo>
                  <a:pt x="360" y="0"/>
                </a:lnTo>
                <a:lnTo>
                  <a:pt x="364" y="0"/>
                </a:lnTo>
                <a:lnTo>
                  <a:pt x="365" y="0"/>
                </a:lnTo>
                <a:lnTo>
                  <a:pt x="367" y="0"/>
                </a:lnTo>
                <a:lnTo>
                  <a:pt x="370" y="0"/>
                </a:lnTo>
                <a:lnTo>
                  <a:pt x="372" y="0"/>
                </a:lnTo>
                <a:lnTo>
                  <a:pt x="375" y="0"/>
                </a:lnTo>
                <a:lnTo>
                  <a:pt x="376" y="0"/>
                </a:lnTo>
                <a:lnTo>
                  <a:pt x="380" y="0"/>
                </a:lnTo>
                <a:lnTo>
                  <a:pt x="381" y="0"/>
                </a:lnTo>
                <a:lnTo>
                  <a:pt x="384" y="0"/>
                </a:lnTo>
                <a:lnTo>
                  <a:pt x="386" y="0"/>
                </a:lnTo>
                <a:lnTo>
                  <a:pt x="388" y="0"/>
                </a:lnTo>
                <a:lnTo>
                  <a:pt x="389" y="0"/>
                </a:lnTo>
                <a:lnTo>
                  <a:pt x="391" y="0"/>
                </a:lnTo>
                <a:lnTo>
                  <a:pt x="392" y="0"/>
                </a:lnTo>
                <a:lnTo>
                  <a:pt x="396" y="0"/>
                </a:lnTo>
                <a:lnTo>
                  <a:pt x="397" y="0"/>
                </a:lnTo>
                <a:lnTo>
                  <a:pt x="400" y="0"/>
                </a:lnTo>
                <a:lnTo>
                  <a:pt x="402" y="0"/>
                </a:lnTo>
                <a:lnTo>
                  <a:pt x="405" y="0"/>
                </a:lnTo>
                <a:lnTo>
                  <a:pt x="407" y="0"/>
                </a:lnTo>
                <a:lnTo>
                  <a:pt x="408" y="0"/>
                </a:lnTo>
                <a:lnTo>
                  <a:pt x="412" y="0"/>
                </a:lnTo>
                <a:lnTo>
                  <a:pt x="413" y="0"/>
                </a:lnTo>
                <a:lnTo>
                  <a:pt x="416" y="0"/>
                </a:lnTo>
                <a:lnTo>
                  <a:pt x="418" y="0"/>
                </a:lnTo>
                <a:lnTo>
                  <a:pt x="421" y="0"/>
                </a:lnTo>
                <a:lnTo>
                  <a:pt x="423" y="0"/>
                </a:lnTo>
                <a:lnTo>
                  <a:pt x="424" y="0"/>
                </a:lnTo>
                <a:lnTo>
                  <a:pt x="428" y="0"/>
                </a:lnTo>
                <a:lnTo>
                  <a:pt x="429" y="0"/>
                </a:lnTo>
                <a:lnTo>
                  <a:pt x="432" y="0"/>
                </a:lnTo>
                <a:lnTo>
                  <a:pt x="434" y="0"/>
                </a:lnTo>
                <a:lnTo>
                  <a:pt x="437" y="0"/>
                </a:lnTo>
                <a:lnTo>
                  <a:pt x="439" y="0"/>
                </a:lnTo>
                <a:lnTo>
                  <a:pt x="442" y="0"/>
                </a:lnTo>
                <a:lnTo>
                  <a:pt x="444" y="0"/>
                </a:lnTo>
                <a:lnTo>
                  <a:pt x="445" y="0"/>
                </a:lnTo>
                <a:lnTo>
                  <a:pt x="448" y="0"/>
                </a:lnTo>
                <a:lnTo>
                  <a:pt x="450" y="0"/>
                </a:lnTo>
                <a:lnTo>
                  <a:pt x="453" y="0"/>
                </a:lnTo>
                <a:lnTo>
                  <a:pt x="455" y="0"/>
                </a:lnTo>
                <a:lnTo>
                  <a:pt x="458" y="0"/>
                </a:lnTo>
                <a:lnTo>
                  <a:pt x="460" y="0"/>
                </a:lnTo>
                <a:lnTo>
                  <a:pt x="463" y="0"/>
                </a:lnTo>
                <a:lnTo>
                  <a:pt x="464" y="0"/>
                </a:lnTo>
                <a:lnTo>
                  <a:pt x="466" y="0"/>
                </a:lnTo>
                <a:lnTo>
                  <a:pt x="469" y="0"/>
                </a:lnTo>
                <a:lnTo>
                  <a:pt x="471" y="0"/>
                </a:lnTo>
                <a:lnTo>
                  <a:pt x="474" y="0"/>
                </a:lnTo>
                <a:lnTo>
                  <a:pt x="476" y="0"/>
                </a:lnTo>
                <a:lnTo>
                  <a:pt x="479" y="0"/>
                </a:lnTo>
                <a:lnTo>
                  <a:pt x="480" y="0"/>
                </a:lnTo>
                <a:lnTo>
                  <a:pt x="484" y="0"/>
                </a:lnTo>
                <a:lnTo>
                  <a:pt x="485" y="0"/>
                </a:lnTo>
                <a:lnTo>
                  <a:pt x="487" y="0"/>
                </a:lnTo>
                <a:lnTo>
                  <a:pt x="490" y="0"/>
                </a:lnTo>
                <a:lnTo>
                  <a:pt x="492" y="0"/>
                </a:lnTo>
                <a:lnTo>
                  <a:pt x="493" y="0"/>
                </a:lnTo>
                <a:lnTo>
                  <a:pt x="495" y="0"/>
                </a:lnTo>
                <a:lnTo>
                  <a:pt x="496" y="0"/>
                </a:lnTo>
                <a:lnTo>
                  <a:pt x="500" y="0"/>
                </a:lnTo>
                <a:lnTo>
                  <a:pt x="501" y="0"/>
                </a:lnTo>
                <a:lnTo>
                  <a:pt x="503" y="0"/>
                </a:lnTo>
                <a:lnTo>
                  <a:pt x="506" y="0"/>
                </a:lnTo>
                <a:lnTo>
                  <a:pt x="508" y="0"/>
                </a:lnTo>
                <a:lnTo>
                  <a:pt x="511" y="0"/>
                </a:lnTo>
                <a:lnTo>
                  <a:pt x="512" y="0"/>
                </a:lnTo>
                <a:lnTo>
                  <a:pt x="516" y="0"/>
                </a:lnTo>
                <a:lnTo>
                  <a:pt x="517" y="0"/>
                </a:lnTo>
                <a:lnTo>
                  <a:pt x="520" y="0"/>
                </a:lnTo>
                <a:lnTo>
                  <a:pt x="522" y="0"/>
                </a:lnTo>
                <a:lnTo>
                  <a:pt x="524" y="0"/>
                </a:lnTo>
                <a:lnTo>
                  <a:pt x="527" y="0"/>
                </a:lnTo>
                <a:lnTo>
                  <a:pt x="528" y="0"/>
                </a:lnTo>
                <a:lnTo>
                  <a:pt x="532" y="0"/>
                </a:lnTo>
                <a:lnTo>
                  <a:pt x="533" y="0"/>
                </a:lnTo>
                <a:lnTo>
                  <a:pt x="536" y="0"/>
                </a:lnTo>
                <a:lnTo>
                  <a:pt x="538" y="0"/>
                </a:lnTo>
                <a:lnTo>
                  <a:pt x="540" y="0"/>
                </a:lnTo>
                <a:lnTo>
                  <a:pt x="541" y="0"/>
                </a:lnTo>
                <a:lnTo>
                  <a:pt x="543" y="0"/>
                </a:lnTo>
                <a:lnTo>
                  <a:pt x="544" y="0"/>
                </a:lnTo>
                <a:lnTo>
                  <a:pt x="548" y="0"/>
                </a:lnTo>
                <a:lnTo>
                  <a:pt x="549" y="0"/>
                </a:lnTo>
                <a:lnTo>
                  <a:pt x="552" y="0"/>
                </a:lnTo>
                <a:lnTo>
                  <a:pt x="554" y="0"/>
                </a:lnTo>
                <a:lnTo>
                  <a:pt x="556" y="0"/>
                </a:lnTo>
                <a:lnTo>
                  <a:pt x="557" y="0"/>
                </a:lnTo>
                <a:lnTo>
                  <a:pt x="559" y="0"/>
                </a:lnTo>
                <a:lnTo>
                  <a:pt x="560" y="0"/>
                </a:lnTo>
                <a:lnTo>
                  <a:pt x="562" y="0"/>
                </a:lnTo>
                <a:lnTo>
                  <a:pt x="564" y="0"/>
                </a:lnTo>
                <a:lnTo>
                  <a:pt x="565" y="0"/>
                </a:lnTo>
                <a:lnTo>
                  <a:pt x="568" y="0"/>
                </a:lnTo>
                <a:lnTo>
                  <a:pt x="570" y="0"/>
                </a:lnTo>
                <a:lnTo>
                  <a:pt x="573" y="0"/>
                </a:lnTo>
                <a:lnTo>
                  <a:pt x="575" y="0"/>
                </a:lnTo>
                <a:lnTo>
                  <a:pt x="578" y="0"/>
                </a:lnTo>
                <a:lnTo>
                  <a:pt x="580" y="0"/>
                </a:lnTo>
                <a:lnTo>
                  <a:pt x="581" y="0"/>
                </a:lnTo>
                <a:lnTo>
                  <a:pt x="584" y="0"/>
                </a:lnTo>
                <a:lnTo>
                  <a:pt x="586" y="0"/>
                </a:lnTo>
                <a:lnTo>
                  <a:pt x="589" y="0"/>
                </a:lnTo>
                <a:close/>
              </a:path>
            </a:pathLst>
          </a:custGeom>
          <a:solidFill>
            <a:srgbClr val="B5F593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14" name="Freeform 66"/>
          <p:cNvSpPr>
            <a:spLocks/>
          </p:cNvSpPr>
          <p:nvPr/>
        </p:nvSpPr>
        <p:spPr bwMode="auto">
          <a:xfrm>
            <a:off x="3978275" y="2794000"/>
            <a:ext cx="563563" cy="808038"/>
          </a:xfrm>
          <a:custGeom>
            <a:avLst/>
            <a:gdLst/>
            <a:ahLst/>
            <a:cxnLst>
              <a:cxn ang="0">
                <a:pos x="320" y="181"/>
              </a:cxn>
              <a:cxn ang="0">
                <a:pos x="321" y="227"/>
              </a:cxn>
              <a:cxn ang="0">
                <a:pos x="321" y="254"/>
              </a:cxn>
              <a:cxn ang="0">
                <a:pos x="350" y="262"/>
              </a:cxn>
              <a:cxn ang="0">
                <a:pos x="350" y="299"/>
              </a:cxn>
              <a:cxn ang="0">
                <a:pos x="352" y="325"/>
              </a:cxn>
              <a:cxn ang="0">
                <a:pos x="352" y="358"/>
              </a:cxn>
              <a:cxn ang="0">
                <a:pos x="352" y="389"/>
              </a:cxn>
              <a:cxn ang="0">
                <a:pos x="355" y="426"/>
              </a:cxn>
              <a:cxn ang="0">
                <a:pos x="353" y="464"/>
              </a:cxn>
              <a:cxn ang="0">
                <a:pos x="353" y="504"/>
              </a:cxn>
              <a:cxn ang="0">
                <a:pos x="321" y="509"/>
              </a:cxn>
              <a:cxn ang="0">
                <a:pos x="281" y="509"/>
              </a:cxn>
              <a:cxn ang="0">
                <a:pos x="265" y="509"/>
              </a:cxn>
              <a:cxn ang="0">
                <a:pos x="227" y="509"/>
              </a:cxn>
              <a:cxn ang="0">
                <a:pos x="195" y="509"/>
              </a:cxn>
              <a:cxn ang="0">
                <a:pos x="187" y="502"/>
              </a:cxn>
              <a:cxn ang="0">
                <a:pos x="187" y="491"/>
              </a:cxn>
              <a:cxn ang="0">
                <a:pos x="187" y="480"/>
              </a:cxn>
              <a:cxn ang="0">
                <a:pos x="187" y="469"/>
              </a:cxn>
              <a:cxn ang="0">
                <a:pos x="187" y="456"/>
              </a:cxn>
              <a:cxn ang="0">
                <a:pos x="187" y="443"/>
              </a:cxn>
              <a:cxn ang="0">
                <a:pos x="187" y="430"/>
              </a:cxn>
              <a:cxn ang="0">
                <a:pos x="182" y="414"/>
              </a:cxn>
              <a:cxn ang="0">
                <a:pos x="166" y="397"/>
              </a:cxn>
              <a:cxn ang="0">
                <a:pos x="115" y="397"/>
              </a:cxn>
              <a:cxn ang="0">
                <a:pos x="92" y="397"/>
              </a:cxn>
              <a:cxn ang="0">
                <a:pos x="52" y="397"/>
              </a:cxn>
              <a:cxn ang="0">
                <a:pos x="43" y="382"/>
              </a:cxn>
              <a:cxn ang="0">
                <a:pos x="43" y="363"/>
              </a:cxn>
              <a:cxn ang="0">
                <a:pos x="43" y="352"/>
              </a:cxn>
              <a:cxn ang="0">
                <a:pos x="43" y="339"/>
              </a:cxn>
              <a:cxn ang="0">
                <a:pos x="43" y="328"/>
              </a:cxn>
              <a:cxn ang="0">
                <a:pos x="43" y="317"/>
              </a:cxn>
              <a:cxn ang="0">
                <a:pos x="19" y="312"/>
              </a:cxn>
              <a:cxn ang="0">
                <a:pos x="9" y="275"/>
              </a:cxn>
              <a:cxn ang="0">
                <a:pos x="11" y="235"/>
              </a:cxn>
              <a:cxn ang="0">
                <a:pos x="24" y="229"/>
              </a:cxn>
              <a:cxn ang="0">
                <a:pos x="35" y="229"/>
              </a:cxn>
              <a:cxn ang="0">
                <a:pos x="38" y="208"/>
              </a:cxn>
              <a:cxn ang="0">
                <a:pos x="35" y="181"/>
              </a:cxn>
              <a:cxn ang="0">
                <a:pos x="33" y="154"/>
              </a:cxn>
              <a:cxn ang="0">
                <a:pos x="33" y="126"/>
              </a:cxn>
              <a:cxn ang="0">
                <a:pos x="11" y="110"/>
              </a:cxn>
              <a:cxn ang="0">
                <a:pos x="1" y="82"/>
              </a:cxn>
              <a:cxn ang="0">
                <a:pos x="30" y="58"/>
              </a:cxn>
              <a:cxn ang="0">
                <a:pos x="81" y="58"/>
              </a:cxn>
              <a:cxn ang="0">
                <a:pos x="92" y="29"/>
              </a:cxn>
              <a:cxn ang="0">
                <a:pos x="174" y="24"/>
              </a:cxn>
              <a:cxn ang="0">
                <a:pos x="193" y="0"/>
              </a:cxn>
              <a:cxn ang="0">
                <a:pos x="241" y="43"/>
              </a:cxn>
              <a:cxn ang="0">
                <a:pos x="232" y="54"/>
              </a:cxn>
              <a:cxn ang="0">
                <a:pos x="254" y="62"/>
              </a:cxn>
              <a:cxn ang="0">
                <a:pos x="275" y="58"/>
              </a:cxn>
              <a:cxn ang="0">
                <a:pos x="318" y="70"/>
              </a:cxn>
              <a:cxn ang="0">
                <a:pos x="320" y="117"/>
              </a:cxn>
            </a:cxnLst>
            <a:rect l="0" t="0" r="r" b="b"/>
            <a:pathLst>
              <a:path w="355" h="509">
                <a:moveTo>
                  <a:pt x="320" y="144"/>
                </a:moveTo>
                <a:lnTo>
                  <a:pt x="320" y="146"/>
                </a:lnTo>
                <a:lnTo>
                  <a:pt x="320" y="149"/>
                </a:lnTo>
                <a:lnTo>
                  <a:pt x="320" y="162"/>
                </a:lnTo>
                <a:lnTo>
                  <a:pt x="320" y="166"/>
                </a:lnTo>
                <a:lnTo>
                  <a:pt x="320" y="179"/>
                </a:lnTo>
                <a:lnTo>
                  <a:pt x="320" y="181"/>
                </a:lnTo>
                <a:lnTo>
                  <a:pt x="320" y="187"/>
                </a:lnTo>
                <a:lnTo>
                  <a:pt x="320" y="200"/>
                </a:lnTo>
                <a:lnTo>
                  <a:pt x="321" y="200"/>
                </a:lnTo>
                <a:lnTo>
                  <a:pt x="321" y="203"/>
                </a:lnTo>
                <a:lnTo>
                  <a:pt x="321" y="213"/>
                </a:lnTo>
                <a:lnTo>
                  <a:pt x="321" y="221"/>
                </a:lnTo>
                <a:lnTo>
                  <a:pt x="321" y="227"/>
                </a:lnTo>
                <a:lnTo>
                  <a:pt x="321" y="229"/>
                </a:lnTo>
                <a:lnTo>
                  <a:pt x="321" y="232"/>
                </a:lnTo>
                <a:lnTo>
                  <a:pt x="321" y="242"/>
                </a:lnTo>
                <a:lnTo>
                  <a:pt x="321" y="243"/>
                </a:lnTo>
                <a:lnTo>
                  <a:pt x="323" y="246"/>
                </a:lnTo>
                <a:lnTo>
                  <a:pt x="323" y="250"/>
                </a:lnTo>
                <a:lnTo>
                  <a:pt x="321" y="254"/>
                </a:lnTo>
                <a:lnTo>
                  <a:pt x="321" y="258"/>
                </a:lnTo>
                <a:lnTo>
                  <a:pt x="324" y="258"/>
                </a:lnTo>
                <a:lnTo>
                  <a:pt x="334" y="256"/>
                </a:lnTo>
                <a:lnTo>
                  <a:pt x="344" y="256"/>
                </a:lnTo>
                <a:lnTo>
                  <a:pt x="345" y="256"/>
                </a:lnTo>
                <a:lnTo>
                  <a:pt x="350" y="258"/>
                </a:lnTo>
                <a:lnTo>
                  <a:pt x="350" y="262"/>
                </a:lnTo>
                <a:lnTo>
                  <a:pt x="350" y="269"/>
                </a:lnTo>
                <a:lnTo>
                  <a:pt x="350" y="275"/>
                </a:lnTo>
                <a:lnTo>
                  <a:pt x="350" y="280"/>
                </a:lnTo>
                <a:lnTo>
                  <a:pt x="350" y="285"/>
                </a:lnTo>
                <a:lnTo>
                  <a:pt x="350" y="290"/>
                </a:lnTo>
                <a:lnTo>
                  <a:pt x="350" y="294"/>
                </a:lnTo>
                <a:lnTo>
                  <a:pt x="350" y="299"/>
                </a:lnTo>
                <a:lnTo>
                  <a:pt x="350" y="306"/>
                </a:lnTo>
                <a:lnTo>
                  <a:pt x="350" y="307"/>
                </a:lnTo>
                <a:lnTo>
                  <a:pt x="350" y="310"/>
                </a:lnTo>
                <a:lnTo>
                  <a:pt x="350" y="314"/>
                </a:lnTo>
                <a:lnTo>
                  <a:pt x="352" y="314"/>
                </a:lnTo>
                <a:lnTo>
                  <a:pt x="352" y="317"/>
                </a:lnTo>
                <a:lnTo>
                  <a:pt x="352" y="325"/>
                </a:lnTo>
                <a:lnTo>
                  <a:pt x="352" y="328"/>
                </a:lnTo>
                <a:lnTo>
                  <a:pt x="352" y="330"/>
                </a:lnTo>
                <a:lnTo>
                  <a:pt x="352" y="339"/>
                </a:lnTo>
                <a:lnTo>
                  <a:pt x="352" y="349"/>
                </a:lnTo>
                <a:lnTo>
                  <a:pt x="352" y="352"/>
                </a:lnTo>
                <a:lnTo>
                  <a:pt x="352" y="354"/>
                </a:lnTo>
                <a:lnTo>
                  <a:pt x="352" y="358"/>
                </a:lnTo>
                <a:lnTo>
                  <a:pt x="352" y="366"/>
                </a:lnTo>
                <a:lnTo>
                  <a:pt x="352" y="370"/>
                </a:lnTo>
                <a:lnTo>
                  <a:pt x="352" y="373"/>
                </a:lnTo>
                <a:lnTo>
                  <a:pt x="352" y="376"/>
                </a:lnTo>
                <a:lnTo>
                  <a:pt x="352" y="379"/>
                </a:lnTo>
                <a:lnTo>
                  <a:pt x="352" y="386"/>
                </a:lnTo>
                <a:lnTo>
                  <a:pt x="352" y="389"/>
                </a:lnTo>
                <a:lnTo>
                  <a:pt x="352" y="397"/>
                </a:lnTo>
                <a:lnTo>
                  <a:pt x="352" y="403"/>
                </a:lnTo>
                <a:lnTo>
                  <a:pt x="352" y="405"/>
                </a:lnTo>
                <a:lnTo>
                  <a:pt x="352" y="408"/>
                </a:lnTo>
                <a:lnTo>
                  <a:pt x="352" y="418"/>
                </a:lnTo>
                <a:lnTo>
                  <a:pt x="352" y="426"/>
                </a:lnTo>
                <a:lnTo>
                  <a:pt x="355" y="426"/>
                </a:lnTo>
                <a:lnTo>
                  <a:pt x="355" y="429"/>
                </a:lnTo>
                <a:lnTo>
                  <a:pt x="355" y="434"/>
                </a:lnTo>
                <a:lnTo>
                  <a:pt x="355" y="437"/>
                </a:lnTo>
                <a:lnTo>
                  <a:pt x="353" y="446"/>
                </a:lnTo>
                <a:lnTo>
                  <a:pt x="353" y="451"/>
                </a:lnTo>
                <a:lnTo>
                  <a:pt x="353" y="462"/>
                </a:lnTo>
                <a:lnTo>
                  <a:pt x="353" y="464"/>
                </a:lnTo>
                <a:lnTo>
                  <a:pt x="353" y="469"/>
                </a:lnTo>
                <a:lnTo>
                  <a:pt x="353" y="477"/>
                </a:lnTo>
                <a:lnTo>
                  <a:pt x="353" y="480"/>
                </a:lnTo>
                <a:lnTo>
                  <a:pt x="353" y="482"/>
                </a:lnTo>
                <a:lnTo>
                  <a:pt x="353" y="494"/>
                </a:lnTo>
                <a:lnTo>
                  <a:pt x="353" y="501"/>
                </a:lnTo>
                <a:lnTo>
                  <a:pt x="353" y="504"/>
                </a:lnTo>
                <a:lnTo>
                  <a:pt x="353" y="509"/>
                </a:lnTo>
                <a:lnTo>
                  <a:pt x="352" y="509"/>
                </a:lnTo>
                <a:lnTo>
                  <a:pt x="348" y="509"/>
                </a:lnTo>
                <a:lnTo>
                  <a:pt x="347" y="509"/>
                </a:lnTo>
                <a:lnTo>
                  <a:pt x="331" y="509"/>
                </a:lnTo>
                <a:lnTo>
                  <a:pt x="324" y="509"/>
                </a:lnTo>
                <a:lnTo>
                  <a:pt x="321" y="509"/>
                </a:lnTo>
                <a:lnTo>
                  <a:pt x="318" y="509"/>
                </a:lnTo>
                <a:lnTo>
                  <a:pt x="316" y="509"/>
                </a:lnTo>
                <a:lnTo>
                  <a:pt x="312" y="509"/>
                </a:lnTo>
                <a:lnTo>
                  <a:pt x="307" y="509"/>
                </a:lnTo>
                <a:lnTo>
                  <a:pt x="300" y="509"/>
                </a:lnTo>
                <a:lnTo>
                  <a:pt x="286" y="509"/>
                </a:lnTo>
                <a:lnTo>
                  <a:pt x="281" y="509"/>
                </a:lnTo>
                <a:lnTo>
                  <a:pt x="280" y="509"/>
                </a:lnTo>
                <a:lnTo>
                  <a:pt x="278" y="509"/>
                </a:lnTo>
                <a:lnTo>
                  <a:pt x="276" y="509"/>
                </a:lnTo>
                <a:lnTo>
                  <a:pt x="273" y="509"/>
                </a:lnTo>
                <a:lnTo>
                  <a:pt x="270" y="509"/>
                </a:lnTo>
                <a:lnTo>
                  <a:pt x="268" y="509"/>
                </a:lnTo>
                <a:lnTo>
                  <a:pt x="265" y="509"/>
                </a:lnTo>
                <a:lnTo>
                  <a:pt x="262" y="509"/>
                </a:lnTo>
                <a:lnTo>
                  <a:pt x="257" y="509"/>
                </a:lnTo>
                <a:lnTo>
                  <a:pt x="254" y="509"/>
                </a:lnTo>
                <a:lnTo>
                  <a:pt x="244" y="509"/>
                </a:lnTo>
                <a:lnTo>
                  <a:pt x="243" y="509"/>
                </a:lnTo>
                <a:lnTo>
                  <a:pt x="240" y="509"/>
                </a:lnTo>
                <a:lnTo>
                  <a:pt x="227" y="509"/>
                </a:lnTo>
                <a:lnTo>
                  <a:pt x="225" y="509"/>
                </a:lnTo>
                <a:lnTo>
                  <a:pt x="217" y="509"/>
                </a:lnTo>
                <a:lnTo>
                  <a:pt x="214" y="509"/>
                </a:lnTo>
                <a:lnTo>
                  <a:pt x="212" y="509"/>
                </a:lnTo>
                <a:lnTo>
                  <a:pt x="209" y="509"/>
                </a:lnTo>
                <a:lnTo>
                  <a:pt x="206" y="509"/>
                </a:lnTo>
                <a:lnTo>
                  <a:pt x="195" y="509"/>
                </a:lnTo>
                <a:lnTo>
                  <a:pt x="193" y="509"/>
                </a:lnTo>
                <a:lnTo>
                  <a:pt x="190" y="509"/>
                </a:lnTo>
                <a:lnTo>
                  <a:pt x="187" y="509"/>
                </a:lnTo>
                <a:lnTo>
                  <a:pt x="187" y="507"/>
                </a:lnTo>
                <a:lnTo>
                  <a:pt x="187" y="506"/>
                </a:lnTo>
                <a:lnTo>
                  <a:pt x="187" y="504"/>
                </a:lnTo>
                <a:lnTo>
                  <a:pt x="187" y="502"/>
                </a:lnTo>
                <a:lnTo>
                  <a:pt x="187" y="501"/>
                </a:lnTo>
                <a:lnTo>
                  <a:pt x="187" y="499"/>
                </a:lnTo>
                <a:lnTo>
                  <a:pt x="187" y="498"/>
                </a:lnTo>
                <a:lnTo>
                  <a:pt x="187" y="496"/>
                </a:lnTo>
                <a:lnTo>
                  <a:pt x="187" y="494"/>
                </a:lnTo>
                <a:lnTo>
                  <a:pt x="187" y="493"/>
                </a:lnTo>
                <a:lnTo>
                  <a:pt x="187" y="491"/>
                </a:lnTo>
                <a:lnTo>
                  <a:pt x="187" y="490"/>
                </a:lnTo>
                <a:lnTo>
                  <a:pt x="187" y="488"/>
                </a:lnTo>
                <a:lnTo>
                  <a:pt x="187" y="486"/>
                </a:lnTo>
                <a:lnTo>
                  <a:pt x="187" y="485"/>
                </a:lnTo>
                <a:lnTo>
                  <a:pt x="187" y="483"/>
                </a:lnTo>
                <a:lnTo>
                  <a:pt x="187" y="482"/>
                </a:lnTo>
                <a:lnTo>
                  <a:pt x="187" y="480"/>
                </a:lnTo>
                <a:lnTo>
                  <a:pt x="187" y="478"/>
                </a:lnTo>
                <a:lnTo>
                  <a:pt x="187" y="477"/>
                </a:lnTo>
                <a:lnTo>
                  <a:pt x="187" y="475"/>
                </a:lnTo>
                <a:lnTo>
                  <a:pt x="187" y="474"/>
                </a:lnTo>
                <a:lnTo>
                  <a:pt x="187" y="472"/>
                </a:lnTo>
                <a:lnTo>
                  <a:pt x="187" y="470"/>
                </a:lnTo>
                <a:lnTo>
                  <a:pt x="187" y="469"/>
                </a:lnTo>
                <a:lnTo>
                  <a:pt x="187" y="467"/>
                </a:lnTo>
                <a:lnTo>
                  <a:pt x="187" y="466"/>
                </a:lnTo>
                <a:lnTo>
                  <a:pt x="187" y="462"/>
                </a:lnTo>
                <a:lnTo>
                  <a:pt x="187" y="461"/>
                </a:lnTo>
                <a:lnTo>
                  <a:pt x="187" y="459"/>
                </a:lnTo>
                <a:lnTo>
                  <a:pt x="187" y="458"/>
                </a:lnTo>
                <a:lnTo>
                  <a:pt x="187" y="456"/>
                </a:lnTo>
                <a:lnTo>
                  <a:pt x="187" y="454"/>
                </a:lnTo>
                <a:lnTo>
                  <a:pt x="187" y="453"/>
                </a:lnTo>
                <a:lnTo>
                  <a:pt x="187" y="451"/>
                </a:lnTo>
                <a:lnTo>
                  <a:pt x="187" y="448"/>
                </a:lnTo>
                <a:lnTo>
                  <a:pt x="187" y="446"/>
                </a:lnTo>
                <a:lnTo>
                  <a:pt x="187" y="445"/>
                </a:lnTo>
                <a:lnTo>
                  <a:pt x="187" y="443"/>
                </a:lnTo>
                <a:lnTo>
                  <a:pt x="187" y="440"/>
                </a:lnTo>
                <a:lnTo>
                  <a:pt x="187" y="438"/>
                </a:lnTo>
                <a:lnTo>
                  <a:pt x="187" y="437"/>
                </a:lnTo>
                <a:lnTo>
                  <a:pt x="187" y="435"/>
                </a:lnTo>
                <a:lnTo>
                  <a:pt x="187" y="434"/>
                </a:lnTo>
                <a:lnTo>
                  <a:pt x="187" y="432"/>
                </a:lnTo>
                <a:lnTo>
                  <a:pt x="187" y="430"/>
                </a:lnTo>
                <a:lnTo>
                  <a:pt x="187" y="429"/>
                </a:lnTo>
                <a:lnTo>
                  <a:pt x="187" y="427"/>
                </a:lnTo>
                <a:lnTo>
                  <a:pt x="187" y="426"/>
                </a:lnTo>
                <a:lnTo>
                  <a:pt x="184" y="426"/>
                </a:lnTo>
                <a:lnTo>
                  <a:pt x="182" y="422"/>
                </a:lnTo>
                <a:lnTo>
                  <a:pt x="182" y="419"/>
                </a:lnTo>
                <a:lnTo>
                  <a:pt x="182" y="414"/>
                </a:lnTo>
                <a:lnTo>
                  <a:pt x="184" y="411"/>
                </a:lnTo>
                <a:lnTo>
                  <a:pt x="184" y="403"/>
                </a:lnTo>
                <a:lnTo>
                  <a:pt x="184" y="398"/>
                </a:lnTo>
                <a:lnTo>
                  <a:pt x="184" y="397"/>
                </a:lnTo>
                <a:lnTo>
                  <a:pt x="180" y="397"/>
                </a:lnTo>
                <a:lnTo>
                  <a:pt x="176" y="397"/>
                </a:lnTo>
                <a:lnTo>
                  <a:pt x="166" y="397"/>
                </a:lnTo>
                <a:lnTo>
                  <a:pt x="153" y="397"/>
                </a:lnTo>
                <a:lnTo>
                  <a:pt x="142" y="397"/>
                </a:lnTo>
                <a:lnTo>
                  <a:pt x="126" y="397"/>
                </a:lnTo>
                <a:lnTo>
                  <a:pt x="124" y="397"/>
                </a:lnTo>
                <a:lnTo>
                  <a:pt x="120" y="397"/>
                </a:lnTo>
                <a:lnTo>
                  <a:pt x="116" y="397"/>
                </a:lnTo>
                <a:lnTo>
                  <a:pt x="115" y="397"/>
                </a:lnTo>
                <a:lnTo>
                  <a:pt x="112" y="397"/>
                </a:lnTo>
                <a:lnTo>
                  <a:pt x="107" y="397"/>
                </a:lnTo>
                <a:lnTo>
                  <a:pt x="104" y="397"/>
                </a:lnTo>
                <a:lnTo>
                  <a:pt x="100" y="397"/>
                </a:lnTo>
                <a:lnTo>
                  <a:pt x="97" y="397"/>
                </a:lnTo>
                <a:lnTo>
                  <a:pt x="96" y="397"/>
                </a:lnTo>
                <a:lnTo>
                  <a:pt x="92" y="397"/>
                </a:lnTo>
                <a:lnTo>
                  <a:pt x="88" y="397"/>
                </a:lnTo>
                <a:lnTo>
                  <a:pt x="84" y="397"/>
                </a:lnTo>
                <a:lnTo>
                  <a:pt x="80" y="397"/>
                </a:lnTo>
                <a:lnTo>
                  <a:pt x="75" y="397"/>
                </a:lnTo>
                <a:lnTo>
                  <a:pt x="68" y="397"/>
                </a:lnTo>
                <a:lnTo>
                  <a:pt x="54" y="397"/>
                </a:lnTo>
                <a:lnTo>
                  <a:pt x="52" y="397"/>
                </a:lnTo>
                <a:lnTo>
                  <a:pt x="48" y="397"/>
                </a:lnTo>
                <a:lnTo>
                  <a:pt x="43" y="397"/>
                </a:lnTo>
                <a:lnTo>
                  <a:pt x="43" y="395"/>
                </a:lnTo>
                <a:lnTo>
                  <a:pt x="43" y="394"/>
                </a:lnTo>
                <a:lnTo>
                  <a:pt x="43" y="392"/>
                </a:lnTo>
                <a:lnTo>
                  <a:pt x="43" y="389"/>
                </a:lnTo>
                <a:lnTo>
                  <a:pt x="43" y="382"/>
                </a:lnTo>
                <a:lnTo>
                  <a:pt x="43" y="378"/>
                </a:lnTo>
                <a:lnTo>
                  <a:pt x="43" y="371"/>
                </a:lnTo>
                <a:lnTo>
                  <a:pt x="43" y="370"/>
                </a:lnTo>
                <a:lnTo>
                  <a:pt x="43" y="368"/>
                </a:lnTo>
                <a:lnTo>
                  <a:pt x="43" y="366"/>
                </a:lnTo>
                <a:lnTo>
                  <a:pt x="43" y="365"/>
                </a:lnTo>
                <a:lnTo>
                  <a:pt x="43" y="363"/>
                </a:lnTo>
                <a:lnTo>
                  <a:pt x="43" y="362"/>
                </a:lnTo>
                <a:lnTo>
                  <a:pt x="43" y="360"/>
                </a:lnTo>
                <a:lnTo>
                  <a:pt x="43" y="358"/>
                </a:lnTo>
                <a:lnTo>
                  <a:pt x="43" y="357"/>
                </a:lnTo>
                <a:lnTo>
                  <a:pt x="43" y="355"/>
                </a:lnTo>
                <a:lnTo>
                  <a:pt x="43" y="354"/>
                </a:lnTo>
                <a:lnTo>
                  <a:pt x="43" y="352"/>
                </a:lnTo>
                <a:lnTo>
                  <a:pt x="43" y="350"/>
                </a:lnTo>
                <a:lnTo>
                  <a:pt x="43" y="349"/>
                </a:lnTo>
                <a:lnTo>
                  <a:pt x="43" y="347"/>
                </a:lnTo>
                <a:lnTo>
                  <a:pt x="43" y="344"/>
                </a:lnTo>
                <a:lnTo>
                  <a:pt x="43" y="342"/>
                </a:lnTo>
                <a:lnTo>
                  <a:pt x="43" y="341"/>
                </a:lnTo>
                <a:lnTo>
                  <a:pt x="43" y="339"/>
                </a:lnTo>
                <a:lnTo>
                  <a:pt x="43" y="338"/>
                </a:lnTo>
                <a:lnTo>
                  <a:pt x="43" y="336"/>
                </a:lnTo>
                <a:lnTo>
                  <a:pt x="43" y="334"/>
                </a:lnTo>
                <a:lnTo>
                  <a:pt x="43" y="333"/>
                </a:lnTo>
                <a:lnTo>
                  <a:pt x="43" y="331"/>
                </a:lnTo>
                <a:lnTo>
                  <a:pt x="43" y="330"/>
                </a:lnTo>
                <a:lnTo>
                  <a:pt x="43" y="328"/>
                </a:lnTo>
                <a:lnTo>
                  <a:pt x="43" y="326"/>
                </a:lnTo>
                <a:lnTo>
                  <a:pt x="43" y="325"/>
                </a:lnTo>
                <a:lnTo>
                  <a:pt x="43" y="323"/>
                </a:lnTo>
                <a:lnTo>
                  <a:pt x="43" y="322"/>
                </a:lnTo>
                <a:lnTo>
                  <a:pt x="43" y="320"/>
                </a:lnTo>
                <a:lnTo>
                  <a:pt x="43" y="318"/>
                </a:lnTo>
                <a:lnTo>
                  <a:pt x="43" y="317"/>
                </a:lnTo>
                <a:lnTo>
                  <a:pt x="43" y="315"/>
                </a:lnTo>
                <a:lnTo>
                  <a:pt x="43" y="314"/>
                </a:lnTo>
                <a:lnTo>
                  <a:pt x="43" y="312"/>
                </a:lnTo>
                <a:lnTo>
                  <a:pt x="38" y="312"/>
                </a:lnTo>
                <a:lnTo>
                  <a:pt x="36" y="312"/>
                </a:lnTo>
                <a:lnTo>
                  <a:pt x="33" y="312"/>
                </a:lnTo>
                <a:lnTo>
                  <a:pt x="19" y="312"/>
                </a:lnTo>
                <a:lnTo>
                  <a:pt x="16" y="312"/>
                </a:lnTo>
                <a:lnTo>
                  <a:pt x="14" y="312"/>
                </a:lnTo>
                <a:lnTo>
                  <a:pt x="11" y="312"/>
                </a:lnTo>
                <a:lnTo>
                  <a:pt x="11" y="304"/>
                </a:lnTo>
                <a:lnTo>
                  <a:pt x="11" y="299"/>
                </a:lnTo>
                <a:lnTo>
                  <a:pt x="11" y="294"/>
                </a:lnTo>
                <a:lnTo>
                  <a:pt x="9" y="275"/>
                </a:lnTo>
                <a:lnTo>
                  <a:pt x="9" y="270"/>
                </a:lnTo>
                <a:lnTo>
                  <a:pt x="11" y="269"/>
                </a:lnTo>
                <a:lnTo>
                  <a:pt x="11" y="261"/>
                </a:lnTo>
                <a:lnTo>
                  <a:pt x="11" y="256"/>
                </a:lnTo>
                <a:lnTo>
                  <a:pt x="11" y="246"/>
                </a:lnTo>
                <a:lnTo>
                  <a:pt x="11" y="242"/>
                </a:lnTo>
                <a:lnTo>
                  <a:pt x="11" y="235"/>
                </a:lnTo>
                <a:lnTo>
                  <a:pt x="11" y="232"/>
                </a:lnTo>
                <a:lnTo>
                  <a:pt x="11" y="229"/>
                </a:lnTo>
                <a:lnTo>
                  <a:pt x="16" y="229"/>
                </a:lnTo>
                <a:lnTo>
                  <a:pt x="19" y="229"/>
                </a:lnTo>
                <a:lnTo>
                  <a:pt x="20" y="229"/>
                </a:lnTo>
                <a:lnTo>
                  <a:pt x="22" y="229"/>
                </a:lnTo>
                <a:lnTo>
                  <a:pt x="24" y="229"/>
                </a:lnTo>
                <a:lnTo>
                  <a:pt x="25" y="229"/>
                </a:lnTo>
                <a:lnTo>
                  <a:pt x="27" y="229"/>
                </a:lnTo>
                <a:lnTo>
                  <a:pt x="28" y="229"/>
                </a:lnTo>
                <a:lnTo>
                  <a:pt x="30" y="229"/>
                </a:lnTo>
                <a:lnTo>
                  <a:pt x="32" y="229"/>
                </a:lnTo>
                <a:lnTo>
                  <a:pt x="33" y="229"/>
                </a:lnTo>
                <a:lnTo>
                  <a:pt x="35" y="229"/>
                </a:lnTo>
                <a:lnTo>
                  <a:pt x="36" y="229"/>
                </a:lnTo>
                <a:lnTo>
                  <a:pt x="38" y="229"/>
                </a:lnTo>
                <a:lnTo>
                  <a:pt x="38" y="219"/>
                </a:lnTo>
                <a:lnTo>
                  <a:pt x="38" y="216"/>
                </a:lnTo>
                <a:lnTo>
                  <a:pt x="38" y="213"/>
                </a:lnTo>
                <a:lnTo>
                  <a:pt x="38" y="210"/>
                </a:lnTo>
                <a:lnTo>
                  <a:pt x="38" y="208"/>
                </a:lnTo>
                <a:lnTo>
                  <a:pt x="38" y="203"/>
                </a:lnTo>
                <a:lnTo>
                  <a:pt x="38" y="202"/>
                </a:lnTo>
                <a:lnTo>
                  <a:pt x="38" y="200"/>
                </a:lnTo>
                <a:lnTo>
                  <a:pt x="35" y="200"/>
                </a:lnTo>
                <a:lnTo>
                  <a:pt x="35" y="187"/>
                </a:lnTo>
                <a:lnTo>
                  <a:pt x="35" y="184"/>
                </a:lnTo>
                <a:lnTo>
                  <a:pt x="35" y="181"/>
                </a:lnTo>
                <a:lnTo>
                  <a:pt x="33" y="166"/>
                </a:lnTo>
                <a:lnTo>
                  <a:pt x="33" y="165"/>
                </a:lnTo>
                <a:lnTo>
                  <a:pt x="33" y="163"/>
                </a:lnTo>
                <a:lnTo>
                  <a:pt x="33" y="162"/>
                </a:lnTo>
                <a:lnTo>
                  <a:pt x="33" y="160"/>
                </a:lnTo>
                <a:lnTo>
                  <a:pt x="33" y="158"/>
                </a:lnTo>
                <a:lnTo>
                  <a:pt x="33" y="154"/>
                </a:lnTo>
                <a:lnTo>
                  <a:pt x="33" y="149"/>
                </a:lnTo>
                <a:lnTo>
                  <a:pt x="33" y="147"/>
                </a:lnTo>
                <a:lnTo>
                  <a:pt x="33" y="142"/>
                </a:lnTo>
                <a:lnTo>
                  <a:pt x="33" y="141"/>
                </a:lnTo>
                <a:lnTo>
                  <a:pt x="33" y="139"/>
                </a:lnTo>
                <a:lnTo>
                  <a:pt x="33" y="130"/>
                </a:lnTo>
                <a:lnTo>
                  <a:pt x="33" y="126"/>
                </a:lnTo>
                <a:lnTo>
                  <a:pt x="33" y="115"/>
                </a:lnTo>
                <a:lnTo>
                  <a:pt x="32" y="115"/>
                </a:lnTo>
                <a:lnTo>
                  <a:pt x="25" y="115"/>
                </a:lnTo>
                <a:lnTo>
                  <a:pt x="25" y="112"/>
                </a:lnTo>
                <a:lnTo>
                  <a:pt x="24" y="110"/>
                </a:lnTo>
                <a:lnTo>
                  <a:pt x="20" y="110"/>
                </a:lnTo>
                <a:lnTo>
                  <a:pt x="11" y="110"/>
                </a:lnTo>
                <a:lnTo>
                  <a:pt x="11" y="106"/>
                </a:lnTo>
                <a:lnTo>
                  <a:pt x="11" y="93"/>
                </a:lnTo>
                <a:lnTo>
                  <a:pt x="11" y="91"/>
                </a:lnTo>
                <a:lnTo>
                  <a:pt x="11" y="86"/>
                </a:lnTo>
                <a:lnTo>
                  <a:pt x="6" y="86"/>
                </a:lnTo>
                <a:lnTo>
                  <a:pt x="1" y="86"/>
                </a:lnTo>
                <a:lnTo>
                  <a:pt x="1" y="82"/>
                </a:lnTo>
                <a:lnTo>
                  <a:pt x="1" y="78"/>
                </a:lnTo>
                <a:lnTo>
                  <a:pt x="1" y="77"/>
                </a:lnTo>
                <a:lnTo>
                  <a:pt x="0" y="58"/>
                </a:lnTo>
                <a:lnTo>
                  <a:pt x="9" y="58"/>
                </a:lnTo>
                <a:lnTo>
                  <a:pt x="12" y="58"/>
                </a:lnTo>
                <a:lnTo>
                  <a:pt x="16" y="58"/>
                </a:lnTo>
                <a:lnTo>
                  <a:pt x="30" y="58"/>
                </a:lnTo>
                <a:lnTo>
                  <a:pt x="38" y="58"/>
                </a:lnTo>
                <a:lnTo>
                  <a:pt x="40" y="58"/>
                </a:lnTo>
                <a:lnTo>
                  <a:pt x="41" y="58"/>
                </a:lnTo>
                <a:lnTo>
                  <a:pt x="48" y="58"/>
                </a:lnTo>
                <a:lnTo>
                  <a:pt x="54" y="58"/>
                </a:lnTo>
                <a:lnTo>
                  <a:pt x="67" y="58"/>
                </a:lnTo>
                <a:lnTo>
                  <a:pt x="81" y="58"/>
                </a:lnTo>
                <a:lnTo>
                  <a:pt x="86" y="58"/>
                </a:lnTo>
                <a:lnTo>
                  <a:pt x="86" y="54"/>
                </a:lnTo>
                <a:lnTo>
                  <a:pt x="86" y="29"/>
                </a:lnTo>
                <a:lnTo>
                  <a:pt x="88" y="29"/>
                </a:lnTo>
                <a:lnTo>
                  <a:pt x="89" y="29"/>
                </a:lnTo>
                <a:lnTo>
                  <a:pt x="91" y="29"/>
                </a:lnTo>
                <a:lnTo>
                  <a:pt x="92" y="29"/>
                </a:lnTo>
                <a:lnTo>
                  <a:pt x="118" y="29"/>
                </a:lnTo>
                <a:lnTo>
                  <a:pt x="136" y="29"/>
                </a:lnTo>
                <a:lnTo>
                  <a:pt x="139" y="29"/>
                </a:lnTo>
                <a:lnTo>
                  <a:pt x="161" y="29"/>
                </a:lnTo>
                <a:lnTo>
                  <a:pt x="166" y="29"/>
                </a:lnTo>
                <a:lnTo>
                  <a:pt x="174" y="29"/>
                </a:lnTo>
                <a:lnTo>
                  <a:pt x="174" y="24"/>
                </a:lnTo>
                <a:lnTo>
                  <a:pt x="174" y="14"/>
                </a:lnTo>
                <a:lnTo>
                  <a:pt x="174" y="10"/>
                </a:lnTo>
                <a:lnTo>
                  <a:pt x="174" y="2"/>
                </a:lnTo>
                <a:lnTo>
                  <a:pt x="174" y="0"/>
                </a:lnTo>
                <a:lnTo>
                  <a:pt x="176" y="0"/>
                </a:lnTo>
                <a:lnTo>
                  <a:pt x="180" y="0"/>
                </a:lnTo>
                <a:lnTo>
                  <a:pt x="193" y="0"/>
                </a:lnTo>
                <a:lnTo>
                  <a:pt x="222" y="0"/>
                </a:lnTo>
                <a:lnTo>
                  <a:pt x="232" y="0"/>
                </a:lnTo>
                <a:lnTo>
                  <a:pt x="232" y="24"/>
                </a:lnTo>
                <a:lnTo>
                  <a:pt x="232" y="43"/>
                </a:lnTo>
                <a:lnTo>
                  <a:pt x="235" y="43"/>
                </a:lnTo>
                <a:lnTo>
                  <a:pt x="240" y="43"/>
                </a:lnTo>
                <a:lnTo>
                  <a:pt x="241" y="43"/>
                </a:lnTo>
                <a:lnTo>
                  <a:pt x="241" y="46"/>
                </a:lnTo>
                <a:lnTo>
                  <a:pt x="241" y="48"/>
                </a:lnTo>
                <a:lnTo>
                  <a:pt x="241" y="50"/>
                </a:lnTo>
                <a:lnTo>
                  <a:pt x="241" y="51"/>
                </a:lnTo>
                <a:lnTo>
                  <a:pt x="233" y="51"/>
                </a:lnTo>
                <a:lnTo>
                  <a:pt x="232" y="51"/>
                </a:lnTo>
                <a:lnTo>
                  <a:pt x="232" y="54"/>
                </a:lnTo>
                <a:lnTo>
                  <a:pt x="232" y="58"/>
                </a:lnTo>
                <a:lnTo>
                  <a:pt x="236" y="58"/>
                </a:lnTo>
                <a:lnTo>
                  <a:pt x="243" y="58"/>
                </a:lnTo>
                <a:lnTo>
                  <a:pt x="243" y="62"/>
                </a:lnTo>
                <a:lnTo>
                  <a:pt x="249" y="62"/>
                </a:lnTo>
                <a:lnTo>
                  <a:pt x="252" y="62"/>
                </a:lnTo>
                <a:lnTo>
                  <a:pt x="254" y="62"/>
                </a:lnTo>
                <a:lnTo>
                  <a:pt x="254" y="61"/>
                </a:lnTo>
                <a:lnTo>
                  <a:pt x="252" y="59"/>
                </a:lnTo>
                <a:lnTo>
                  <a:pt x="254" y="58"/>
                </a:lnTo>
                <a:lnTo>
                  <a:pt x="256" y="58"/>
                </a:lnTo>
                <a:lnTo>
                  <a:pt x="270" y="58"/>
                </a:lnTo>
                <a:lnTo>
                  <a:pt x="273" y="58"/>
                </a:lnTo>
                <a:lnTo>
                  <a:pt x="275" y="58"/>
                </a:lnTo>
                <a:lnTo>
                  <a:pt x="280" y="58"/>
                </a:lnTo>
                <a:lnTo>
                  <a:pt x="283" y="58"/>
                </a:lnTo>
                <a:lnTo>
                  <a:pt x="284" y="58"/>
                </a:lnTo>
                <a:lnTo>
                  <a:pt x="318" y="58"/>
                </a:lnTo>
                <a:lnTo>
                  <a:pt x="318" y="66"/>
                </a:lnTo>
                <a:lnTo>
                  <a:pt x="318" y="67"/>
                </a:lnTo>
                <a:lnTo>
                  <a:pt x="318" y="70"/>
                </a:lnTo>
                <a:lnTo>
                  <a:pt x="318" y="86"/>
                </a:lnTo>
                <a:lnTo>
                  <a:pt x="320" y="86"/>
                </a:lnTo>
                <a:lnTo>
                  <a:pt x="320" y="96"/>
                </a:lnTo>
                <a:lnTo>
                  <a:pt x="320" y="106"/>
                </a:lnTo>
                <a:lnTo>
                  <a:pt x="320" y="107"/>
                </a:lnTo>
                <a:lnTo>
                  <a:pt x="320" y="114"/>
                </a:lnTo>
                <a:lnTo>
                  <a:pt x="320" y="117"/>
                </a:lnTo>
                <a:lnTo>
                  <a:pt x="320" y="118"/>
                </a:lnTo>
                <a:lnTo>
                  <a:pt x="320" y="126"/>
                </a:lnTo>
                <a:lnTo>
                  <a:pt x="320" y="136"/>
                </a:lnTo>
                <a:lnTo>
                  <a:pt x="320" y="138"/>
                </a:lnTo>
                <a:lnTo>
                  <a:pt x="320" y="144"/>
                </a:lnTo>
                <a:close/>
              </a:path>
            </a:pathLst>
          </a:custGeom>
          <a:solidFill>
            <a:srgbClr val="A34841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15" name="Freeform 67"/>
          <p:cNvSpPr>
            <a:spLocks/>
          </p:cNvSpPr>
          <p:nvPr/>
        </p:nvSpPr>
        <p:spPr bwMode="auto">
          <a:xfrm>
            <a:off x="4524375" y="3990975"/>
            <a:ext cx="431800" cy="203200"/>
          </a:xfrm>
          <a:custGeom>
            <a:avLst/>
            <a:gdLst/>
            <a:ahLst/>
            <a:cxnLst>
              <a:cxn ang="0">
                <a:pos x="219" y="19"/>
              </a:cxn>
              <a:cxn ang="0">
                <a:pos x="230" y="27"/>
              </a:cxn>
              <a:cxn ang="0">
                <a:pos x="243" y="36"/>
              </a:cxn>
              <a:cxn ang="0">
                <a:pos x="249" y="41"/>
              </a:cxn>
              <a:cxn ang="0">
                <a:pos x="257" y="41"/>
              </a:cxn>
              <a:cxn ang="0">
                <a:pos x="259" y="64"/>
              </a:cxn>
              <a:cxn ang="0">
                <a:pos x="262" y="81"/>
              </a:cxn>
              <a:cxn ang="0">
                <a:pos x="270" y="97"/>
              </a:cxn>
              <a:cxn ang="0">
                <a:pos x="264" y="104"/>
              </a:cxn>
              <a:cxn ang="0">
                <a:pos x="260" y="112"/>
              </a:cxn>
              <a:cxn ang="0">
                <a:pos x="254" y="107"/>
              </a:cxn>
              <a:cxn ang="0">
                <a:pos x="243" y="112"/>
              </a:cxn>
              <a:cxn ang="0">
                <a:pos x="230" y="113"/>
              </a:cxn>
              <a:cxn ang="0">
                <a:pos x="217" y="118"/>
              </a:cxn>
              <a:cxn ang="0">
                <a:pos x="206" y="121"/>
              </a:cxn>
              <a:cxn ang="0">
                <a:pos x="195" y="120"/>
              </a:cxn>
              <a:cxn ang="0">
                <a:pos x="184" y="115"/>
              </a:cxn>
              <a:cxn ang="0">
                <a:pos x="169" y="112"/>
              </a:cxn>
              <a:cxn ang="0">
                <a:pos x="156" y="107"/>
              </a:cxn>
              <a:cxn ang="0">
                <a:pos x="152" y="97"/>
              </a:cxn>
              <a:cxn ang="0">
                <a:pos x="150" y="91"/>
              </a:cxn>
              <a:cxn ang="0">
                <a:pos x="147" y="96"/>
              </a:cxn>
              <a:cxn ang="0">
                <a:pos x="139" y="91"/>
              </a:cxn>
              <a:cxn ang="0">
                <a:pos x="136" y="94"/>
              </a:cxn>
              <a:cxn ang="0">
                <a:pos x="134" y="100"/>
              </a:cxn>
              <a:cxn ang="0">
                <a:pos x="128" y="110"/>
              </a:cxn>
              <a:cxn ang="0">
                <a:pos x="126" y="116"/>
              </a:cxn>
              <a:cxn ang="0">
                <a:pos x="120" y="116"/>
              </a:cxn>
              <a:cxn ang="0">
                <a:pos x="113" y="124"/>
              </a:cxn>
              <a:cxn ang="0">
                <a:pos x="99" y="123"/>
              </a:cxn>
              <a:cxn ang="0">
                <a:pos x="81" y="123"/>
              </a:cxn>
              <a:cxn ang="0">
                <a:pos x="70" y="124"/>
              </a:cxn>
              <a:cxn ang="0">
                <a:pos x="59" y="120"/>
              </a:cxn>
              <a:cxn ang="0">
                <a:pos x="48" y="115"/>
              </a:cxn>
              <a:cxn ang="0">
                <a:pos x="25" y="108"/>
              </a:cxn>
              <a:cxn ang="0">
                <a:pos x="0" y="107"/>
              </a:cxn>
              <a:cxn ang="0">
                <a:pos x="3" y="97"/>
              </a:cxn>
              <a:cxn ang="0">
                <a:pos x="4" y="92"/>
              </a:cxn>
              <a:cxn ang="0">
                <a:pos x="3" y="86"/>
              </a:cxn>
              <a:cxn ang="0">
                <a:pos x="4" y="86"/>
              </a:cxn>
              <a:cxn ang="0">
                <a:pos x="8" y="81"/>
              </a:cxn>
              <a:cxn ang="0">
                <a:pos x="16" y="78"/>
              </a:cxn>
              <a:cxn ang="0">
                <a:pos x="17" y="72"/>
              </a:cxn>
              <a:cxn ang="0">
                <a:pos x="20" y="64"/>
              </a:cxn>
              <a:cxn ang="0">
                <a:pos x="19" y="59"/>
              </a:cxn>
              <a:cxn ang="0">
                <a:pos x="22" y="54"/>
              </a:cxn>
              <a:cxn ang="0">
                <a:pos x="19" y="48"/>
              </a:cxn>
              <a:cxn ang="0">
                <a:pos x="20" y="40"/>
              </a:cxn>
              <a:cxn ang="0">
                <a:pos x="24" y="32"/>
              </a:cxn>
              <a:cxn ang="0">
                <a:pos x="30" y="24"/>
              </a:cxn>
              <a:cxn ang="0">
                <a:pos x="36" y="16"/>
              </a:cxn>
              <a:cxn ang="0">
                <a:pos x="44" y="9"/>
              </a:cxn>
              <a:cxn ang="0">
                <a:pos x="40" y="4"/>
              </a:cxn>
              <a:cxn ang="0">
                <a:pos x="56" y="16"/>
              </a:cxn>
              <a:cxn ang="0">
                <a:pos x="62" y="30"/>
              </a:cxn>
              <a:cxn ang="0">
                <a:pos x="110" y="32"/>
              </a:cxn>
              <a:cxn ang="0">
                <a:pos x="158" y="32"/>
              </a:cxn>
              <a:cxn ang="0">
                <a:pos x="176" y="36"/>
              </a:cxn>
              <a:cxn ang="0">
                <a:pos x="184" y="19"/>
              </a:cxn>
            </a:cxnLst>
            <a:rect l="0" t="0" r="r" b="b"/>
            <a:pathLst>
              <a:path w="272" h="128">
                <a:moveTo>
                  <a:pt x="200" y="19"/>
                </a:moveTo>
                <a:lnTo>
                  <a:pt x="201" y="19"/>
                </a:lnTo>
                <a:lnTo>
                  <a:pt x="204" y="19"/>
                </a:lnTo>
                <a:lnTo>
                  <a:pt x="206" y="19"/>
                </a:lnTo>
                <a:lnTo>
                  <a:pt x="208" y="19"/>
                </a:lnTo>
                <a:lnTo>
                  <a:pt x="209" y="19"/>
                </a:lnTo>
                <a:lnTo>
                  <a:pt x="211" y="19"/>
                </a:lnTo>
                <a:lnTo>
                  <a:pt x="212" y="19"/>
                </a:lnTo>
                <a:lnTo>
                  <a:pt x="216" y="19"/>
                </a:lnTo>
                <a:lnTo>
                  <a:pt x="217" y="19"/>
                </a:lnTo>
                <a:lnTo>
                  <a:pt x="219" y="19"/>
                </a:lnTo>
                <a:lnTo>
                  <a:pt x="222" y="19"/>
                </a:lnTo>
                <a:lnTo>
                  <a:pt x="222" y="20"/>
                </a:lnTo>
                <a:lnTo>
                  <a:pt x="222" y="22"/>
                </a:lnTo>
                <a:lnTo>
                  <a:pt x="222" y="24"/>
                </a:lnTo>
                <a:lnTo>
                  <a:pt x="222" y="25"/>
                </a:lnTo>
                <a:lnTo>
                  <a:pt x="222" y="27"/>
                </a:lnTo>
                <a:lnTo>
                  <a:pt x="224" y="27"/>
                </a:lnTo>
                <a:lnTo>
                  <a:pt x="225" y="27"/>
                </a:lnTo>
                <a:lnTo>
                  <a:pt x="227" y="27"/>
                </a:lnTo>
                <a:lnTo>
                  <a:pt x="228" y="27"/>
                </a:lnTo>
                <a:lnTo>
                  <a:pt x="230" y="27"/>
                </a:lnTo>
                <a:lnTo>
                  <a:pt x="232" y="27"/>
                </a:lnTo>
                <a:lnTo>
                  <a:pt x="233" y="27"/>
                </a:lnTo>
                <a:lnTo>
                  <a:pt x="235" y="27"/>
                </a:lnTo>
                <a:lnTo>
                  <a:pt x="235" y="30"/>
                </a:lnTo>
                <a:lnTo>
                  <a:pt x="235" y="35"/>
                </a:lnTo>
                <a:lnTo>
                  <a:pt x="235" y="36"/>
                </a:lnTo>
                <a:lnTo>
                  <a:pt x="236" y="36"/>
                </a:lnTo>
                <a:lnTo>
                  <a:pt x="238" y="36"/>
                </a:lnTo>
                <a:lnTo>
                  <a:pt x="238" y="38"/>
                </a:lnTo>
                <a:lnTo>
                  <a:pt x="240" y="36"/>
                </a:lnTo>
                <a:lnTo>
                  <a:pt x="243" y="36"/>
                </a:lnTo>
                <a:lnTo>
                  <a:pt x="244" y="36"/>
                </a:lnTo>
                <a:lnTo>
                  <a:pt x="246" y="36"/>
                </a:lnTo>
                <a:lnTo>
                  <a:pt x="248" y="36"/>
                </a:lnTo>
                <a:lnTo>
                  <a:pt x="249" y="36"/>
                </a:lnTo>
                <a:lnTo>
                  <a:pt x="251" y="36"/>
                </a:lnTo>
                <a:lnTo>
                  <a:pt x="249" y="36"/>
                </a:lnTo>
                <a:lnTo>
                  <a:pt x="249" y="38"/>
                </a:lnTo>
                <a:lnTo>
                  <a:pt x="249" y="40"/>
                </a:lnTo>
                <a:lnTo>
                  <a:pt x="249" y="41"/>
                </a:lnTo>
                <a:lnTo>
                  <a:pt x="249" y="43"/>
                </a:lnTo>
                <a:lnTo>
                  <a:pt x="249" y="41"/>
                </a:lnTo>
                <a:lnTo>
                  <a:pt x="251" y="41"/>
                </a:lnTo>
                <a:lnTo>
                  <a:pt x="251" y="43"/>
                </a:lnTo>
                <a:lnTo>
                  <a:pt x="251" y="41"/>
                </a:lnTo>
                <a:lnTo>
                  <a:pt x="252" y="41"/>
                </a:lnTo>
                <a:lnTo>
                  <a:pt x="254" y="41"/>
                </a:lnTo>
                <a:lnTo>
                  <a:pt x="256" y="41"/>
                </a:lnTo>
                <a:lnTo>
                  <a:pt x="256" y="40"/>
                </a:lnTo>
                <a:lnTo>
                  <a:pt x="257" y="40"/>
                </a:lnTo>
                <a:lnTo>
                  <a:pt x="257" y="38"/>
                </a:lnTo>
                <a:lnTo>
                  <a:pt x="257" y="40"/>
                </a:lnTo>
                <a:lnTo>
                  <a:pt x="257" y="41"/>
                </a:lnTo>
                <a:lnTo>
                  <a:pt x="257" y="43"/>
                </a:lnTo>
                <a:lnTo>
                  <a:pt x="257" y="44"/>
                </a:lnTo>
                <a:lnTo>
                  <a:pt x="257" y="46"/>
                </a:lnTo>
                <a:lnTo>
                  <a:pt x="257" y="48"/>
                </a:lnTo>
                <a:lnTo>
                  <a:pt x="257" y="49"/>
                </a:lnTo>
                <a:lnTo>
                  <a:pt x="257" y="51"/>
                </a:lnTo>
                <a:lnTo>
                  <a:pt x="259" y="54"/>
                </a:lnTo>
                <a:lnTo>
                  <a:pt x="259" y="57"/>
                </a:lnTo>
                <a:lnTo>
                  <a:pt x="259" y="59"/>
                </a:lnTo>
                <a:lnTo>
                  <a:pt x="259" y="62"/>
                </a:lnTo>
                <a:lnTo>
                  <a:pt x="259" y="64"/>
                </a:lnTo>
                <a:lnTo>
                  <a:pt x="260" y="64"/>
                </a:lnTo>
                <a:lnTo>
                  <a:pt x="262" y="64"/>
                </a:lnTo>
                <a:lnTo>
                  <a:pt x="262" y="65"/>
                </a:lnTo>
                <a:lnTo>
                  <a:pt x="262" y="67"/>
                </a:lnTo>
                <a:lnTo>
                  <a:pt x="262" y="70"/>
                </a:lnTo>
                <a:lnTo>
                  <a:pt x="262" y="72"/>
                </a:lnTo>
                <a:lnTo>
                  <a:pt x="262" y="73"/>
                </a:lnTo>
                <a:lnTo>
                  <a:pt x="262" y="75"/>
                </a:lnTo>
                <a:lnTo>
                  <a:pt x="262" y="76"/>
                </a:lnTo>
                <a:lnTo>
                  <a:pt x="262" y="80"/>
                </a:lnTo>
                <a:lnTo>
                  <a:pt x="262" y="81"/>
                </a:lnTo>
                <a:lnTo>
                  <a:pt x="262" y="86"/>
                </a:lnTo>
                <a:lnTo>
                  <a:pt x="262" y="89"/>
                </a:lnTo>
                <a:lnTo>
                  <a:pt x="262" y="91"/>
                </a:lnTo>
                <a:lnTo>
                  <a:pt x="262" y="94"/>
                </a:lnTo>
                <a:lnTo>
                  <a:pt x="262" y="96"/>
                </a:lnTo>
                <a:lnTo>
                  <a:pt x="262" y="97"/>
                </a:lnTo>
                <a:lnTo>
                  <a:pt x="264" y="97"/>
                </a:lnTo>
                <a:lnTo>
                  <a:pt x="265" y="97"/>
                </a:lnTo>
                <a:lnTo>
                  <a:pt x="267" y="97"/>
                </a:lnTo>
                <a:lnTo>
                  <a:pt x="268" y="97"/>
                </a:lnTo>
                <a:lnTo>
                  <a:pt x="270" y="97"/>
                </a:lnTo>
                <a:lnTo>
                  <a:pt x="270" y="99"/>
                </a:lnTo>
                <a:lnTo>
                  <a:pt x="270" y="100"/>
                </a:lnTo>
                <a:lnTo>
                  <a:pt x="272" y="100"/>
                </a:lnTo>
                <a:lnTo>
                  <a:pt x="272" y="102"/>
                </a:lnTo>
                <a:lnTo>
                  <a:pt x="270" y="102"/>
                </a:lnTo>
                <a:lnTo>
                  <a:pt x="270" y="104"/>
                </a:lnTo>
                <a:lnTo>
                  <a:pt x="268" y="104"/>
                </a:lnTo>
                <a:lnTo>
                  <a:pt x="267" y="105"/>
                </a:lnTo>
                <a:lnTo>
                  <a:pt x="267" y="104"/>
                </a:lnTo>
                <a:lnTo>
                  <a:pt x="265" y="104"/>
                </a:lnTo>
                <a:lnTo>
                  <a:pt x="264" y="104"/>
                </a:lnTo>
                <a:lnTo>
                  <a:pt x="262" y="104"/>
                </a:lnTo>
                <a:lnTo>
                  <a:pt x="262" y="105"/>
                </a:lnTo>
                <a:lnTo>
                  <a:pt x="262" y="107"/>
                </a:lnTo>
                <a:lnTo>
                  <a:pt x="264" y="107"/>
                </a:lnTo>
                <a:lnTo>
                  <a:pt x="264" y="108"/>
                </a:lnTo>
                <a:lnTo>
                  <a:pt x="264" y="110"/>
                </a:lnTo>
                <a:lnTo>
                  <a:pt x="264" y="112"/>
                </a:lnTo>
                <a:lnTo>
                  <a:pt x="262" y="112"/>
                </a:lnTo>
                <a:lnTo>
                  <a:pt x="262" y="113"/>
                </a:lnTo>
                <a:lnTo>
                  <a:pt x="260" y="113"/>
                </a:lnTo>
                <a:lnTo>
                  <a:pt x="260" y="112"/>
                </a:lnTo>
                <a:lnTo>
                  <a:pt x="259" y="112"/>
                </a:lnTo>
                <a:lnTo>
                  <a:pt x="259" y="110"/>
                </a:lnTo>
                <a:lnTo>
                  <a:pt x="259" y="108"/>
                </a:lnTo>
                <a:lnTo>
                  <a:pt x="259" y="107"/>
                </a:lnTo>
                <a:lnTo>
                  <a:pt x="257" y="107"/>
                </a:lnTo>
                <a:lnTo>
                  <a:pt x="256" y="107"/>
                </a:lnTo>
                <a:lnTo>
                  <a:pt x="254" y="107"/>
                </a:lnTo>
                <a:lnTo>
                  <a:pt x="254" y="108"/>
                </a:lnTo>
                <a:lnTo>
                  <a:pt x="254" y="107"/>
                </a:lnTo>
                <a:lnTo>
                  <a:pt x="254" y="108"/>
                </a:lnTo>
                <a:lnTo>
                  <a:pt x="254" y="107"/>
                </a:lnTo>
                <a:lnTo>
                  <a:pt x="252" y="107"/>
                </a:lnTo>
                <a:lnTo>
                  <a:pt x="251" y="107"/>
                </a:lnTo>
                <a:lnTo>
                  <a:pt x="251" y="108"/>
                </a:lnTo>
                <a:lnTo>
                  <a:pt x="251" y="110"/>
                </a:lnTo>
                <a:lnTo>
                  <a:pt x="249" y="112"/>
                </a:lnTo>
                <a:lnTo>
                  <a:pt x="248" y="112"/>
                </a:lnTo>
                <a:lnTo>
                  <a:pt x="246" y="110"/>
                </a:lnTo>
                <a:lnTo>
                  <a:pt x="246" y="108"/>
                </a:lnTo>
                <a:lnTo>
                  <a:pt x="244" y="110"/>
                </a:lnTo>
                <a:lnTo>
                  <a:pt x="244" y="112"/>
                </a:lnTo>
                <a:lnTo>
                  <a:pt x="243" y="112"/>
                </a:lnTo>
                <a:lnTo>
                  <a:pt x="241" y="112"/>
                </a:lnTo>
                <a:lnTo>
                  <a:pt x="240" y="112"/>
                </a:lnTo>
                <a:lnTo>
                  <a:pt x="238" y="112"/>
                </a:lnTo>
                <a:lnTo>
                  <a:pt x="238" y="110"/>
                </a:lnTo>
                <a:lnTo>
                  <a:pt x="236" y="110"/>
                </a:lnTo>
                <a:lnTo>
                  <a:pt x="235" y="110"/>
                </a:lnTo>
                <a:lnTo>
                  <a:pt x="235" y="112"/>
                </a:lnTo>
                <a:lnTo>
                  <a:pt x="233" y="112"/>
                </a:lnTo>
                <a:lnTo>
                  <a:pt x="233" y="113"/>
                </a:lnTo>
                <a:lnTo>
                  <a:pt x="232" y="113"/>
                </a:lnTo>
                <a:lnTo>
                  <a:pt x="230" y="113"/>
                </a:lnTo>
                <a:lnTo>
                  <a:pt x="230" y="115"/>
                </a:lnTo>
                <a:lnTo>
                  <a:pt x="228" y="115"/>
                </a:lnTo>
                <a:lnTo>
                  <a:pt x="228" y="116"/>
                </a:lnTo>
                <a:lnTo>
                  <a:pt x="227" y="116"/>
                </a:lnTo>
                <a:lnTo>
                  <a:pt x="225" y="116"/>
                </a:lnTo>
                <a:lnTo>
                  <a:pt x="224" y="116"/>
                </a:lnTo>
                <a:lnTo>
                  <a:pt x="222" y="116"/>
                </a:lnTo>
                <a:lnTo>
                  <a:pt x="222" y="118"/>
                </a:lnTo>
                <a:lnTo>
                  <a:pt x="220" y="118"/>
                </a:lnTo>
                <a:lnTo>
                  <a:pt x="219" y="118"/>
                </a:lnTo>
                <a:lnTo>
                  <a:pt x="217" y="118"/>
                </a:lnTo>
                <a:lnTo>
                  <a:pt x="216" y="118"/>
                </a:lnTo>
                <a:lnTo>
                  <a:pt x="216" y="116"/>
                </a:lnTo>
                <a:lnTo>
                  <a:pt x="214" y="116"/>
                </a:lnTo>
                <a:lnTo>
                  <a:pt x="212" y="116"/>
                </a:lnTo>
                <a:lnTo>
                  <a:pt x="211" y="116"/>
                </a:lnTo>
                <a:lnTo>
                  <a:pt x="209" y="116"/>
                </a:lnTo>
                <a:lnTo>
                  <a:pt x="209" y="118"/>
                </a:lnTo>
                <a:lnTo>
                  <a:pt x="209" y="120"/>
                </a:lnTo>
                <a:lnTo>
                  <a:pt x="208" y="120"/>
                </a:lnTo>
                <a:lnTo>
                  <a:pt x="208" y="121"/>
                </a:lnTo>
                <a:lnTo>
                  <a:pt x="206" y="121"/>
                </a:lnTo>
                <a:lnTo>
                  <a:pt x="204" y="121"/>
                </a:lnTo>
                <a:lnTo>
                  <a:pt x="203" y="121"/>
                </a:lnTo>
                <a:lnTo>
                  <a:pt x="201" y="121"/>
                </a:lnTo>
                <a:lnTo>
                  <a:pt x="200" y="121"/>
                </a:lnTo>
                <a:lnTo>
                  <a:pt x="200" y="123"/>
                </a:lnTo>
                <a:lnTo>
                  <a:pt x="198" y="121"/>
                </a:lnTo>
                <a:lnTo>
                  <a:pt x="196" y="121"/>
                </a:lnTo>
                <a:lnTo>
                  <a:pt x="198" y="121"/>
                </a:lnTo>
                <a:lnTo>
                  <a:pt x="196" y="121"/>
                </a:lnTo>
                <a:lnTo>
                  <a:pt x="196" y="120"/>
                </a:lnTo>
                <a:lnTo>
                  <a:pt x="195" y="120"/>
                </a:lnTo>
                <a:lnTo>
                  <a:pt x="195" y="118"/>
                </a:lnTo>
                <a:lnTo>
                  <a:pt x="195" y="116"/>
                </a:lnTo>
                <a:lnTo>
                  <a:pt x="195" y="115"/>
                </a:lnTo>
                <a:lnTo>
                  <a:pt x="193" y="115"/>
                </a:lnTo>
                <a:lnTo>
                  <a:pt x="193" y="113"/>
                </a:lnTo>
                <a:lnTo>
                  <a:pt x="192" y="113"/>
                </a:lnTo>
                <a:lnTo>
                  <a:pt x="190" y="113"/>
                </a:lnTo>
                <a:lnTo>
                  <a:pt x="188" y="113"/>
                </a:lnTo>
                <a:lnTo>
                  <a:pt x="187" y="115"/>
                </a:lnTo>
                <a:lnTo>
                  <a:pt x="185" y="115"/>
                </a:lnTo>
                <a:lnTo>
                  <a:pt x="184" y="115"/>
                </a:lnTo>
                <a:lnTo>
                  <a:pt x="182" y="115"/>
                </a:lnTo>
                <a:lnTo>
                  <a:pt x="180" y="115"/>
                </a:lnTo>
                <a:lnTo>
                  <a:pt x="179" y="115"/>
                </a:lnTo>
                <a:lnTo>
                  <a:pt x="179" y="113"/>
                </a:lnTo>
                <a:lnTo>
                  <a:pt x="177" y="113"/>
                </a:lnTo>
                <a:lnTo>
                  <a:pt x="176" y="113"/>
                </a:lnTo>
                <a:lnTo>
                  <a:pt x="176" y="112"/>
                </a:lnTo>
                <a:lnTo>
                  <a:pt x="174" y="112"/>
                </a:lnTo>
                <a:lnTo>
                  <a:pt x="172" y="112"/>
                </a:lnTo>
                <a:lnTo>
                  <a:pt x="171" y="112"/>
                </a:lnTo>
                <a:lnTo>
                  <a:pt x="169" y="112"/>
                </a:lnTo>
                <a:lnTo>
                  <a:pt x="168" y="112"/>
                </a:lnTo>
                <a:lnTo>
                  <a:pt x="166" y="112"/>
                </a:lnTo>
                <a:lnTo>
                  <a:pt x="164" y="112"/>
                </a:lnTo>
                <a:lnTo>
                  <a:pt x="163" y="112"/>
                </a:lnTo>
                <a:lnTo>
                  <a:pt x="163" y="110"/>
                </a:lnTo>
                <a:lnTo>
                  <a:pt x="161" y="110"/>
                </a:lnTo>
                <a:lnTo>
                  <a:pt x="161" y="108"/>
                </a:lnTo>
                <a:lnTo>
                  <a:pt x="160" y="108"/>
                </a:lnTo>
                <a:lnTo>
                  <a:pt x="160" y="107"/>
                </a:lnTo>
                <a:lnTo>
                  <a:pt x="158" y="107"/>
                </a:lnTo>
                <a:lnTo>
                  <a:pt x="156" y="107"/>
                </a:lnTo>
                <a:lnTo>
                  <a:pt x="155" y="107"/>
                </a:lnTo>
                <a:lnTo>
                  <a:pt x="153" y="107"/>
                </a:lnTo>
                <a:lnTo>
                  <a:pt x="153" y="105"/>
                </a:lnTo>
                <a:lnTo>
                  <a:pt x="153" y="104"/>
                </a:lnTo>
                <a:lnTo>
                  <a:pt x="153" y="102"/>
                </a:lnTo>
                <a:lnTo>
                  <a:pt x="152" y="102"/>
                </a:lnTo>
                <a:lnTo>
                  <a:pt x="152" y="100"/>
                </a:lnTo>
                <a:lnTo>
                  <a:pt x="150" y="100"/>
                </a:lnTo>
                <a:lnTo>
                  <a:pt x="150" y="99"/>
                </a:lnTo>
                <a:lnTo>
                  <a:pt x="150" y="97"/>
                </a:lnTo>
                <a:lnTo>
                  <a:pt x="152" y="97"/>
                </a:lnTo>
                <a:lnTo>
                  <a:pt x="152" y="96"/>
                </a:lnTo>
                <a:lnTo>
                  <a:pt x="152" y="94"/>
                </a:lnTo>
                <a:lnTo>
                  <a:pt x="152" y="92"/>
                </a:lnTo>
                <a:lnTo>
                  <a:pt x="153" y="92"/>
                </a:lnTo>
                <a:lnTo>
                  <a:pt x="153" y="91"/>
                </a:lnTo>
                <a:lnTo>
                  <a:pt x="155" y="91"/>
                </a:lnTo>
                <a:lnTo>
                  <a:pt x="155" y="89"/>
                </a:lnTo>
                <a:lnTo>
                  <a:pt x="153" y="89"/>
                </a:lnTo>
                <a:lnTo>
                  <a:pt x="153" y="91"/>
                </a:lnTo>
                <a:lnTo>
                  <a:pt x="152" y="91"/>
                </a:lnTo>
                <a:lnTo>
                  <a:pt x="150" y="91"/>
                </a:lnTo>
                <a:lnTo>
                  <a:pt x="150" y="92"/>
                </a:lnTo>
                <a:lnTo>
                  <a:pt x="152" y="92"/>
                </a:lnTo>
                <a:lnTo>
                  <a:pt x="152" y="94"/>
                </a:lnTo>
                <a:lnTo>
                  <a:pt x="150" y="94"/>
                </a:lnTo>
                <a:lnTo>
                  <a:pt x="150" y="96"/>
                </a:lnTo>
                <a:lnTo>
                  <a:pt x="150" y="94"/>
                </a:lnTo>
                <a:lnTo>
                  <a:pt x="148" y="94"/>
                </a:lnTo>
                <a:lnTo>
                  <a:pt x="148" y="96"/>
                </a:lnTo>
                <a:lnTo>
                  <a:pt x="147" y="96"/>
                </a:lnTo>
                <a:lnTo>
                  <a:pt x="145" y="96"/>
                </a:lnTo>
                <a:lnTo>
                  <a:pt x="147" y="96"/>
                </a:lnTo>
                <a:lnTo>
                  <a:pt x="148" y="96"/>
                </a:lnTo>
                <a:lnTo>
                  <a:pt x="148" y="94"/>
                </a:lnTo>
                <a:lnTo>
                  <a:pt x="148" y="92"/>
                </a:lnTo>
                <a:lnTo>
                  <a:pt x="147" y="92"/>
                </a:lnTo>
                <a:lnTo>
                  <a:pt x="145" y="92"/>
                </a:lnTo>
                <a:lnTo>
                  <a:pt x="144" y="92"/>
                </a:lnTo>
                <a:lnTo>
                  <a:pt x="142" y="91"/>
                </a:lnTo>
                <a:lnTo>
                  <a:pt x="140" y="91"/>
                </a:lnTo>
                <a:lnTo>
                  <a:pt x="140" y="92"/>
                </a:lnTo>
                <a:lnTo>
                  <a:pt x="139" y="92"/>
                </a:lnTo>
                <a:lnTo>
                  <a:pt x="139" y="91"/>
                </a:lnTo>
                <a:lnTo>
                  <a:pt x="137" y="91"/>
                </a:lnTo>
                <a:lnTo>
                  <a:pt x="136" y="91"/>
                </a:lnTo>
                <a:lnTo>
                  <a:pt x="136" y="92"/>
                </a:lnTo>
                <a:lnTo>
                  <a:pt x="136" y="91"/>
                </a:lnTo>
                <a:lnTo>
                  <a:pt x="137" y="91"/>
                </a:lnTo>
                <a:lnTo>
                  <a:pt x="137" y="92"/>
                </a:lnTo>
                <a:lnTo>
                  <a:pt x="136" y="92"/>
                </a:lnTo>
                <a:lnTo>
                  <a:pt x="137" y="94"/>
                </a:lnTo>
                <a:lnTo>
                  <a:pt x="136" y="94"/>
                </a:lnTo>
                <a:lnTo>
                  <a:pt x="136" y="92"/>
                </a:lnTo>
                <a:lnTo>
                  <a:pt x="136" y="94"/>
                </a:lnTo>
                <a:lnTo>
                  <a:pt x="137" y="94"/>
                </a:lnTo>
                <a:lnTo>
                  <a:pt x="137" y="96"/>
                </a:lnTo>
                <a:lnTo>
                  <a:pt x="139" y="96"/>
                </a:lnTo>
                <a:lnTo>
                  <a:pt x="139" y="97"/>
                </a:lnTo>
                <a:lnTo>
                  <a:pt x="139" y="99"/>
                </a:lnTo>
                <a:lnTo>
                  <a:pt x="137" y="99"/>
                </a:lnTo>
                <a:lnTo>
                  <a:pt x="136" y="99"/>
                </a:lnTo>
                <a:lnTo>
                  <a:pt x="136" y="97"/>
                </a:lnTo>
                <a:lnTo>
                  <a:pt x="134" y="97"/>
                </a:lnTo>
                <a:lnTo>
                  <a:pt x="134" y="99"/>
                </a:lnTo>
                <a:lnTo>
                  <a:pt x="134" y="100"/>
                </a:lnTo>
                <a:lnTo>
                  <a:pt x="136" y="100"/>
                </a:lnTo>
                <a:lnTo>
                  <a:pt x="136" y="102"/>
                </a:lnTo>
                <a:lnTo>
                  <a:pt x="134" y="102"/>
                </a:lnTo>
                <a:lnTo>
                  <a:pt x="134" y="104"/>
                </a:lnTo>
                <a:lnTo>
                  <a:pt x="132" y="104"/>
                </a:lnTo>
                <a:lnTo>
                  <a:pt x="131" y="104"/>
                </a:lnTo>
                <a:lnTo>
                  <a:pt x="131" y="105"/>
                </a:lnTo>
                <a:lnTo>
                  <a:pt x="129" y="105"/>
                </a:lnTo>
                <a:lnTo>
                  <a:pt x="129" y="107"/>
                </a:lnTo>
                <a:lnTo>
                  <a:pt x="128" y="108"/>
                </a:lnTo>
                <a:lnTo>
                  <a:pt x="128" y="110"/>
                </a:lnTo>
                <a:lnTo>
                  <a:pt x="129" y="110"/>
                </a:lnTo>
                <a:lnTo>
                  <a:pt x="131" y="110"/>
                </a:lnTo>
                <a:lnTo>
                  <a:pt x="132" y="110"/>
                </a:lnTo>
                <a:lnTo>
                  <a:pt x="132" y="112"/>
                </a:lnTo>
                <a:lnTo>
                  <a:pt x="132" y="113"/>
                </a:lnTo>
                <a:lnTo>
                  <a:pt x="131" y="113"/>
                </a:lnTo>
                <a:lnTo>
                  <a:pt x="131" y="115"/>
                </a:lnTo>
                <a:lnTo>
                  <a:pt x="129" y="115"/>
                </a:lnTo>
                <a:lnTo>
                  <a:pt x="128" y="115"/>
                </a:lnTo>
                <a:lnTo>
                  <a:pt x="128" y="116"/>
                </a:lnTo>
                <a:lnTo>
                  <a:pt x="126" y="116"/>
                </a:lnTo>
                <a:lnTo>
                  <a:pt x="126" y="115"/>
                </a:lnTo>
                <a:lnTo>
                  <a:pt x="126" y="116"/>
                </a:lnTo>
                <a:lnTo>
                  <a:pt x="124" y="116"/>
                </a:lnTo>
                <a:lnTo>
                  <a:pt x="124" y="115"/>
                </a:lnTo>
                <a:lnTo>
                  <a:pt x="123" y="115"/>
                </a:lnTo>
                <a:lnTo>
                  <a:pt x="121" y="115"/>
                </a:lnTo>
                <a:lnTo>
                  <a:pt x="121" y="116"/>
                </a:lnTo>
                <a:lnTo>
                  <a:pt x="121" y="115"/>
                </a:lnTo>
                <a:lnTo>
                  <a:pt x="120" y="116"/>
                </a:lnTo>
                <a:lnTo>
                  <a:pt x="118" y="118"/>
                </a:lnTo>
                <a:lnTo>
                  <a:pt x="120" y="116"/>
                </a:lnTo>
                <a:lnTo>
                  <a:pt x="118" y="116"/>
                </a:lnTo>
                <a:lnTo>
                  <a:pt x="116" y="116"/>
                </a:lnTo>
                <a:lnTo>
                  <a:pt x="116" y="118"/>
                </a:lnTo>
                <a:lnTo>
                  <a:pt x="116" y="120"/>
                </a:lnTo>
                <a:lnTo>
                  <a:pt x="115" y="120"/>
                </a:lnTo>
                <a:lnTo>
                  <a:pt x="116" y="120"/>
                </a:lnTo>
                <a:lnTo>
                  <a:pt x="115" y="120"/>
                </a:lnTo>
                <a:lnTo>
                  <a:pt x="115" y="121"/>
                </a:lnTo>
                <a:lnTo>
                  <a:pt x="113" y="121"/>
                </a:lnTo>
                <a:lnTo>
                  <a:pt x="113" y="123"/>
                </a:lnTo>
                <a:lnTo>
                  <a:pt x="113" y="124"/>
                </a:lnTo>
                <a:lnTo>
                  <a:pt x="112" y="126"/>
                </a:lnTo>
                <a:lnTo>
                  <a:pt x="110" y="126"/>
                </a:lnTo>
                <a:lnTo>
                  <a:pt x="108" y="126"/>
                </a:lnTo>
                <a:lnTo>
                  <a:pt x="107" y="126"/>
                </a:lnTo>
                <a:lnTo>
                  <a:pt x="105" y="126"/>
                </a:lnTo>
                <a:lnTo>
                  <a:pt x="104" y="126"/>
                </a:lnTo>
                <a:lnTo>
                  <a:pt x="102" y="126"/>
                </a:lnTo>
                <a:lnTo>
                  <a:pt x="102" y="124"/>
                </a:lnTo>
                <a:lnTo>
                  <a:pt x="100" y="124"/>
                </a:lnTo>
                <a:lnTo>
                  <a:pt x="100" y="123"/>
                </a:lnTo>
                <a:lnTo>
                  <a:pt x="99" y="123"/>
                </a:lnTo>
                <a:lnTo>
                  <a:pt x="97" y="124"/>
                </a:lnTo>
                <a:lnTo>
                  <a:pt x="96" y="124"/>
                </a:lnTo>
                <a:lnTo>
                  <a:pt x="94" y="126"/>
                </a:lnTo>
                <a:lnTo>
                  <a:pt x="92" y="128"/>
                </a:lnTo>
                <a:lnTo>
                  <a:pt x="91" y="128"/>
                </a:lnTo>
                <a:lnTo>
                  <a:pt x="89" y="126"/>
                </a:lnTo>
                <a:lnTo>
                  <a:pt x="88" y="124"/>
                </a:lnTo>
                <a:lnTo>
                  <a:pt x="88" y="123"/>
                </a:lnTo>
                <a:lnTo>
                  <a:pt x="86" y="123"/>
                </a:lnTo>
                <a:lnTo>
                  <a:pt x="83" y="123"/>
                </a:lnTo>
                <a:lnTo>
                  <a:pt x="81" y="123"/>
                </a:lnTo>
                <a:lnTo>
                  <a:pt x="80" y="123"/>
                </a:lnTo>
                <a:lnTo>
                  <a:pt x="78" y="123"/>
                </a:lnTo>
                <a:lnTo>
                  <a:pt x="78" y="124"/>
                </a:lnTo>
                <a:lnTo>
                  <a:pt x="76" y="124"/>
                </a:lnTo>
                <a:lnTo>
                  <a:pt x="75" y="126"/>
                </a:lnTo>
                <a:lnTo>
                  <a:pt x="75" y="128"/>
                </a:lnTo>
                <a:lnTo>
                  <a:pt x="73" y="128"/>
                </a:lnTo>
                <a:lnTo>
                  <a:pt x="72" y="128"/>
                </a:lnTo>
                <a:lnTo>
                  <a:pt x="72" y="126"/>
                </a:lnTo>
                <a:lnTo>
                  <a:pt x="70" y="126"/>
                </a:lnTo>
                <a:lnTo>
                  <a:pt x="70" y="124"/>
                </a:lnTo>
                <a:lnTo>
                  <a:pt x="68" y="124"/>
                </a:lnTo>
                <a:lnTo>
                  <a:pt x="67" y="123"/>
                </a:lnTo>
                <a:lnTo>
                  <a:pt x="67" y="124"/>
                </a:lnTo>
                <a:lnTo>
                  <a:pt x="65" y="126"/>
                </a:lnTo>
                <a:lnTo>
                  <a:pt x="64" y="126"/>
                </a:lnTo>
                <a:lnTo>
                  <a:pt x="62" y="126"/>
                </a:lnTo>
                <a:lnTo>
                  <a:pt x="62" y="124"/>
                </a:lnTo>
                <a:lnTo>
                  <a:pt x="62" y="123"/>
                </a:lnTo>
                <a:lnTo>
                  <a:pt x="62" y="121"/>
                </a:lnTo>
                <a:lnTo>
                  <a:pt x="60" y="120"/>
                </a:lnTo>
                <a:lnTo>
                  <a:pt x="59" y="120"/>
                </a:lnTo>
                <a:lnTo>
                  <a:pt x="57" y="121"/>
                </a:lnTo>
                <a:lnTo>
                  <a:pt x="56" y="121"/>
                </a:lnTo>
                <a:lnTo>
                  <a:pt x="56" y="120"/>
                </a:lnTo>
                <a:lnTo>
                  <a:pt x="56" y="118"/>
                </a:lnTo>
                <a:lnTo>
                  <a:pt x="54" y="118"/>
                </a:lnTo>
                <a:lnTo>
                  <a:pt x="52" y="118"/>
                </a:lnTo>
                <a:lnTo>
                  <a:pt x="51" y="118"/>
                </a:lnTo>
                <a:lnTo>
                  <a:pt x="49" y="118"/>
                </a:lnTo>
                <a:lnTo>
                  <a:pt x="48" y="118"/>
                </a:lnTo>
                <a:lnTo>
                  <a:pt x="48" y="116"/>
                </a:lnTo>
                <a:lnTo>
                  <a:pt x="48" y="115"/>
                </a:lnTo>
                <a:lnTo>
                  <a:pt x="48" y="113"/>
                </a:lnTo>
                <a:lnTo>
                  <a:pt x="43" y="113"/>
                </a:lnTo>
                <a:lnTo>
                  <a:pt x="43" y="112"/>
                </a:lnTo>
                <a:lnTo>
                  <a:pt x="43" y="110"/>
                </a:lnTo>
                <a:lnTo>
                  <a:pt x="43" y="108"/>
                </a:lnTo>
                <a:lnTo>
                  <a:pt x="41" y="108"/>
                </a:lnTo>
                <a:lnTo>
                  <a:pt x="38" y="108"/>
                </a:lnTo>
                <a:lnTo>
                  <a:pt x="35" y="108"/>
                </a:lnTo>
                <a:lnTo>
                  <a:pt x="33" y="108"/>
                </a:lnTo>
                <a:lnTo>
                  <a:pt x="30" y="108"/>
                </a:lnTo>
                <a:lnTo>
                  <a:pt x="25" y="108"/>
                </a:lnTo>
                <a:lnTo>
                  <a:pt x="20" y="108"/>
                </a:lnTo>
                <a:lnTo>
                  <a:pt x="16" y="108"/>
                </a:lnTo>
                <a:lnTo>
                  <a:pt x="14" y="108"/>
                </a:lnTo>
                <a:lnTo>
                  <a:pt x="12" y="108"/>
                </a:lnTo>
                <a:lnTo>
                  <a:pt x="11" y="108"/>
                </a:lnTo>
                <a:lnTo>
                  <a:pt x="6" y="108"/>
                </a:lnTo>
                <a:lnTo>
                  <a:pt x="4" y="108"/>
                </a:lnTo>
                <a:lnTo>
                  <a:pt x="3" y="108"/>
                </a:lnTo>
                <a:lnTo>
                  <a:pt x="1" y="108"/>
                </a:lnTo>
                <a:lnTo>
                  <a:pt x="1" y="107"/>
                </a:lnTo>
                <a:lnTo>
                  <a:pt x="0" y="107"/>
                </a:lnTo>
                <a:lnTo>
                  <a:pt x="0" y="105"/>
                </a:lnTo>
                <a:lnTo>
                  <a:pt x="1" y="105"/>
                </a:lnTo>
                <a:lnTo>
                  <a:pt x="1" y="104"/>
                </a:lnTo>
                <a:lnTo>
                  <a:pt x="0" y="104"/>
                </a:lnTo>
                <a:lnTo>
                  <a:pt x="1" y="102"/>
                </a:lnTo>
                <a:lnTo>
                  <a:pt x="0" y="102"/>
                </a:lnTo>
                <a:lnTo>
                  <a:pt x="0" y="100"/>
                </a:lnTo>
                <a:lnTo>
                  <a:pt x="1" y="100"/>
                </a:lnTo>
                <a:lnTo>
                  <a:pt x="1" y="99"/>
                </a:lnTo>
                <a:lnTo>
                  <a:pt x="3" y="99"/>
                </a:lnTo>
                <a:lnTo>
                  <a:pt x="3" y="97"/>
                </a:lnTo>
                <a:lnTo>
                  <a:pt x="1" y="97"/>
                </a:lnTo>
                <a:lnTo>
                  <a:pt x="0" y="97"/>
                </a:lnTo>
                <a:lnTo>
                  <a:pt x="0" y="96"/>
                </a:lnTo>
                <a:lnTo>
                  <a:pt x="1" y="96"/>
                </a:lnTo>
                <a:lnTo>
                  <a:pt x="1" y="97"/>
                </a:lnTo>
                <a:lnTo>
                  <a:pt x="3" y="97"/>
                </a:lnTo>
                <a:lnTo>
                  <a:pt x="3" y="96"/>
                </a:lnTo>
                <a:lnTo>
                  <a:pt x="3" y="94"/>
                </a:lnTo>
                <a:lnTo>
                  <a:pt x="3" y="92"/>
                </a:lnTo>
                <a:lnTo>
                  <a:pt x="4" y="94"/>
                </a:lnTo>
                <a:lnTo>
                  <a:pt x="4" y="92"/>
                </a:lnTo>
                <a:lnTo>
                  <a:pt x="3" y="92"/>
                </a:lnTo>
                <a:lnTo>
                  <a:pt x="3" y="91"/>
                </a:lnTo>
                <a:lnTo>
                  <a:pt x="1" y="91"/>
                </a:lnTo>
                <a:lnTo>
                  <a:pt x="1" y="89"/>
                </a:lnTo>
                <a:lnTo>
                  <a:pt x="3" y="89"/>
                </a:lnTo>
                <a:lnTo>
                  <a:pt x="3" y="88"/>
                </a:lnTo>
                <a:lnTo>
                  <a:pt x="4" y="88"/>
                </a:lnTo>
                <a:lnTo>
                  <a:pt x="3" y="88"/>
                </a:lnTo>
                <a:lnTo>
                  <a:pt x="1" y="88"/>
                </a:lnTo>
                <a:lnTo>
                  <a:pt x="1" y="86"/>
                </a:lnTo>
                <a:lnTo>
                  <a:pt x="3" y="86"/>
                </a:lnTo>
                <a:lnTo>
                  <a:pt x="4" y="86"/>
                </a:lnTo>
                <a:lnTo>
                  <a:pt x="4" y="88"/>
                </a:lnTo>
                <a:lnTo>
                  <a:pt x="6" y="88"/>
                </a:lnTo>
                <a:lnTo>
                  <a:pt x="6" y="89"/>
                </a:lnTo>
                <a:lnTo>
                  <a:pt x="8" y="89"/>
                </a:lnTo>
                <a:lnTo>
                  <a:pt x="8" y="88"/>
                </a:lnTo>
                <a:lnTo>
                  <a:pt x="6" y="88"/>
                </a:lnTo>
                <a:lnTo>
                  <a:pt x="6" y="86"/>
                </a:lnTo>
                <a:lnTo>
                  <a:pt x="8" y="86"/>
                </a:lnTo>
                <a:lnTo>
                  <a:pt x="6" y="84"/>
                </a:lnTo>
                <a:lnTo>
                  <a:pt x="4" y="86"/>
                </a:lnTo>
                <a:lnTo>
                  <a:pt x="4" y="84"/>
                </a:lnTo>
                <a:lnTo>
                  <a:pt x="6" y="84"/>
                </a:lnTo>
                <a:lnTo>
                  <a:pt x="8" y="84"/>
                </a:lnTo>
                <a:lnTo>
                  <a:pt x="8" y="86"/>
                </a:lnTo>
                <a:lnTo>
                  <a:pt x="9" y="86"/>
                </a:lnTo>
                <a:lnTo>
                  <a:pt x="11" y="86"/>
                </a:lnTo>
                <a:lnTo>
                  <a:pt x="11" y="84"/>
                </a:lnTo>
                <a:lnTo>
                  <a:pt x="9" y="84"/>
                </a:lnTo>
                <a:lnTo>
                  <a:pt x="9" y="83"/>
                </a:lnTo>
                <a:lnTo>
                  <a:pt x="8" y="83"/>
                </a:lnTo>
                <a:lnTo>
                  <a:pt x="8" y="81"/>
                </a:lnTo>
                <a:lnTo>
                  <a:pt x="9" y="81"/>
                </a:lnTo>
                <a:lnTo>
                  <a:pt x="9" y="83"/>
                </a:lnTo>
                <a:lnTo>
                  <a:pt x="11" y="83"/>
                </a:lnTo>
                <a:lnTo>
                  <a:pt x="11" y="84"/>
                </a:lnTo>
                <a:lnTo>
                  <a:pt x="12" y="84"/>
                </a:lnTo>
                <a:lnTo>
                  <a:pt x="12" y="83"/>
                </a:lnTo>
                <a:lnTo>
                  <a:pt x="14" y="84"/>
                </a:lnTo>
                <a:lnTo>
                  <a:pt x="14" y="83"/>
                </a:lnTo>
                <a:lnTo>
                  <a:pt x="14" y="81"/>
                </a:lnTo>
                <a:lnTo>
                  <a:pt x="14" y="80"/>
                </a:lnTo>
                <a:lnTo>
                  <a:pt x="16" y="78"/>
                </a:lnTo>
                <a:lnTo>
                  <a:pt x="17" y="80"/>
                </a:lnTo>
                <a:lnTo>
                  <a:pt x="17" y="78"/>
                </a:lnTo>
                <a:lnTo>
                  <a:pt x="19" y="78"/>
                </a:lnTo>
                <a:lnTo>
                  <a:pt x="19" y="76"/>
                </a:lnTo>
                <a:lnTo>
                  <a:pt x="20" y="75"/>
                </a:lnTo>
                <a:lnTo>
                  <a:pt x="22" y="75"/>
                </a:lnTo>
                <a:lnTo>
                  <a:pt x="22" y="73"/>
                </a:lnTo>
                <a:lnTo>
                  <a:pt x="20" y="73"/>
                </a:lnTo>
                <a:lnTo>
                  <a:pt x="19" y="73"/>
                </a:lnTo>
                <a:lnTo>
                  <a:pt x="17" y="73"/>
                </a:lnTo>
                <a:lnTo>
                  <a:pt x="17" y="72"/>
                </a:lnTo>
                <a:lnTo>
                  <a:pt x="19" y="72"/>
                </a:lnTo>
                <a:lnTo>
                  <a:pt x="20" y="73"/>
                </a:lnTo>
                <a:lnTo>
                  <a:pt x="20" y="72"/>
                </a:lnTo>
                <a:lnTo>
                  <a:pt x="20" y="70"/>
                </a:lnTo>
                <a:lnTo>
                  <a:pt x="22" y="68"/>
                </a:lnTo>
                <a:lnTo>
                  <a:pt x="24" y="68"/>
                </a:lnTo>
                <a:lnTo>
                  <a:pt x="22" y="67"/>
                </a:lnTo>
                <a:lnTo>
                  <a:pt x="24" y="65"/>
                </a:lnTo>
                <a:lnTo>
                  <a:pt x="22" y="65"/>
                </a:lnTo>
                <a:lnTo>
                  <a:pt x="20" y="65"/>
                </a:lnTo>
                <a:lnTo>
                  <a:pt x="20" y="64"/>
                </a:lnTo>
                <a:lnTo>
                  <a:pt x="20" y="65"/>
                </a:lnTo>
                <a:lnTo>
                  <a:pt x="19" y="65"/>
                </a:lnTo>
                <a:lnTo>
                  <a:pt x="19" y="64"/>
                </a:lnTo>
                <a:lnTo>
                  <a:pt x="20" y="64"/>
                </a:lnTo>
                <a:lnTo>
                  <a:pt x="22" y="62"/>
                </a:lnTo>
                <a:lnTo>
                  <a:pt x="24" y="62"/>
                </a:lnTo>
                <a:lnTo>
                  <a:pt x="24" y="60"/>
                </a:lnTo>
                <a:lnTo>
                  <a:pt x="22" y="60"/>
                </a:lnTo>
                <a:lnTo>
                  <a:pt x="20" y="60"/>
                </a:lnTo>
                <a:lnTo>
                  <a:pt x="20" y="59"/>
                </a:lnTo>
                <a:lnTo>
                  <a:pt x="19" y="59"/>
                </a:lnTo>
                <a:lnTo>
                  <a:pt x="17" y="59"/>
                </a:lnTo>
                <a:lnTo>
                  <a:pt x="19" y="59"/>
                </a:lnTo>
                <a:lnTo>
                  <a:pt x="20" y="59"/>
                </a:lnTo>
                <a:lnTo>
                  <a:pt x="20" y="57"/>
                </a:lnTo>
                <a:lnTo>
                  <a:pt x="22" y="57"/>
                </a:lnTo>
                <a:lnTo>
                  <a:pt x="22" y="56"/>
                </a:lnTo>
                <a:lnTo>
                  <a:pt x="20" y="56"/>
                </a:lnTo>
                <a:lnTo>
                  <a:pt x="19" y="56"/>
                </a:lnTo>
                <a:lnTo>
                  <a:pt x="19" y="54"/>
                </a:lnTo>
                <a:lnTo>
                  <a:pt x="20" y="54"/>
                </a:lnTo>
                <a:lnTo>
                  <a:pt x="22" y="54"/>
                </a:lnTo>
                <a:lnTo>
                  <a:pt x="20" y="54"/>
                </a:lnTo>
                <a:lnTo>
                  <a:pt x="20" y="52"/>
                </a:lnTo>
                <a:lnTo>
                  <a:pt x="19" y="54"/>
                </a:lnTo>
                <a:lnTo>
                  <a:pt x="17" y="54"/>
                </a:lnTo>
                <a:lnTo>
                  <a:pt x="17" y="52"/>
                </a:lnTo>
                <a:lnTo>
                  <a:pt x="19" y="52"/>
                </a:lnTo>
                <a:lnTo>
                  <a:pt x="19" y="51"/>
                </a:lnTo>
                <a:lnTo>
                  <a:pt x="19" y="49"/>
                </a:lnTo>
                <a:lnTo>
                  <a:pt x="19" y="48"/>
                </a:lnTo>
                <a:lnTo>
                  <a:pt x="17" y="48"/>
                </a:lnTo>
                <a:lnTo>
                  <a:pt x="19" y="48"/>
                </a:lnTo>
                <a:lnTo>
                  <a:pt x="20" y="48"/>
                </a:lnTo>
                <a:lnTo>
                  <a:pt x="20" y="46"/>
                </a:lnTo>
                <a:lnTo>
                  <a:pt x="19" y="46"/>
                </a:lnTo>
                <a:lnTo>
                  <a:pt x="17" y="46"/>
                </a:lnTo>
                <a:lnTo>
                  <a:pt x="19" y="44"/>
                </a:lnTo>
                <a:lnTo>
                  <a:pt x="20" y="44"/>
                </a:lnTo>
                <a:lnTo>
                  <a:pt x="20" y="43"/>
                </a:lnTo>
                <a:lnTo>
                  <a:pt x="19" y="43"/>
                </a:lnTo>
                <a:lnTo>
                  <a:pt x="19" y="41"/>
                </a:lnTo>
                <a:lnTo>
                  <a:pt x="20" y="41"/>
                </a:lnTo>
                <a:lnTo>
                  <a:pt x="20" y="40"/>
                </a:lnTo>
                <a:lnTo>
                  <a:pt x="19" y="40"/>
                </a:lnTo>
                <a:lnTo>
                  <a:pt x="20" y="40"/>
                </a:lnTo>
                <a:lnTo>
                  <a:pt x="20" y="38"/>
                </a:lnTo>
                <a:lnTo>
                  <a:pt x="20" y="36"/>
                </a:lnTo>
                <a:lnTo>
                  <a:pt x="20" y="35"/>
                </a:lnTo>
                <a:lnTo>
                  <a:pt x="20" y="33"/>
                </a:lnTo>
                <a:lnTo>
                  <a:pt x="22" y="33"/>
                </a:lnTo>
                <a:lnTo>
                  <a:pt x="22" y="35"/>
                </a:lnTo>
                <a:lnTo>
                  <a:pt x="24" y="35"/>
                </a:lnTo>
                <a:lnTo>
                  <a:pt x="24" y="33"/>
                </a:lnTo>
                <a:lnTo>
                  <a:pt x="24" y="32"/>
                </a:lnTo>
                <a:lnTo>
                  <a:pt x="24" y="33"/>
                </a:lnTo>
                <a:lnTo>
                  <a:pt x="25" y="33"/>
                </a:lnTo>
                <a:lnTo>
                  <a:pt x="27" y="33"/>
                </a:lnTo>
                <a:lnTo>
                  <a:pt x="27" y="32"/>
                </a:lnTo>
                <a:lnTo>
                  <a:pt x="27" y="30"/>
                </a:lnTo>
                <a:lnTo>
                  <a:pt x="28" y="30"/>
                </a:lnTo>
                <a:lnTo>
                  <a:pt x="28" y="28"/>
                </a:lnTo>
                <a:lnTo>
                  <a:pt x="28" y="27"/>
                </a:lnTo>
                <a:lnTo>
                  <a:pt x="28" y="25"/>
                </a:lnTo>
                <a:lnTo>
                  <a:pt x="28" y="24"/>
                </a:lnTo>
                <a:lnTo>
                  <a:pt x="30" y="24"/>
                </a:lnTo>
                <a:lnTo>
                  <a:pt x="30" y="22"/>
                </a:lnTo>
                <a:lnTo>
                  <a:pt x="30" y="20"/>
                </a:lnTo>
                <a:lnTo>
                  <a:pt x="32" y="20"/>
                </a:lnTo>
                <a:lnTo>
                  <a:pt x="32" y="19"/>
                </a:lnTo>
                <a:lnTo>
                  <a:pt x="32" y="17"/>
                </a:lnTo>
                <a:lnTo>
                  <a:pt x="33" y="19"/>
                </a:lnTo>
                <a:lnTo>
                  <a:pt x="35" y="17"/>
                </a:lnTo>
                <a:lnTo>
                  <a:pt x="36" y="17"/>
                </a:lnTo>
                <a:lnTo>
                  <a:pt x="36" y="19"/>
                </a:lnTo>
                <a:lnTo>
                  <a:pt x="36" y="17"/>
                </a:lnTo>
                <a:lnTo>
                  <a:pt x="36" y="16"/>
                </a:lnTo>
                <a:lnTo>
                  <a:pt x="38" y="16"/>
                </a:lnTo>
                <a:lnTo>
                  <a:pt x="40" y="16"/>
                </a:lnTo>
                <a:lnTo>
                  <a:pt x="40" y="14"/>
                </a:lnTo>
                <a:lnTo>
                  <a:pt x="40" y="12"/>
                </a:lnTo>
                <a:lnTo>
                  <a:pt x="38" y="12"/>
                </a:lnTo>
                <a:lnTo>
                  <a:pt x="40" y="12"/>
                </a:lnTo>
                <a:lnTo>
                  <a:pt x="40" y="11"/>
                </a:lnTo>
                <a:lnTo>
                  <a:pt x="41" y="11"/>
                </a:lnTo>
                <a:lnTo>
                  <a:pt x="43" y="11"/>
                </a:lnTo>
                <a:lnTo>
                  <a:pt x="43" y="9"/>
                </a:lnTo>
                <a:lnTo>
                  <a:pt x="44" y="9"/>
                </a:lnTo>
                <a:lnTo>
                  <a:pt x="44" y="8"/>
                </a:lnTo>
                <a:lnTo>
                  <a:pt x="43" y="8"/>
                </a:lnTo>
                <a:lnTo>
                  <a:pt x="43" y="6"/>
                </a:lnTo>
                <a:lnTo>
                  <a:pt x="44" y="6"/>
                </a:lnTo>
                <a:lnTo>
                  <a:pt x="43" y="4"/>
                </a:lnTo>
                <a:lnTo>
                  <a:pt x="43" y="3"/>
                </a:lnTo>
                <a:lnTo>
                  <a:pt x="44" y="3"/>
                </a:lnTo>
                <a:lnTo>
                  <a:pt x="43" y="3"/>
                </a:lnTo>
                <a:lnTo>
                  <a:pt x="41" y="3"/>
                </a:lnTo>
                <a:lnTo>
                  <a:pt x="41" y="4"/>
                </a:lnTo>
                <a:lnTo>
                  <a:pt x="40" y="4"/>
                </a:lnTo>
                <a:lnTo>
                  <a:pt x="40" y="3"/>
                </a:lnTo>
                <a:lnTo>
                  <a:pt x="41" y="3"/>
                </a:lnTo>
                <a:lnTo>
                  <a:pt x="43" y="1"/>
                </a:lnTo>
                <a:lnTo>
                  <a:pt x="41" y="1"/>
                </a:lnTo>
                <a:lnTo>
                  <a:pt x="43" y="1"/>
                </a:lnTo>
                <a:lnTo>
                  <a:pt x="44" y="1"/>
                </a:lnTo>
                <a:lnTo>
                  <a:pt x="46" y="1"/>
                </a:lnTo>
                <a:lnTo>
                  <a:pt x="56" y="0"/>
                </a:lnTo>
                <a:lnTo>
                  <a:pt x="56" y="1"/>
                </a:lnTo>
                <a:lnTo>
                  <a:pt x="56" y="6"/>
                </a:lnTo>
                <a:lnTo>
                  <a:pt x="56" y="16"/>
                </a:lnTo>
                <a:lnTo>
                  <a:pt x="56" y="17"/>
                </a:lnTo>
                <a:lnTo>
                  <a:pt x="56" y="35"/>
                </a:lnTo>
                <a:lnTo>
                  <a:pt x="56" y="36"/>
                </a:lnTo>
                <a:lnTo>
                  <a:pt x="57" y="36"/>
                </a:lnTo>
                <a:lnTo>
                  <a:pt x="59" y="36"/>
                </a:lnTo>
                <a:lnTo>
                  <a:pt x="59" y="35"/>
                </a:lnTo>
                <a:lnTo>
                  <a:pt x="60" y="35"/>
                </a:lnTo>
                <a:lnTo>
                  <a:pt x="62" y="33"/>
                </a:lnTo>
                <a:lnTo>
                  <a:pt x="64" y="33"/>
                </a:lnTo>
                <a:lnTo>
                  <a:pt x="62" y="32"/>
                </a:lnTo>
                <a:lnTo>
                  <a:pt x="62" y="30"/>
                </a:lnTo>
                <a:lnTo>
                  <a:pt x="64" y="28"/>
                </a:lnTo>
                <a:lnTo>
                  <a:pt x="65" y="28"/>
                </a:lnTo>
                <a:lnTo>
                  <a:pt x="67" y="28"/>
                </a:lnTo>
                <a:lnTo>
                  <a:pt x="73" y="27"/>
                </a:lnTo>
                <a:lnTo>
                  <a:pt x="78" y="27"/>
                </a:lnTo>
                <a:lnTo>
                  <a:pt x="78" y="28"/>
                </a:lnTo>
                <a:lnTo>
                  <a:pt x="78" y="32"/>
                </a:lnTo>
                <a:lnTo>
                  <a:pt x="88" y="32"/>
                </a:lnTo>
                <a:lnTo>
                  <a:pt x="96" y="32"/>
                </a:lnTo>
                <a:lnTo>
                  <a:pt x="100" y="32"/>
                </a:lnTo>
                <a:lnTo>
                  <a:pt x="110" y="32"/>
                </a:lnTo>
                <a:lnTo>
                  <a:pt x="113" y="32"/>
                </a:lnTo>
                <a:lnTo>
                  <a:pt x="115" y="32"/>
                </a:lnTo>
                <a:lnTo>
                  <a:pt x="118" y="32"/>
                </a:lnTo>
                <a:lnTo>
                  <a:pt x="120" y="32"/>
                </a:lnTo>
                <a:lnTo>
                  <a:pt x="121" y="32"/>
                </a:lnTo>
                <a:lnTo>
                  <a:pt x="129" y="32"/>
                </a:lnTo>
                <a:lnTo>
                  <a:pt x="136" y="32"/>
                </a:lnTo>
                <a:lnTo>
                  <a:pt x="137" y="32"/>
                </a:lnTo>
                <a:lnTo>
                  <a:pt x="147" y="32"/>
                </a:lnTo>
                <a:lnTo>
                  <a:pt x="150" y="32"/>
                </a:lnTo>
                <a:lnTo>
                  <a:pt x="158" y="32"/>
                </a:lnTo>
                <a:lnTo>
                  <a:pt x="160" y="32"/>
                </a:lnTo>
                <a:lnTo>
                  <a:pt x="160" y="35"/>
                </a:lnTo>
                <a:lnTo>
                  <a:pt x="160" y="36"/>
                </a:lnTo>
                <a:lnTo>
                  <a:pt x="161" y="36"/>
                </a:lnTo>
                <a:lnTo>
                  <a:pt x="163" y="36"/>
                </a:lnTo>
                <a:lnTo>
                  <a:pt x="164" y="36"/>
                </a:lnTo>
                <a:lnTo>
                  <a:pt x="166" y="36"/>
                </a:lnTo>
                <a:lnTo>
                  <a:pt x="168" y="36"/>
                </a:lnTo>
                <a:lnTo>
                  <a:pt x="169" y="36"/>
                </a:lnTo>
                <a:lnTo>
                  <a:pt x="174" y="36"/>
                </a:lnTo>
                <a:lnTo>
                  <a:pt x="176" y="36"/>
                </a:lnTo>
                <a:lnTo>
                  <a:pt x="177" y="36"/>
                </a:lnTo>
                <a:lnTo>
                  <a:pt x="182" y="36"/>
                </a:lnTo>
                <a:lnTo>
                  <a:pt x="182" y="30"/>
                </a:lnTo>
                <a:lnTo>
                  <a:pt x="182" y="28"/>
                </a:lnTo>
                <a:lnTo>
                  <a:pt x="182" y="27"/>
                </a:lnTo>
                <a:lnTo>
                  <a:pt x="182" y="25"/>
                </a:lnTo>
                <a:lnTo>
                  <a:pt x="182" y="24"/>
                </a:lnTo>
                <a:lnTo>
                  <a:pt x="182" y="22"/>
                </a:lnTo>
                <a:lnTo>
                  <a:pt x="182" y="20"/>
                </a:lnTo>
                <a:lnTo>
                  <a:pt x="182" y="19"/>
                </a:lnTo>
                <a:lnTo>
                  <a:pt x="184" y="19"/>
                </a:lnTo>
                <a:lnTo>
                  <a:pt x="187" y="19"/>
                </a:lnTo>
                <a:lnTo>
                  <a:pt x="188" y="19"/>
                </a:lnTo>
                <a:lnTo>
                  <a:pt x="190" y="19"/>
                </a:lnTo>
                <a:lnTo>
                  <a:pt x="192" y="19"/>
                </a:lnTo>
                <a:lnTo>
                  <a:pt x="193" y="19"/>
                </a:lnTo>
                <a:lnTo>
                  <a:pt x="195" y="19"/>
                </a:lnTo>
                <a:lnTo>
                  <a:pt x="196" y="19"/>
                </a:lnTo>
                <a:lnTo>
                  <a:pt x="198" y="19"/>
                </a:lnTo>
                <a:lnTo>
                  <a:pt x="200" y="19"/>
                </a:lnTo>
                <a:close/>
              </a:path>
            </a:pathLst>
          </a:custGeom>
          <a:solidFill>
            <a:srgbClr val="827A4D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16" name="Freeform 68"/>
          <p:cNvSpPr>
            <a:spLocks/>
          </p:cNvSpPr>
          <p:nvPr/>
        </p:nvSpPr>
        <p:spPr bwMode="auto">
          <a:xfrm>
            <a:off x="5359400" y="4576763"/>
            <a:ext cx="368300" cy="258763"/>
          </a:xfrm>
          <a:custGeom>
            <a:avLst/>
            <a:gdLst/>
            <a:ahLst/>
            <a:cxnLst>
              <a:cxn ang="0">
                <a:pos x="194" y="32"/>
              </a:cxn>
              <a:cxn ang="0">
                <a:pos x="205" y="59"/>
              </a:cxn>
              <a:cxn ang="0">
                <a:pos x="222" y="71"/>
              </a:cxn>
              <a:cxn ang="0">
                <a:pos x="230" y="85"/>
              </a:cxn>
              <a:cxn ang="0">
                <a:pos x="216" y="85"/>
              </a:cxn>
              <a:cxn ang="0">
                <a:pos x="205" y="99"/>
              </a:cxn>
              <a:cxn ang="0">
                <a:pos x="187" y="112"/>
              </a:cxn>
              <a:cxn ang="0">
                <a:pos x="187" y="146"/>
              </a:cxn>
              <a:cxn ang="0">
                <a:pos x="179" y="163"/>
              </a:cxn>
              <a:cxn ang="0">
                <a:pos x="160" y="163"/>
              </a:cxn>
              <a:cxn ang="0">
                <a:pos x="146" y="163"/>
              </a:cxn>
              <a:cxn ang="0">
                <a:pos x="131" y="163"/>
              </a:cxn>
              <a:cxn ang="0">
                <a:pos x="104" y="163"/>
              </a:cxn>
              <a:cxn ang="0">
                <a:pos x="88" y="163"/>
              </a:cxn>
              <a:cxn ang="0">
                <a:pos x="74" y="163"/>
              </a:cxn>
              <a:cxn ang="0">
                <a:pos x="48" y="160"/>
              </a:cxn>
              <a:cxn ang="0">
                <a:pos x="46" y="157"/>
              </a:cxn>
              <a:cxn ang="0">
                <a:pos x="42" y="149"/>
              </a:cxn>
              <a:cxn ang="0">
                <a:pos x="38" y="143"/>
              </a:cxn>
              <a:cxn ang="0">
                <a:pos x="34" y="131"/>
              </a:cxn>
              <a:cxn ang="0">
                <a:pos x="10" y="130"/>
              </a:cxn>
              <a:cxn ang="0">
                <a:pos x="8" y="117"/>
              </a:cxn>
              <a:cxn ang="0">
                <a:pos x="3" y="88"/>
              </a:cxn>
              <a:cxn ang="0">
                <a:pos x="3" y="59"/>
              </a:cxn>
              <a:cxn ang="0">
                <a:pos x="0" y="24"/>
              </a:cxn>
              <a:cxn ang="0">
                <a:pos x="0" y="2"/>
              </a:cxn>
              <a:cxn ang="0">
                <a:pos x="10" y="5"/>
              </a:cxn>
              <a:cxn ang="0">
                <a:pos x="16" y="10"/>
              </a:cxn>
              <a:cxn ang="0">
                <a:pos x="22" y="11"/>
              </a:cxn>
              <a:cxn ang="0">
                <a:pos x="27" y="15"/>
              </a:cxn>
              <a:cxn ang="0">
                <a:pos x="37" y="16"/>
              </a:cxn>
              <a:cxn ang="0">
                <a:pos x="40" y="18"/>
              </a:cxn>
              <a:cxn ang="0">
                <a:pos x="45" y="15"/>
              </a:cxn>
              <a:cxn ang="0">
                <a:pos x="48" y="15"/>
              </a:cxn>
              <a:cxn ang="0">
                <a:pos x="51" y="19"/>
              </a:cxn>
              <a:cxn ang="0">
                <a:pos x="54" y="21"/>
              </a:cxn>
              <a:cxn ang="0">
                <a:pos x="61" y="19"/>
              </a:cxn>
              <a:cxn ang="0">
                <a:pos x="66" y="19"/>
              </a:cxn>
              <a:cxn ang="0">
                <a:pos x="70" y="21"/>
              </a:cxn>
              <a:cxn ang="0">
                <a:pos x="78" y="26"/>
              </a:cxn>
              <a:cxn ang="0">
                <a:pos x="82" y="31"/>
              </a:cxn>
              <a:cxn ang="0">
                <a:pos x="86" y="32"/>
              </a:cxn>
              <a:cxn ang="0">
                <a:pos x="94" y="35"/>
              </a:cxn>
              <a:cxn ang="0">
                <a:pos x="98" y="40"/>
              </a:cxn>
              <a:cxn ang="0">
                <a:pos x="104" y="48"/>
              </a:cxn>
              <a:cxn ang="0">
                <a:pos x="112" y="55"/>
              </a:cxn>
              <a:cxn ang="0">
                <a:pos x="120" y="58"/>
              </a:cxn>
              <a:cxn ang="0">
                <a:pos x="126" y="53"/>
              </a:cxn>
              <a:cxn ang="0">
                <a:pos x="126" y="51"/>
              </a:cxn>
              <a:cxn ang="0">
                <a:pos x="130" y="47"/>
              </a:cxn>
              <a:cxn ang="0">
                <a:pos x="134" y="40"/>
              </a:cxn>
              <a:cxn ang="0">
                <a:pos x="142" y="39"/>
              </a:cxn>
              <a:cxn ang="0">
                <a:pos x="146" y="37"/>
              </a:cxn>
              <a:cxn ang="0">
                <a:pos x="152" y="34"/>
              </a:cxn>
              <a:cxn ang="0">
                <a:pos x="162" y="31"/>
              </a:cxn>
              <a:cxn ang="0">
                <a:pos x="166" y="27"/>
              </a:cxn>
              <a:cxn ang="0">
                <a:pos x="168" y="23"/>
              </a:cxn>
              <a:cxn ang="0">
                <a:pos x="174" y="18"/>
              </a:cxn>
            </a:cxnLst>
            <a:rect l="0" t="0" r="r" b="b"/>
            <a:pathLst>
              <a:path w="232" h="163">
                <a:moveTo>
                  <a:pt x="176" y="15"/>
                </a:moveTo>
                <a:lnTo>
                  <a:pt x="178" y="24"/>
                </a:lnTo>
                <a:lnTo>
                  <a:pt x="178" y="26"/>
                </a:lnTo>
                <a:lnTo>
                  <a:pt x="176" y="32"/>
                </a:lnTo>
                <a:lnTo>
                  <a:pt x="178" y="32"/>
                </a:lnTo>
                <a:lnTo>
                  <a:pt x="182" y="32"/>
                </a:lnTo>
                <a:lnTo>
                  <a:pt x="187" y="32"/>
                </a:lnTo>
                <a:lnTo>
                  <a:pt x="190" y="32"/>
                </a:lnTo>
                <a:lnTo>
                  <a:pt x="194" y="32"/>
                </a:lnTo>
                <a:lnTo>
                  <a:pt x="195" y="32"/>
                </a:lnTo>
                <a:lnTo>
                  <a:pt x="198" y="32"/>
                </a:lnTo>
                <a:lnTo>
                  <a:pt x="203" y="32"/>
                </a:lnTo>
                <a:lnTo>
                  <a:pt x="203" y="42"/>
                </a:lnTo>
                <a:lnTo>
                  <a:pt x="203" y="43"/>
                </a:lnTo>
                <a:lnTo>
                  <a:pt x="203" y="48"/>
                </a:lnTo>
                <a:lnTo>
                  <a:pt x="203" y="58"/>
                </a:lnTo>
                <a:lnTo>
                  <a:pt x="203" y="59"/>
                </a:lnTo>
                <a:lnTo>
                  <a:pt x="205" y="59"/>
                </a:lnTo>
                <a:lnTo>
                  <a:pt x="205" y="67"/>
                </a:lnTo>
                <a:lnTo>
                  <a:pt x="210" y="67"/>
                </a:lnTo>
                <a:lnTo>
                  <a:pt x="213" y="67"/>
                </a:lnTo>
                <a:lnTo>
                  <a:pt x="214" y="67"/>
                </a:lnTo>
                <a:lnTo>
                  <a:pt x="216" y="67"/>
                </a:lnTo>
                <a:lnTo>
                  <a:pt x="219" y="67"/>
                </a:lnTo>
                <a:lnTo>
                  <a:pt x="221" y="67"/>
                </a:lnTo>
                <a:lnTo>
                  <a:pt x="222" y="67"/>
                </a:lnTo>
                <a:lnTo>
                  <a:pt x="222" y="71"/>
                </a:lnTo>
                <a:lnTo>
                  <a:pt x="222" y="75"/>
                </a:lnTo>
                <a:lnTo>
                  <a:pt x="222" y="77"/>
                </a:lnTo>
                <a:lnTo>
                  <a:pt x="227" y="77"/>
                </a:lnTo>
                <a:lnTo>
                  <a:pt x="232" y="77"/>
                </a:lnTo>
                <a:lnTo>
                  <a:pt x="232" y="80"/>
                </a:lnTo>
                <a:lnTo>
                  <a:pt x="232" y="82"/>
                </a:lnTo>
                <a:lnTo>
                  <a:pt x="232" y="83"/>
                </a:lnTo>
                <a:lnTo>
                  <a:pt x="232" y="85"/>
                </a:lnTo>
                <a:lnTo>
                  <a:pt x="230" y="85"/>
                </a:lnTo>
                <a:lnTo>
                  <a:pt x="229" y="85"/>
                </a:lnTo>
                <a:lnTo>
                  <a:pt x="227" y="85"/>
                </a:lnTo>
                <a:lnTo>
                  <a:pt x="226" y="85"/>
                </a:lnTo>
                <a:lnTo>
                  <a:pt x="224" y="85"/>
                </a:lnTo>
                <a:lnTo>
                  <a:pt x="222" y="85"/>
                </a:lnTo>
                <a:lnTo>
                  <a:pt x="221" y="85"/>
                </a:lnTo>
                <a:lnTo>
                  <a:pt x="219" y="85"/>
                </a:lnTo>
                <a:lnTo>
                  <a:pt x="218" y="85"/>
                </a:lnTo>
                <a:lnTo>
                  <a:pt x="216" y="85"/>
                </a:lnTo>
                <a:lnTo>
                  <a:pt x="214" y="85"/>
                </a:lnTo>
                <a:lnTo>
                  <a:pt x="213" y="85"/>
                </a:lnTo>
                <a:lnTo>
                  <a:pt x="211" y="85"/>
                </a:lnTo>
                <a:lnTo>
                  <a:pt x="210" y="85"/>
                </a:lnTo>
                <a:lnTo>
                  <a:pt x="208" y="85"/>
                </a:lnTo>
                <a:lnTo>
                  <a:pt x="206" y="85"/>
                </a:lnTo>
                <a:lnTo>
                  <a:pt x="205" y="85"/>
                </a:lnTo>
                <a:lnTo>
                  <a:pt x="205" y="95"/>
                </a:lnTo>
                <a:lnTo>
                  <a:pt x="205" y="99"/>
                </a:lnTo>
                <a:lnTo>
                  <a:pt x="205" y="103"/>
                </a:lnTo>
                <a:lnTo>
                  <a:pt x="198" y="103"/>
                </a:lnTo>
                <a:lnTo>
                  <a:pt x="197" y="103"/>
                </a:lnTo>
                <a:lnTo>
                  <a:pt x="197" y="106"/>
                </a:lnTo>
                <a:lnTo>
                  <a:pt x="197" y="107"/>
                </a:lnTo>
                <a:lnTo>
                  <a:pt x="197" y="112"/>
                </a:lnTo>
                <a:lnTo>
                  <a:pt x="195" y="112"/>
                </a:lnTo>
                <a:lnTo>
                  <a:pt x="194" y="112"/>
                </a:lnTo>
                <a:lnTo>
                  <a:pt x="187" y="112"/>
                </a:lnTo>
                <a:lnTo>
                  <a:pt x="187" y="115"/>
                </a:lnTo>
                <a:lnTo>
                  <a:pt x="187" y="120"/>
                </a:lnTo>
                <a:lnTo>
                  <a:pt x="187" y="128"/>
                </a:lnTo>
                <a:lnTo>
                  <a:pt x="187" y="138"/>
                </a:lnTo>
                <a:lnTo>
                  <a:pt x="187" y="139"/>
                </a:lnTo>
                <a:lnTo>
                  <a:pt x="187" y="141"/>
                </a:lnTo>
                <a:lnTo>
                  <a:pt x="187" y="143"/>
                </a:lnTo>
                <a:lnTo>
                  <a:pt x="187" y="144"/>
                </a:lnTo>
                <a:lnTo>
                  <a:pt x="187" y="146"/>
                </a:lnTo>
                <a:lnTo>
                  <a:pt x="187" y="147"/>
                </a:lnTo>
                <a:lnTo>
                  <a:pt x="187" y="154"/>
                </a:lnTo>
                <a:lnTo>
                  <a:pt x="187" y="155"/>
                </a:lnTo>
                <a:lnTo>
                  <a:pt x="187" y="160"/>
                </a:lnTo>
                <a:lnTo>
                  <a:pt x="184" y="160"/>
                </a:lnTo>
                <a:lnTo>
                  <a:pt x="182" y="160"/>
                </a:lnTo>
                <a:lnTo>
                  <a:pt x="179" y="160"/>
                </a:lnTo>
                <a:lnTo>
                  <a:pt x="179" y="162"/>
                </a:lnTo>
                <a:lnTo>
                  <a:pt x="179" y="163"/>
                </a:lnTo>
                <a:lnTo>
                  <a:pt x="176" y="163"/>
                </a:lnTo>
                <a:lnTo>
                  <a:pt x="174" y="163"/>
                </a:lnTo>
                <a:lnTo>
                  <a:pt x="170" y="163"/>
                </a:lnTo>
                <a:lnTo>
                  <a:pt x="168" y="163"/>
                </a:lnTo>
                <a:lnTo>
                  <a:pt x="166" y="163"/>
                </a:lnTo>
                <a:lnTo>
                  <a:pt x="165" y="163"/>
                </a:lnTo>
                <a:lnTo>
                  <a:pt x="163" y="163"/>
                </a:lnTo>
                <a:lnTo>
                  <a:pt x="162" y="163"/>
                </a:lnTo>
                <a:lnTo>
                  <a:pt x="160" y="163"/>
                </a:lnTo>
                <a:lnTo>
                  <a:pt x="158" y="163"/>
                </a:lnTo>
                <a:lnTo>
                  <a:pt x="157" y="163"/>
                </a:lnTo>
                <a:lnTo>
                  <a:pt x="155" y="163"/>
                </a:lnTo>
                <a:lnTo>
                  <a:pt x="154" y="163"/>
                </a:lnTo>
                <a:lnTo>
                  <a:pt x="152" y="163"/>
                </a:lnTo>
                <a:lnTo>
                  <a:pt x="150" y="163"/>
                </a:lnTo>
                <a:lnTo>
                  <a:pt x="149" y="163"/>
                </a:lnTo>
                <a:lnTo>
                  <a:pt x="147" y="163"/>
                </a:lnTo>
                <a:lnTo>
                  <a:pt x="146" y="163"/>
                </a:lnTo>
                <a:lnTo>
                  <a:pt x="144" y="163"/>
                </a:lnTo>
                <a:lnTo>
                  <a:pt x="142" y="163"/>
                </a:lnTo>
                <a:lnTo>
                  <a:pt x="141" y="163"/>
                </a:lnTo>
                <a:lnTo>
                  <a:pt x="139" y="163"/>
                </a:lnTo>
                <a:lnTo>
                  <a:pt x="138" y="163"/>
                </a:lnTo>
                <a:lnTo>
                  <a:pt x="136" y="163"/>
                </a:lnTo>
                <a:lnTo>
                  <a:pt x="134" y="163"/>
                </a:lnTo>
                <a:lnTo>
                  <a:pt x="133" y="163"/>
                </a:lnTo>
                <a:lnTo>
                  <a:pt x="131" y="163"/>
                </a:lnTo>
                <a:lnTo>
                  <a:pt x="130" y="163"/>
                </a:lnTo>
                <a:lnTo>
                  <a:pt x="128" y="163"/>
                </a:lnTo>
                <a:lnTo>
                  <a:pt x="126" y="163"/>
                </a:lnTo>
                <a:lnTo>
                  <a:pt x="122" y="163"/>
                </a:lnTo>
                <a:lnTo>
                  <a:pt x="118" y="163"/>
                </a:lnTo>
                <a:lnTo>
                  <a:pt x="109" y="163"/>
                </a:lnTo>
                <a:lnTo>
                  <a:pt x="107" y="163"/>
                </a:lnTo>
                <a:lnTo>
                  <a:pt x="106" y="163"/>
                </a:lnTo>
                <a:lnTo>
                  <a:pt x="104" y="163"/>
                </a:lnTo>
                <a:lnTo>
                  <a:pt x="102" y="163"/>
                </a:lnTo>
                <a:lnTo>
                  <a:pt x="101" y="163"/>
                </a:lnTo>
                <a:lnTo>
                  <a:pt x="99" y="163"/>
                </a:lnTo>
                <a:lnTo>
                  <a:pt x="98" y="163"/>
                </a:lnTo>
                <a:lnTo>
                  <a:pt x="96" y="163"/>
                </a:lnTo>
                <a:lnTo>
                  <a:pt x="93" y="163"/>
                </a:lnTo>
                <a:lnTo>
                  <a:pt x="91" y="163"/>
                </a:lnTo>
                <a:lnTo>
                  <a:pt x="90" y="163"/>
                </a:lnTo>
                <a:lnTo>
                  <a:pt x="88" y="163"/>
                </a:lnTo>
                <a:lnTo>
                  <a:pt x="86" y="163"/>
                </a:lnTo>
                <a:lnTo>
                  <a:pt x="85" y="163"/>
                </a:lnTo>
                <a:lnTo>
                  <a:pt x="83" y="163"/>
                </a:lnTo>
                <a:lnTo>
                  <a:pt x="82" y="163"/>
                </a:lnTo>
                <a:lnTo>
                  <a:pt x="80" y="163"/>
                </a:lnTo>
                <a:lnTo>
                  <a:pt x="78" y="163"/>
                </a:lnTo>
                <a:lnTo>
                  <a:pt x="77" y="163"/>
                </a:lnTo>
                <a:lnTo>
                  <a:pt x="75" y="163"/>
                </a:lnTo>
                <a:lnTo>
                  <a:pt x="74" y="163"/>
                </a:lnTo>
                <a:lnTo>
                  <a:pt x="72" y="163"/>
                </a:lnTo>
                <a:lnTo>
                  <a:pt x="67" y="163"/>
                </a:lnTo>
                <a:lnTo>
                  <a:pt x="64" y="163"/>
                </a:lnTo>
                <a:lnTo>
                  <a:pt x="51" y="163"/>
                </a:lnTo>
                <a:lnTo>
                  <a:pt x="48" y="163"/>
                </a:lnTo>
                <a:lnTo>
                  <a:pt x="46" y="163"/>
                </a:lnTo>
                <a:lnTo>
                  <a:pt x="48" y="163"/>
                </a:lnTo>
                <a:lnTo>
                  <a:pt x="48" y="162"/>
                </a:lnTo>
                <a:lnTo>
                  <a:pt x="48" y="160"/>
                </a:lnTo>
                <a:lnTo>
                  <a:pt x="46" y="160"/>
                </a:lnTo>
                <a:lnTo>
                  <a:pt x="46" y="159"/>
                </a:lnTo>
                <a:lnTo>
                  <a:pt x="46" y="157"/>
                </a:lnTo>
                <a:lnTo>
                  <a:pt x="46" y="159"/>
                </a:lnTo>
                <a:lnTo>
                  <a:pt x="48" y="159"/>
                </a:lnTo>
                <a:lnTo>
                  <a:pt x="48" y="160"/>
                </a:lnTo>
                <a:lnTo>
                  <a:pt x="48" y="159"/>
                </a:lnTo>
                <a:lnTo>
                  <a:pt x="48" y="157"/>
                </a:lnTo>
                <a:lnTo>
                  <a:pt x="46" y="157"/>
                </a:lnTo>
                <a:lnTo>
                  <a:pt x="45" y="155"/>
                </a:lnTo>
                <a:lnTo>
                  <a:pt x="45" y="154"/>
                </a:lnTo>
                <a:lnTo>
                  <a:pt x="45" y="152"/>
                </a:lnTo>
                <a:lnTo>
                  <a:pt x="43" y="152"/>
                </a:lnTo>
                <a:lnTo>
                  <a:pt x="42" y="152"/>
                </a:lnTo>
                <a:lnTo>
                  <a:pt x="43" y="152"/>
                </a:lnTo>
                <a:lnTo>
                  <a:pt x="42" y="152"/>
                </a:lnTo>
                <a:lnTo>
                  <a:pt x="42" y="151"/>
                </a:lnTo>
                <a:lnTo>
                  <a:pt x="42" y="149"/>
                </a:lnTo>
                <a:lnTo>
                  <a:pt x="40" y="147"/>
                </a:lnTo>
                <a:lnTo>
                  <a:pt x="40" y="146"/>
                </a:lnTo>
                <a:lnTo>
                  <a:pt x="38" y="146"/>
                </a:lnTo>
                <a:lnTo>
                  <a:pt x="40" y="146"/>
                </a:lnTo>
                <a:lnTo>
                  <a:pt x="42" y="146"/>
                </a:lnTo>
                <a:lnTo>
                  <a:pt x="40" y="146"/>
                </a:lnTo>
                <a:lnTo>
                  <a:pt x="40" y="144"/>
                </a:lnTo>
                <a:lnTo>
                  <a:pt x="40" y="143"/>
                </a:lnTo>
                <a:lnTo>
                  <a:pt x="38" y="143"/>
                </a:lnTo>
                <a:lnTo>
                  <a:pt x="38" y="141"/>
                </a:lnTo>
                <a:lnTo>
                  <a:pt x="37" y="139"/>
                </a:lnTo>
                <a:lnTo>
                  <a:pt x="37" y="138"/>
                </a:lnTo>
                <a:lnTo>
                  <a:pt x="37" y="136"/>
                </a:lnTo>
                <a:lnTo>
                  <a:pt x="37" y="135"/>
                </a:lnTo>
                <a:lnTo>
                  <a:pt x="35" y="135"/>
                </a:lnTo>
                <a:lnTo>
                  <a:pt x="35" y="133"/>
                </a:lnTo>
                <a:lnTo>
                  <a:pt x="34" y="133"/>
                </a:lnTo>
                <a:lnTo>
                  <a:pt x="34" y="131"/>
                </a:lnTo>
                <a:lnTo>
                  <a:pt x="34" y="130"/>
                </a:lnTo>
                <a:lnTo>
                  <a:pt x="32" y="130"/>
                </a:lnTo>
                <a:lnTo>
                  <a:pt x="30" y="130"/>
                </a:lnTo>
                <a:lnTo>
                  <a:pt x="26" y="130"/>
                </a:lnTo>
                <a:lnTo>
                  <a:pt x="22" y="130"/>
                </a:lnTo>
                <a:lnTo>
                  <a:pt x="21" y="130"/>
                </a:lnTo>
                <a:lnTo>
                  <a:pt x="16" y="130"/>
                </a:lnTo>
                <a:lnTo>
                  <a:pt x="11" y="130"/>
                </a:lnTo>
                <a:lnTo>
                  <a:pt x="10" y="130"/>
                </a:lnTo>
                <a:lnTo>
                  <a:pt x="8" y="130"/>
                </a:lnTo>
                <a:lnTo>
                  <a:pt x="8" y="128"/>
                </a:lnTo>
                <a:lnTo>
                  <a:pt x="8" y="127"/>
                </a:lnTo>
                <a:lnTo>
                  <a:pt x="8" y="125"/>
                </a:lnTo>
                <a:lnTo>
                  <a:pt x="8" y="123"/>
                </a:lnTo>
                <a:lnTo>
                  <a:pt x="8" y="122"/>
                </a:lnTo>
                <a:lnTo>
                  <a:pt x="8" y="120"/>
                </a:lnTo>
                <a:lnTo>
                  <a:pt x="8" y="119"/>
                </a:lnTo>
                <a:lnTo>
                  <a:pt x="8" y="117"/>
                </a:lnTo>
                <a:lnTo>
                  <a:pt x="8" y="115"/>
                </a:lnTo>
                <a:lnTo>
                  <a:pt x="8" y="114"/>
                </a:lnTo>
                <a:lnTo>
                  <a:pt x="8" y="112"/>
                </a:lnTo>
                <a:lnTo>
                  <a:pt x="3" y="112"/>
                </a:lnTo>
                <a:lnTo>
                  <a:pt x="3" y="107"/>
                </a:lnTo>
                <a:lnTo>
                  <a:pt x="3" y="103"/>
                </a:lnTo>
                <a:lnTo>
                  <a:pt x="3" y="95"/>
                </a:lnTo>
                <a:lnTo>
                  <a:pt x="3" y="91"/>
                </a:lnTo>
                <a:lnTo>
                  <a:pt x="3" y="88"/>
                </a:lnTo>
                <a:lnTo>
                  <a:pt x="3" y="85"/>
                </a:lnTo>
                <a:lnTo>
                  <a:pt x="3" y="80"/>
                </a:lnTo>
                <a:lnTo>
                  <a:pt x="3" y="79"/>
                </a:lnTo>
                <a:lnTo>
                  <a:pt x="3" y="77"/>
                </a:lnTo>
                <a:lnTo>
                  <a:pt x="3" y="75"/>
                </a:lnTo>
                <a:lnTo>
                  <a:pt x="3" y="74"/>
                </a:lnTo>
                <a:lnTo>
                  <a:pt x="3" y="67"/>
                </a:lnTo>
                <a:lnTo>
                  <a:pt x="3" y="66"/>
                </a:lnTo>
                <a:lnTo>
                  <a:pt x="3" y="59"/>
                </a:lnTo>
                <a:lnTo>
                  <a:pt x="2" y="59"/>
                </a:lnTo>
                <a:lnTo>
                  <a:pt x="0" y="59"/>
                </a:lnTo>
                <a:lnTo>
                  <a:pt x="0" y="55"/>
                </a:lnTo>
                <a:lnTo>
                  <a:pt x="0" y="53"/>
                </a:lnTo>
                <a:lnTo>
                  <a:pt x="0" y="50"/>
                </a:lnTo>
                <a:lnTo>
                  <a:pt x="0" y="42"/>
                </a:lnTo>
                <a:lnTo>
                  <a:pt x="0" y="32"/>
                </a:lnTo>
                <a:lnTo>
                  <a:pt x="0" y="27"/>
                </a:lnTo>
                <a:lnTo>
                  <a:pt x="0" y="24"/>
                </a:lnTo>
                <a:lnTo>
                  <a:pt x="0" y="15"/>
                </a:lnTo>
                <a:lnTo>
                  <a:pt x="0" y="11"/>
                </a:lnTo>
                <a:lnTo>
                  <a:pt x="0" y="10"/>
                </a:lnTo>
                <a:lnTo>
                  <a:pt x="0" y="8"/>
                </a:lnTo>
                <a:lnTo>
                  <a:pt x="0" y="7"/>
                </a:lnTo>
                <a:lnTo>
                  <a:pt x="0" y="5"/>
                </a:lnTo>
                <a:lnTo>
                  <a:pt x="0" y="3"/>
                </a:lnTo>
                <a:lnTo>
                  <a:pt x="0" y="0"/>
                </a:lnTo>
                <a:lnTo>
                  <a:pt x="0" y="2"/>
                </a:lnTo>
                <a:lnTo>
                  <a:pt x="2" y="2"/>
                </a:lnTo>
                <a:lnTo>
                  <a:pt x="2" y="3"/>
                </a:lnTo>
                <a:lnTo>
                  <a:pt x="3" y="3"/>
                </a:lnTo>
                <a:lnTo>
                  <a:pt x="3" y="2"/>
                </a:lnTo>
                <a:lnTo>
                  <a:pt x="5" y="3"/>
                </a:lnTo>
                <a:lnTo>
                  <a:pt x="5" y="5"/>
                </a:lnTo>
                <a:lnTo>
                  <a:pt x="6" y="5"/>
                </a:lnTo>
                <a:lnTo>
                  <a:pt x="8" y="5"/>
                </a:lnTo>
                <a:lnTo>
                  <a:pt x="10" y="5"/>
                </a:lnTo>
                <a:lnTo>
                  <a:pt x="10" y="7"/>
                </a:lnTo>
                <a:lnTo>
                  <a:pt x="11" y="7"/>
                </a:lnTo>
                <a:lnTo>
                  <a:pt x="13" y="7"/>
                </a:lnTo>
                <a:lnTo>
                  <a:pt x="13" y="8"/>
                </a:lnTo>
                <a:lnTo>
                  <a:pt x="14" y="8"/>
                </a:lnTo>
                <a:lnTo>
                  <a:pt x="16" y="8"/>
                </a:lnTo>
                <a:lnTo>
                  <a:pt x="14" y="8"/>
                </a:lnTo>
                <a:lnTo>
                  <a:pt x="14" y="10"/>
                </a:lnTo>
                <a:lnTo>
                  <a:pt x="16" y="10"/>
                </a:lnTo>
                <a:lnTo>
                  <a:pt x="18" y="10"/>
                </a:lnTo>
                <a:lnTo>
                  <a:pt x="18" y="8"/>
                </a:lnTo>
                <a:lnTo>
                  <a:pt x="16" y="8"/>
                </a:lnTo>
                <a:lnTo>
                  <a:pt x="18" y="8"/>
                </a:lnTo>
                <a:lnTo>
                  <a:pt x="18" y="10"/>
                </a:lnTo>
                <a:lnTo>
                  <a:pt x="19" y="10"/>
                </a:lnTo>
                <a:lnTo>
                  <a:pt x="21" y="10"/>
                </a:lnTo>
                <a:lnTo>
                  <a:pt x="21" y="11"/>
                </a:lnTo>
                <a:lnTo>
                  <a:pt x="22" y="11"/>
                </a:lnTo>
                <a:lnTo>
                  <a:pt x="24" y="11"/>
                </a:lnTo>
                <a:lnTo>
                  <a:pt x="24" y="13"/>
                </a:lnTo>
                <a:lnTo>
                  <a:pt x="26" y="13"/>
                </a:lnTo>
                <a:lnTo>
                  <a:pt x="24" y="13"/>
                </a:lnTo>
                <a:lnTo>
                  <a:pt x="26" y="13"/>
                </a:lnTo>
                <a:lnTo>
                  <a:pt x="27" y="13"/>
                </a:lnTo>
                <a:lnTo>
                  <a:pt x="27" y="15"/>
                </a:lnTo>
                <a:lnTo>
                  <a:pt x="26" y="15"/>
                </a:lnTo>
                <a:lnTo>
                  <a:pt x="27" y="15"/>
                </a:lnTo>
                <a:lnTo>
                  <a:pt x="29" y="15"/>
                </a:lnTo>
                <a:lnTo>
                  <a:pt x="29" y="13"/>
                </a:lnTo>
                <a:lnTo>
                  <a:pt x="30" y="13"/>
                </a:lnTo>
                <a:lnTo>
                  <a:pt x="30" y="15"/>
                </a:lnTo>
                <a:lnTo>
                  <a:pt x="32" y="15"/>
                </a:lnTo>
                <a:lnTo>
                  <a:pt x="34" y="15"/>
                </a:lnTo>
                <a:lnTo>
                  <a:pt x="35" y="15"/>
                </a:lnTo>
                <a:lnTo>
                  <a:pt x="35" y="16"/>
                </a:lnTo>
                <a:lnTo>
                  <a:pt x="37" y="16"/>
                </a:lnTo>
                <a:lnTo>
                  <a:pt x="37" y="15"/>
                </a:lnTo>
                <a:lnTo>
                  <a:pt x="37" y="16"/>
                </a:lnTo>
                <a:lnTo>
                  <a:pt x="37" y="18"/>
                </a:lnTo>
                <a:lnTo>
                  <a:pt x="38" y="18"/>
                </a:lnTo>
                <a:lnTo>
                  <a:pt x="38" y="16"/>
                </a:lnTo>
                <a:lnTo>
                  <a:pt x="38" y="18"/>
                </a:lnTo>
                <a:lnTo>
                  <a:pt x="40" y="18"/>
                </a:lnTo>
                <a:lnTo>
                  <a:pt x="40" y="16"/>
                </a:lnTo>
                <a:lnTo>
                  <a:pt x="40" y="18"/>
                </a:lnTo>
                <a:lnTo>
                  <a:pt x="40" y="16"/>
                </a:lnTo>
                <a:lnTo>
                  <a:pt x="42" y="16"/>
                </a:lnTo>
                <a:lnTo>
                  <a:pt x="43" y="16"/>
                </a:lnTo>
                <a:lnTo>
                  <a:pt x="43" y="15"/>
                </a:lnTo>
                <a:lnTo>
                  <a:pt x="43" y="16"/>
                </a:lnTo>
                <a:lnTo>
                  <a:pt x="45" y="16"/>
                </a:lnTo>
                <a:lnTo>
                  <a:pt x="45" y="15"/>
                </a:lnTo>
                <a:lnTo>
                  <a:pt x="43" y="15"/>
                </a:lnTo>
                <a:lnTo>
                  <a:pt x="45" y="15"/>
                </a:lnTo>
                <a:lnTo>
                  <a:pt x="45" y="13"/>
                </a:lnTo>
                <a:lnTo>
                  <a:pt x="46" y="13"/>
                </a:lnTo>
                <a:lnTo>
                  <a:pt x="46" y="15"/>
                </a:lnTo>
                <a:lnTo>
                  <a:pt x="48" y="15"/>
                </a:lnTo>
                <a:lnTo>
                  <a:pt x="46" y="15"/>
                </a:lnTo>
                <a:lnTo>
                  <a:pt x="48" y="15"/>
                </a:lnTo>
                <a:lnTo>
                  <a:pt x="46" y="13"/>
                </a:lnTo>
                <a:lnTo>
                  <a:pt x="48" y="13"/>
                </a:lnTo>
                <a:lnTo>
                  <a:pt x="48" y="15"/>
                </a:lnTo>
                <a:lnTo>
                  <a:pt x="50" y="15"/>
                </a:lnTo>
                <a:lnTo>
                  <a:pt x="51" y="15"/>
                </a:lnTo>
                <a:lnTo>
                  <a:pt x="51" y="16"/>
                </a:lnTo>
                <a:lnTo>
                  <a:pt x="53" y="16"/>
                </a:lnTo>
                <a:lnTo>
                  <a:pt x="51" y="16"/>
                </a:lnTo>
                <a:lnTo>
                  <a:pt x="51" y="18"/>
                </a:lnTo>
                <a:lnTo>
                  <a:pt x="53" y="18"/>
                </a:lnTo>
                <a:lnTo>
                  <a:pt x="51" y="18"/>
                </a:lnTo>
                <a:lnTo>
                  <a:pt x="51" y="19"/>
                </a:lnTo>
                <a:lnTo>
                  <a:pt x="50" y="19"/>
                </a:lnTo>
                <a:lnTo>
                  <a:pt x="51" y="19"/>
                </a:lnTo>
                <a:lnTo>
                  <a:pt x="53" y="19"/>
                </a:lnTo>
                <a:lnTo>
                  <a:pt x="53" y="21"/>
                </a:lnTo>
                <a:lnTo>
                  <a:pt x="51" y="21"/>
                </a:lnTo>
                <a:lnTo>
                  <a:pt x="51" y="19"/>
                </a:lnTo>
                <a:lnTo>
                  <a:pt x="51" y="21"/>
                </a:lnTo>
                <a:lnTo>
                  <a:pt x="53" y="21"/>
                </a:lnTo>
                <a:lnTo>
                  <a:pt x="54" y="21"/>
                </a:lnTo>
                <a:lnTo>
                  <a:pt x="54" y="23"/>
                </a:lnTo>
                <a:lnTo>
                  <a:pt x="54" y="21"/>
                </a:lnTo>
                <a:lnTo>
                  <a:pt x="56" y="21"/>
                </a:lnTo>
                <a:lnTo>
                  <a:pt x="58" y="21"/>
                </a:lnTo>
                <a:lnTo>
                  <a:pt x="58" y="19"/>
                </a:lnTo>
                <a:lnTo>
                  <a:pt x="59" y="19"/>
                </a:lnTo>
                <a:lnTo>
                  <a:pt x="61" y="19"/>
                </a:lnTo>
                <a:lnTo>
                  <a:pt x="61" y="18"/>
                </a:lnTo>
                <a:lnTo>
                  <a:pt x="61" y="19"/>
                </a:lnTo>
                <a:lnTo>
                  <a:pt x="62" y="19"/>
                </a:lnTo>
                <a:lnTo>
                  <a:pt x="64" y="19"/>
                </a:lnTo>
                <a:lnTo>
                  <a:pt x="62" y="19"/>
                </a:lnTo>
                <a:lnTo>
                  <a:pt x="62" y="18"/>
                </a:lnTo>
                <a:lnTo>
                  <a:pt x="64" y="18"/>
                </a:lnTo>
                <a:lnTo>
                  <a:pt x="66" y="18"/>
                </a:lnTo>
                <a:lnTo>
                  <a:pt x="66" y="19"/>
                </a:lnTo>
                <a:lnTo>
                  <a:pt x="64" y="19"/>
                </a:lnTo>
                <a:lnTo>
                  <a:pt x="66" y="19"/>
                </a:lnTo>
                <a:lnTo>
                  <a:pt x="67" y="19"/>
                </a:lnTo>
                <a:lnTo>
                  <a:pt x="66" y="19"/>
                </a:lnTo>
                <a:lnTo>
                  <a:pt x="67" y="21"/>
                </a:lnTo>
                <a:lnTo>
                  <a:pt x="67" y="19"/>
                </a:lnTo>
                <a:lnTo>
                  <a:pt x="69" y="19"/>
                </a:lnTo>
                <a:lnTo>
                  <a:pt x="69" y="21"/>
                </a:lnTo>
                <a:lnTo>
                  <a:pt x="70" y="21"/>
                </a:lnTo>
                <a:lnTo>
                  <a:pt x="70" y="23"/>
                </a:lnTo>
                <a:lnTo>
                  <a:pt x="70" y="21"/>
                </a:lnTo>
                <a:lnTo>
                  <a:pt x="72" y="21"/>
                </a:lnTo>
                <a:lnTo>
                  <a:pt x="74" y="21"/>
                </a:lnTo>
                <a:lnTo>
                  <a:pt x="72" y="23"/>
                </a:lnTo>
                <a:lnTo>
                  <a:pt x="74" y="23"/>
                </a:lnTo>
                <a:lnTo>
                  <a:pt x="75" y="23"/>
                </a:lnTo>
                <a:lnTo>
                  <a:pt x="75" y="24"/>
                </a:lnTo>
                <a:lnTo>
                  <a:pt x="77" y="24"/>
                </a:lnTo>
                <a:lnTo>
                  <a:pt x="77" y="26"/>
                </a:lnTo>
                <a:lnTo>
                  <a:pt x="78" y="26"/>
                </a:lnTo>
                <a:lnTo>
                  <a:pt x="78" y="27"/>
                </a:lnTo>
                <a:lnTo>
                  <a:pt x="77" y="27"/>
                </a:lnTo>
                <a:lnTo>
                  <a:pt x="78" y="27"/>
                </a:lnTo>
                <a:lnTo>
                  <a:pt x="80" y="27"/>
                </a:lnTo>
                <a:lnTo>
                  <a:pt x="80" y="29"/>
                </a:lnTo>
                <a:lnTo>
                  <a:pt x="80" y="31"/>
                </a:lnTo>
                <a:lnTo>
                  <a:pt x="82" y="31"/>
                </a:lnTo>
                <a:lnTo>
                  <a:pt x="80" y="31"/>
                </a:lnTo>
                <a:lnTo>
                  <a:pt x="82" y="31"/>
                </a:lnTo>
                <a:lnTo>
                  <a:pt x="83" y="31"/>
                </a:lnTo>
                <a:lnTo>
                  <a:pt x="82" y="31"/>
                </a:lnTo>
                <a:lnTo>
                  <a:pt x="82" y="29"/>
                </a:lnTo>
                <a:lnTo>
                  <a:pt x="83" y="29"/>
                </a:lnTo>
                <a:lnTo>
                  <a:pt x="83" y="31"/>
                </a:lnTo>
                <a:lnTo>
                  <a:pt x="83" y="32"/>
                </a:lnTo>
                <a:lnTo>
                  <a:pt x="85" y="31"/>
                </a:lnTo>
                <a:lnTo>
                  <a:pt x="85" y="32"/>
                </a:lnTo>
                <a:lnTo>
                  <a:pt x="86" y="32"/>
                </a:lnTo>
                <a:lnTo>
                  <a:pt x="86" y="31"/>
                </a:lnTo>
                <a:lnTo>
                  <a:pt x="88" y="32"/>
                </a:lnTo>
                <a:lnTo>
                  <a:pt x="90" y="32"/>
                </a:lnTo>
                <a:lnTo>
                  <a:pt x="90" y="34"/>
                </a:lnTo>
                <a:lnTo>
                  <a:pt x="91" y="32"/>
                </a:lnTo>
                <a:lnTo>
                  <a:pt x="91" y="34"/>
                </a:lnTo>
                <a:lnTo>
                  <a:pt x="93" y="34"/>
                </a:lnTo>
                <a:lnTo>
                  <a:pt x="94" y="34"/>
                </a:lnTo>
                <a:lnTo>
                  <a:pt x="94" y="35"/>
                </a:lnTo>
                <a:lnTo>
                  <a:pt x="93" y="35"/>
                </a:lnTo>
                <a:lnTo>
                  <a:pt x="94" y="35"/>
                </a:lnTo>
                <a:lnTo>
                  <a:pt x="96" y="35"/>
                </a:lnTo>
                <a:lnTo>
                  <a:pt x="96" y="37"/>
                </a:lnTo>
                <a:lnTo>
                  <a:pt x="94" y="37"/>
                </a:lnTo>
                <a:lnTo>
                  <a:pt x="96" y="37"/>
                </a:lnTo>
                <a:lnTo>
                  <a:pt x="96" y="39"/>
                </a:lnTo>
                <a:lnTo>
                  <a:pt x="96" y="40"/>
                </a:lnTo>
                <a:lnTo>
                  <a:pt x="98" y="40"/>
                </a:lnTo>
                <a:lnTo>
                  <a:pt x="98" y="42"/>
                </a:lnTo>
                <a:lnTo>
                  <a:pt x="99" y="42"/>
                </a:lnTo>
                <a:lnTo>
                  <a:pt x="99" y="43"/>
                </a:lnTo>
                <a:lnTo>
                  <a:pt x="101" y="43"/>
                </a:lnTo>
                <a:lnTo>
                  <a:pt x="101" y="45"/>
                </a:lnTo>
                <a:lnTo>
                  <a:pt x="101" y="47"/>
                </a:lnTo>
                <a:lnTo>
                  <a:pt x="102" y="47"/>
                </a:lnTo>
                <a:lnTo>
                  <a:pt x="102" y="48"/>
                </a:lnTo>
                <a:lnTo>
                  <a:pt x="104" y="48"/>
                </a:lnTo>
                <a:lnTo>
                  <a:pt x="104" y="50"/>
                </a:lnTo>
                <a:lnTo>
                  <a:pt x="106" y="50"/>
                </a:lnTo>
                <a:lnTo>
                  <a:pt x="107" y="50"/>
                </a:lnTo>
                <a:lnTo>
                  <a:pt x="107" y="51"/>
                </a:lnTo>
                <a:lnTo>
                  <a:pt x="109" y="51"/>
                </a:lnTo>
                <a:lnTo>
                  <a:pt x="109" y="53"/>
                </a:lnTo>
                <a:lnTo>
                  <a:pt x="110" y="53"/>
                </a:lnTo>
                <a:lnTo>
                  <a:pt x="112" y="53"/>
                </a:lnTo>
                <a:lnTo>
                  <a:pt x="112" y="55"/>
                </a:lnTo>
                <a:lnTo>
                  <a:pt x="114" y="55"/>
                </a:lnTo>
                <a:lnTo>
                  <a:pt x="115" y="55"/>
                </a:lnTo>
                <a:lnTo>
                  <a:pt x="115" y="56"/>
                </a:lnTo>
                <a:lnTo>
                  <a:pt x="117" y="56"/>
                </a:lnTo>
                <a:lnTo>
                  <a:pt x="118" y="56"/>
                </a:lnTo>
                <a:lnTo>
                  <a:pt x="118" y="58"/>
                </a:lnTo>
                <a:lnTo>
                  <a:pt x="118" y="56"/>
                </a:lnTo>
                <a:lnTo>
                  <a:pt x="120" y="56"/>
                </a:lnTo>
                <a:lnTo>
                  <a:pt x="120" y="58"/>
                </a:lnTo>
                <a:lnTo>
                  <a:pt x="120" y="56"/>
                </a:lnTo>
                <a:lnTo>
                  <a:pt x="122" y="56"/>
                </a:lnTo>
                <a:lnTo>
                  <a:pt x="122" y="58"/>
                </a:lnTo>
                <a:lnTo>
                  <a:pt x="122" y="56"/>
                </a:lnTo>
                <a:lnTo>
                  <a:pt x="122" y="55"/>
                </a:lnTo>
                <a:lnTo>
                  <a:pt x="123" y="55"/>
                </a:lnTo>
                <a:lnTo>
                  <a:pt x="125" y="55"/>
                </a:lnTo>
                <a:lnTo>
                  <a:pt x="126" y="55"/>
                </a:lnTo>
                <a:lnTo>
                  <a:pt x="126" y="53"/>
                </a:lnTo>
                <a:lnTo>
                  <a:pt x="125" y="53"/>
                </a:lnTo>
                <a:lnTo>
                  <a:pt x="123" y="53"/>
                </a:lnTo>
                <a:lnTo>
                  <a:pt x="125" y="53"/>
                </a:lnTo>
                <a:lnTo>
                  <a:pt x="125" y="51"/>
                </a:lnTo>
                <a:lnTo>
                  <a:pt x="126" y="51"/>
                </a:lnTo>
                <a:lnTo>
                  <a:pt x="126" y="53"/>
                </a:lnTo>
                <a:lnTo>
                  <a:pt x="126" y="51"/>
                </a:lnTo>
                <a:lnTo>
                  <a:pt x="125" y="51"/>
                </a:lnTo>
                <a:lnTo>
                  <a:pt x="126" y="51"/>
                </a:lnTo>
                <a:lnTo>
                  <a:pt x="126" y="50"/>
                </a:lnTo>
                <a:lnTo>
                  <a:pt x="128" y="50"/>
                </a:lnTo>
                <a:lnTo>
                  <a:pt x="126" y="50"/>
                </a:lnTo>
                <a:lnTo>
                  <a:pt x="128" y="50"/>
                </a:lnTo>
                <a:lnTo>
                  <a:pt x="128" y="48"/>
                </a:lnTo>
                <a:lnTo>
                  <a:pt x="128" y="50"/>
                </a:lnTo>
                <a:lnTo>
                  <a:pt x="128" y="48"/>
                </a:lnTo>
                <a:lnTo>
                  <a:pt x="130" y="48"/>
                </a:lnTo>
                <a:lnTo>
                  <a:pt x="130" y="47"/>
                </a:lnTo>
                <a:lnTo>
                  <a:pt x="130" y="45"/>
                </a:lnTo>
                <a:lnTo>
                  <a:pt x="131" y="45"/>
                </a:lnTo>
                <a:lnTo>
                  <a:pt x="131" y="43"/>
                </a:lnTo>
                <a:lnTo>
                  <a:pt x="133" y="43"/>
                </a:lnTo>
                <a:lnTo>
                  <a:pt x="133" y="42"/>
                </a:lnTo>
                <a:lnTo>
                  <a:pt x="131" y="42"/>
                </a:lnTo>
                <a:lnTo>
                  <a:pt x="133" y="42"/>
                </a:lnTo>
                <a:lnTo>
                  <a:pt x="133" y="40"/>
                </a:lnTo>
                <a:lnTo>
                  <a:pt x="134" y="40"/>
                </a:lnTo>
                <a:lnTo>
                  <a:pt x="134" y="39"/>
                </a:lnTo>
                <a:lnTo>
                  <a:pt x="136" y="39"/>
                </a:lnTo>
                <a:lnTo>
                  <a:pt x="138" y="39"/>
                </a:lnTo>
                <a:lnTo>
                  <a:pt x="138" y="37"/>
                </a:lnTo>
                <a:lnTo>
                  <a:pt x="138" y="39"/>
                </a:lnTo>
                <a:lnTo>
                  <a:pt x="139" y="39"/>
                </a:lnTo>
                <a:lnTo>
                  <a:pt x="139" y="37"/>
                </a:lnTo>
                <a:lnTo>
                  <a:pt x="141" y="39"/>
                </a:lnTo>
                <a:lnTo>
                  <a:pt x="142" y="39"/>
                </a:lnTo>
                <a:lnTo>
                  <a:pt x="144" y="39"/>
                </a:lnTo>
                <a:lnTo>
                  <a:pt x="146" y="39"/>
                </a:lnTo>
                <a:lnTo>
                  <a:pt x="144" y="39"/>
                </a:lnTo>
                <a:lnTo>
                  <a:pt x="144" y="40"/>
                </a:lnTo>
                <a:lnTo>
                  <a:pt x="146" y="40"/>
                </a:lnTo>
                <a:lnTo>
                  <a:pt x="146" y="39"/>
                </a:lnTo>
                <a:lnTo>
                  <a:pt x="146" y="37"/>
                </a:lnTo>
                <a:lnTo>
                  <a:pt x="144" y="37"/>
                </a:lnTo>
                <a:lnTo>
                  <a:pt x="146" y="37"/>
                </a:lnTo>
                <a:lnTo>
                  <a:pt x="147" y="37"/>
                </a:lnTo>
                <a:lnTo>
                  <a:pt x="147" y="35"/>
                </a:lnTo>
                <a:lnTo>
                  <a:pt x="149" y="35"/>
                </a:lnTo>
                <a:lnTo>
                  <a:pt x="149" y="37"/>
                </a:lnTo>
                <a:lnTo>
                  <a:pt x="147" y="37"/>
                </a:lnTo>
                <a:lnTo>
                  <a:pt x="149" y="37"/>
                </a:lnTo>
                <a:lnTo>
                  <a:pt x="149" y="35"/>
                </a:lnTo>
                <a:lnTo>
                  <a:pt x="150" y="35"/>
                </a:lnTo>
                <a:lnTo>
                  <a:pt x="152" y="34"/>
                </a:lnTo>
                <a:lnTo>
                  <a:pt x="154" y="34"/>
                </a:lnTo>
                <a:lnTo>
                  <a:pt x="155" y="34"/>
                </a:lnTo>
                <a:lnTo>
                  <a:pt x="157" y="34"/>
                </a:lnTo>
                <a:lnTo>
                  <a:pt x="158" y="34"/>
                </a:lnTo>
                <a:lnTo>
                  <a:pt x="158" y="32"/>
                </a:lnTo>
                <a:lnTo>
                  <a:pt x="160" y="32"/>
                </a:lnTo>
                <a:lnTo>
                  <a:pt x="162" y="31"/>
                </a:lnTo>
                <a:lnTo>
                  <a:pt x="160" y="31"/>
                </a:lnTo>
                <a:lnTo>
                  <a:pt x="162" y="31"/>
                </a:lnTo>
                <a:lnTo>
                  <a:pt x="162" y="29"/>
                </a:lnTo>
                <a:lnTo>
                  <a:pt x="163" y="29"/>
                </a:lnTo>
                <a:lnTo>
                  <a:pt x="163" y="27"/>
                </a:lnTo>
                <a:lnTo>
                  <a:pt x="165" y="27"/>
                </a:lnTo>
                <a:lnTo>
                  <a:pt x="163" y="27"/>
                </a:lnTo>
                <a:lnTo>
                  <a:pt x="165" y="27"/>
                </a:lnTo>
                <a:lnTo>
                  <a:pt x="165" y="26"/>
                </a:lnTo>
                <a:lnTo>
                  <a:pt x="165" y="27"/>
                </a:lnTo>
                <a:lnTo>
                  <a:pt x="166" y="27"/>
                </a:lnTo>
                <a:lnTo>
                  <a:pt x="165" y="27"/>
                </a:lnTo>
                <a:lnTo>
                  <a:pt x="166" y="27"/>
                </a:lnTo>
                <a:lnTo>
                  <a:pt x="166" y="26"/>
                </a:lnTo>
                <a:lnTo>
                  <a:pt x="166" y="24"/>
                </a:lnTo>
                <a:lnTo>
                  <a:pt x="168" y="24"/>
                </a:lnTo>
                <a:lnTo>
                  <a:pt x="168" y="26"/>
                </a:lnTo>
                <a:lnTo>
                  <a:pt x="170" y="26"/>
                </a:lnTo>
                <a:lnTo>
                  <a:pt x="170" y="24"/>
                </a:lnTo>
                <a:lnTo>
                  <a:pt x="168" y="23"/>
                </a:lnTo>
                <a:lnTo>
                  <a:pt x="170" y="23"/>
                </a:lnTo>
                <a:lnTo>
                  <a:pt x="170" y="21"/>
                </a:lnTo>
                <a:lnTo>
                  <a:pt x="170" y="23"/>
                </a:lnTo>
                <a:lnTo>
                  <a:pt x="171" y="23"/>
                </a:lnTo>
                <a:lnTo>
                  <a:pt x="171" y="21"/>
                </a:lnTo>
                <a:lnTo>
                  <a:pt x="171" y="19"/>
                </a:lnTo>
                <a:lnTo>
                  <a:pt x="173" y="19"/>
                </a:lnTo>
                <a:lnTo>
                  <a:pt x="173" y="18"/>
                </a:lnTo>
                <a:lnTo>
                  <a:pt x="174" y="18"/>
                </a:lnTo>
                <a:lnTo>
                  <a:pt x="176" y="16"/>
                </a:lnTo>
                <a:lnTo>
                  <a:pt x="176" y="18"/>
                </a:lnTo>
                <a:lnTo>
                  <a:pt x="176" y="16"/>
                </a:lnTo>
                <a:lnTo>
                  <a:pt x="176" y="15"/>
                </a:lnTo>
                <a:close/>
              </a:path>
            </a:pathLst>
          </a:custGeom>
          <a:solidFill>
            <a:srgbClr val="EBA0FA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17" name="Freeform 69"/>
          <p:cNvSpPr>
            <a:spLocks/>
          </p:cNvSpPr>
          <p:nvPr/>
        </p:nvSpPr>
        <p:spPr bwMode="auto">
          <a:xfrm>
            <a:off x="3768725" y="2840038"/>
            <a:ext cx="269875" cy="317500"/>
          </a:xfrm>
          <a:custGeom>
            <a:avLst/>
            <a:gdLst/>
            <a:ahLst/>
            <a:cxnLst>
              <a:cxn ang="0">
                <a:pos x="39" y="0"/>
              </a:cxn>
              <a:cxn ang="0">
                <a:pos x="45" y="0"/>
              </a:cxn>
              <a:cxn ang="0">
                <a:pos x="52" y="0"/>
              </a:cxn>
              <a:cxn ang="0">
                <a:pos x="58" y="0"/>
              </a:cxn>
              <a:cxn ang="0">
                <a:pos x="64" y="0"/>
              </a:cxn>
              <a:cxn ang="0">
                <a:pos x="71" y="0"/>
              </a:cxn>
              <a:cxn ang="0">
                <a:pos x="74" y="9"/>
              </a:cxn>
              <a:cxn ang="0">
                <a:pos x="98" y="14"/>
              </a:cxn>
              <a:cxn ang="0">
                <a:pos x="114" y="14"/>
              </a:cxn>
              <a:cxn ang="0">
                <a:pos x="124" y="14"/>
              </a:cxn>
              <a:cxn ang="0">
                <a:pos x="132" y="17"/>
              </a:cxn>
              <a:cxn ang="0">
                <a:pos x="133" y="49"/>
              </a:cxn>
              <a:cxn ang="0">
                <a:pos x="143" y="57"/>
              </a:cxn>
              <a:cxn ang="0">
                <a:pos x="143" y="81"/>
              </a:cxn>
              <a:cxn ang="0">
                <a:pos x="157" y="86"/>
              </a:cxn>
              <a:cxn ang="0">
                <a:pos x="165" y="101"/>
              </a:cxn>
              <a:cxn ang="0">
                <a:pos x="165" y="118"/>
              </a:cxn>
              <a:cxn ang="0">
                <a:pos x="165" y="131"/>
              </a:cxn>
              <a:cxn ang="0">
                <a:pos x="165" y="137"/>
              </a:cxn>
              <a:cxn ang="0">
                <a:pos x="167" y="171"/>
              </a:cxn>
              <a:cxn ang="0">
                <a:pos x="170" y="179"/>
              </a:cxn>
              <a:cxn ang="0">
                <a:pos x="170" y="190"/>
              </a:cxn>
              <a:cxn ang="0">
                <a:pos x="165" y="200"/>
              </a:cxn>
              <a:cxn ang="0">
                <a:pos x="159" y="200"/>
              </a:cxn>
              <a:cxn ang="0">
                <a:pos x="152" y="200"/>
              </a:cxn>
              <a:cxn ang="0">
                <a:pos x="141" y="200"/>
              </a:cxn>
              <a:cxn ang="0">
                <a:pos x="124" y="200"/>
              </a:cxn>
              <a:cxn ang="0">
                <a:pos x="106" y="200"/>
              </a:cxn>
              <a:cxn ang="0">
                <a:pos x="95" y="200"/>
              </a:cxn>
              <a:cxn ang="0">
                <a:pos x="88" y="200"/>
              </a:cxn>
              <a:cxn ang="0">
                <a:pos x="80" y="200"/>
              </a:cxn>
              <a:cxn ang="0">
                <a:pos x="71" y="200"/>
              </a:cxn>
              <a:cxn ang="0">
                <a:pos x="52" y="200"/>
              </a:cxn>
              <a:cxn ang="0">
                <a:pos x="34" y="200"/>
              </a:cxn>
              <a:cxn ang="0">
                <a:pos x="29" y="192"/>
              </a:cxn>
              <a:cxn ang="0">
                <a:pos x="23" y="171"/>
              </a:cxn>
              <a:cxn ang="0">
                <a:pos x="23" y="149"/>
              </a:cxn>
              <a:cxn ang="0">
                <a:pos x="23" y="123"/>
              </a:cxn>
              <a:cxn ang="0">
                <a:pos x="21" y="102"/>
              </a:cxn>
              <a:cxn ang="0">
                <a:pos x="16" y="101"/>
              </a:cxn>
              <a:cxn ang="0">
                <a:pos x="10" y="102"/>
              </a:cxn>
              <a:cxn ang="0">
                <a:pos x="5" y="104"/>
              </a:cxn>
              <a:cxn ang="0">
                <a:pos x="0" y="99"/>
              </a:cxn>
              <a:cxn ang="0">
                <a:pos x="5" y="97"/>
              </a:cxn>
              <a:cxn ang="0">
                <a:pos x="10" y="94"/>
              </a:cxn>
              <a:cxn ang="0">
                <a:pos x="13" y="88"/>
              </a:cxn>
              <a:cxn ang="0">
                <a:pos x="15" y="85"/>
              </a:cxn>
              <a:cxn ang="0">
                <a:pos x="10" y="80"/>
              </a:cxn>
              <a:cxn ang="0">
                <a:pos x="12" y="73"/>
              </a:cxn>
              <a:cxn ang="0">
                <a:pos x="16" y="70"/>
              </a:cxn>
              <a:cxn ang="0">
                <a:pos x="18" y="65"/>
              </a:cxn>
              <a:cxn ang="0">
                <a:pos x="21" y="64"/>
              </a:cxn>
              <a:cxn ang="0">
                <a:pos x="26" y="59"/>
              </a:cxn>
              <a:cxn ang="0">
                <a:pos x="31" y="54"/>
              </a:cxn>
              <a:cxn ang="0">
                <a:pos x="32" y="46"/>
              </a:cxn>
              <a:cxn ang="0">
                <a:pos x="37" y="41"/>
              </a:cxn>
              <a:cxn ang="0">
                <a:pos x="34" y="37"/>
              </a:cxn>
              <a:cxn ang="0">
                <a:pos x="34" y="32"/>
              </a:cxn>
              <a:cxn ang="0">
                <a:pos x="36" y="27"/>
              </a:cxn>
              <a:cxn ang="0">
                <a:pos x="34" y="21"/>
              </a:cxn>
              <a:cxn ang="0">
                <a:pos x="32" y="16"/>
              </a:cxn>
              <a:cxn ang="0">
                <a:pos x="31" y="8"/>
              </a:cxn>
              <a:cxn ang="0">
                <a:pos x="29" y="1"/>
              </a:cxn>
            </a:cxnLst>
            <a:rect l="0" t="0" r="r" b="b"/>
            <a:pathLst>
              <a:path w="170" h="200">
                <a:moveTo>
                  <a:pt x="31" y="0"/>
                </a:moveTo>
                <a:lnTo>
                  <a:pt x="36" y="0"/>
                </a:lnTo>
                <a:lnTo>
                  <a:pt x="37" y="0"/>
                </a:lnTo>
                <a:lnTo>
                  <a:pt x="39" y="0"/>
                </a:lnTo>
                <a:lnTo>
                  <a:pt x="40" y="0"/>
                </a:lnTo>
                <a:lnTo>
                  <a:pt x="42" y="0"/>
                </a:lnTo>
                <a:lnTo>
                  <a:pt x="44" y="0"/>
                </a:lnTo>
                <a:lnTo>
                  <a:pt x="45" y="0"/>
                </a:lnTo>
                <a:lnTo>
                  <a:pt x="47" y="0"/>
                </a:lnTo>
                <a:lnTo>
                  <a:pt x="48" y="0"/>
                </a:lnTo>
                <a:lnTo>
                  <a:pt x="50" y="0"/>
                </a:lnTo>
                <a:lnTo>
                  <a:pt x="52" y="0"/>
                </a:lnTo>
                <a:lnTo>
                  <a:pt x="53" y="0"/>
                </a:lnTo>
                <a:lnTo>
                  <a:pt x="55" y="0"/>
                </a:lnTo>
                <a:lnTo>
                  <a:pt x="56" y="0"/>
                </a:lnTo>
                <a:lnTo>
                  <a:pt x="58" y="0"/>
                </a:lnTo>
                <a:lnTo>
                  <a:pt x="60" y="0"/>
                </a:lnTo>
                <a:lnTo>
                  <a:pt x="61" y="0"/>
                </a:lnTo>
                <a:lnTo>
                  <a:pt x="63" y="0"/>
                </a:lnTo>
                <a:lnTo>
                  <a:pt x="64" y="0"/>
                </a:lnTo>
                <a:lnTo>
                  <a:pt x="66" y="0"/>
                </a:lnTo>
                <a:lnTo>
                  <a:pt x="68" y="0"/>
                </a:lnTo>
                <a:lnTo>
                  <a:pt x="69" y="0"/>
                </a:lnTo>
                <a:lnTo>
                  <a:pt x="71" y="0"/>
                </a:lnTo>
                <a:lnTo>
                  <a:pt x="72" y="0"/>
                </a:lnTo>
                <a:lnTo>
                  <a:pt x="74" y="0"/>
                </a:lnTo>
                <a:lnTo>
                  <a:pt x="74" y="5"/>
                </a:lnTo>
                <a:lnTo>
                  <a:pt x="74" y="9"/>
                </a:lnTo>
                <a:lnTo>
                  <a:pt x="76" y="14"/>
                </a:lnTo>
                <a:lnTo>
                  <a:pt x="84" y="14"/>
                </a:lnTo>
                <a:lnTo>
                  <a:pt x="85" y="14"/>
                </a:lnTo>
                <a:lnTo>
                  <a:pt x="98" y="14"/>
                </a:lnTo>
                <a:lnTo>
                  <a:pt x="100" y="14"/>
                </a:lnTo>
                <a:lnTo>
                  <a:pt x="103" y="14"/>
                </a:lnTo>
                <a:lnTo>
                  <a:pt x="109" y="14"/>
                </a:lnTo>
                <a:lnTo>
                  <a:pt x="114" y="14"/>
                </a:lnTo>
                <a:lnTo>
                  <a:pt x="117" y="14"/>
                </a:lnTo>
                <a:lnTo>
                  <a:pt x="119" y="14"/>
                </a:lnTo>
                <a:lnTo>
                  <a:pt x="120" y="14"/>
                </a:lnTo>
                <a:lnTo>
                  <a:pt x="124" y="14"/>
                </a:lnTo>
                <a:lnTo>
                  <a:pt x="127" y="14"/>
                </a:lnTo>
                <a:lnTo>
                  <a:pt x="128" y="14"/>
                </a:lnTo>
                <a:lnTo>
                  <a:pt x="132" y="14"/>
                </a:lnTo>
                <a:lnTo>
                  <a:pt x="132" y="17"/>
                </a:lnTo>
                <a:lnTo>
                  <a:pt x="132" y="25"/>
                </a:lnTo>
                <a:lnTo>
                  <a:pt x="132" y="29"/>
                </a:lnTo>
                <a:lnTo>
                  <a:pt x="133" y="48"/>
                </a:lnTo>
                <a:lnTo>
                  <a:pt x="133" y="49"/>
                </a:lnTo>
                <a:lnTo>
                  <a:pt x="133" y="53"/>
                </a:lnTo>
                <a:lnTo>
                  <a:pt x="133" y="57"/>
                </a:lnTo>
                <a:lnTo>
                  <a:pt x="138" y="57"/>
                </a:lnTo>
                <a:lnTo>
                  <a:pt x="143" y="57"/>
                </a:lnTo>
                <a:lnTo>
                  <a:pt x="143" y="62"/>
                </a:lnTo>
                <a:lnTo>
                  <a:pt x="143" y="64"/>
                </a:lnTo>
                <a:lnTo>
                  <a:pt x="143" y="77"/>
                </a:lnTo>
                <a:lnTo>
                  <a:pt x="143" y="81"/>
                </a:lnTo>
                <a:lnTo>
                  <a:pt x="152" y="81"/>
                </a:lnTo>
                <a:lnTo>
                  <a:pt x="156" y="81"/>
                </a:lnTo>
                <a:lnTo>
                  <a:pt x="157" y="83"/>
                </a:lnTo>
                <a:lnTo>
                  <a:pt x="157" y="86"/>
                </a:lnTo>
                <a:lnTo>
                  <a:pt x="164" y="86"/>
                </a:lnTo>
                <a:lnTo>
                  <a:pt x="165" y="86"/>
                </a:lnTo>
                <a:lnTo>
                  <a:pt x="165" y="97"/>
                </a:lnTo>
                <a:lnTo>
                  <a:pt x="165" y="101"/>
                </a:lnTo>
                <a:lnTo>
                  <a:pt x="165" y="110"/>
                </a:lnTo>
                <a:lnTo>
                  <a:pt x="165" y="112"/>
                </a:lnTo>
                <a:lnTo>
                  <a:pt x="165" y="113"/>
                </a:lnTo>
                <a:lnTo>
                  <a:pt x="165" y="118"/>
                </a:lnTo>
                <a:lnTo>
                  <a:pt x="165" y="120"/>
                </a:lnTo>
                <a:lnTo>
                  <a:pt x="165" y="125"/>
                </a:lnTo>
                <a:lnTo>
                  <a:pt x="165" y="129"/>
                </a:lnTo>
                <a:lnTo>
                  <a:pt x="165" y="131"/>
                </a:lnTo>
                <a:lnTo>
                  <a:pt x="165" y="133"/>
                </a:lnTo>
                <a:lnTo>
                  <a:pt x="165" y="134"/>
                </a:lnTo>
                <a:lnTo>
                  <a:pt x="165" y="136"/>
                </a:lnTo>
                <a:lnTo>
                  <a:pt x="165" y="137"/>
                </a:lnTo>
                <a:lnTo>
                  <a:pt x="167" y="152"/>
                </a:lnTo>
                <a:lnTo>
                  <a:pt x="167" y="155"/>
                </a:lnTo>
                <a:lnTo>
                  <a:pt x="167" y="158"/>
                </a:lnTo>
                <a:lnTo>
                  <a:pt x="167" y="171"/>
                </a:lnTo>
                <a:lnTo>
                  <a:pt x="170" y="171"/>
                </a:lnTo>
                <a:lnTo>
                  <a:pt x="170" y="173"/>
                </a:lnTo>
                <a:lnTo>
                  <a:pt x="170" y="174"/>
                </a:lnTo>
                <a:lnTo>
                  <a:pt x="170" y="179"/>
                </a:lnTo>
                <a:lnTo>
                  <a:pt x="170" y="181"/>
                </a:lnTo>
                <a:lnTo>
                  <a:pt x="170" y="184"/>
                </a:lnTo>
                <a:lnTo>
                  <a:pt x="170" y="187"/>
                </a:lnTo>
                <a:lnTo>
                  <a:pt x="170" y="190"/>
                </a:lnTo>
                <a:lnTo>
                  <a:pt x="170" y="200"/>
                </a:lnTo>
                <a:lnTo>
                  <a:pt x="168" y="200"/>
                </a:lnTo>
                <a:lnTo>
                  <a:pt x="167" y="200"/>
                </a:lnTo>
                <a:lnTo>
                  <a:pt x="165" y="200"/>
                </a:lnTo>
                <a:lnTo>
                  <a:pt x="164" y="200"/>
                </a:lnTo>
                <a:lnTo>
                  <a:pt x="162" y="200"/>
                </a:lnTo>
                <a:lnTo>
                  <a:pt x="160" y="200"/>
                </a:lnTo>
                <a:lnTo>
                  <a:pt x="159" y="200"/>
                </a:lnTo>
                <a:lnTo>
                  <a:pt x="157" y="200"/>
                </a:lnTo>
                <a:lnTo>
                  <a:pt x="156" y="200"/>
                </a:lnTo>
                <a:lnTo>
                  <a:pt x="154" y="200"/>
                </a:lnTo>
                <a:lnTo>
                  <a:pt x="152" y="200"/>
                </a:lnTo>
                <a:lnTo>
                  <a:pt x="151" y="200"/>
                </a:lnTo>
                <a:lnTo>
                  <a:pt x="148" y="200"/>
                </a:lnTo>
                <a:lnTo>
                  <a:pt x="143" y="200"/>
                </a:lnTo>
                <a:lnTo>
                  <a:pt x="141" y="200"/>
                </a:lnTo>
                <a:lnTo>
                  <a:pt x="133" y="200"/>
                </a:lnTo>
                <a:lnTo>
                  <a:pt x="128" y="200"/>
                </a:lnTo>
                <a:lnTo>
                  <a:pt x="125" y="200"/>
                </a:lnTo>
                <a:lnTo>
                  <a:pt x="124" y="200"/>
                </a:lnTo>
                <a:lnTo>
                  <a:pt x="122" y="200"/>
                </a:lnTo>
                <a:lnTo>
                  <a:pt x="120" y="200"/>
                </a:lnTo>
                <a:lnTo>
                  <a:pt x="114" y="200"/>
                </a:lnTo>
                <a:lnTo>
                  <a:pt x="106" y="200"/>
                </a:lnTo>
                <a:lnTo>
                  <a:pt x="103" y="200"/>
                </a:lnTo>
                <a:lnTo>
                  <a:pt x="100" y="200"/>
                </a:lnTo>
                <a:lnTo>
                  <a:pt x="98" y="200"/>
                </a:lnTo>
                <a:lnTo>
                  <a:pt x="95" y="200"/>
                </a:lnTo>
                <a:lnTo>
                  <a:pt x="93" y="200"/>
                </a:lnTo>
                <a:lnTo>
                  <a:pt x="92" y="200"/>
                </a:lnTo>
                <a:lnTo>
                  <a:pt x="90" y="200"/>
                </a:lnTo>
                <a:lnTo>
                  <a:pt x="88" y="200"/>
                </a:lnTo>
                <a:lnTo>
                  <a:pt x="87" y="200"/>
                </a:lnTo>
                <a:lnTo>
                  <a:pt x="85" y="200"/>
                </a:lnTo>
                <a:lnTo>
                  <a:pt x="82" y="200"/>
                </a:lnTo>
                <a:lnTo>
                  <a:pt x="80" y="200"/>
                </a:lnTo>
                <a:lnTo>
                  <a:pt x="76" y="200"/>
                </a:lnTo>
                <a:lnTo>
                  <a:pt x="74" y="200"/>
                </a:lnTo>
                <a:lnTo>
                  <a:pt x="72" y="200"/>
                </a:lnTo>
                <a:lnTo>
                  <a:pt x="71" y="200"/>
                </a:lnTo>
                <a:lnTo>
                  <a:pt x="61" y="200"/>
                </a:lnTo>
                <a:lnTo>
                  <a:pt x="58" y="200"/>
                </a:lnTo>
                <a:lnTo>
                  <a:pt x="56" y="200"/>
                </a:lnTo>
                <a:lnTo>
                  <a:pt x="52" y="200"/>
                </a:lnTo>
                <a:lnTo>
                  <a:pt x="39" y="200"/>
                </a:lnTo>
                <a:lnTo>
                  <a:pt x="37" y="200"/>
                </a:lnTo>
                <a:lnTo>
                  <a:pt x="36" y="200"/>
                </a:lnTo>
                <a:lnTo>
                  <a:pt x="34" y="200"/>
                </a:lnTo>
                <a:lnTo>
                  <a:pt x="29" y="200"/>
                </a:lnTo>
                <a:lnTo>
                  <a:pt x="29" y="197"/>
                </a:lnTo>
                <a:lnTo>
                  <a:pt x="29" y="195"/>
                </a:lnTo>
                <a:lnTo>
                  <a:pt x="29" y="192"/>
                </a:lnTo>
                <a:lnTo>
                  <a:pt x="29" y="189"/>
                </a:lnTo>
                <a:lnTo>
                  <a:pt x="28" y="171"/>
                </a:lnTo>
                <a:lnTo>
                  <a:pt x="24" y="171"/>
                </a:lnTo>
                <a:lnTo>
                  <a:pt x="23" y="171"/>
                </a:lnTo>
                <a:lnTo>
                  <a:pt x="23" y="161"/>
                </a:lnTo>
                <a:lnTo>
                  <a:pt x="23" y="158"/>
                </a:lnTo>
                <a:lnTo>
                  <a:pt x="23" y="155"/>
                </a:lnTo>
                <a:lnTo>
                  <a:pt x="23" y="149"/>
                </a:lnTo>
                <a:lnTo>
                  <a:pt x="23" y="141"/>
                </a:lnTo>
                <a:lnTo>
                  <a:pt x="23" y="136"/>
                </a:lnTo>
                <a:lnTo>
                  <a:pt x="23" y="126"/>
                </a:lnTo>
                <a:lnTo>
                  <a:pt x="23" y="123"/>
                </a:lnTo>
                <a:lnTo>
                  <a:pt x="23" y="113"/>
                </a:lnTo>
                <a:lnTo>
                  <a:pt x="23" y="112"/>
                </a:lnTo>
                <a:lnTo>
                  <a:pt x="23" y="104"/>
                </a:lnTo>
                <a:lnTo>
                  <a:pt x="21" y="102"/>
                </a:lnTo>
                <a:lnTo>
                  <a:pt x="20" y="102"/>
                </a:lnTo>
                <a:lnTo>
                  <a:pt x="20" y="101"/>
                </a:lnTo>
                <a:lnTo>
                  <a:pt x="18" y="101"/>
                </a:lnTo>
                <a:lnTo>
                  <a:pt x="16" y="101"/>
                </a:lnTo>
                <a:lnTo>
                  <a:pt x="15" y="101"/>
                </a:lnTo>
                <a:lnTo>
                  <a:pt x="13" y="101"/>
                </a:lnTo>
                <a:lnTo>
                  <a:pt x="12" y="102"/>
                </a:lnTo>
                <a:lnTo>
                  <a:pt x="10" y="102"/>
                </a:lnTo>
                <a:lnTo>
                  <a:pt x="8" y="102"/>
                </a:lnTo>
                <a:lnTo>
                  <a:pt x="7" y="102"/>
                </a:lnTo>
                <a:lnTo>
                  <a:pt x="5" y="102"/>
                </a:lnTo>
                <a:lnTo>
                  <a:pt x="5" y="104"/>
                </a:lnTo>
                <a:lnTo>
                  <a:pt x="4" y="102"/>
                </a:lnTo>
                <a:lnTo>
                  <a:pt x="2" y="102"/>
                </a:lnTo>
                <a:lnTo>
                  <a:pt x="0" y="101"/>
                </a:lnTo>
                <a:lnTo>
                  <a:pt x="0" y="99"/>
                </a:lnTo>
                <a:lnTo>
                  <a:pt x="2" y="97"/>
                </a:lnTo>
                <a:lnTo>
                  <a:pt x="2" y="96"/>
                </a:lnTo>
                <a:lnTo>
                  <a:pt x="4" y="97"/>
                </a:lnTo>
                <a:lnTo>
                  <a:pt x="5" y="97"/>
                </a:lnTo>
                <a:lnTo>
                  <a:pt x="7" y="97"/>
                </a:lnTo>
                <a:lnTo>
                  <a:pt x="8" y="96"/>
                </a:lnTo>
                <a:lnTo>
                  <a:pt x="10" y="96"/>
                </a:lnTo>
                <a:lnTo>
                  <a:pt x="10" y="94"/>
                </a:lnTo>
                <a:lnTo>
                  <a:pt x="10" y="93"/>
                </a:lnTo>
                <a:lnTo>
                  <a:pt x="10" y="91"/>
                </a:lnTo>
                <a:lnTo>
                  <a:pt x="10" y="89"/>
                </a:lnTo>
                <a:lnTo>
                  <a:pt x="13" y="88"/>
                </a:lnTo>
                <a:lnTo>
                  <a:pt x="15" y="88"/>
                </a:lnTo>
                <a:lnTo>
                  <a:pt x="16" y="88"/>
                </a:lnTo>
                <a:lnTo>
                  <a:pt x="16" y="86"/>
                </a:lnTo>
                <a:lnTo>
                  <a:pt x="15" y="85"/>
                </a:lnTo>
                <a:lnTo>
                  <a:pt x="13" y="83"/>
                </a:lnTo>
                <a:lnTo>
                  <a:pt x="12" y="83"/>
                </a:lnTo>
                <a:lnTo>
                  <a:pt x="10" y="81"/>
                </a:lnTo>
                <a:lnTo>
                  <a:pt x="10" y="80"/>
                </a:lnTo>
                <a:lnTo>
                  <a:pt x="8" y="78"/>
                </a:lnTo>
                <a:lnTo>
                  <a:pt x="10" y="78"/>
                </a:lnTo>
                <a:lnTo>
                  <a:pt x="10" y="77"/>
                </a:lnTo>
                <a:lnTo>
                  <a:pt x="12" y="73"/>
                </a:lnTo>
                <a:lnTo>
                  <a:pt x="12" y="72"/>
                </a:lnTo>
                <a:lnTo>
                  <a:pt x="13" y="70"/>
                </a:lnTo>
                <a:lnTo>
                  <a:pt x="15" y="70"/>
                </a:lnTo>
                <a:lnTo>
                  <a:pt x="16" y="70"/>
                </a:lnTo>
                <a:lnTo>
                  <a:pt x="16" y="69"/>
                </a:lnTo>
                <a:lnTo>
                  <a:pt x="16" y="67"/>
                </a:lnTo>
                <a:lnTo>
                  <a:pt x="18" y="67"/>
                </a:lnTo>
                <a:lnTo>
                  <a:pt x="18" y="65"/>
                </a:lnTo>
                <a:lnTo>
                  <a:pt x="16" y="64"/>
                </a:lnTo>
                <a:lnTo>
                  <a:pt x="18" y="64"/>
                </a:lnTo>
                <a:lnTo>
                  <a:pt x="20" y="62"/>
                </a:lnTo>
                <a:lnTo>
                  <a:pt x="21" y="64"/>
                </a:lnTo>
                <a:lnTo>
                  <a:pt x="23" y="64"/>
                </a:lnTo>
                <a:lnTo>
                  <a:pt x="24" y="64"/>
                </a:lnTo>
                <a:lnTo>
                  <a:pt x="26" y="62"/>
                </a:lnTo>
                <a:lnTo>
                  <a:pt x="26" y="59"/>
                </a:lnTo>
                <a:lnTo>
                  <a:pt x="28" y="57"/>
                </a:lnTo>
                <a:lnTo>
                  <a:pt x="28" y="56"/>
                </a:lnTo>
                <a:lnTo>
                  <a:pt x="29" y="56"/>
                </a:lnTo>
                <a:lnTo>
                  <a:pt x="31" y="54"/>
                </a:lnTo>
                <a:lnTo>
                  <a:pt x="32" y="53"/>
                </a:lnTo>
                <a:lnTo>
                  <a:pt x="32" y="49"/>
                </a:lnTo>
                <a:lnTo>
                  <a:pt x="32" y="48"/>
                </a:lnTo>
                <a:lnTo>
                  <a:pt x="32" y="46"/>
                </a:lnTo>
                <a:lnTo>
                  <a:pt x="32" y="45"/>
                </a:lnTo>
                <a:lnTo>
                  <a:pt x="34" y="45"/>
                </a:lnTo>
                <a:lnTo>
                  <a:pt x="36" y="43"/>
                </a:lnTo>
                <a:lnTo>
                  <a:pt x="37" y="41"/>
                </a:lnTo>
                <a:lnTo>
                  <a:pt x="36" y="40"/>
                </a:lnTo>
                <a:lnTo>
                  <a:pt x="36" y="38"/>
                </a:lnTo>
                <a:lnTo>
                  <a:pt x="34" y="38"/>
                </a:lnTo>
                <a:lnTo>
                  <a:pt x="34" y="37"/>
                </a:lnTo>
                <a:lnTo>
                  <a:pt x="32" y="37"/>
                </a:lnTo>
                <a:lnTo>
                  <a:pt x="32" y="35"/>
                </a:lnTo>
                <a:lnTo>
                  <a:pt x="34" y="33"/>
                </a:lnTo>
                <a:lnTo>
                  <a:pt x="34" y="32"/>
                </a:lnTo>
                <a:lnTo>
                  <a:pt x="34" y="30"/>
                </a:lnTo>
                <a:lnTo>
                  <a:pt x="34" y="29"/>
                </a:lnTo>
                <a:lnTo>
                  <a:pt x="34" y="27"/>
                </a:lnTo>
                <a:lnTo>
                  <a:pt x="36" y="27"/>
                </a:lnTo>
                <a:lnTo>
                  <a:pt x="36" y="25"/>
                </a:lnTo>
                <a:lnTo>
                  <a:pt x="36" y="24"/>
                </a:lnTo>
                <a:lnTo>
                  <a:pt x="34" y="22"/>
                </a:lnTo>
                <a:lnTo>
                  <a:pt x="34" y="21"/>
                </a:lnTo>
                <a:lnTo>
                  <a:pt x="34" y="19"/>
                </a:lnTo>
                <a:lnTo>
                  <a:pt x="34" y="17"/>
                </a:lnTo>
                <a:lnTo>
                  <a:pt x="34" y="16"/>
                </a:lnTo>
                <a:lnTo>
                  <a:pt x="32" y="16"/>
                </a:lnTo>
                <a:lnTo>
                  <a:pt x="31" y="14"/>
                </a:lnTo>
                <a:lnTo>
                  <a:pt x="31" y="11"/>
                </a:lnTo>
                <a:lnTo>
                  <a:pt x="31" y="9"/>
                </a:lnTo>
                <a:lnTo>
                  <a:pt x="31" y="8"/>
                </a:lnTo>
                <a:lnTo>
                  <a:pt x="31" y="6"/>
                </a:lnTo>
                <a:lnTo>
                  <a:pt x="31" y="5"/>
                </a:lnTo>
                <a:lnTo>
                  <a:pt x="31" y="3"/>
                </a:lnTo>
                <a:lnTo>
                  <a:pt x="29" y="1"/>
                </a:lnTo>
                <a:lnTo>
                  <a:pt x="31" y="0"/>
                </a:lnTo>
                <a:close/>
              </a:path>
            </a:pathLst>
          </a:custGeom>
          <a:solidFill>
            <a:srgbClr val="9C9A46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18" name="Freeform 70"/>
          <p:cNvSpPr>
            <a:spLocks/>
          </p:cNvSpPr>
          <p:nvPr/>
        </p:nvSpPr>
        <p:spPr bwMode="auto">
          <a:xfrm>
            <a:off x="5127625" y="4076700"/>
            <a:ext cx="482600" cy="300038"/>
          </a:xfrm>
          <a:custGeom>
            <a:avLst/>
            <a:gdLst/>
            <a:ahLst/>
            <a:cxnLst>
              <a:cxn ang="0">
                <a:pos x="152" y="45"/>
              </a:cxn>
              <a:cxn ang="0">
                <a:pos x="164" y="50"/>
              </a:cxn>
              <a:cxn ang="0">
                <a:pos x="175" y="54"/>
              </a:cxn>
              <a:cxn ang="0">
                <a:pos x="184" y="58"/>
              </a:cxn>
              <a:cxn ang="0">
                <a:pos x="189" y="72"/>
              </a:cxn>
              <a:cxn ang="0">
                <a:pos x="224" y="74"/>
              </a:cxn>
              <a:cxn ang="0">
                <a:pos x="237" y="74"/>
              </a:cxn>
              <a:cxn ang="0">
                <a:pos x="255" y="74"/>
              </a:cxn>
              <a:cxn ang="0">
                <a:pos x="261" y="86"/>
              </a:cxn>
              <a:cxn ang="0">
                <a:pos x="269" y="96"/>
              </a:cxn>
              <a:cxn ang="0">
                <a:pos x="279" y="101"/>
              </a:cxn>
              <a:cxn ang="0">
                <a:pos x="284" y="109"/>
              </a:cxn>
              <a:cxn ang="0">
                <a:pos x="296" y="109"/>
              </a:cxn>
              <a:cxn ang="0">
                <a:pos x="300" y="136"/>
              </a:cxn>
              <a:cxn ang="0">
                <a:pos x="303" y="165"/>
              </a:cxn>
              <a:cxn ang="0">
                <a:pos x="304" y="181"/>
              </a:cxn>
              <a:cxn ang="0">
                <a:pos x="290" y="189"/>
              </a:cxn>
              <a:cxn ang="0">
                <a:pos x="263" y="189"/>
              </a:cxn>
              <a:cxn ang="0">
                <a:pos x="250" y="189"/>
              </a:cxn>
              <a:cxn ang="0">
                <a:pos x="237" y="189"/>
              </a:cxn>
              <a:cxn ang="0">
                <a:pos x="223" y="184"/>
              </a:cxn>
              <a:cxn ang="0">
                <a:pos x="212" y="179"/>
              </a:cxn>
              <a:cxn ang="0">
                <a:pos x="199" y="179"/>
              </a:cxn>
              <a:cxn ang="0">
                <a:pos x="197" y="168"/>
              </a:cxn>
              <a:cxn ang="0">
                <a:pos x="191" y="162"/>
              </a:cxn>
              <a:cxn ang="0">
                <a:pos x="178" y="162"/>
              </a:cxn>
              <a:cxn ang="0">
                <a:pos x="165" y="162"/>
              </a:cxn>
              <a:cxn ang="0">
                <a:pos x="152" y="162"/>
              </a:cxn>
              <a:cxn ang="0">
                <a:pos x="140" y="162"/>
              </a:cxn>
              <a:cxn ang="0">
                <a:pos x="130" y="134"/>
              </a:cxn>
              <a:cxn ang="0">
                <a:pos x="117" y="134"/>
              </a:cxn>
              <a:cxn ang="0">
                <a:pos x="104" y="134"/>
              </a:cxn>
              <a:cxn ang="0">
                <a:pos x="104" y="120"/>
              </a:cxn>
              <a:cxn ang="0">
                <a:pos x="100" y="109"/>
              </a:cxn>
              <a:cxn ang="0">
                <a:pos x="77" y="109"/>
              </a:cxn>
              <a:cxn ang="0">
                <a:pos x="68" y="96"/>
              </a:cxn>
              <a:cxn ang="0">
                <a:pos x="63" y="82"/>
              </a:cxn>
              <a:cxn ang="0">
                <a:pos x="50" y="77"/>
              </a:cxn>
              <a:cxn ang="0">
                <a:pos x="34" y="77"/>
              </a:cxn>
              <a:cxn ang="0">
                <a:pos x="21" y="77"/>
              </a:cxn>
              <a:cxn ang="0">
                <a:pos x="10" y="72"/>
              </a:cxn>
              <a:cxn ang="0">
                <a:pos x="0" y="59"/>
              </a:cxn>
              <a:cxn ang="0">
                <a:pos x="7" y="58"/>
              </a:cxn>
              <a:cxn ang="0">
                <a:pos x="15" y="54"/>
              </a:cxn>
              <a:cxn ang="0">
                <a:pos x="31" y="54"/>
              </a:cxn>
              <a:cxn ang="0">
                <a:pos x="39" y="42"/>
              </a:cxn>
              <a:cxn ang="0">
                <a:pos x="37" y="30"/>
              </a:cxn>
              <a:cxn ang="0">
                <a:pos x="28" y="19"/>
              </a:cxn>
              <a:cxn ang="0">
                <a:pos x="18" y="11"/>
              </a:cxn>
              <a:cxn ang="0">
                <a:pos x="28" y="8"/>
              </a:cxn>
              <a:cxn ang="0">
                <a:pos x="37" y="8"/>
              </a:cxn>
              <a:cxn ang="0">
                <a:pos x="45" y="5"/>
              </a:cxn>
              <a:cxn ang="0">
                <a:pos x="68" y="0"/>
              </a:cxn>
              <a:cxn ang="0">
                <a:pos x="80" y="0"/>
              </a:cxn>
              <a:cxn ang="0">
                <a:pos x="100" y="3"/>
              </a:cxn>
              <a:cxn ang="0">
                <a:pos x="100" y="27"/>
              </a:cxn>
              <a:cxn ang="0">
                <a:pos x="125" y="27"/>
              </a:cxn>
              <a:cxn ang="0">
                <a:pos x="138" y="37"/>
              </a:cxn>
            </a:cxnLst>
            <a:rect l="0" t="0" r="r" b="b"/>
            <a:pathLst>
              <a:path w="304" h="189">
                <a:moveTo>
                  <a:pt x="146" y="37"/>
                </a:moveTo>
                <a:lnTo>
                  <a:pt x="146" y="42"/>
                </a:lnTo>
                <a:lnTo>
                  <a:pt x="146" y="43"/>
                </a:lnTo>
                <a:lnTo>
                  <a:pt x="146" y="45"/>
                </a:lnTo>
                <a:lnTo>
                  <a:pt x="148" y="45"/>
                </a:lnTo>
                <a:lnTo>
                  <a:pt x="149" y="45"/>
                </a:lnTo>
                <a:lnTo>
                  <a:pt x="151" y="45"/>
                </a:lnTo>
                <a:lnTo>
                  <a:pt x="152" y="45"/>
                </a:lnTo>
                <a:lnTo>
                  <a:pt x="154" y="45"/>
                </a:lnTo>
                <a:lnTo>
                  <a:pt x="157" y="45"/>
                </a:lnTo>
                <a:lnTo>
                  <a:pt x="159" y="45"/>
                </a:lnTo>
                <a:lnTo>
                  <a:pt x="162" y="45"/>
                </a:lnTo>
                <a:lnTo>
                  <a:pt x="164" y="45"/>
                </a:lnTo>
                <a:lnTo>
                  <a:pt x="164" y="46"/>
                </a:lnTo>
                <a:lnTo>
                  <a:pt x="164" y="48"/>
                </a:lnTo>
                <a:lnTo>
                  <a:pt x="164" y="50"/>
                </a:lnTo>
                <a:lnTo>
                  <a:pt x="164" y="53"/>
                </a:lnTo>
                <a:lnTo>
                  <a:pt x="164" y="54"/>
                </a:lnTo>
                <a:lnTo>
                  <a:pt x="165" y="54"/>
                </a:lnTo>
                <a:lnTo>
                  <a:pt x="167" y="54"/>
                </a:lnTo>
                <a:lnTo>
                  <a:pt x="168" y="54"/>
                </a:lnTo>
                <a:lnTo>
                  <a:pt x="172" y="54"/>
                </a:lnTo>
                <a:lnTo>
                  <a:pt x="173" y="54"/>
                </a:lnTo>
                <a:lnTo>
                  <a:pt x="175" y="54"/>
                </a:lnTo>
                <a:lnTo>
                  <a:pt x="176" y="54"/>
                </a:lnTo>
                <a:lnTo>
                  <a:pt x="178" y="54"/>
                </a:lnTo>
                <a:lnTo>
                  <a:pt x="180" y="54"/>
                </a:lnTo>
                <a:lnTo>
                  <a:pt x="181" y="54"/>
                </a:lnTo>
                <a:lnTo>
                  <a:pt x="183" y="54"/>
                </a:lnTo>
                <a:lnTo>
                  <a:pt x="184" y="54"/>
                </a:lnTo>
                <a:lnTo>
                  <a:pt x="184" y="56"/>
                </a:lnTo>
                <a:lnTo>
                  <a:pt x="184" y="58"/>
                </a:lnTo>
                <a:lnTo>
                  <a:pt x="184" y="59"/>
                </a:lnTo>
                <a:lnTo>
                  <a:pt x="184" y="61"/>
                </a:lnTo>
                <a:lnTo>
                  <a:pt x="184" y="64"/>
                </a:lnTo>
                <a:lnTo>
                  <a:pt x="184" y="69"/>
                </a:lnTo>
                <a:lnTo>
                  <a:pt x="184" y="70"/>
                </a:lnTo>
                <a:lnTo>
                  <a:pt x="184" y="72"/>
                </a:lnTo>
                <a:lnTo>
                  <a:pt x="186" y="72"/>
                </a:lnTo>
                <a:lnTo>
                  <a:pt x="189" y="72"/>
                </a:lnTo>
                <a:lnTo>
                  <a:pt x="192" y="72"/>
                </a:lnTo>
                <a:lnTo>
                  <a:pt x="194" y="72"/>
                </a:lnTo>
                <a:lnTo>
                  <a:pt x="197" y="72"/>
                </a:lnTo>
                <a:lnTo>
                  <a:pt x="202" y="72"/>
                </a:lnTo>
                <a:lnTo>
                  <a:pt x="207" y="72"/>
                </a:lnTo>
                <a:lnTo>
                  <a:pt x="212" y="72"/>
                </a:lnTo>
                <a:lnTo>
                  <a:pt x="216" y="74"/>
                </a:lnTo>
                <a:lnTo>
                  <a:pt x="224" y="74"/>
                </a:lnTo>
                <a:lnTo>
                  <a:pt x="226" y="74"/>
                </a:lnTo>
                <a:lnTo>
                  <a:pt x="228" y="74"/>
                </a:lnTo>
                <a:lnTo>
                  <a:pt x="229" y="74"/>
                </a:lnTo>
                <a:lnTo>
                  <a:pt x="231" y="74"/>
                </a:lnTo>
                <a:lnTo>
                  <a:pt x="232" y="74"/>
                </a:lnTo>
                <a:lnTo>
                  <a:pt x="234" y="74"/>
                </a:lnTo>
                <a:lnTo>
                  <a:pt x="236" y="74"/>
                </a:lnTo>
                <a:lnTo>
                  <a:pt x="237" y="74"/>
                </a:lnTo>
                <a:lnTo>
                  <a:pt x="239" y="74"/>
                </a:lnTo>
                <a:lnTo>
                  <a:pt x="240" y="74"/>
                </a:lnTo>
                <a:lnTo>
                  <a:pt x="242" y="74"/>
                </a:lnTo>
                <a:lnTo>
                  <a:pt x="247" y="74"/>
                </a:lnTo>
                <a:lnTo>
                  <a:pt x="250" y="74"/>
                </a:lnTo>
                <a:lnTo>
                  <a:pt x="252" y="74"/>
                </a:lnTo>
                <a:lnTo>
                  <a:pt x="253" y="74"/>
                </a:lnTo>
                <a:lnTo>
                  <a:pt x="255" y="74"/>
                </a:lnTo>
                <a:lnTo>
                  <a:pt x="256" y="74"/>
                </a:lnTo>
                <a:lnTo>
                  <a:pt x="258" y="74"/>
                </a:lnTo>
                <a:lnTo>
                  <a:pt x="260" y="74"/>
                </a:lnTo>
                <a:lnTo>
                  <a:pt x="261" y="74"/>
                </a:lnTo>
                <a:lnTo>
                  <a:pt x="261" y="82"/>
                </a:lnTo>
                <a:lnTo>
                  <a:pt x="261" y="83"/>
                </a:lnTo>
                <a:lnTo>
                  <a:pt x="261" y="85"/>
                </a:lnTo>
                <a:lnTo>
                  <a:pt x="261" y="86"/>
                </a:lnTo>
                <a:lnTo>
                  <a:pt x="261" y="88"/>
                </a:lnTo>
                <a:lnTo>
                  <a:pt x="261" y="90"/>
                </a:lnTo>
                <a:lnTo>
                  <a:pt x="261" y="91"/>
                </a:lnTo>
                <a:lnTo>
                  <a:pt x="261" y="93"/>
                </a:lnTo>
                <a:lnTo>
                  <a:pt x="261" y="94"/>
                </a:lnTo>
                <a:lnTo>
                  <a:pt x="261" y="96"/>
                </a:lnTo>
                <a:lnTo>
                  <a:pt x="264" y="96"/>
                </a:lnTo>
                <a:lnTo>
                  <a:pt x="269" y="96"/>
                </a:lnTo>
                <a:lnTo>
                  <a:pt x="271" y="96"/>
                </a:lnTo>
                <a:lnTo>
                  <a:pt x="272" y="96"/>
                </a:lnTo>
                <a:lnTo>
                  <a:pt x="274" y="96"/>
                </a:lnTo>
                <a:lnTo>
                  <a:pt x="277" y="96"/>
                </a:lnTo>
                <a:lnTo>
                  <a:pt x="279" y="96"/>
                </a:lnTo>
                <a:lnTo>
                  <a:pt x="279" y="98"/>
                </a:lnTo>
                <a:lnTo>
                  <a:pt x="279" y="99"/>
                </a:lnTo>
                <a:lnTo>
                  <a:pt x="279" y="101"/>
                </a:lnTo>
                <a:lnTo>
                  <a:pt x="279" y="102"/>
                </a:lnTo>
                <a:lnTo>
                  <a:pt x="279" y="104"/>
                </a:lnTo>
                <a:lnTo>
                  <a:pt x="279" y="106"/>
                </a:lnTo>
                <a:lnTo>
                  <a:pt x="279" y="107"/>
                </a:lnTo>
                <a:lnTo>
                  <a:pt x="279" y="109"/>
                </a:lnTo>
                <a:lnTo>
                  <a:pt x="280" y="109"/>
                </a:lnTo>
                <a:lnTo>
                  <a:pt x="282" y="109"/>
                </a:lnTo>
                <a:lnTo>
                  <a:pt x="284" y="109"/>
                </a:lnTo>
                <a:lnTo>
                  <a:pt x="285" y="109"/>
                </a:lnTo>
                <a:lnTo>
                  <a:pt x="287" y="109"/>
                </a:lnTo>
                <a:lnTo>
                  <a:pt x="288" y="109"/>
                </a:lnTo>
                <a:lnTo>
                  <a:pt x="290" y="109"/>
                </a:lnTo>
                <a:lnTo>
                  <a:pt x="292" y="109"/>
                </a:lnTo>
                <a:lnTo>
                  <a:pt x="293" y="109"/>
                </a:lnTo>
                <a:lnTo>
                  <a:pt x="295" y="109"/>
                </a:lnTo>
                <a:lnTo>
                  <a:pt x="296" y="109"/>
                </a:lnTo>
                <a:lnTo>
                  <a:pt x="300" y="109"/>
                </a:lnTo>
                <a:lnTo>
                  <a:pt x="300" y="118"/>
                </a:lnTo>
                <a:lnTo>
                  <a:pt x="300" y="120"/>
                </a:lnTo>
                <a:lnTo>
                  <a:pt x="300" y="122"/>
                </a:lnTo>
                <a:lnTo>
                  <a:pt x="300" y="126"/>
                </a:lnTo>
                <a:lnTo>
                  <a:pt x="300" y="130"/>
                </a:lnTo>
                <a:lnTo>
                  <a:pt x="300" y="131"/>
                </a:lnTo>
                <a:lnTo>
                  <a:pt x="300" y="136"/>
                </a:lnTo>
                <a:lnTo>
                  <a:pt x="300" y="138"/>
                </a:lnTo>
                <a:lnTo>
                  <a:pt x="300" y="139"/>
                </a:lnTo>
                <a:lnTo>
                  <a:pt x="300" y="144"/>
                </a:lnTo>
                <a:lnTo>
                  <a:pt x="300" y="154"/>
                </a:lnTo>
                <a:lnTo>
                  <a:pt x="300" y="162"/>
                </a:lnTo>
                <a:lnTo>
                  <a:pt x="303" y="162"/>
                </a:lnTo>
                <a:lnTo>
                  <a:pt x="303" y="163"/>
                </a:lnTo>
                <a:lnTo>
                  <a:pt x="303" y="165"/>
                </a:lnTo>
                <a:lnTo>
                  <a:pt x="303" y="166"/>
                </a:lnTo>
                <a:lnTo>
                  <a:pt x="304" y="170"/>
                </a:lnTo>
                <a:lnTo>
                  <a:pt x="304" y="171"/>
                </a:lnTo>
                <a:lnTo>
                  <a:pt x="304" y="174"/>
                </a:lnTo>
                <a:lnTo>
                  <a:pt x="304" y="176"/>
                </a:lnTo>
                <a:lnTo>
                  <a:pt x="304" y="178"/>
                </a:lnTo>
                <a:lnTo>
                  <a:pt x="304" y="179"/>
                </a:lnTo>
                <a:lnTo>
                  <a:pt x="304" y="181"/>
                </a:lnTo>
                <a:lnTo>
                  <a:pt x="304" y="182"/>
                </a:lnTo>
                <a:lnTo>
                  <a:pt x="304" y="184"/>
                </a:lnTo>
                <a:lnTo>
                  <a:pt x="304" y="186"/>
                </a:lnTo>
                <a:lnTo>
                  <a:pt x="304" y="189"/>
                </a:lnTo>
                <a:lnTo>
                  <a:pt x="303" y="189"/>
                </a:lnTo>
                <a:lnTo>
                  <a:pt x="301" y="189"/>
                </a:lnTo>
                <a:lnTo>
                  <a:pt x="295" y="189"/>
                </a:lnTo>
                <a:lnTo>
                  <a:pt x="290" y="189"/>
                </a:lnTo>
                <a:lnTo>
                  <a:pt x="287" y="189"/>
                </a:lnTo>
                <a:lnTo>
                  <a:pt x="282" y="189"/>
                </a:lnTo>
                <a:lnTo>
                  <a:pt x="277" y="189"/>
                </a:lnTo>
                <a:lnTo>
                  <a:pt x="276" y="189"/>
                </a:lnTo>
                <a:lnTo>
                  <a:pt x="272" y="189"/>
                </a:lnTo>
                <a:lnTo>
                  <a:pt x="268" y="189"/>
                </a:lnTo>
                <a:lnTo>
                  <a:pt x="264" y="189"/>
                </a:lnTo>
                <a:lnTo>
                  <a:pt x="263" y="189"/>
                </a:lnTo>
                <a:lnTo>
                  <a:pt x="261" y="189"/>
                </a:lnTo>
                <a:lnTo>
                  <a:pt x="260" y="189"/>
                </a:lnTo>
                <a:lnTo>
                  <a:pt x="258" y="189"/>
                </a:lnTo>
                <a:lnTo>
                  <a:pt x="256" y="189"/>
                </a:lnTo>
                <a:lnTo>
                  <a:pt x="255" y="189"/>
                </a:lnTo>
                <a:lnTo>
                  <a:pt x="253" y="189"/>
                </a:lnTo>
                <a:lnTo>
                  <a:pt x="252" y="189"/>
                </a:lnTo>
                <a:lnTo>
                  <a:pt x="250" y="189"/>
                </a:lnTo>
                <a:lnTo>
                  <a:pt x="248" y="189"/>
                </a:lnTo>
                <a:lnTo>
                  <a:pt x="247" y="189"/>
                </a:lnTo>
                <a:lnTo>
                  <a:pt x="245" y="189"/>
                </a:lnTo>
                <a:lnTo>
                  <a:pt x="244" y="189"/>
                </a:lnTo>
                <a:lnTo>
                  <a:pt x="242" y="189"/>
                </a:lnTo>
                <a:lnTo>
                  <a:pt x="240" y="189"/>
                </a:lnTo>
                <a:lnTo>
                  <a:pt x="239" y="189"/>
                </a:lnTo>
                <a:lnTo>
                  <a:pt x="237" y="189"/>
                </a:lnTo>
                <a:lnTo>
                  <a:pt x="236" y="189"/>
                </a:lnTo>
                <a:lnTo>
                  <a:pt x="234" y="189"/>
                </a:lnTo>
                <a:lnTo>
                  <a:pt x="232" y="189"/>
                </a:lnTo>
                <a:lnTo>
                  <a:pt x="232" y="187"/>
                </a:lnTo>
                <a:lnTo>
                  <a:pt x="232" y="186"/>
                </a:lnTo>
                <a:lnTo>
                  <a:pt x="232" y="184"/>
                </a:lnTo>
                <a:lnTo>
                  <a:pt x="228" y="184"/>
                </a:lnTo>
                <a:lnTo>
                  <a:pt x="223" y="184"/>
                </a:lnTo>
                <a:lnTo>
                  <a:pt x="221" y="184"/>
                </a:lnTo>
                <a:lnTo>
                  <a:pt x="220" y="184"/>
                </a:lnTo>
                <a:lnTo>
                  <a:pt x="215" y="184"/>
                </a:lnTo>
                <a:lnTo>
                  <a:pt x="215" y="182"/>
                </a:lnTo>
                <a:lnTo>
                  <a:pt x="215" y="181"/>
                </a:lnTo>
                <a:lnTo>
                  <a:pt x="215" y="179"/>
                </a:lnTo>
                <a:lnTo>
                  <a:pt x="213" y="179"/>
                </a:lnTo>
                <a:lnTo>
                  <a:pt x="212" y="179"/>
                </a:lnTo>
                <a:lnTo>
                  <a:pt x="210" y="179"/>
                </a:lnTo>
                <a:lnTo>
                  <a:pt x="208" y="179"/>
                </a:lnTo>
                <a:lnTo>
                  <a:pt x="207" y="179"/>
                </a:lnTo>
                <a:lnTo>
                  <a:pt x="205" y="179"/>
                </a:lnTo>
                <a:lnTo>
                  <a:pt x="204" y="179"/>
                </a:lnTo>
                <a:lnTo>
                  <a:pt x="202" y="179"/>
                </a:lnTo>
                <a:lnTo>
                  <a:pt x="200" y="179"/>
                </a:lnTo>
                <a:lnTo>
                  <a:pt x="199" y="179"/>
                </a:lnTo>
                <a:lnTo>
                  <a:pt x="197" y="179"/>
                </a:lnTo>
                <a:lnTo>
                  <a:pt x="197" y="178"/>
                </a:lnTo>
                <a:lnTo>
                  <a:pt x="197" y="176"/>
                </a:lnTo>
                <a:lnTo>
                  <a:pt x="197" y="174"/>
                </a:lnTo>
                <a:lnTo>
                  <a:pt x="197" y="173"/>
                </a:lnTo>
                <a:lnTo>
                  <a:pt x="197" y="171"/>
                </a:lnTo>
                <a:lnTo>
                  <a:pt x="197" y="170"/>
                </a:lnTo>
                <a:lnTo>
                  <a:pt x="197" y="168"/>
                </a:lnTo>
                <a:lnTo>
                  <a:pt x="197" y="166"/>
                </a:lnTo>
                <a:lnTo>
                  <a:pt x="197" y="165"/>
                </a:lnTo>
                <a:lnTo>
                  <a:pt x="197" y="163"/>
                </a:lnTo>
                <a:lnTo>
                  <a:pt x="196" y="163"/>
                </a:lnTo>
                <a:lnTo>
                  <a:pt x="196" y="162"/>
                </a:lnTo>
                <a:lnTo>
                  <a:pt x="194" y="162"/>
                </a:lnTo>
                <a:lnTo>
                  <a:pt x="192" y="162"/>
                </a:lnTo>
                <a:lnTo>
                  <a:pt x="191" y="162"/>
                </a:lnTo>
                <a:lnTo>
                  <a:pt x="189" y="162"/>
                </a:lnTo>
                <a:lnTo>
                  <a:pt x="188" y="162"/>
                </a:lnTo>
                <a:lnTo>
                  <a:pt x="186" y="162"/>
                </a:lnTo>
                <a:lnTo>
                  <a:pt x="184" y="162"/>
                </a:lnTo>
                <a:lnTo>
                  <a:pt x="183" y="162"/>
                </a:lnTo>
                <a:lnTo>
                  <a:pt x="181" y="162"/>
                </a:lnTo>
                <a:lnTo>
                  <a:pt x="180" y="162"/>
                </a:lnTo>
                <a:lnTo>
                  <a:pt x="178" y="162"/>
                </a:lnTo>
                <a:lnTo>
                  <a:pt x="176" y="162"/>
                </a:lnTo>
                <a:lnTo>
                  <a:pt x="175" y="162"/>
                </a:lnTo>
                <a:lnTo>
                  <a:pt x="173" y="162"/>
                </a:lnTo>
                <a:lnTo>
                  <a:pt x="172" y="162"/>
                </a:lnTo>
                <a:lnTo>
                  <a:pt x="170" y="162"/>
                </a:lnTo>
                <a:lnTo>
                  <a:pt x="168" y="162"/>
                </a:lnTo>
                <a:lnTo>
                  <a:pt x="167" y="162"/>
                </a:lnTo>
                <a:lnTo>
                  <a:pt x="165" y="162"/>
                </a:lnTo>
                <a:lnTo>
                  <a:pt x="164" y="162"/>
                </a:lnTo>
                <a:lnTo>
                  <a:pt x="162" y="162"/>
                </a:lnTo>
                <a:lnTo>
                  <a:pt x="160" y="162"/>
                </a:lnTo>
                <a:lnTo>
                  <a:pt x="159" y="162"/>
                </a:lnTo>
                <a:lnTo>
                  <a:pt x="157" y="162"/>
                </a:lnTo>
                <a:lnTo>
                  <a:pt x="156" y="162"/>
                </a:lnTo>
                <a:lnTo>
                  <a:pt x="154" y="162"/>
                </a:lnTo>
                <a:lnTo>
                  <a:pt x="152" y="162"/>
                </a:lnTo>
                <a:lnTo>
                  <a:pt x="151" y="162"/>
                </a:lnTo>
                <a:lnTo>
                  <a:pt x="149" y="162"/>
                </a:lnTo>
                <a:lnTo>
                  <a:pt x="148" y="162"/>
                </a:lnTo>
                <a:lnTo>
                  <a:pt x="146" y="162"/>
                </a:lnTo>
                <a:lnTo>
                  <a:pt x="144" y="162"/>
                </a:lnTo>
                <a:lnTo>
                  <a:pt x="143" y="162"/>
                </a:lnTo>
                <a:lnTo>
                  <a:pt x="141" y="162"/>
                </a:lnTo>
                <a:lnTo>
                  <a:pt x="140" y="162"/>
                </a:lnTo>
                <a:lnTo>
                  <a:pt x="138" y="162"/>
                </a:lnTo>
                <a:lnTo>
                  <a:pt x="136" y="162"/>
                </a:lnTo>
                <a:lnTo>
                  <a:pt x="135" y="162"/>
                </a:lnTo>
                <a:lnTo>
                  <a:pt x="135" y="154"/>
                </a:lnTo>
                <a:lnTo>
                  <a:pt x="135" y="149"/>
                </a:lnTo>
                <a:lnTo>
                  <a:pt x="135" y="144"/>
                </a:lnTo>
                <a:lnTo>
                  <a:pt x="135" y="134"/>
                </a:lnTo>
                <a:lnTo>
                  <a:pt x="130" y="134"/>
                </a:lnTo>
                <a:lnTo>
                  <a:pt x="128" y="134"/>
                </a:lnTo>
                <a:lnTo>
                  <a:pt x="127" y="134"/>
                </a:lnTo>
                <a:lnTo>
                  <a:pt x="125" y="134"/>
                </a:lnTo>
                <a:lnTo>
                  <a:pt x="124" y="134"/>
                </a:lnTo>
                <a:lnTo>
                  <a:pt x="122" y="134"/>
                </a:lnTo>
                <a:lnTo>
                  <a:pt x="120" y="134"/>
                </a:lnTo>
                <a:lnTo>
                  <a:pt x="119" y="134"/>
                </a:lnTo>
                <a:lnTo>
                  <a:pt x="117" y="134"/>
                </a:lnTo>
                <a:lnTo>
                  <a:pt x="116" y="134"/>
                </a:lnTo>
                <a:lnTo>
                  <a:pt x="114" y="134"/>
                </a:lnTo>
                <a:lnTo>
                  <a:pt x="112" y="134"/>
                </a:lnTo>
                <a:lnTo>
                  <a:pt x="111" y="134"/>
                </a:lnTo>
                <a:lnTo>
                  <a:pt x="109" y="134"/>
                </a:lnTo>
                <a:lnTo>
                  <a:pt x="108" y="134"/>
                </a:lnTo>
                <a:lnTo>
                  <a:pt x="106" y="134"/>
                </a:lnTo>
                <a:lnTo>
                  <a:pt x="104" y="134"/>
                </a:lnTo>
                <a:lnTo>
                  <a:pt x="104" y="133"/>
                </a:lnTo>
                <a:lnTo>
                  <a:pt x="104" y="131"/>
                </a:lnTo>
                <a:lnTo>
                  <a:pt x="104" y="130"/>
                </a:lnTo>
                <a:lnTo>
                  <a:pt x="104" y="128"/>
                </a:lnTo>
                <a:lnTo>
                  <a:pt x="104" y="126"/>
                </a:lnTo>
                <a:lnTo>
                  <a:pt x="104" y="123"/>
                </a:lnTo>
                <a:lnTo>
                  <a:pt x="104" y="122"/>
                </a:lnTo>
                <a:lnTo>
                  <a:pt x="104" y="120"/>
                </a:lnTo>
                <a:lnTo>
                  <a:pt x="104" y="118"/>
                </a:lnTo>
                <a:lnTo>
                  <a:pt x="104" y="117"/>
                </a:lnTo>
                <a:lnTo>
                  <a:pt x="104" y="115"/>
                </a:lnTo>
                <a:lnTo>
                  <a:pt x="104" y="114"/>
                </a:lnTo>
                <a:lnTo>
                  <a:pt x="104" y="109"/>
                </a:lnTo>
                <a:lnTo>
                  <a:pt x="103" y="109"/>
                </a:lnTo>
                <a:lnTo>
                  <a:pt x="101" y="109"/>
                </a:lnTo>
                <a:lnTo>
                  <a:pt x="100" y="109"/>
                </a:lnTo>
                <a:lnTo>
                  <a:pt x="96" y="109"/>
                </a:lnTo>
                <a:lnTo>
                  <a:pt x="95" y="109"/>
                </a:lnTo>
                <a:lnTo>
                  <a:pt x="90" y="109"/>
                </a:lnTo>
                <a:lnTo>
                  <a:pt x="87" y="109"/>
                </a:lnTo>
                <a:lnTo>
                  <a:pt x="85" y="109"/>
                </a:lnTo>
                <a:lnTo>
                  <a:pt x="82" y="109"/>
                </a:lnTo>
                <a:lnTo>
                  <a:pt x="80" y="109"/>
                </a:lnTo>
                <a:lnTo>
                  <a:pt x="77" y="109"/>
                </a:lnTo>
                <a:lnTo>
                  <a:pt x="72" y="109"/>
                </a:lnTo>
                <a:lnTo>
                  <a:pt x="71" y="109"/>
                </a:lnTo>
                <a:lnTo>
                  <a:pt x="69" y="109"/>
                </a:lnTo>
                <a:lnTo>
                  <a:pt x="68" y="109"/>
                </a:lnTo>
                <a:lnTo>
                  <a:pt x="68" y="107"/>
                </a:lnTo>
                <a:lnTo>
                  <a:pt x="68" y="106"/>
                </a:lnTo>
                <a:lnTo>
                  <a:pt x="68" y="99"/>
                </a:lnTo>
                <a:lnTo>
                  <a:pt x="68" y="96"/>
                </a:lnTo>
                <a:lnTo>
                  <a:pt x="68" y="94"/>
                </a:lnTo>
                <a:lnTo>
                  <a:pt x="68" y="91"/>
                </a:lnTo>
                <a:lnTo>
                  <a:pt x="68" y="90"/>
                </a:lnTo>
                <a:lnTo>
                  <a:pt x="68" y="88"/>
                </a:lnTo>
                <a:lnTo>
                  <a:pt x="68" y="82"/>
                </a:lnTo>
                <a:lnTo>
                  <a:pt x="66" y="82"/>
                </a:lnTo>
                <a:lnTo>
                  <a:pt x="64" y="82"/>
                </a:lnTo>
                <a:lnTo>
                  <a:pt x="63" y="82"/>
                </a:lnTo>
                <a:lnTo>
                  <a:pt x="61" y="82"/>
                </a:lnTo>
                <a:lnTo>
                  <a:pt x="60" y="82"/>
                </a:lnTo>
                <a:lnTo>
                  <a:pt x="58" y="82"/>
                </a:lnTo>
                <a:lnTo>
                  <a:pt x="55" y="82"/>
                </a:lnTo>
                <a:lnTo>
                  <a:pt x="52" y="82"/>
                </a:lnTo>
                <a:lnTo>
                  <a:pt x="50" y="82"/>
                </a:lnTo>
                <a:lnTo>
                  <a:pt x="50" y="78"/>
                </a:lnTo>
                <a:lnTo>
                  <a:pt x="50" y="77"/>
                </a:lnTo>
                <a:lnTo>
                  <a:pt x="48" y="77"/>
                </a:lnTo>
                <a:lnTo>
                  <a:pt x="45" y="77"/>
                </a:lnTo>
                <a:lnTo>
                  <a:pt x="44" y="77"/>
                </a:lnTo>
                <a:lnTo>
                  <a:pt x="40" y="77"/>
                </a:lnTo>
                <a:lnTo>
                  <a:pt x="39" y="77"/>
                </a:lnTo>
                <a:lnTo>
                  <a:pt x="37" y="77"/>
                </a:lnTo>
                <a:lnTo>
                  <a:pt x="36" y="77"/>
                </a:lnTo>
                <a:lnTo>
                  <a:pt x="34" y="77"/>
                </a:lnTo>
                <a:lnTo>
                  <a:pt x="32" y="77"/>
                </a:lnTo>
                <a:lnTo>
                  <a:pt x="31" y="77"/>
                </a:lnTo>
                <a:lnTo>
                  <a:pt x="29" y="77"/>
                </a:lnTo>
                <a:lnTo>
                  <a:pt x="28" y="77"/>
                </a:lnTo>
                <a:lnTo>
                  <a:pt x="26" y="77"/>
                </a:lnTo>
                <a:lnTo>
                  <a:pt x="24" y="77"/>
                </a:lnTo>
                <a:lnTo>
                  <a:pt x="23" y="77"/>
                </a:lnTo>
                <a:lnTo>
                  <a:pt x="21" y="77"/>
                </a:lnTo>
                <a:lnTo>
                  <a:pt x="18" y="77"/>
                </a:lnTo>
                <a:lnTo>
                  <a:pt x="16" y="77"/>
                </a:lnTo>
                <a:lnTo>
                  <a:pt x="15" y="77"/>
                </a:lnTo>
                <a:lnTo>
                  <a:pt x="13" y="77"/>
                </a:lnTo>
                <a:lnTo>
                  <a:pt x="10" y="77"/>
                </a:lnTo>
                <a:lnTo>
                  <a:pt x="10" y="75"/>
                </a:lnTo>
                <a:lnTo>
                  <a:pt x="10" y="74"/>
                </a:lnTo>
                <a:lnTo>
                  <a:pt x="10" y="72"/>
                </a:lnTo>
                <a:lnTo>
                  <a:pt x="10" y="67"/>
                </a:lnTo>
                <a:lnTo>
                  <a:pt x="10" y="64"/>
                </a:lnTo>
                <a:lnTo>
                  <a:pt x="7" y="64"/>
                </a:lnTo>
                <a:lnTo>
                  <a:pt x="5" y="64"/>
                </a:lnTo>
                <a:lnTo>
                  <a:pt x="5" y="62"/>
                </a:lnTo>
                <a:lnTo>
                  <a:pt x="5" y="59"/>
                </a:lnTo>
                <a:lnTo>
                  <a:pt x="2" y="59"/>
                </a:lnTo>
                <a:lnTo>
                  <a:pt x="0" y="59"/>
                </a:lnTo>
                <a:lnTo>
                  <a:pt x="0" y="56"/>
                </a:lnTo>
                <a:lnTo>
                  <a:pt x="0" y="54"/>
                </a:lnTo>
                <a:lnTo>
                  <a:pt x="2" y="54"/>
                </a:lnTo>
                <a:lnTo>
                  <a:pt x="2" y="56"/>
                </a:lnTo>
                <a:lnTo>
                  <a:pt x="4" y="56"/>
                </a:lnTo>
                <a:lnTo>
                  <a:pt x="4" y="58"/>
                </a:lnTo>
                <a:lnTo>
                  <a:pt x="5" y="58"/>
                </a:lnTo>
                <a:lnTo>
                  <a:pt x="7" y="58"/>
                </a:lnTo>
                <a:lnTo>
                  <a:pt x="8" y="56"/>
                </a:lnTo>
                <a:lnTo>
                  <a:pt x="10" y="56"/>
                </a:lnTo>
                <a:lnTo>
                  <a:pt x="10" y="54"/>
                </a:lnTo>
                <a:lnTo>
                  <a:pt x="12" y="54"/>
                </a:lnTo>
                <a:lnTo>
                  <a:pt x="13" y="54"/>
                </a:lnTo>
                <a:lnTo>
                  <a:pt x="12" y="54"/>
                </a:lnTo>
                <a:lnTo>
                  <a:pt x="13" y="54"/>
                </a:lnTo>
                <a:lnTo>
                  <a:pt x="15" y="54"/>
                </a:lnTo>
                <a:lnTo>
                  <a:pt x="16" y="54"/>
                </a:lnTo>
                <a:lnTo>
                  <a:pt x="18" y="54"/>
                </a:lnTo>
                <a:lnTo>
                  <a:pt x="23" y="54"/>
                </a:lnTo>
                <a:lnTo>
                  <a:pt x="24" y="54"/>
                </a:lnTo>
                <a:lnTo>
                  <a:pt x="26" y="54"/>
                </a:lnTo>
                <a:lnTo>
                  <a:pt x="28" y="54"/>
                </a:lnTo>
                <a:lnTo>
                  <a:pt x="29" y="54"/>
                </a:lnTo>
                <a:lnTo>
                  <a:pt x="31" y="54"/>
                </a:lnTo>
                <a:lnTo>
                  <a:pt x="32" y="54"/>
                </a:lnTo>
                <a:lnTo>
                  <a:pt x="34" y="54"/>
                </a:lnTo>
                <a:lnTo>
                  <a:pt x="36" y="54"/>
                </a:lnTo>
                <a:lnTo>
                  <a:pt x="37" y="54"/>
                </a:lnTo>
                <a:lnTo>
                  <a:pt x="39" y="54"/>
                </a:lnTo>
                <a:lnTo>
                  <a:pt x="39" y="51"/>
                </a:lnTo>
                <a:lnTo>
                  <a:pt x="39" y="45"/>
                </a:lnTo>
                <a:lnTo>
                  <a:pt x="39" y="42"/>
                </a:lnTo>
                <a:lnTo>
                  <a:pt x="37" y="42"/>
                </a:lnTo>
                <a:lnTo>
                  <a:pt x="37" y="40"/>
                </a:lnTo>
                <a:lnTo>
                  <a:pt x="37" y="38"/>
                </a:lnTo>
                <a:lnTo>
                  <a:pt x="37" y="37"/>
                </a:lnTo>
                <a:lnTo>
                  <a:pt x="37" y="35"/>
                </a:lnTo>
                <a:lnTo>
                  <a:pt x="37" y="34"/>
                </a:lnTo>
                <a:lnTo>
                  <a:pt x="37" y="32"/>
                </a:lnTo>
                <a:lnTo>
                  <a:pt x="37" y="30"/>
                </a:lnTo>
                <a:lnTo>
                  <a:pt x="37" y="27"/>
                </a:lnTo>
                <a:lnTo>
                  <a:pt x="37" y="26"/>
                </a:lnTo>
                <a:lnTo>
                  <a:pt x="36" y="26"/>
                </a:lnTo>
                <a:lnTo>
                  <a:pt x="32" y="26"/>
                </a:lnTo>
                <a:lnTo>
                  <a:pt x="32" y="22"/>
                </a:lnTo>
                <a:lnTo>
                  <a:pt x="28" y="22"/>
                </a:lnTo>
                <a:lnTo>
                  <a:pt x="28" y="21"/>
                </a:lnTo>
                <a:lnTo>
                  <a:pt x="28" y="19"/>
                </a:lnTo>
                <a:lnTo>
                  <a:pt x="26" y="19"/>
                </a:lnTo>
                <a:lnTo>
                  <a:pt x="20" y="19"/>
                </a:lnTo>
                <a:lnTo>
                  <a:pt x="18" y="19"/>
                </a:lnTo>
                <a:lnTo>
                  <a:pt x="18" y="18"/>
                </a:lnTo>
                <a:lnTo>
                  <a:pt x="18" y="16"/>
                </a:lnTo>
                <a:lnTo>
                  <a:pt x="18" y="14"/>
                </a:lnTo>
                <a:lnTo>
                  <a:pt x="18" y="13"/>
                </a:lnTo>
                <a:lnTo>
                  <a:pt x="18" y="11"/>
                </a:lnTo>
                <a:lnTo>
                  <a:pt x="18" y="10"/>
                </a:lnTo>
                <a:lnTo>
                  <a:pt x="18" y="6"/>
                </a:lnTo>
                <a:lnTo>
                  <a:pt x="20" y="6"/>
                </a:lnTo>
                <a:lnTo>
                  <a:pt x="21" y="8"/>
                </a:lnTo>
                <a:lnTo>
                  <a:pt x="23" y="8"/>
                </a:lnTo>
                <a:lnTo>
                  <a:pt x="24" y="8"/>
                </a:lnTo>
                <a:lnTo>
                  <a:pt x="26" y="8"/>
                </a:lnTo>
                <a:lnTo>
                  <a:pt x="28" y="8"/>
                </a:lnTo>
                <a:lnTo>
                  <a:pt x="28" y="10"/>
                </a:lnTo>
                <a:lnTo>
                  <a:pt x="29" y="10"/>
                </a:lnTo>
                <a:lnTo>
                  <a:pt x="31" y="10"/>
                </a:lnTo>
                <a:lnTo>
                  <a:pt x="32" y="10"/>
                </a:lnTo>
                <a:lnTo>
                  <a:pt x="34" y="10"/>
                </a:lnTo>
                <a:lnTo>
                  <a:pt x="36" y="10"/>
                </a:lnTo>
                <a:lnTo>
                  <a:pt x="37" y="10"/>
                </a:lnTo>
                <a:lnTo>
                  <a:pt x="37" y="8"/>
                </a:lnTo>
                <a:lnTo>
                  <a:pt x="39" y="8"/>
                </a:lnTo>
                <a:lnTo>
                  <a:pt x="40" y="8"/>
                </a:lnTo>
                <a:lnTo>
                  <a:pt x="42" y="8"/>
                </a:lnTo>
                <a:lnTo>
                  <a:pt x="42" y="10"/>
                </a:lnTo>
                <a:lnTo>
                  <a:pt x="44" y="10"/>
                </a:lnTo>
                <a:lnTo>
                  <a:pt x="45" y="10"/>
                </a:lnTo>
                <a:lnTo>
                  <a:pt x="45" y="6"/>
                </a:lnTo>
                <a:lnTo>
                  <a:pt x="45" y="5"/>
                </a:lnTo>
                <a:lnTo>
                  <a:pt x="45" y="0"/>
                </a:lnTo>
                <a:lnTo>
                  <a:pt x="48" y="0"/>
                </a:lnTo>
                <a:lnTo>
                  <a:pt x="50" y="0"/>
                </a:lnTo>
                <a:lnTo>
                  <a:pt x="53" y="0"/>
                </a:lnTo>
                <a:lnTo>
                  <a:pt x="55" y="0"/>
                </a:lnTo>
                <a:lnTo>
                  <a:pt x="60" y="0"/>
                </a:lnTo>
                <a:lnTo>
                  <a:pt x="64" y="0"/>
                </a:lnTo>
                <a:lnTo>
                  <a:pt x="68" y="0"/>
                </a:lnTo>
                <a:lnTo>
                  <a:pt x="69" y="0"/>
                </a:lnTo>
                <a:lnTo>
                  <a:pt x="71" y="0"/>
                </a:lnTo>
                <a:lnTo>
                  <a:pt x="72" y="0"/>
                </a:lnTo>
                <a:lnTo>
                  <a:pt x="74" y="0"/>
                </a:lnTo>
                <a:lnTo>
                  <a:pt x="76" y="0"/>
                </a:lnTo>
                <a:lnTo>
                  <a:pt x="77" y="0"/>
                </a:lnTo>
                <a:lnTo>
                  <a:pt x="79" y="0"/>
                </a:lnTo>
                <a:lnTo>
                  <a:pt x="80" y="0"/>
                </a:lnTo>
                <a:lnTo>
                  <a:pt x="82" y="0"/>
                </a:lnTo>
                <a:lnTo>
                  <a:pt x="87" y="0"/>
                </a:lnTo>
                <a:lnTo>
                  <a:pt x="88" y="0"/>
                </a:lnTo>
                <a:lnTo>
                  <a:pt x="92" y="0"/>
                </a:lnTo>
                <a:lnTo>
                  <a:pt x="96" y="0"/>
                </a:lnTo>
                <a:lnTo>
                  <a:pt x="100" y="0"/>
                </a:lnTo>
                <a:lnTo>
                  <a:pt x="100" y="2"/>
                </a:lnTo>
                <a:lnTo>
                  <a:pt x="100" y="3"/>
                </a:lnTo>
                <a:lnTo>
                  <a:pt x="100" y="5"/>
                </a:lnTo>
                <a:lnTo>
                  <a:pt x="100" y="6"/>
                </a:lnTo>
                <a:lnTo>
                  <a:pt x="100" y="8"/>
                </a:lnTo>
                <a:lnTo>
                  <a:pt x="100" y="10"/>
                </a:lnTo>
                <a:lnTo>
                  <a:pt x="100" y="11"/>
                </a:lnTo>
                <a:lnTo>
                  <a:pt x="100" y="13"/>
                </a:lnTo>
                <a:lnTo>
                  <a:pt x="100" y="22"/>
                </a:lnTo>
                <a:lnTo>
                  <a:pt x="100" y="27"/>
                </a:lnTo>
                <a:lnTo>
                  <a:pt x="101" y="27"/>
                </a:lnTo>
                <a:lnTo>
                  <a:pt x="108" y="27"/>
                </a:lnTo>
                <a:lnTo>
                  <a:pt x="114" y="27"/>
                </a:lnTo>
                <a:lnTo>
                  <a:pt x="116" y="27"/>
                </a:lnTo>
                <a:lnTo>
                  <a:pt x="119" y="27"/>
                </a:lnTo>
                <a:lnTo>
                  <a:pt x="122" y="27"/>
                </a:lnTo>
                <a:lnTo>
                  <a:pt x="124" y="27"/>
                </a:lnTo>
                <a:lnTo>
                  <a:pt x="125" y="27"/>
                </a:lnTo>
                <a:lnTo>
                  <a:pt x="127" y="27"/>
                </a:lnTo>
                <a:lnTo>
                  <a:pt x="127" y="29"/>
                </a:lnTo>
                <a:lnTo>
                  <a:pt x="127" y="32"/>
                </a:lnTo>
                <a:lnTo>
                  <a:pt x="127" y="34"/>
                </a:lnTo>
                <a:lnTo>
                  <a:pt x="127" y="37"/>
                </a:lnTo>
                <a:lnTo>
                  <a:pt x="132" y="37"/>
                </a:lnTo>
                <a:lnTo>
                  <a:pt x="136" y="37"/>
                </a:lnTo>
                <a:lnTo>
                  <a:pt x="138" y="37"/>
                </a:lnTo>
                <a:lnTo>
                  <a:pt x="141" y="37"/>
                </a:lnTo>
                <a:lnTo>
                  <a:pt x="146" y="37"/>
                </a:lnTo>
                <a:close/>
              </a:path>
            </a:pathLst>
          </a:custGeom>
          <a:solidFill>
            <a:srgbClr val="CAD16B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19" name="Freeform 71"/>
          <p:cNvSpPr>
            <a:spLocks/>
          </p:cNvSpPr>
          <p:nvPr/>
        </p:nvSpPr>
        <p:spPr bwMode="auto">
          <a:xfrm>
            <a:off x="4549775" y="4276725"/>
            <a:ext cx="577850" cy="184150"/>
          </a:xfrm>
          <a:custGeom>
            <a:avLst/>
            <a:gdLst/>
            <a:ahLst/>
            <a:cxnLst>
              <a:cxn ang="0">
                <a:pos x="353" y="5"/>
              </a:cxn>
              <a:cxn ang="0">
                <a:pos x="356" y="18"/>
              </a:cxn>
              <a:cxn ang="0">
                <a:pos x="356" y="32"/>
              </a:cxn>
              <a:cxn ang="0">
                <a:pos x="355" y="47"/>
              </a:cxn>
              <a:cxn ang="0">
                <a:pos x="350" y="53"/>
              </a:cxn>
              <a:cxn ang="0">
                <a:pos x="350" y="80"/>
              </a:cxn>
              <a:cxn ang="0">
                <a:pos x="364" y="88"/>
              </a:cxn>
              <a:cxn ang="0">
                <a:pos x="364" y="114"/>
              </a:cxn>
              <a:cxn ang="0">
                <a:pos x="348" y="116"/>
              </a:cxn>
              <a:cxn ang="0">
                <a:pos x="329" y="116"/>
              </a:cxn>
              <a:cxn ang="0">
                <a:pos x="324" y="112"/>
              </a:cxn>
              <a:cxn ang="0">
                <a:pos x="318" y="108"/>
              </a:cxn>
              <a:cxn ang="0">
                <a:pos x="318" y="103"/>
              </a:cxn>
              <a:cxn ang="0">
                <a:pos x="318" y="98"/>
              </a:cxn>
              <a:cxn ang="0">
                <a:pos x="318" y="96"/>
              </a:cxn>
              <a:cxn ang="0">
                <a:pos x="320" y="93"/>
              </a:cxn>
              <a:cxn ang="0">
                <a:pos x="313" y="88"/>
              </a:cxn>
              <a:cxn ang="0">
                <a:pos x="307" y="93"/>
              </a:cxn>
              <a:cxn ang="0">
                <a:pos x="289" y="96"/>
              </a:cxn>
              <a:cxn ang="0">
                <a:pos x="281" y="88"/>
              </a:cxn>
              <a:cxn ang="0">
                <a:pos x="270" y="88"/>
              </a:cxn>
              <a:cxn ang="0">
                <a:pos x="259" y="88"/>
              </a:cxn>
              <a:cxn ang="0">
                <a:pos x="248" y="88"/>
              </a:cxn>
              <a:cxn ang="0">
                <a:pos x="236" y="88"/>
              </a:cxn>
              <a:cxn ang="0">
                <a:pos x="225" y="88"/>
              </a:cxn>
              <a:cxn ang="0">
                <a:pos x="214" y="88"/>
              </a:cxn>
              <a:cxn ang="0">
                <a:pos x="203" y="88"/>
              </a:cxn>
              <a:cxn ang="0">
                <a:pos x="192" y="88"/>
              </a:cxn>
              <a:cxn ang="0">
                <a:pos x="177" y="82"/>
              </a:cxn>
              <a:cxn ang="0">
                <a:pos x="163" y="76"/>
              </a:cxn>
              <a:cxn ang="0">
                <a:pos x="123" y="76"/>
              </a:cxn>
              <a:cxn ang="0">
                <a:pos x="102" y="76"/>
              </a:cxn>
              <a:cxn ang="0">
                <a:pos x="91" y="88"/>
              </a:cxn>
              <a:cxn ang="0">
                <a:pos x="52" y="88"/>
              </a:cxn>
              <a:cxn ang="0">
                <a:pos x="25" y="88"/>
              </a:cxn>
              <a:cxn ang="0">
                <a:pos x="14" y="88"/>
              </a:cxn>
              <a:cxn ang="0">
                <a:pos x="1" y="74"/>
              </a:cxn>
              <a:cxn ang="0">
                <a:pos x="1" y="40"/>
              </a:cxn>
              <a:cxn ang="0">
                <a:pos x="1" y="23"/>
              </a:cxn>
              <a:cxn ang="0">
                <a:pos x="24" y="23"/>
              </a:cxn>
              <a:cxn ang="0">
                <a:pos x="36" y="23"/>
              </a:cxn>
              <a:cxn ang="0">
                <a:pos x="60" y="23"/>
              </a:cxn>
              <a:cxn ang="0">
                <a:pos x="88" y="23"/>
              </a:cxn>
              <a:cxn ang="0">
                <a:pos x="102" y="23"/>
              </a:cxn>
              <a:cxn ang="0">
                <a:pos x="123" y="23"/>
              </a:cxn>
              <a:cxn ang="0">
                <a:pos x="152" y="23"/>
              </a:cxn>
              <a:cxn ang="0">
                <a:pos x="161" y="28"/>
              </a:cxn>
              <a:cxn ang="0">
                <a:pos x="182" y="16"/>
              </a:cxn>
              <a:cxn ang="0">
                <a:pos x="188" y="2"/>
              </a:cxn>
              <a:cxn ang="0">
                <a:pos x="200" y="2"/>
              </a:cxn>
              <a:cxn ang="0">
                <a:pos x="206" y="7"/>
              </a:cxn>
              <a:cxn ang="0">
                <a:pos x="216" y="5"/>
              </a:cxn>
              <a:cxn ang="0">
                <a:pos x="220" y="8"/>
              </a:cxn>
              <a:cxn ang="0">
                <a:pos x="238" y="8"/>
              </a:cxn>
              <a:cxn ang="0">
                <a:pos x="262" y="8"/>
              </a:cxn>
              <a:cxn ang="0">
                <a:pos x="281" y="5"/>
              </a:cxn>
              <a:cxn ang="0">
                <a:pos x="292" y="5"/>
              </a:cxn>
              <a:cxn ang="0">
                <a:pos x="313" y="5"/>
              </a:cxn>
              <a:cxn ang="0">
                <a:pos x="332" y="5"/>
              </a:cxn>
            </a:cxnLst>
            <a:rect l="0" t="0" r="r" b="b"/>
            <a:pathLst>
              <a:path w="364" h="116">
                <a:moveTo>
                  <a:pt x="342" y="5"/>
                </a:moveTo>
                <a:lnTo>
                  <a:pt x="344" y="5"/>
                </a:lnTo>
                <a:lnTo>
                  <a:pt x="345" y="5"/>
                </a:lnTo>
                <a:lnTo>
                  <a:pt x="347" y="5"/>
                </a:lnTo>
                <a:lnTo>
                  <a:pt x="348" y="5"/>
                </a:lnTo>
                <a:lnTo>
                  <a:pt x="352" y="5"/>
                </a:lnTo>
                <a:lnTo>
                  <a:pt x="353" y="5"/>
                </a:lnTo>
                <a:lnTo>
                  <a:pt x="355" y="5"/>
                </a:lnTo>
                <a:lnTo>
                  <a:pt x="355" y="7"/>
                </a:lnTo>
                <a:lnTo>
                  <a:pt x="355" y="8"/>
                </a:lnTo>
                <a:lnTo>
                  <a:pt x="355" y="10"/>
                </a:lnTo>
                <a:lnTo>
                  <a:pt x="355" y="13"/>
                </a:lnTo>
                <a:lnTo>
                  <a:pt x="355" y="18"/>
                </a:lnTo>
                <a:lnTo>
                  <a:pt x="356" y="18"/>
                </a:lnTo>
                <a:lnTo>
                  <a:pt x="358" y="18"/>
                </a:lnTo>
                <a:lnTo>
                  <a:pt x="360" y="18"/>
                </a:lnTo>
                <a:lnTo>
                  <a:pt x="360" y="20"/>
                </a:lnTo>
                <a:lnTo>
                  <a:pt x="360" y="23"/>
                </a:lnTo>
                <a:lnTo>
                  <a:pt x="360" y="31"/>
                </a:lnTo>
                <a:lnTo>
                  <a:pt x="355" y="31"/>
                </a:lnTo>
                <a:lnTo>
                  <a:pt x="356" y="32"/>
                </a:lnTo>
                <a:lnTo>
                  <a:pt x="356" y="36"/>
                </a:lnTo>
                <a:lnTo>
                  <a:pt x="355" y="36"/>
                </a:lnTo>
                <a:lnTo>
                  <a:pt x="355" y="39"/>
                </a:lnTo>
                <a:lnTo>
                  <a:pt x="355" y="40"/>
                </a:lnTo>
                <a:lnTo>
                  <a:pt x="355" y="42"/>
                </a:lnTo>
                <a:lnTo>
                  <a:pt x="355" y="45"/>
                </a:lnTo>
                <a:lnTo>
                  <a:pt x="355" y="47"/>
                </a:lnTo>
                <a:lnTo>
                  <a:pt x="355" y="48"/>
                </a:lnTo>
                <a:lnTo>
                  <a:pt x="353" y="48"/>
                </a:lnTo>
                <a:lnTo>
                  <a:pt x="352" y="48"/>
                </a:lnTo>
                <a:lnTo>
                  <a:pt x="350" y="48"/>
                </a:lnTo>
                <a:lnTo>
                  <a:pt x="350" y="50"/>
                </a:lnTo>
                <a:lnTo>
                  <a:pt x="350" y="52"/>
                </a:lnTo>
                <a:lnTo>
                  <a:pt x="350" y="53"/>
                </a:lnTo>
                <a:lnTo>
                  <a:pt x="350" y="61"/>
                </a:lnTo>
                <a:lnTo>
                  <a:pt x="350" y="63"/>
                </a:lnTo>
                <a:lnTo>
                  <a:pt x="350" y="68"/>
                </a:lnTo>
                <a:lnTo>
                  <a:pt x="350" y="69"/>
                </a:lnTo>
                <a:lnTo>
                  <a:pt x="350" y="71"/>
                </a:lnTo>
                <a:lnTo>
                  <a:pt x="350" y="74"/>
                </a:lnTo>
                <a:lnTo>
                  <a:pt x="350" y="80"/>
                </a:lnTo>
                <a:lnTo>
                  <a:pt x="350" y="82"/>
                </a:lnTo>
                <a:lnTo>
                  <a:pt x="350" y="84"/>
                </a:lnTo>
                <a:lnTo>
                  <a:pt x="350" y="88"/>
                </a:lnTo>
                <a:lnTo>
                  <a:pt x="355" y="88"/>
                </a:lnTo>
                <a:lnTo>
                  <a:pt x="358" y="88"/>
                </a:lnTo>
                <a:lnTo>
                  <a:pt x="360" y="88"/>
                </a:lnTo>
                <a:lnTo>
                  <a:pt x="364" y="88"/>
                </a:lnTo>
                <a:lnTo>
                  <a:pt x="364" y="98"/>
                </a:lnTo>
                <a:lnTo>
                  <a:pt x="364" y="103"/>
                </a:lnTo>
                <a:lnTo>
                  <a:pt x="364" y="104"/>
                </a:lnTo>
                <a:lnTo>
                  <a:pt x="364" y="106"/>
                </a:lnTo>
                <a:lnTo>
                  <a:pt x="364" y="111"/>
                </a:lnTo>
                <a:lnTo>
                  <a:pt x="364" y="112"/>
                </a:lnTo>
                <a:lnTo>
                  <a:pt x="364" y="114"/>
                </a:lnTo>
                <a:lnTo>
                  <a:pt x="364" y="116"/>
                </a:lnTo>
                <a:lnTo>
                  <a:pt x="363" y="116"/>
                </a:lnTo>
                <a:lnTo>
                  <a:pt x="361" y="116"/>
                </a:lnTo>
                <a:lnTo>
                  <a:pt x="360" y="116"/>
                </a:lnTo>
                <a:lnTo>
                  <a:pt x="358" y="116"/>
                </a:lnTo>
                <a:lnTo>
                  <a:pt x="353" y="116"/>
                </a:lnTo>
                <a:lnTo>
                  <a:pt x="348" y="116"/>
                </a:lnTo>
                <a:lnTo>
                  <a:pt x="345" y="116"/>
                </a:lnTo>
                <a:lnTo>
                  <a:pt x="342" y="116"/>
                </a:lnTo>
                <a:lnTo>
                  <a:pt x="340" y="116"/>
                </a:lnTo>
                <a:lnTo>
                  <a:pt x="339" y="116"/>
                </a:lnTo>
                <a:lnTo>
                  <a:pt x="337" y="116"/>
                </a:lnTo>
                <a:lnTo>
                  <a:pt x="331" y="116"/>
                </a:lnTo>
                <a:lnTo>
                  <a:pt x="329" y="116"/>
                </a:lnTo>
                <a:lnTo>
                  <a:pt x="329" y="114"/>
                </a:lnTo>
                <a:lnTo>
                  <a:pt x="329" y="116"/>
                </a:lnTo>
                <a:lnTo>
                  <a:pt x="329" y="114"/>
                </a:lnTo>
                <a:lnTo>
                  <a:pt x="328" y="114"/>
                </a:lnTo>
                <a:lnTo>
                  <a:pt x="326" y="114"/>
                </a:lnTo>
                <a:lnTo>
                  <a:pt x="324" y="114"/>
                </a:lnTo>
                <a:lnTo>
                  <a:pt x="324" y="112"/>
                </a:lnTo>
                <a:lnTo>
                  <a:pt x="323" y="112"/>
                </a:lnTo>
                <a:lnTo>
                  <a:pt x="321" y="112"/>
                </a:lnTo>
                <a:lnTo>
                  <a:pt x="321" y="111"/>
                </a:lnTo>
                <a:lnTo>
                  <a:pt x="320" y="111"/>
                </a:lnTo>
                <a:lnTo>
                  <a:pt x="320" y="109"/>
                </a:lnTo>
                <a:lnTo>
                  <a:pt x="318" y="109"/>
                </a:lnTo>
                <a:lnTo>
                  <a:pt x="318" y="108"/>
                </a:lnTo>
                <a:lnTo>
                  <a:pt x="316" y="108"/>
                </a:lnTo>
                <a:lnTo>
                  <a:pt x="316" y="106"/>
                </a:lnTo>
                <a:lnTo>
                  <a:pt x="318" y="106"/>
                </a:lnTo>
                <a:lnTo>
                  <a:pt x="320" y="106"/>
                </a:lnTo>
                <a:lnTo>
                  <a:pt x="320" y="104"/>
                </a:lnTo>
                <a:lnTo>
                  <a:pt x="318" y="104"/>
                </a:lnTo>
                <a:lnTo>
                  <a:pt x="318" y="103"/>
                </a:lnTo>
                <a:lnTo>
                  <a:pt x="318" y="101"/>
                </a:lnTo>
                <a:lnTo>
                  <a:pt x="320" y="101"/>
                </a:lnTo>
                <a:lnTo>
                  <a:pt x="318" y="101"/>
                </a:lnTo>
                <a:lnTo>
                  <a:pt x="318" y="100"/>
                </a:lnTo>
                <a:lnTo>
                  <a:pt x="320" y="100"/>
                </a:lnTo>
                <a:lnTo>
                  <a:pt x="320" y="98"/>
                </a:lnTo>
                <a:lnTo>
                  <a:pt x="318" y="98"/>
                </a:lnTo>
                <a:lnTo>
                  <a:pt x="320" y="98"/>
                </a:lnTo>
                <a:lnTo>
                  <a:pt x="318" y="98"/>
                </a:lnTo>
                <a:lnTo>
                  <a:pt x="318" y="96"/>
                </a:lnTo>
                <a:lnTo>
                  <a:pt x="320" y="96"/>
                </a:lnTo>
                <a:lnTo>
                  <a:pt x="320" y="98"/>
                </a:lnTo>
                <a:lnTo>
                  <a:pt x="320" y="96"/>
                </a:lnTo>
                <a:lnTo>
                  <a:pt x="318" y="96"/>
                </a:lnTo>
                <a:lnTo>
                  <a:pt x="318" y="95"/>
                </a:lnTo>
                <a:lnTo>
                  <a:pt x="316" y="95"/>
                </a:lnTo>
                <a:lnTo>
                  <a:pt x="318" y="95"/>
                </a:lnTo>
                <a:lnTo>
                  <a:pt x="318" y="93"/>
                </a:lnTo>
                <a:lnTo>
                  <a:pt x="318" y="92"/>
                </a:lnTo>
                <a:lnTo>
                  <a:pt x="318" y="93"/>
                </a:lnTo>
                <a:lnTo>
                  <a:pt x="320" y="93"/>
                </a:lnTo>
                <a:lnTo>
                  <a:pt x="320" y="92"/>
                </a:lnTo>
                <a:lnTo>
                  <a:pt x="320" y="90"/>
                </a:lnTo>
                <a:lnTo>
                  <a:pt x="320" y="88"/>
                </a:lnTo>
                <a:lnTo>
                  <a:pt x="318" y="88"/>
                </a:lnTo>
                <a:lnTo>
                  <a:pt x="316" y="88"/>
                </a:lnTo>
                <a:lnTo>
                  <a:pt x="315" y="88"/>
                </a:lnTo>
                <a:lnTo>
                  <a:pt x="313" y="88"/>
                </a:lnTo>
                <a:lnTo>
                  <a:pt x="312" y="88"/>
                </a:lnTo>
                <a:lnTo>
                  <a:pt x="310" y="88"/>
                </a:lnTo>
                <a:lnTo>
                  <a:pt x="308" y="88"/>
                </a:lnTo>
                <a:lnTo>
                  <a:pt x="307" y="88"/>
                </a:lnTo>
                <a:lnTo>
                  <a:pt x="307" y="90"/>
                </a:lnTo>
                <a:lnTo>
                  <a:pt x="307" y="92"/>
                </a:lnTo>
                <a:lnTo>
                  <a:pt x="307" y="93"/>
                </a:lnTo>
                <a:lnTo>
                  <a:pt x="307" y="95"/>
                </a:lnTo>
                <a:lnTo>
                  <a:pt x="307" y="96"/>
                </a:lnTo>
                <a:lnTo>
                  <a:pt x="302" y="96"/>
                </a:lnTo>
                <a:lnTo>
                  <a:pt x="297" y="96"/>
                </a:lnTo>
                <a:lnTo>
                  <a:pt x="296" y="96"/>
                </a:lnTo>
                <a:lnTo>
                  <a:pt x="291" y="96"/>
                </a:lnTo>
                <a:lnTo>
                  <a:pt x="289" y="96"/>
                </a:lnTo>
                <a:lnTo>
                  <a:pt x="289" y="95"/>
                </a:lnTo>
                <a:lnTo>
                  <a:pt x="286" y="95"/>
                </a:lnTo>
                <a:lnTo>
                  <a:pt x="284" y="95"/>
                </a:lnTo>
                <a:lnTo>
                  <a:pt x="284" y="93"/>
                </a:lnTo>
                <a:lnTo>
                  <a:pt x="281" y="93"/>
                </a:lnTo>
                <a:lnTo>
                  <a:pt x="281" y="90"/>
                </a:lnTo>
                <a:lnTo>
                  <a:pt x="281" y="88"/>
                </a:lnTo>
                <a:lnTo>
                  <a:pt x="280" y="88"/>
                </a:lnTo>
                <a:lnTo>
                  <a:pt x="278" y="88"/>
                </a:lnTo>
                <a:lnTo>
                  <a:pt x="276" y="88"/>
                </a:lnTo>
                <a:lnTo>
                  <a:pt x="275" y="88"/>
                </a:lnTo>
                <a:lnTo>
                  <a:pt x="273" y="88"/>
                </a:lnTo>
                <a:lnTo>
                  <a:pt x="272" y="88"/>
                </a:lnTo>
                <a:lnTo>
                  <a:pt x="270" y="88"/>
                </a:lnTo>
                <a:lnTo>
                  <a:pt x="268" y="88"/>
                </a:lnTo>
                <a:lnTo>
                  <a:pt x="267" y="88"/>
                </a:lnTo>
                <a:lnTo>
                  <a:pt x="265" y="88"/>
                </a:lnTo>
                <a:lnTo>
                  <a:pt x="264" y="88"/>
                </a:lnTo>
                <a:lnTo>
                  <a:pt x="262" y="88"/>
                </a:lnTo>
                <a:lnTo>
                  <a:pt x="260" y="88"/>
                </a:lnTo>
                <a:lnTo>
                  <a:pt x="259" y="88"/>
                </a:lnTo>
                <a:lnTo>
                  <a:pt x="257" y="88"/>
                </a:lnTo>
                <a:lnTo>
                  <a:pt x="256" y="88"/>
                </a:lnTo>
                <a:lnTo>
                  <a:pt x="254" y="88"/>
                </a:lnTo>
                <a:lnTo>
                  <a:pt x="252" y="88"/>
                </a:lnTo>
                <a:lnTo>
                  <a:pt x="251" y="88"/>
                </a:lnTo>
                <a:lnTo>
                  <a:pt x="249" y="88"/>
                </a:lnTo>
                <a:lnTo>
                  <a:pt x="248" y="88"/>
                </a:lnTo>
                <a:lnTo>
                  <a:pt x="246" y="88"/>
                </a:lnTo>
                <a:lnTo>
                  <a:pt x="244" y="88"/>
                </a:lnTo>
                <a:lnTo>
                  <a:pt x="243" y="88"/>
                </a:lnTo>
                <a:lnTo>
                  <a:pt x="241" y="88"/>
                </a:lnTo>
                <a:lnTo>
                  <a:pt x="240" y="88"/>
                </a:lnTo>
                <a:lnTo>
                  <a:pt x="238" y="88"/>
                </a:lnTo>
                <a:lnTo>
                  <a:pt x="236" y="88"/>
                </a:lnTo>
                <a:lnTo>
                  <a:pt x="235" y="88"/>
                </a:lnTo>
                <a:lnTo>
                  <a:pt x="233" y="88"/>
                </a:lnTo>
                <a:lnTo>
                  <a:pt x="232" y="88"/>
                </a:lnTo>
                <a:lnTo>
                  <a:pt x="230" y="88"/>
                </a:lnTo>
                <a:lnTo>
                  <a:pt x="228" y="88"/>
                </a:lnTo>
                <a:lnTo>
                  <a:pt x="227" y="88"/>
                </a:lnTo>
                <a:lnTo>
                  <a:pt x="225" y="88"/>
                </a:lnTo>
                <a:lnTo>
                  <a:pt x="224" y="88"/>
                </a:lnTo>
                <a:lnTo>
                  <a:pt x="222" y="88"/>
                </a:lnTo>
                <a:lnTo>
                  <a:pt x="220" y="88"/>
                </a:lnTo>
                <a:lnTo>
                  <a:pt x="219" y="88"/>
                </a:lnTo>
                <a:lnTo>
                  <a:pt x="217" y="88"/>
                </a:lnTo>
                <a:lnTo>
                  <a:pt x="216" y="88"/>
                </a:lnTo>
                <a:lnTo>
                  <a:pt x="214" y="88"/>
                </a:lnTo>
                <a:lnTo>
                  <a:pt x="212" y="88"/>
                </a:lnTo>
                <a:lnTo>
                  <a:pt x="211" y="88"/>
                </a:lnTo>
                <a:lnTo>
                  <a:pt x="209" y="88"/>
                </a:lnTo>
                <a:lnTo>
                  <a:pt x="208" y="88"/>
                </a:lnTo>
                <a:lnTo>
                  <a:pt x="206" y="88"/>
                </a:lnTo>
                <a:lnTo>
                  <a:pt x="204" y="88"/>
                </a:lnTo>
                <a:lnTo>
                  <a:pt x="203" y="88"/>
                </a:lnTo>
                <a:lnTo>
                  <a:pt x="201" y="88"/>
                </a:lnTo>
                <a:lnTo>
                  <a:pt x="200" y="88"/>
                </a:lnTo>
                <a:lnTo>
                  <a:pt x="198" y="88"/>
                </a:lnTo>
                <a:lnTo>
                  <a:pt x="196" y="88"/>
                </a:lnTo>
                <a:lnTo>
                  <a:pt x="195" y="88"/>
                </a:lnTo>
                <a:lnTo>
                  <a:pt x="193" y="88"/>
                </a:lnTo>
                <a:lnTo>
                  <a:pt x="192" y="88"/>
                </a:lnTo>
                <a:lnTo>
                  <a:pt x="190" y="88"/>
                </a:lnTo>
                <a:lnTo>
                  <a:pt x="188" y="88"/>
                </a:lnTo>
                <a:lnTo>
                  <a:pt x="185" y="88"/>
                </a:lnTo>
                <a:lnTo>
                  <a:pt x="180" y="88"/>
                </a:lnTo>
                <a:lnTo>
                  <a:pt x="180" y="85"/>
                </a:lnTo>
                <a:lnTo>
                  <a:pt x="177" y="85"/>
                </a:lnTo>
                <a:lnTo>
                  <a:pt x="177" y="82"/>
                </a:lnTo>
                <a:lnTo>
                  <a:pt x="176" y="82"/>
                </a:lnTo>
                <a:lnTo>
                  <a:pt x="171" y="82"/>
                </a:lnTo>
                <a:lnTo>
                  <a:pt x="171" y="80"/>
                </a:lnTo>
                <a:lnTo>
                  <a:pt x="163" y="80"/>
                </a:lnTo>
                <a:lnTo>
                  <a:pt x="163" y="79"/>
                </a:lnTo>
                <a:lnTo>
                  <a:pt x="163" y="77"/>
                </a:lnTo>
                <a:lnTo>
                  <a:pt x="163" y="76"/>
                </a:lnTo>
                <a:lnTo>
                  <a:pt x="153" y="76"/>
                </a:lnTo>
                <a:lnTo>
                  <a:pt x="148" y="76"/>
                </a:lnTo>
                <a:lnTo>
                  <a:pt x="145" y="76"/>
                </a:lnTo>
                <a:lnTo>
                  <a:pt x="144" y="76"/>
                </a:lnTo>
                <a:lnTo>
                  <a:pt x="140" y="76"/>
                </a:lnTo>
                <a:lnTo>
                  <a:pt x="136" y="76"/>
                </a:lnTo>
                <a:lnTo>
                  <a:pt x="123" y="76"/>
                </a:lnTo>
                <a:lnTo>
                  <a:pt x="121" y="76"/>
                </a:lnTo>
                <a:lnTo>
                  <a:pt x="120" y="76"/>
                </a:lnTo>
                <a:lnTo>
                  <a:pt x="115" y="76"/>
                </a:lnTo>
                <a:lnTo>
                  <a:pt x="113" y="76"/>
                </a:lnTo>
                <a:lnTo>
                  <a:pt x="108" y="76"/>
                </a:lnTo>
                <a:lnTo>
                  <a:pt x="105" y="76"/>
                </a:lnTo>
                <a:lnTo>
                  <a:pt x="102" y="76"/>
                </a:lnTo>
                <a:lnTo>
                  <a:pt x="100" y="76"/>
                </a:lnTo>
                <a:lnTo>
                  <a:pt x="97" y="76"/>
                </a:lnTo>
                <a:lnTo>
                  <a:pt x="96" y="76"/>
                </a:lnTo>
                <a:lnTo>
                  <a:pt x="94" y="76"/>
                </a:lnTo>
                <a:lnTo>
                  <a:pt x="91" y="76"/>
                </a:lnTo>
                <a:lnTo>
                  <a:pt x="91" y="85"/>
                </a:lnTo>
                <a:lnTo>
                  <a:pt x="91" y="88"/>
                </a:lnTo>
                <a:lnTo>
                  <a:pt x="86" y="88"/>
                </a:lnTo>
                <a:lnTo>
                  <a:pt x="81" y="88"/>
                </a:lnTo>
                <a:lnTo>
                  <a:pt x="78" y="88"/>
                </a:lnTo>
                <a:lnTo>
                  <a:pt x="75" y="88"/>
                </a:lnTo>
                <a:lnTo>
                  <a:pt x="70" y="88"/>
                </a:lnTo>
                <a:lnTo>
                  <a:pt x="56" y="88"/>
                </a:lnTo>
                <a:lnTo>
                  <a:pt x="52" y="88"/>
                </a:lnTo>
                <a:lnTo>
                  <a:pt x="51" y="88"/>
                </a:lnTo>
                <a:lnTo>
                  <a:pt x="48" y="88"/>
                </a:lnTo>
                <a:lnTo>
                  <a:pt x="46" y="88"/>
                </a:lnTo>
                <a:lnTo>
                  <a:pt x="35" y="88"/>
                </a:lnTo>
                <a:lnTo>
                  <a:pt x="28" y="88"/>
                </a:lnTo>
                <a:lnTo>
                  <a:pt x="27" y="88"/>
                </a:lnTo>
                <a:lnTo>
                  <a:pt x="25" y="88"/>
                </a:lnTo>
                <a:lnTo>
                  <a:pt x="24" y="88"/>
                </a:lnTo>
                <a:lnTo>
                  <a:pt x="22" y="88"/>
                </a:lnTo>
                <a:lnTo>
                  <a:pt x="20" y="88"/>
                </a:lnTo>
                <a:lnTo>
                  <a:pt x="19" y="88"/>
                </a:lnTo>
                <a:lnTo>
                  <a:pt x="17" y="88"/>
                </a:lnTo>
                <a:lnTo>
                  <a:pt x="16" y="88"/>
                </a:lnTo>
                <a:lnTo>
                  <a:pt x="14" y="88"/>
                </a:lnTo>
                <a:lnTo>
                  <a:pt x="12" y="88"/>
                </a:lnTo>
                <a:lnTo>
                  <a:pt x="11" y="88"/>
                </a:lnTo>
                <a:lnTo>
                  <a:pt x="4" y="88"/>
                </a:lnTo>
                <a:lnTo>
                  <a:pt x="1" y="88"/>
                </a:lnTo>
                <a:lnTo>
                  <a:pt x="1" y="87"/>
                </a:lnTo>
                <a:lnTo>
                  <a:pt x="1" y="77"/>
                </a:lnTo>
                <a:lnTo>
                  <a:pt x="1" y="74"/>
                </a:lnTo>
                <a:lnTo>
                  <a:pt x="1" y="72"/>
                </a:lnTo>
                <a:lnTo>
                  <a:pt x="1" y="61"/>
                </a:lnTo>
                <a:lnTo>
                  <a:pt x="1" y="60"/>
                </a:lnTo>
                <a:lnTo>
                  <a:pt x="1" y="58"/>
                </a:lnTo>
                <a:lnTo>
                  <a:pt x="1" y="53"/>
                </a:lnTo>
                <a:lnTo>
                  <a:pt x="1" y="44"/>
                </a:lnTo>
                <a:lnTo>
                  <a:pt x="1" y="40"/>
                </a:lnTo>
                <a:lnTo>
                  <a:pt x="1" y="36"/>
                </a:lnTo>
                <a:lnTo>
                  <a:pt x="0" y="36"/>
                </a:lnTo>
                <a:lnTo>
                  <a:pt x="0" y="31"/>
                </a:lnTo>
                <a:lnTo>
                  <a:pt x="0" y="28"/>
                </a:lnTo>
                <a:lnTo>
                  <a:pt x="0" y="24"/>
                </a:lnTo>
                <a:lnTo>
                  <a:pt x="0" y="23"/>
                </a:lnTo>
                <a:lnTo>
                  <a:pt x="1" y="23"/>
                </a:lnTo>
                <a:lnTo>
                  <a:pt x="3" y="23"/>
                </a:lnTo>
                <a:lnTo>
                  <a:pt x="4" y="21"/>
                </a:lnTo>
                <a:lnTo>
                  <a:pt x="9" y="21"/>
                </a:lnTo>
                <a:lnTo>
                  <a:pt x="16" y="23"/>
                </a:lnTo>
                <a:lnTo>
                  <a:pt x="19" y="23"/>
                </a:lnTo>
                <a:lnTo>
                  <a:pt x="20" y="23"/>
                </a:lnTo>
                <a:lnTo>
                  <a:pt x="24" y="23"/>
                </a:lnTo>
                <a:lnTo>
                  <a:pt x="27" y="23"/>
                </a:lnTo>
                <a:lnTo>
                  <a:pt x="28" y="23"/>
                </a:lnTo>
                <a:lnTo>
                  <a:pt x="30" y="23"/>
                </a:lnTo>
                <a:lnTo>
                  <a:pt x="32" y="23"/>
                </a:lnTo>
                <a:lnTo>
                  <a:pt x="33" y="23"/>
                </a:lnTo>
                <a:lnTo>
                  <a:pt x="35" y="23"/>
                </a:lnTo>
                <a:lnTo>
                  <a:pt x="36" y="23"/>
                </a:lnTo>
                <a:lnTo>
                  <a:pt x="38" y="23"/>
                </a:lnTo>
                <a:lnTo>
                  <a:pt x="41" y="23"/>
                </a:lnTo>
                <a:lnTo>
                  <a:pt x="46" y="23"/>
                </a:lnTo>
                <a:lnTo>
                  <a:pt x="49" y="23"/>
                </a:lnTo>
                <a:lnTo>
                  <a:pt x="54" y="23"/>
                </a:lnTo>
                <a:lnTo>
                  <a:pt x="56" y="23"/>
                </a:lnTo>
                <a:lnTo>
                  <a:pt x="60" y="23"/>
                </a:lnTo>
                <a:lnTo>
                  <a:pt x="62" y="23"/>
                </a:lnTo>
                <a:lnTo>
                  <a:pt x="65" y="23"/>
                </a:lnTo>
                <a:lnTo>
                  <a:pt x="72" y="23"/>
                </a:lnTo>
                <a:lnTo>
                  <a:pt x="76" y="23"/>
                </a:lnTo>
                <a:lnTo>
                  <a:pt x="80" y="23"/>
                </a:lnTo>
                <a:lnTo>
                  <a:pt x="86" y="23"/>
                </a:lnTo>
                <a:lnTo>
                  <a:pt x="88" y="23"/>
                </a:lnTo>
                <a:lnTo>
                  <a:pt x="92" y="23"/>
                </a:lnTo>
                <a:lnTo>
                  <a:pt x="94" y="23"/>
                </a:lnTo>
                <a:lnTo>
                  <a:pt x="96" y="23"/>
                </a:lnTo>
                <a:lnTo>
                  <a:pt x="97" y="23"/>
                </a:lnTo>
                <a:lnTo>
                  <a:pt x="99" y="23"/>
                </a:lnTo>
                <a:lnTo>
                  <a:pt x="100" y="23"/>
                </a:lnTo>
                <a:lnTo>
                  <a:pt x="102" y="23"/>
                </a:lnTo>
                <a:lnTo>
                  <a:pt x="104" y="23"/>
                </a:lnTo>
                <a:lnTo>
                  <a:pt x="108" y="23"/>
                </a:lnTo>
                <a:lnTo>
                  <a:pt x="112" y="23"/>
                </a:lnTo>
                <a:lnTo>
                  <a:pt x="115" y="23"/>
                </a:lnTo>
                <a:lnTo>
                  <a:pt x="116" y="23"/>
                </a:lnTo>
                <a:lnTo>
                  <a:pt x="121" y="23"/>
                </a:lnTo>
                <a:lnTo>
                  <a:pt x="123" y="23"/>
                </a:lnTo>
                <a:lnTo>
                  <a:pt x="126" y="23"/>
                </a:lnTo>
                <a:lnTo>
                  <a:pt x="131" y="23"/>
                </a:lnTo>
                <a:lnTo>
                  <a:pt x="137" y="23"/>
                </a:lnTo>
                <a:lnTo>
                  <a:pt x="139" y="23"/>
                </a:lnTo>
                <a:lnTo>
                  <a:pt x="147" y="23"/>
                </a:lnTo>
                <a:lnTo>
                  <a:pt x="150" y="23"/>
                </a:lnTo>
                <a:lnTo>
                  <a:pt x="152" y="23"/>
                </a:lnTo>
                <a:lnTo>
                  <a:pt x="153" y="23"/>
                </a:lnTo>
                <a:lnTo>
                  <a:pt x="153" y="24"/>
                </a:lnTo>
                <a:lnTo>
                  <a:pt x="155" y="24"/>
                </a:lnTo>
                <a:lnTo>
                  <a:pt x="156" y="24"/>
                </a:lnTo>
                <a:lnTo>
                  <a:pt x="158" y="24"/>
                </a:lnTo>
                <a:lnTo>
                  <a:pt x="161" y="24"/>
                </a:lnTo>
                <a:lnTo>
                  <a:pt x="161" y="28"/>
                </a:lnTo>
                <a:lnTo>
                  <a:pt x="179" y="28"/>
                </a:lnTo>
                <a:lnTo>
                  <a:pt x="180" y="28"/>
                </a:lnTo>
                <a:lnTo>
                  <a:pt x="182" y="28"/>
                </a:lnTo>
                <a:lnTo>
                  <a:pt x="182" y="26"/>
                </a:lnTo>
                <a:lnTo>
                  <a:pt x="182" y="24"/>
                </a:lnTo>
                <a:lnTo>
                  <a:pt x="182" y="18"/>
                </a:lnTo>
                <a:lnTo>
                  <a:pt x="182" y="16"/>
                </a:lnTo>
                <a:lnTo>
                  <a:pt x="182" y="8"/>
                </a:lnTo>
                <a:lnTo>
                  <a:pt x="184" y="8"/>
                </a:lnTo>
                <a:lnTo>
                  <a:pt x="187" y="8"/>
                </a:lnTo>
                <a:lnTo>
                  <a:pt x="188" y="8"/>
                </a:lnTo>
                <a:lnTo>
                  <a:pt x="188" y="7"/>
                </a:lnTo>
                <a:lnTo>
                  <a:pt x="188" y="4"/>
                </a:lnTo>
                <a:lnTo>
                  <a:pt x="188" y="2"/>
                </a:lnTo>
                <a:lnTo>
                  <a:pt x="188" y="0"/>
                </a:lnTo>
                <a:lnTo>
                  <a:pt x="190" y="0"/>
                </a:lnTo>
                <a:lnTo>
                  <a:pt x="193" y="0"/>
                </a:lnTo>
                <a:lnTo>
                  <a:pt x="196" y="0"/>
                </a:lnTo>
                <a:lnTo>
                  <a:pt x="198" y="0"/>
                </a:lnTo>
                <a:lnTo>
                  <a:pt x="200" y="0"/>
                </a:lnTo>
                <a:lnTo>
                  <a:pt x="200" y="2"/>
                </a:lnTo>
                <a:lnTo>
                  <a:pt x="201" y="2"/>
                </a:lnTo>
                <a:lnTo>
                  <a:pt x="201" y="4"/>
                </a:lnTo>
                <a:lnTo>
                  <a:pt x="203" y="4"/>
                </a:lnTo>
                <a:lnTo>
                  <a:pt x="203" y="5"/>
                </a:lnTo>
                <a:lnTo>
                  <a:pt x="204" y="5"/>
                </a:lnTo>
                <a:lnTo>
                  <a:pt x="204" y="7"/>
                </a:lnTo>
                <a:lnTo>
                  <a:pt x="206" y="7"/>
                </a:lnTo>
                <a:lnTo>
                  <a:pt x="208" y="7"/>
                </a:lnTo>
                <a:lnTo>
                  <a:pt x="209" y="7"/>
                </a:lnTo>
                <a:lnTo>
                  <a:pt x="211" y="7"/>
                </a:lnTo>
                <a:lnTo>
                  <a:pt x="212" y="7"/>
                </a:lnTo>
                <a:lnTo>
                  <a:pt x="214" y="7"/>
                </a:lnTo>
                <a:lnTo>
                  <a:pt x="216" y="7"/>
                </a:lnTo>
                <a:lnTo>
                  <a:pt x="216" y="5"/>
                </a:lnTo>
                <a:lnTo>
                  <a:pt x="216" y="7"/>
                </a:lnTo>
                <a:lnTo>
                  <a:pt x="217" y="7"/>
                </a:lnTo>
                <a:lnTo>
                  <a:pt x="217" y="5"/>
                </a:lnTo>
                <a:lnTo>
                  <a:pt x="217" y="7"/>
                </a:lnTo>
                <a:lnTo>
                  <a:pt x="219" y="7"/>
                </a:lnTo>
                <a:lnTo>
                  <a:pt x="220" y="7"/>
                </a:lnTo>
                <a:lnTo>
                  <a:pt x="220" y="8"/>
                </a:lnTo>
                <a:lnTo>
                  <a:pt x="222" y="8"/>
                </a:lnTo>
                <a:lnTo>
                  <a:pt x="220" y="8"/>
                </a:lnTo>
                <a:lnTo>
                  <a:pt x="222" y="8"/>
                </a:lnTo>
                <a:lnTo>
                  <a:pt x="225" y="8"/>
                </a:lnTo>
                <a:lnTo>
                  <a:pt x="233" y="8"/>
                </a:lnTo>
                <a:lnTo>
                  <a:pt x="235" y="8"/>
                </a:lnTo>
                <a:lnTo>
                  <a:pt x="238" y="8"/>
                </a:lnTo>
                <a:lnTo>
                  <a:pt x="243" y="8"/>
                </a:lnTo>
                <a:lnTo>
                  <a:pt x="248" y="8"/>
                </a:lnTo>
                <a:lnTo>
                  <a:pt x="251" y="8"/>
                </a:lnTo>
                <a:lnTo>
                  <a:pt x="252" y="8"/>
                </a:lnTo>
                <a:lnTo>
                  <a:pt x="257" y="8"/>
                </a:lnTo>
                <a:lnTo>
                  <a:pt x="260" y="8"/>
                </a:lnTo>
                <a:lnTo>
                  <a:pt x="262" y="8"/>
                </a:lnTo>
                <a:lnTo>
                  <a:pt x="264" y="8"/>
                </a:lnTo>
                <a:lnTo>
                  <a:pt x="265" y="8"/>
                </a:lnTo>
                <a:lnTo>
                  <a:pt x="270" y="8"/>
                </a:lnTo>
                <a:lnTo>
                  <a:pt x="270" y="5"/>
                </a:lnTo>
                <a:lnTo>
                  <a:pt x="275" y="5"/>
                </a:lnTo>
                <a:lnTo>
                  <a:pt x="280" y="5"/>
                </a:lnTo>
                <a:lnTo>
                  <a:pt x="281" y="5"/>
                </a:lnTo>
                <a:lnTo>
                  <a:pt x="283" y="5"/>
                </a:lnTo>
                <a:lnTo>
                  <a:pt x="284" y="5"/>
                </a:lnTo>
                <a:lnTo>
                  <a:pt x="286" y="5"/>
                </a:lnTo>
                <a:lnTo>
                  <a:pt x="288" y="5"/>
                </a:lnTo>
                <a:lnTo>
                  <a:pt x="289" y="5"/>
                </a:lnTo>
                <a:lnTo>
                  <a:pt x="291" y="5"/>
                </a:lnTo>
                <a:lnTo>
                  <a:pt x="292" y="5"/>
                </a:lnTo>
                <a:lnTo>
                  <a:pt x="297" y="5"/>
                </a:lnTo>
                <a:lnTo>
                  <a:pt x="302" y="5"/>
                </a:lnTo>
                <a:lnTo>
                  <a:pt x="305" y="5"/>
                </a:lnTo>
                <a:lnTo>
                  <a:pt x="308" y="5"/>
                </a:lnTo>
                <a:lnTo>
                  <a:pt x="310" y="5"/>
                </a:lnTo>
                <a:lnTo>
                  <a:pt x="312" y="5"/>
                </a:lnTo>
                <a:lnTo>
                  <a:pt x="313" y="5"/>
                </a:lnTo>
                <a:lnTo>
                  <a:pt x="315" y="5"/>
                </a:lnTo>
                <a:lnTo>
                  <a:pt x="320" y="5"/>
                </a:lnTo>
                <a:lnTo>
                  <a:pt x="323" y="5"/>
                </a:lnTo>
                <a:lnTo>
                  <a:pt x="324" y="5"/>
                </a:lnTo>
                <a:lnTo>
                  <a:pt x="329" y="5"/>
                </a:lnTo>
                <a:lnTo>
                  <a:pt x="331" y="5"/>
                </a:lnTo>
                <a:lnTo>
                  <a:pt x="332" y="5"/>
                </a:lnTo>
                <a:lnTo>
                  <a:pt x="334" y="5"/>
                </a:lnTo>
                <a:lnTo>
                  <a:pt x="337" y="5"/>
                </a:lnTo>
                <a:lnTo>
                  <a:pt x="339" y="5"/>
                </a:lnTo>
                <a:lnTo>
                  <a:pt x="340" y="5"/>
                </a:lnTo>
                <a:lnTo>
                  <a:pt x="342" y="5"/>
                </a:lnTo>
                <a:close/>
              </a:path>
            </a:pathLst>
          </a:custGeom>
          <a:solidFill>
            <a:srgbClr val="BA9DF2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20" name="Freeform 72"/>
          <p:cNvSpPr>
            <a:spLocks/>
          </p:cNvSpPr>
          <p:nvPr/>
        </p:nvSpPr>
        <p:spPr bwMode="auto">
          <a:xfrm>
            <a:off x="4695825" y="4543425"/>
            <a:ext cx="468313" cy="165100"/>
          </a:xfrm>
          <a:custGeom>
            <a:avLst/>
            <a:gdLst/>
            <a:ahLst/>
            <a:cxnLst>
              <a:cxn ang="0">
                <a:pos x="277" y="5"/>
              </a:cxn>
              <a:cxn ang="0">
                <a:pos x="282" y="16"/>
              </a:cxn>
              <a:cxn ang="0">
                <a:pos x="290" y="20"/>
              </a:cxn>
              <a:cxn ang="0">
                <a:pos x="293" y="28"/>
              </a:cxn>
              <a:cxn ang="0">
                <a:pos x="290" y="32"/>
              </a:cxn>
              <a:cxn ang="0">
                <a:pos x="284" y="39"/>
              </a:cxn>
              <a:cxn ang="0">
                <a:pos x="277" y="39"/>
              </a:cxn>
              <a:cxn ang="0">
                <a:pos x="282" y="45"/>
              </a:cxn>
              <a:cxn ang="0">
                <a:pos x="277" y="50"/>
              </a:cxn>
              <a:cxn ang="0">
                <a:pos x="271" y="63"/>
              </a:cxn>
              <a:cxn ang="0">
                <a:pos x="268" y="79"/>
              </a:cxn>
              <a:cxn ang="0">
                <a:pos x="256" y="79"/>
              </a:cxn>
              <a:cxn ang="0">
                <a:pos x="247" y="79"/>
              </a:cxn>
              <a:cxn ang="0">
                <a:pos x="240" y="82"/>
              </a:cxn>
              <a:cxn ang="0">
                <a:pos x="232" y="82"/>
              </a:cxn>
              <a:cxn ang="0">
                <a:pos x="234" y="92"/>
              </a:cxn>
              <a:cxn ang="0">
                <a:pos x="232" y="100"/>
              </a:cxn>
              <a:cxn ang="0">
                <a:pos x="223" y="101"/>
              </a:cxn>
              <a:cxn ang="0">
                <a:pos x="213" y="101"/>
              </a:cxn>
              <a:cxn ang="0">
                <a:pos x="204" y="103"/>
              </a:cxn>
              <a:cxn ang="0">
                <a:pos x="192" y="104"/>
              </a:cxn>
              <a:cxn ang="0">
                <a:pos x="184" y="100"/>
              </a:cxn>
              <a:cxn ang="0">
                <a:pos x="175" y="96"/>
              </a:cxn>
              <a:cxn ang="0">
                <a:pos x="167" y="92"/>
              </a:cxn>
              <a:cxn ang="0">
                <a:pos x="159" y="90"/>
              </a:cxn>
              <a:cxn ang="0">
                <a:pos x="156" y="80"/>
              </a:cxn>
              <a:cxn ang="0">
                <a:pos x="152" y="71"/>
              </a:cxn>
              <a:cxn ang="0">
                <a:pos x="144" y="69"/>
              </a:cxn>
              <a:cxn ang="0">
                <a:pos x="138" y="69"/>
              </a:cxn>
              <a:cxn ang="0">
                <a:pos x="132" y="69"/>
              </a:cxn>
              <a:cxn ang="0">
                <a:pos x="125" y="69"/>
              </a:cxn>
              <a:cxn ang="0">
                <a:pos x="114" y="71"/>
              </a:cxn>
              <a:cxn ang="0">
                <a:pos x="104" y="71"/>
              </a:cxn>
              <a:cxn ang="0">
                <a:pos x="84" y="71"/>
              </a:cxn>
              <a:cxn ang="0">
                <a:pos x="66" y="72"/>
              </a:cxn>
              <a:cxn ang="0">
                <a:pos x="48" y="77"/>
              </a:cxn>
              <a:cxn ang="0">
                <a:pos x="36" y="80"/>
              </a:cxn>
              <a:cxn ang="0">
                <a:pos x="37" y="84"/>
              </a:cxn>
              <a:cxn ang="0">
                <a:pos x="40" y="87"/>
              </a:cxn>
              <a:cxn ang="0">
                <a:pos x="31" y="93"/>
              </a:cxn>
              <a:cxn ang="0">
                <a:pos x="16" y="85"/>
              </a:cxn>
              <a:cxn ang="0">
                <a:pos x="13" y="63"/>
              </a:cxn>
              <a:cxn ang="0">
                <a:pos x="7" y="48"/>
              </a:cxn>
              <a:cxn ang="0">
                <a:pos x="0" y="37"/>
              </a:cxn>
              <a:cxn ang="0">
                <a:pos x="5" y="23"/>
              </a:cxn>
              <a:cxn ang="0">
                <a:pos x="13" y="5"/>
              </a:cxn>
              <a:cxn ang="0">
                <a:pos x="31" y="0"/>
              </a:cxn>
              <a:cxn ang="0">
                <a:pos x="53" y="10"/>
              </a:cxn>
              <a:cxn ang="0">
                <a:pos x="66" y="2"/>
              </a:cxn>
              <a:cxn ang="0">
                <a:pos x="85" y="0"/>
              </a:cxn>
              <a:cxn ang="0">
                <a:pos x="112" y="5"/>
              </a:cxn>
              <a:cxn ang="0">
                <a:pos x="144" y="0"/>
              </a:cxn>
              <a:cxn ang="0">
                <a:pos x="160" y="0"/>
              </a:cxn>
              <a:cxn ang="0">
                <a:pos x="188" y="0"/>
              </a:cxn>
              <a:cxn ang="0">
                <a:pos x="200" y="0"/>
              </a:cxn>
              <a:cxn ang="0">
                <a:pos x="212" y="7"/>
              </a:cxn>
              <a:cxn ang="0">
                <a:pos x="223" y="4"/>
              </a:cxn>
              <a:cxn ang="0">
                <a:pos x="232" y="0"/>
              </a:cxn>
              <a:cxn ang="0">
                <a:pos x="245" y="0"/>
              </a:cxn>
            </a:cxnLst>
            <a:rect l="0" t="0" r="r" b="b"/>
            <a:pathLst>
              <a:path w="295" h="104">
                <a:moveTo>
                  <a:pt x="255" y="0"/>
                </a:moveTo>
                <a:lnTo>
                  <a:pt x="258" y="0"/>
                </a:lnTo>
                <a:lnTo>
                  <a:pt x="261" y="0"/>
                </a:lnTo>
                <a:lnTo>
                  <a:pt x="263" y="0"/>
                </a:lnTo>
                <a:lnTo>
                  <a:pt x="268" y="0"/>
                </a:lnTo>
                <a:lnTo>
                  <a:pt x="268" y="5"/>
                </a:lnTo>
                <a:lnTo>
                  <a:pt x="269" y="5"/>
                </a:lnTo>
                <a:lnTo>
                  <a:pt x="277" y="5"/>
                </a:lnTo>
                <a:lnTo>
                  <a:pt x="277" y="7"/>
                </a:lnTo>
                <a:lnTo>
                  <a:pt x="277" y="8"/>
                </a:lnTo>
                <a:lnTo>
                  <a:pt x="277" y="10"/>
                </a:lnTo>
                <a:lnTo>
                  <a:pt x="279" y="10"/>
                </a:lnTo>
                <a:lnTo>
                  <a:pt x="280" y="10"/>
                </a:lnTo>
                <a:lnTo>
                  <a:pt x="282" y="10"/>
                </a:lnTo>
                <a:lnTo>
                  <a:pt x="282" y="13"/>
                </a:lnTo>
                <a:lnTo>
                  <a:pt x="282" y="16"/>
                </a:lnTo>
                <a:lnTo>
                  <a:pt x="282" y="18"/>
                </a:lnTo>
                <a:lnTo>
                  <a:pt x="284" y="16"/>
                </a:lnTo>
                <a:lnTo>
                  <a:pt x="284" y="18"/>
                </a:lnTo>
                <a:lnTo>
                  <a:pt x="285" y="18"/>
                </a:lnTo>
                <a:lnTo>
                  <a:pt x="287" y="18"/>
                </a:lnTo>
                <a:lnTo>
                  <a:pt x="288" y="18"/>
                </a:lnTo>
                <a:lnTo>
                  <a:pt x="288" y="20"/>
                </a:lnTo>
                <a:lnTo>
                  <a:pt x="290" y="20"/>
                </a:lnTo>
                <a:lnTo>
                  <a:pt x="288" y="20"/>
                </a:lnTo>
                <a:lnTo>
                  <a:pt x="288" y="21"/>
                </a:lnTo>
                <a:lnTo>
                  <a:pt x="288" y="23"/>
                </a:lnTo>
                <a:lnTo>
                  <a:pt x="290" y="24"/>
                </a:lnTo>
                <a:lnTo>
                  <a:pt x="290" y="26"/>
                </a:lnTo>
                <a:lnTo>
                  <a:pt x="292" y="26"/>
                </a:lnTo>
                <a:lnTo>
                  <a:pt x="292" y="28"/>
                </a:lnTo>
                <a:lnTo>
                  <a:pt x="293" y="28"/>
                </a:lnTo>
                <a:lnTo>
                  <a:pt x="295" y="26"/>
                </a:lnTo>
                <a:lnTo>
                  <a:pt x="295" y="28"/>
                </a:lnTo>
                <a:lnTo>
                  <a:pt x="295" y="29"/>
                </a:lnTo>
                <a:lnTo>
                  <a:pt x="295" y="31"/>
                </a:lnTo>
                <a:lnTo>
                  <a:pt x="293" y="31"/>
                </a:lnTo>
                <a:lnTo>
                  <a:pt x="293" y="32"/>
                </a:lnTo>
                <a:lnTo>
                  <a:pt x="292" y="32"/>
                </a:lnTo>
                <a:lnTo>
                  <a:pt x="290" y="32"/>
                </a:lnTo>
                <a:lnTo>
                  <a:pt x="288" y="34"/>
                </a:lnTo>
                <a:lnTo>
                  <a:pt x="288" y="36"/>
                </a:lnTo>
                <a:lnTo>
                  <a:pt x="287" y="36"/>
                </a:lnTo>
                <a:lnTo>
                  <a:pt x="287" y="37"/>
                </a:lnTo>
                <a:lnTo>
                  <a:pt x="285" y="36"/>
                </a:lnTo>
                <a:lnTo>
                  <a:pt x="284" y="36"/>
                </a:lnTo>
                <a:lnTo>
                  <a:pt x="284" y="37"/>
                </a:lnTo>
                <a:lnTo>
                  <a:pt x="284" y="39"/>
                </a:lnTo>
                <a:lnTo>
                  <a:pt x="282" y="39"/>
                </a:lnTo>
                <a:lnTo>
                  <a:pt x="282" y="37"/>
                </a:lnTo>
                <a:lnTo>
                  <a:pt x="280" y="37"/>
                </a:lnTo>
                <a:lnTo>
                  <a:pt x="280" y="39"/>
                </a:lnTo>
                <a:lnTo>
                  <a:pt x="279" y="39"/>
                </a:lnTo>
                <a:lnTo>
                  <a:pt x="279" y="37"/>
                </a:lnTo>
                <a:lnTo>
                  <a:pt x="277" y="37"/>
                </a:lnTo>
                <a:lnTo>
                  <a:pt x="277" y="39"/>
                </a:lnTo>
                <a:lnTo>
                  <a:pt x="277" y="37"/>
                </a:lnTo>
                <a:lnTo>
                  <a:pt x="277" y="40"/>
                </a:lnTo>
                <a:lnTo>
                  <a:pt x="279" y="40"/>
                </a:lnTo>
                <a:lnTo>
                  <a:pt x="280" y="40"/>
                </a:lnTo>
                <a:lnTo>
                  <a:pt x="280" y="42"/>
                </a:lnTo>
                <a:lnTo>
                  <a:pt x="282" y="42"/>
                </a:lnTo>
                <a:lnTo>
                  <a:pt x="282" y="44"/>
                </a:lnTo>
                <a:lnTo>
                  <a:pt x="282" y="45"/>
                </a:lnTo>
                <a:lnTo>
                  <a:pt x="282" y="47"/>
                </a:lnTo>
                <a:lnTo>
                  <a:pt x="280" y="47"/>
                </a:lnTo>
                <a:lnTo>
                  <a:pt x="280" y="48"/>
                </a:lnTo>
                <a:lnTo>
                  <a:pt x="279" y="48"/>
                </a:lnTo>
                <a:lnTo>
                  <a:pt x="280" y="48"/>
                </a:lnTo>
                <a:lnTo>
                  <a:pt x="280" y="50"/>
                </a:lnTo>
                <a:lnTo>
                  <a:pt x="279" y="50"/>
                </a:lnTo>
                <a:lnTo>
                  <a:pt x="277" y="50"/>
                </a:lnTo>
                <a:lnTo>
                  <a:pt x="277" y="53"/>
                </a:lnTo>
                <a:lnTo>
                  <a:pt x="277" y="55"/>
                </a:lnTo>
                <a:lnTo>
                  <a:pt x="277" y="58"/>
                </a:lnTo>
                <a:lnTo>
                  <a:pt x="277" y="61"/>
                </a:lnTo>
                <a:lnTo>
                  <a:pt x="277" y="63"/>
                </a:lnTo>
                <a:lnTo>
                  <a:pt x="276" y="63"/>
                </a:lnTo>
                <a:lnTo>
                  <a:pt x="272" y="63"/>
                </a:lnTo>
                <a:lnTo>
                  <a:pt x="271" y="63"/>
                </a:lnTo>
                <a:lnTo>
                  <a:pt x="268" y="63"/>
                </a:lnTo>
                <a:lnTo>
                  <a:pt x="268" y="64"/>
                </a:lnTo>
                <a:lnTo>
                  <a:pt x="268" y="66"/>
                </a:lnTo>
                <a:lnTo>
                  <a:pt x="268" y="71"/>
                </a:lnTo>
                <a:lnTo>
                  <a:pt x="268" y="74"/>
                </a:lnTo>
                <a:lnTo>
                  <a:pt x="268" y="76"/>
                </a:lnTo>
                <a:lnTo>
                  <a:pt x="268" y="77"/>
                </a:lnTo>
                <a:lnTo>
                  <a:pt x="268" y="79"/>
                </a:lnTo>
                <a:lnTo>
                  <a:pt x="268" y="80"/>
                </a:lnTo>
                <a:lnTo>
                  <a:pt x="264" y="80"/>
                </a:lnTo>
                <a:lnTo>
                  <a:pt x="263" y="79"/>
                </a:lnTo>
                <a:lnTo>
                  <a:pt x="261" y="79"/>
                </a:lnTo>
                <a:lnTo>
                  <a:pt x="260" y="79"/>
                </a:lnTo>
                <a:lnTo>
                  <a:pt x="258" y="80"/>
                </a:lnTo>
                <a:lnTo>
                  <a:pt x="258" y="79"/>
                </a:lnTo>
                <a:lnTo>
                  <a:pt x="256" y="79"/>
                </a:lnTo>
                <a:lnTo>
                  <a:pt x="255" y="79"/>
                </a:lnTo>
                <a:lnTo>
                  <a:pt x="255" y="80"/>
                </a:lnTo>
                <a:lnTo>
                  <a:pt x="253" y="80"/>
                </a:lnTo>
                <a:lnTo>
                  <a:pt x="252" y="80"/>
                </a:lnTo>
                <a:lnTo>
                  <a:pt x="250" y="80"/>
                </a:lnTo>
                <a:lnTo>
                  <a:pt x="250" y="79"/>
                </a:lnTo>
                <a:lnTo>
                  <a:pt x="248" y="79"/>
                </a:lnTo>
                <a:lnTo>
                  <a:pt x="247" y="79"/>
                </a:lnTo>
                <a:lnTo>
                  <a:pt x="247" y="80"/>
                </a:lnTo>
                <a:lnTo>
                  <a:pt x="245" y="80"/>
                </a:lnTo>
                <a:lnTo>
                  <a:pt x="245" y="82"/>
                </a:lnTo>
                <a:lnTo>
                  <a:pt x="244" y="82"/>
                </a:lnTo>
                <a:lnTo>
                  <a:pt x="244" y="80"/>
                </a:lnTo>
                <a:lnTo>
                  <a:pt x="242" y="80"/>
                </a:lnTo>
                <a:lnTo>
                  <a:pt x="242" y="82"/>
                </a:lnTo>
                <a:lnTo>
                  <a:pt x="240" y="82"/>
                </a:lnTo>
                <a:lnTo>
                  <a:pt x="239" y="84"/>
                </a:lnTo>
                <a:lnTo>
                  <a:pt x="237" y="84"/>
                </a:lnTo>
                <a:lnTo>
                  <a:pt x="237" y="85"/>
                </a:lnTo>
                <a:lnTo>
                  <a:pt x="236" y="85"/>
                </a:lnTo>
                <a:lnTo>
                  <a:pt x="236" y="84"/>
                </a:lnTo>
                <a:lnTo>
                  <a:pt x="234" y="84"/>
                </a:lnTo>
                <a:lnTo>
                  <a:pt x="234" y="82"/>
                </a:lnTo>
                <a:lnTo>
                  <a:pt x="232" y="82"/>
                </a:lnTo>
                <a:lnTo>
                  <a:pt x="232" y="84"/>
                </a:lnTo>
                <a:lnTo>
                  <a:pt x="234" y="84"/>
                </a:lnTo>
                <a:lnTo>
                  <a:pt x="234" y="85"/>
                </a:lnTo>
                <a:lnTo>
                  <a:pt x="234" y="87"/>
                </a:lnTo>
                <a:lnTo>
                  <a:pt x="236" y="87"/>
                </a:lnTo>
                <a:lnTo>
                  <a:pt x="236" y="88"/>
                </a:lnTo>
                <a:lnTo>
                  <a:pt x="234" y="90"/>
                </a:lnTo>
                <a:lnTo>
                  <a:pt x="234" y="92"/>
                </a:lnTo>
                <a:lnTo>
                  <a:pt x="234" y="93"/>
                </a:lnTo>
                <a:lnTo>
                  <a:pt x="236" y="93"/>
                </a:lnTo>
                <a:lnTo>
                  <a:pt x="236" y="95"/>
                </a:lnTo>
                <a:lnTo>
                  <a:pt x="236" y="96"/>
                </a:lnTo>
                <a:lnTo>
                  <a:pt x="234" y="96"/>
                </a:lnTo>
                <a:lnTo>
                  <a:pt x="232" y="96"/>
                </a:lnTo>
                <a:lnTo>
                  <a:pt x="232" y="98"/>
                </a:lnTo>
                <a:lnTo>
                  <a:pt x="232" y="100"/>
                </a:lnTo>
                <a:lnTo>
                  <a:pt x="231" y="100"/>
                </a:lnTo>
                <a:lnTo>
                  <a:pt x="231" y="101"/>
                </a:lnTo>
                <a:lnTo>
                  <a:pt x="229" y="101"/>
                </a:lnTo>
                <a:lnTo>
                  <a:pt x="228" y="101"/>
                </a:lnTo>
                <a:lnTo>
                  <a:pt x="226" y="100"/>
                </a:lnTo>
                <a:lnTo>
                  <a:pt x="224" y="100"/>
                </a:lnTo>
                <a:lnTo>
                  <a:pt x="224" y="101"/>
                </a:lnTo>
                <a:lnTo>
                  <a:pt x="223" y="101"/>
                </a:lnTo>
                <a:lnTo>
                  <a:pt x="221" y="101"/>
                </a:lnTo>
                <a:lnTo>
                  <a:pt x="220" y="101"/>
                </a:lnTo>
                <a:lnTo>
                  <a:pt x="218" y="101"/>
                </a:lnTo>
                <a:lnTo>
                  <a:pt x="216" y="101"/>
                </a:lnTo>
                <a:lnTo>
                  <a:pt x="215" y="101"/>
                </a:lnTo>
                <a:lnTo>
                  <a:pt x="215" y="100"/>
                </a:lnTo>
                <a:lnTo>
                  <a:pt x="213" y="100"/>
                </a:lnTo>
                <a:lnTo>
                  <a:pt x="213" y="101"/>
                </a:lnTo>
                <a:lnTo>
                  <a:pt x="212" y="103"/>
                </a:lnTo>
                <a:lnTo>
                  <a:pt x="210" y="103"/>
                </a:lnTo>
                <a:lnTo>
                  <a:pt x="208" y="103"/>
                </a:lnTo>
                <a:lnTo>
                  <a:pt x="208" y="104"/>
                </a:lnTo>
                <a:lnTo>
                  <a:pt x="207" y="104"/>
                </a:lnTo>
                <a:lnTo>
                  <a:pt x="207" y="103"/>
                </a:lnTo>
                <a:lnTo>
                  <a:pt x="205" y="103"/>
                </a:lnTo>
                <a:lnTo>
                  <a:pt x="204" y="103"/>
                </a:lnTo>
                <a:lnTo>
                  <a:pt x="202" y="103"/>
                </a:lnTo>
                <a:lnTo>
                  <a:pt x="200" y="103"/>
                </a:lnTo>
                <a:lnTo>
                  <a:pt x="200" y="104"/>
                </a:lnTo>
                <a:lnTo>
                  <a:pt x="199" y="104"/>
                </a:lnTo>
                <a:lnTo>
                  <a:pt x="197" y="104"/>
                </a:lnTo>
                <a:lnTo>
                  <a:pt x="196" y="104"/>
                </a:lnTo>
                <a:lnTo>
                  <a:pt x="194" y="104"/>
                </a:lnTo>
                <a:lnTo>
                  <a:pt x="192" y="104"/>
                </a:lnTo>
                <a:lnTo>
                  <a:pt x="191" y="104"/>
                </a:lnTo>
                <a:lnTo>
                  <a:pt x="189" y="104"/>
                </a:lnTo>
                <a:lnTo>
                  <a:pt x="189" y="103"/>
                </a:lnTo>
                <a:lnTo>
                  <a:pt x="188" y="103"/>
                </a:lnTo>
                <a:lnTo>
                  <a:pt x="188" y="101"/>
                </a:lnTo>
                <a:lnTo>
                  <a:pt x="186" y="101"/>
                </a:lnTo>
                <a:lnTo>
                  <a:pt x="186" y="100"/>
                </a:lnTo>
                <a:lnTo>
                  <a:pt x="184" y="100"/>
                </a:lnTo>
                <a:lnTo>
                  <a:pt x="184" y="98"/>
                </a:lnTo>
                <a:lnTo>
                  <a:pt x="183" y="98"/>
                </a:lnTo>
                <a:lnTo>
                  <a:pt x="181" y="98"/>
                </a:lnTo>
                <a:lnTo>
                  <a:pt x="180" y="98"/>
                </a:lnTo>
                <a:lnTo>
                  <a:pt x="178" y="98"/>
                </a:lnTo>
                <a:lnTo>
                  <a:pt x="178" y="96"/>
                </a:lnTo>
                <a:lnTo>
                  <a:pt x="176" y="96"/>
                </a:lnTo>
                <a:lnTo>
                  <a:pt x="175" y="96"/>
                </a:lnTo>
                <a:lnTo>
                  <a:pt x="173" y="96"/>
                </a:lnTo>
                <a:lnTo>
                  <a:pt x="173" y="95"/>
                </a:lnTo>
                <a:lnTo>
                  <a:pt x="172" y="95"/>
                </a:lnTo>
                <a:lnTo>
                  <a:pt x="172" y="93"/>
                </a:lnTo>
                <a:lnTo>
                  <a:pt x="172" y="92"/>
                </a:lnTo>
                <a:lnTo>
                  <a:pt x="170" y="92"/>
                </a:lnTo>
                <a:lnTo>
                  <a:pt x="168" y="92"/>
                </a:lnTo>
                <a:lnTo>
                  <a:pt x="167" y="92"/>
                </a:lnTo>
                <a:lnTo>
                  <a:pt x="167" y="93"/>
                </a:lnTo>
                <a:lnTo>
                  <a:pt x="165" y="93"/>
                </a:lnTo>
                <a:lnTo>
                  <a:pt x="165" y="92"/>
                </a:lnTo>
                <a:lnTo>
                  <a:pt x="164" y="92"/>
                </a:lnTo>
                <a:lnTo>
                  <a:pt x="162" y="92"/>
                </a:lnTo>
                <a:lnTo>
                  <a:pt x="162" y="90"/>
                </a:lnTo>
                <a:lnTo>
                  <a:pt x="160" y="90"/>
                </a:lnTo>
                <a:lnTo>
                  <a:pt x="159" y="90"/>
                </a:lnTo>
                <a:lnTo>
                  <a:pt x="159" y="88"/>
                </a:lnTo>
                <a:lnTo>
                  <a:pt x="157" y="88"/>
                </a:lnTo>
                <a:lnTo>
                  <a:pt x="157" y="87"/>
                </a:lnTo>
                <a:lnTo>
                  <a:pt x="156" y="87"/>
                </a:lnTo>
                <a:lnTo>
                  <a:pt x="156" y="85"/>
                </a:lnTo>
                <a:lnTo>
                  <a:pt x="156" y="84"/>
                </a:lnTo>
                <a:lnTo>
                  <a:pt x="156" y="82"/>
                </a:lnTo>
                <a:lnTo>
                  <a:pt x="156" y="80"/>
                </a:lnTo>
                <a:lnTo>
                  <a:pt x="154" y="80"/>
                </a:lnTo>
                <a:lnTo>
                  <a:pt x="154" y="79"/>
                </a:lnTo>
                <a:lnTo>
                  <a:pt x="154" y="77"/>
                </a:lnTo>
                <a:lnTo>
                  <a:pt x="154" y="76"/>
                </a:lnTo>
                <a:lnTo>
                  <a:pt x="154" y="74"/>
                </a:lnTo>
                <a:lnTo>
                  <a:pt x="154" y="72"/>
                </a:lnTo>
                <a:lnTo>
                  <a:pt x="152" y="72"/>
                </a:lnTo>
                <a:lnTo>
                  <a:pt x="152" y="71"/>
                </a:lnTo>
                <a:lnTo>
                  <a:pt x="151" y="71"/>
                </a:lnTo>
                <a:lnTo>
                  <a:pt x="151" y="69"/>
                </a:lnTo>
                <a:lnTo>
                  <a:pt x="149" y="69"/>
                </a:lnTo>
                <a:lnTo>
                  <a:pt x="149" y="71"/>
                </a:lnTo>
                <a:lnTo>
                  <a:pt x="148" y="71"/>
                </a:lnTo>
                <a:lnTo>
                  <a:pt x="146" y="71"/>
                </a:lnTo>
                <a:lnTo>
                  <a:pt x="146" y="69"/>
                </a:lnTo>
                <a:lnTo>
                  <a:pt x="144" y="69"/>
                </a:lnTo>
                <a:lnTo>
                  <a:pt x="143" y="69"/>
                </a:lnTo>
                <a:lnTo>
                  <a:pt x="143" y="68"/>
                </a:lnTo>
                <a:lnTo>
                  <a:pt x="143" y="69"/>
                </a:lnTo>
                <a:lnTo>
                  <a:pt x="141" y="69"/>
                </a:lnTo>
                <a:lnTo>
                  <a:pt x="141" y="68"/>
                </a:lnTo>
                <a:lnTo>
                  <a:pt x="140" y="68"/>
                </a:lnTo>
                <a:lnTo>
                  <a:pt x="140" y="69"/>
                </a:lnTo>
                <a:lnTo>
                  <a:pt x="138" y="69"/>
                </a:lnTo>
                <a:lnTo>
                  <a:pt x="136" y="69"/>
                </a:lnTo>
                <a:lnTo>
                  <a:pt x="136" y="71"/>
                </a:lnTo>
                <a:lnTo>
                  <a:pt x="135" y="71"/>
                </a:lnTo>
                <a:lnTo>
                  <a:pt x="135" y="69"/>
                </a:lnTo>
                <a:lnTo>
                  <a:pt x="135" y="68"/>
                </a:lnTo>
                <a:lnTo>
                  <a:pt x="135" y="69"/>
                </a:lnTo>
                <a:lnTo>
                  <a:pt x="133" y="69"/>
                </a:lnTo>
                <a:lnTo>
                  <a:pt x="132" y="69"/>
                </a:lnTo>
                <a:lnTo>
                  <a:pt x="132" y="68"/>
                </a:lnTo>
                <a:lnTo>
                  <a:pt x="130" y="68"/>
                </a:lnTo>
                <a:lnTo>
                  <a:pt x="130" y="69"/>
                </a:lnTo>
                <a:lnTo>
                  <a:pt x="130" y="68"/>
                </a:lnTo>
                <a:lnTo>
                  <a:pt x="128" y="68"/>
                </a:lnTo>
                <a:lnTo>
                  <a:pt x="127" y="68"/>
                </a:lnTo>
                <a:lnTo>
                  <a:pt x="127" y="69"/>
                </a:lnTo>
                <a:lnTo>
                  <a:pt x="125" y="69"/>
                </a:lnTo>
                <a:lnTo>
                  <a:pt x="124" y="69"/>
                </a:lnTo>
                <a:lnTo>
                  <a:pt x="124" y="71"/>
                </a:lnTo>
                <a:lnTo>
                  <a:pt x="122" y="71"/>
                </a:lnTo>
                <a:lnTo>
                  <a:pt x="120" y="71"/>
                </a:lnTo>
                <a:lnTo>
                  <a:pt x="119" y="71"/>
                </a:lnTo>
                <a:lnTo>
                  <a:pt x="117" y="71"/>
                </a:lnTo>
                <a:lnTo>
                  <a:pt x="116" y="71"/>
                </a:lnTo>
                <a:lnTo>
                  <a:pt x="114" y="71"/>
                </a:lnTo>
                <a:lnTo>
                  <a:pt x="112" y="71"/>
                </a:lnTo>
                <a:lnTo>
                  <a:pt x="111" y="71"/>
                </a:lnTo>
                <a:lnTo>
                  <a:pt x="111" y="69"/>
                </a:lnTo>
                <a:lnTo>
                  <a:pt x="111" y="71"/>
                </a:lnTo>
                <a:lnTo>
                  <a:pt x="109" y="71"/>
                </a:lnTo>
                <a:lnTo>
                  <a:pt x="109" y="69"/>
                </a:lnTo>
                <a:lnTo>
                  <a:pt x="109" y="71"/>
                </a:lnTo>
                <a:lnTo>
                  <a:pt x="104" y="71"/>
                </a:lnTo>
                <a:lnTo>
                  <a:pt x="103" y="71"/>
                </a:lnTo>
                <a:lnTo>
                  <a:pt x="101" y="71"/>
                </a:lnTo>
                <a:lnTo>
                  <a:pt x="100" y="71"/>
                </a:lnTo>
                <a:lnTo>
                  <a:pt x="98" y="71"/>
                </a:lnTo>
                <a:lnTo>
                  <a:pt x="96" y="71"/>
                </a:lnTo>
                <a:lnTo>
                  <a:pt x="93" y="71"/>
                </a:lnTo>
                <a:lnTo>
                  <a:pt x="88" y="71"/>
                </a:lnTo>
                <a:lnTo>
                  <a:pt x="84" y="71"/>
                </a:lnTo>
                <a:lnTo>
                  <a:pt x="82" y="71"/>
                </a:lnTo>
                <a:lnTo>
                  <a:pt x="80" y="71"/>
                </a:lnTo>
                <a:lnTo>
                  <a:pt x="79" y="71"/>
                </a:lnTo>
                <a:lnTo>
                  <a:pt x="71" y="71"/>
                </a:lnTo>
                <a:lnTo>
                  <a:pt x="69" y="71"/>
                </a:lnTo>
                <a:lnTo>
                  <a:pt x="68" y="71"/>
                </a:lnTo>
                <a:lnTo>
                  <a:pt x="66" y="71"/>
                </a:lnTo>
                <a:lnTo>
                  <a:pt x="66" y="72"/>
                </a:lnTo>
                <a:lnTo>
                  <a:pt x="66" y="74"/>
                </a:lnTo>
                <a:lnTo>
                  <a:pt x="66" y="76"/>
                </a:lnTo>
                <a:lnTo>
                  <a:pt x="66" y="77"/>
                </a:lnTo>
                <a:lnTo>
                  <a:pt x="61" y="77"/>
                </a:lnTo>
                <a:lnTo>
                  <a:pt x="56" y="77"/>
                </a:lnTo>
                <a:lnTo>
                  <a:pt x="53" y="77"/>
                </a:lnTo>
                <a:lnTo>
                  <a:pt x="50" y="77"/>
                </a:lnTo>
                <a:lnTo>
                  <a:pt x="48" y="77"/>
                </a:lnTo>
                <a:lnTo>
                  <a:pt x="47" y="77"/>
                </a:lnTo>
                <a:lnTo>
                  <a:pt x="45" y="80"/>
                </a:lnTo>
                <a:lnTo>
                  <a:pt x="44" y="80"/>
                </a:lnTo>
                <a:lnTo>
                  <a:pt x="42" y="80"/>
                </a:lnTo>
                <a:lnTo>
                  <a:pt x="40" y="80"/>
                </a:lnTo>
                <a:lnTo>
                  <a:pt x="39" y="80"/>
                </a:lnTo>
                <a:lnTo>
                  <a:pt x="37" y="80"/>
                </a:lnTo>
                <a:lnTo>
                  <a:pt x="36" y="80"/>
                </a:lnTo>
                <a:lnTo>
                  <a:pt x="34" y="80"/>
                </a:lnTo>
                <a:lnTo>
                  <a:pt x="36" y="82"/>
                </a:lnTo>
                <a:lnTo>
                  <a:pt x="36" y="80"/>
                </a:lnTo>
                <a:lnTo>
                  <a:pt x="37" y="80"/>
                </a:lnTo>
                <a:lnTo>
                  <a:pt x="37" y="82"/>
                </a:lnTo>
                <a:lnTo>
                  <a:pt x="37" y="84"/>
                </a:lnTo>
                <a:lnTo>
                  <a:pt x="37" y="85"/>
                </a:lnTo>
                <a:lnTo>
                  <a:pt x="37" y="84"/>
                </a:lnTo>
                <a:lnTo>
                  <a:pt x="39" y="84"/>
                </a:lnTo>
                <a:lnTo>
                  <a:pt x="39" y="85"/>
                </a:lnTo>
                <a:lnTo>
                  <a:pt x="37" y="85"/>
                </a:lnTo>
                <a:lnTo>
                  <a:pt x="39" y="85"/>
                </a:lnTo>
                <a:lnTo>
                  <a:pt x="39" y="87"/>
                </a:lnTo>
                <a:lnTo>
                  <a:pt x="39" y="85"/>
                </a:lnTo>
                <a:lnTo>
                  <a:pt x="40" y="85"/>
                </a:lnTo>
                <a:lnTo>
                  <a:pt x="40" y="87"/>
                </a:lnTo>
                <a:lnTo>
                  <a:pt x="40" y="88"/>
                </a:lnTo>
                <a:lnTo>
                  <a:pt x="37" y="88"/>
                </a:lnTo>
                <a:lnTo>
                  <a:pt x="37" y="90"/>
                </a:lnTo>
                <a:lnTo>
                  <a:pt x="36" y="90"/>
                </a:lnTo>
                <a:lnTo>
                  <a:pt x="36" y="92"/>
                </a:lnTo>
                <a:lnTo>
                  <a:pt x="36" y="93"/>
                </a:lnTo>
                <a:lnTo>
                  <a:pt x="32" y="93"/>
                </a:lnTo>
                <a:lnTo>
                  <a:pt x="31" y="93"/>
                </a:lnTo>
                <a:lnTo>
                  <a:pt x="29" y="93"/>
                </a:lnTo>
                <a:lnTo>
                  <a:pt x="28" y="93"/>
                </a:lnTo>
                <a:lnTo>
                  <a:pt x="26" y="93"/>
                </a:lnTo>
                <a:lnTo>
                  <a:pt x="23" y="93"/>
                </a:lnTo>
                <a:lnTo>
                  <a:pt x="18" y="93"/>
                </a:lnTo>
                <a:lnTo>
                  <a:pt x="16" y="93"/>
                </a:lnTo>
                <a:lnTo>
                  <a:pt x="16" y="88"/>
                </a:lnTo>
                <a:lnTo>
                  <a:pt x="16" y="85"/>
                </a:lnTo>
                <a:lnTo>
                  <a:pt x="16" y="80"/>
                </a:lnTo>
                <a:lnTo>
                  <a:pt x="15" y="80"/>
                </a:lnTo>
                <a:lnTo>
                  <a:pt x="13" y="80"/>
                </a:lnTo>
                <a:lnTo>
                  <a:pt x="13" y="77"/>
                </a:lnTo>
                <a:lnTo>
                  <a:pt x="13" y="71"/>
                </a:lnTo>
                <a:lnTo>
                  <a:pt x="13" y="68"/>
                </a:lnTo>
                <a:lnTo>
                  <a:pt x="13" y="66"/>
                </a:lnTo>
                <a:lnTo>
                  <a:pt x="13" y="63"/>
                </a:lnTo>
                <a:lnTo>
                  <a:pt x="10" y="63"/>
                </a:lnTo>
                <a:lnTo>
                  <a:pt x="8" y="63"/>
                </a:lnTo>
                <a:lnTo>
                  <a:pt x="8" y="61"/>
                </a:lnTo>
                <a:lnTo>
                  <a:pt x="8" y="58"/>
                </a:lnTo>
                <a:lnTo>
                  <a:pt x="8" y="55"/>
                </a:lnTo>
                <a:lnTo>
                  <a:pt x="7" y="55"/>
                </a:lnTo>
                <a:lnTo>
                  <a:pt x="7" y="53"/>
                </a:lnTo>
                <a:lnTo>
                  <a:pt x="7" y="48"/>
                </a:lnTo>
                <a:lnTo>
                  <a:pt x="7" y="45"/>
                </a:lnTo>
                <a:lnTo>
                  <a:pt x="5" y="45"/>
                </a:lnTo>
                <a:lnTo>
                  <a:pt x="4" y="45"/>
                </a:lnTo>
                <a:lnTo>
                  <a:pt x="4" y="42"/>
                </a:lnTo>
                <a:lnTo>
                  <a:pt x="4" y="40"/>
                </a:lnTo>
                <a:lnTo>
                  <a:pt x="2" y="40"/>
                </a:lnTo>
                <a:lnTo>
                  <a:pt x="0" y="40"/>
                </a:lnTo>
                <a:lnTo>
                  <a:pt x="0" y="37"/>
                </a:lnTo>
                <a:lnTo>
                  <a:pt x="0" y="36"/>
                </a:lnTo>
                <a:lnTo>
                  <a:pt x="0" y="34"/>
                </a:lnTo>
                <a:lnTo>
                  <a:pt x="0" y="26"/>
                </a:lnTo>
                <a:lnTo>
                  <a:pt x="0" y="24"/>
                </a:lnTo>
                <a:lnTo>
                  <a:pt x="0" y="23"/>
                </a:lnTo>
                <a:lnTo>
                  <a:pt x="2" y="23"/>
                </a:lnTo>
                <a:lnTo>
                  <a:pt x="4" y="23"/>
                </a:lnTo>
                <a:lnTo>
                  <a:pt x="5" y="23"/>
                </a:lnTo>
                <a:lnTo>
                  <a:pt x="12" y="23"/>
                </a:lnTo>
                <a:lnTo>
                  <a:pt x="12" y="21"/>
                </a:lnTo>
                <a:lnTo>
                  <a:pt x="12" y="20"/>
                </a:lnTo>
                <a:lnTo>
                  <a:pt x="12" y="18"/>
                </a:lnTo>
                <a:lnTo>
                  <a:pt x="12" y="13"/>
                </a:lnTo>
                <a:lnTo>
                  <a:pt x="12" y="10"/>
                </a:lnTo>
                <a:lnTo>
                  <a:pt x="12" y="5"/>
                </a:lnTo>
                <a:lnTo>
                  <a:pt x="13" y="5"/>
                </a:lnTo>
                <a:lnTo>
                  <a:pt x="15" y="5"/>
                </a:lnTo>
                <a:lnTo>
                  <a:pt x="15" y="0"/>
                </a:lnTo>
                <a:lnTo>
                  <a:pt x="16" y="0"/>
                </a:lnTo>
                <a:lnTo>
                  <a:pt x="18" y="0"/>
                </a:lnTo>
                <a:lnTo>
                  <a:pt x="21" y="0"/>
                </a:lnTo>
                <a:lnTo>
                  <a:pt x="26" y="0"/>
                </a:lnTo>
                <a:lnTo>
                  <a:pt x="28" y="0"/>
                </a:lnTo>
                <a:lnTo>
                  <a:pt x="31" y="0"/>
                </a:lnTo>
                <a:lnTo>
                  <a:pt x="36" y="0"/>
                </a:lnTo>
                <a:lnTo>
                  <a:pt x="37" y="0"/>
                </a:lnTo>
                <a:lnTo>
                  <a:pt x="37" y="10"/>
                </a:lnTo>
                <a:lnTo>
                  <a:pt x="39" y="10"/>
                </a:lnTo>
                <a:lnTo>
                  <a:pt x="44" y="10"/>
                </a:lnTo>
                <a:lnTo>
                  <a:pt x="48" y="10"/>
                </a:lnTo>
                <a:lnTo>
                  <a:pt x="52" y="10"/>
                </a:lnTo>
                <a:lnTo>
                  <a:pt x="53" y="10"/>
                </a:lnTo>
                <a:lnTo>
                  <a:pt x="56" y="10"/>
                </a:lnTo>
                <a:lnTo>
                  <a:pt x="61" y="10"/>
                </a:lnTo>
                <a:lnTo>
                  <a:pt x="63" y="10"/>
                </a:lnTo>
                <a:lnTo>
                  <a:pt x="64" y="10"/>
                </a:lnTo>
                <a:lnTo>
                  <a:pt x="64" y="5"/>
                </a:lnTo>
                <a:lnTo>
                  <a:pt x="66" y="5"/>
                </a:lnTo>
                <a:lnTo>
                  <a:pt x="66" y="4"/>
                </a:lnTo>
                <a:lnTo>
                  <a:pt x="66" y="2"/>
                </a:lnTo>
                <a:lnTo>
                  <a:pt x="66" y="0"/>
                </a:lnTo>
                <a:lnTo>
                  <a:pt x="68" y="0"/>
                </a:lnTo>
                <a:lnTo>
                  <a:pt x="69" y="0"/>
                </a:lnTo>
                <a:lnTo>
                  <a:pt x="71" y="0"/>
                </a:lnTo>
                <a:lnTo>
                  <a:pt x="74" y="0"/>
                </a:lnTo>
                <a:lnTo>
                  <a:pt x="79" y="0"/>
                </a:lnTo>
                <a:lnTo>
                  <a:pt x="84" y="0"/>
                </a:lnTo>
                <a:lnTo>
                  <a:pt x="85" y="0"/>
                </a:lnTo>
                <a:lnTo>
                  <a:pt x="90" y="0"/>
                </a:lnTo>
                <a:lnTo>
                  <a:pt x="96" y="0"/>
                </a:lnTo>
                <a:lnTo>
                  <a:pt x="100" y="0"/>
                </a:lnTo>
                <a:lnTo>
                  <a:pt x="103" y="0"/>
                </a:lnTo>
                <a:lnTo>
                  <a:pt x="104" y="0"/>
                </a:lnTo>
                <a:lnTo>
                  <a:pt x="104" y="5"/>
                </a:lnTo>
                <a:lnTo>
                  <a:pt x="109" y="5"/>
                </a:lnTo>
                <a:lnTo>
                  <a:pt x="112" y="5"/>
                </a:lnTo>
                <a:lnTo>
                  <a:pt x="112" y="0"/>
                </a:lnTo>
                <a:lnTo>
                  <a:pt x="117" y="0"/>
                </a:lnTo>
                <a:lnTo>
                  <a:pt x="122" y="0"/>
                </a:lnTo>
                <a:lnTo>
                  <a:pt x="127" y="0"/>
                </a:lnTo>
                <a:lnTo>
                  <a:pt x="130" y="0"/>
                </a:lnTo>
                <a:lnTo>
                  <a:pt x="135" y="0"/>
                </a:lnTo>
                <a:lnTo>
                  <a:pt x="140" y="0"/>
                </a:lnTo>
                <a:lnTo>
                  <a:pt x="144" y="0"/>
                </a:lnTo>
                <a:lnTo>
                  <a:pt x="148" y="0"/>
                </a:lnTo>
                <a:lnTo>
                  <a:pt x="148" y="4"/>
                </a:lnTo>
                <a:lnTo>
                  <a:pt x="151" y="4"/>
                </a:lnTo>
                <a:lnTo>
                  <a:pt x="156" y="4"/>
                </a:lnTo>
                <a:lnTo>
                  <a:pt x="156" y="0"/>
                </a:lnTo>
                <a:lnTo>
                  <a:pt x="157" y="0"/>
                </a:lnTo>
                <a:lnTo>
                  <a:pt x="159" y="0"/>
                </a:lnTo>
                <a:lnTo>
                  <a:pt x="160" y="0"/>
                </a:lnTo>
                <a:lnTo>
                  <a:pt x="162" y="0"/>
                </a:lnTo>
                <a:lnTo>
                  <a:pt x="164" y="0"/>
                </a:lnTo>
                <a:lnTo>
                  <a:pt x="165" y="0"/>
                </a:lnTo>
                <a:lnTo>
                  <a:pt x="170" y="0"/>
                </a:lnTo>
                <a:lnTo>
                  <a:pt x="175" y="0"/>
                </a:lnTo>
                <a:lnTo>
                  <a:pt x="180" y="0"/>
                </a:lnTo>
                <a:lnTo>
                  <a:pt x="183" y="0"/>
                </a:lnTo>
                <a:lnTo>
                  <a:pt x="188" y="0"/>
                </a:lnTo>
                <a:lnTo>
                  <a:pt x="189" y="0"/>
                </a:lnTo>
                <a:lnTo>
                  <a:pt x="191" y="0"/>
                </a:lnTo>
                <a:lnTo>
                  <a:pt x="192" y="0"/>
                </a:lnTo>
                <a:lnTo>
                  <a:pt x="194" y="0"/>
                </a:lnTo>
                <a:lnTo>
                  <a:pt x="196" y="0"/>
                </a:lnTo>
                <a:lnTo>
                  <a:pt x="197" y="0"/>
                </a:lnTo>
                <a:lnTo>
                  <a:pt x="199" y="0"/>
                </a:lnTo>
                <a:lnTo>
                  <a:pt x="200" y="0"/>
                </a:lnTo>
                <a:lnTo>
                  <a:pt x="202" y="0"/>
                </a:lnTo>
                <a:lnTo>
                  <a:pt x="204" y="0"/>
                </a:lnTo>
                <a:lnTo>
                  <a:pt x="204" y="2"/>
                </a:lnTo>
                <a:lnTo>
                  <a:pt x="204" y="5"/>
                </a:lnTo>
                <a:lnTo>
                  <a:pt x="205" y="5"/>
                </a:lnTo>
                <a:lnTo>
                  <a:pt x="208" y="5"/>
                </a:lnTo>
                <a:lnTo>
                  <a:pt x="210" y="5"/>
                </a:lnTo>
                <a:lnTo>
                  <a:pt x="212" y="7"/>
                </a:lnTo>
                <a:lnTo>
                  <a:pt x="213" y="7"/>
                </a:lnTo>
                <a:lnTo>
                  <a:pt x="213" y="8"/>
                </a:lnTo>
                <a:lnTo>
                  <a:pt x="215" y="8"/>
                </a:lnTo>
                <a:lnTo>
                  <a:pt x="215" y="10"/>
                </a:lnTo>
                <a:lnTo>
                  <a:pt x="220" y="10"/>
                </a:lnTo>
                <a:lnTo>
                  <a:pt x="220" y="5"/>
                </a:lnTo>
                <a:lnTo>
                  <a:pt x="223" y="5"/>
                </a:lnTo>
                <a:lnTo>
                  <a:pt x="223" y="4"/>
                </a:lnTo>
                <a:lnTo>
                  <a:pt x="223" y="2"/>
                </a:lnTo>
                <a:lnTo>
                  <a:pt x="223" y="0"/>
                </a:lnTo>
                <a:lnTo>
                  <a:pt x="224" y="0"/>
                </a:lnTo>
                <a:lnTo>
                  <a:pt x="226" y="0"/>
                </a:lnTo>
                <a:lnTo>
                  <a:pt x="228" y="0"/>
                </a:lnTo>
                <a:lnTo>
                  <a:pt x="229" y="0"/>
                </a:lnTo>
                <a:lnTo>
                  <a:pt x="231" y="0"/>
                </a:lnTo>
                <a:lnTo>
                  <a:pt x="232" y="0"/>
                </a:lnTo>
                <a:lnTo>
                  <a:pt x="234" y="0"/>
                </a:lnTo>
                <a:lnTo>
                  <a:pt x="236" y="0"/>
                </a:lnTo>
                <a:lnTo>
                  <a:pt x="237" y="0"/>
                </a:lnTo>
                <a:lnTo>
                  <a:pt x="239" y="0"/>
                </a:lnTo>
                <a:lnTo>
                  <a:pt x="240" y="0"/>
                </a:lnTo>
                <a:lnTo>
                  <a:pt x="242" y="0"/>
                </a:lnTo>
                <a:lnTo>
                  <a:pt x="244" y="0"/>
                </a:lnTo>
                <a:lnTo>
                  <a:pt x="245" y="0"/>
                </a:lnTo>
                <a:lnTo>
                  <a:pt x="247" y="0"/>
                </a:lnTo>
                <a:lnTo>
                  <a:pt x="248" y="0"/>
                </a:lnTo>
                <a:lnTo>
                  <a:pt x="248" y="2"/>
                </a:lnTo>
                <a:lnTo>
                  <a:pt x="250" y="2"/>
                </a:lnTo>
                <a:lnTo>
                  <a:pt x="255" y="0"/>
                </a:lnTo>
                <a:close/>
              </a:path>
            </a:pathLst>
          </a:custGeom>
          <a:solidFill>
            <a:srgbClr val="578271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21" name="Freeform 73"/>
          <p:cNvSpPr>
            <a:spLocks/>
          </p:cNvSpPr>
          <p:nvPr/>
        </p:nvSpPr>
        <p:spPr bwMode="auto">
          <a:xfrm>
            <a:off x="5643563" y="4711700"/>
            <a:ext cx="376238" cy="249238"/>
          </a:xfrm>
          <a:custGeom>
            <a:avLst/>
            <a:gdLst/>
            <a:ahLst/>
            <a:cxnLst>
              <a:cxn ang="0">
                <a:pos x="237" y="77"/>
              </a:cxn>
              <a:cxn ang="0">
                <a:pos x="237" y="109"/>
              </a:cxn>
              <a:cxn ang="0">
                <a:pos x="237" y="115"/>
              </a:cxn>
              <a:cxn ang="0">
                <a:pos x="237" y="122"/>
              </a:cxn>
              <a:cxn ang="0">
                <a:pos x="237" y="134"/>
              </a:cxn>
              <a:cxn ang="0">
                <a:pos x="235" y="157"/>
              </a:cxn>
              <a:cxn ang="0">
                <a:pos x="227" y="157"/>
              </a:cxn>
              <a:cxn ang="0">
                <a:pos x="216" y="157"/>
              </a:cxn>
              <a:cxn ang="0">
                <a:pos x="205" y="157"/>
              </a:cxn>
              <a:cxn ang="0">
                <a:pos x="194" y="157"/>
              </a:cxn>
              <a:cxn ang="0">
                <a:pos x="181" y="157"/>
              </a:cxn>
              <a:cxn ang="0">
                <a:pos x="170" y="157"/>
              </a:cxn>
              <a:cxn ang="0">
                <a:pos x="143" y="157"/>
              </a:cxn>
              <a:cxn ang="0">
                <a:pos x="133" y="157"/>
              </a:cxn>
              <a:cxn ang="0">
                <a:pos x="98" y="157"/>
              </a:cxn>
              <a:cxn ang="0">
                <a:pos x="90" y="157"/>
              </a:cxn>
              <a:cxn ang="0">
                <a:pos x="67" y="157"/>
              </a:cxn>
              <a:cxn ang="0">
                <a:pos x="59" y="157"/>
              </a:cxn>
              <a:cxn ang="0">
                <a:pos x="50" y="157"/>
              </a:cxn>
              <a:cxn ang="0">
                <a:pos x="37" y="157"/>
              </a:cxn>
              <a:cxn ang="0">
                <a:pos x="31" y="157"/>
              </a:cxn>
              <a:cxn ang="0">
                <a:pos x="24" y="157"/>
              </a:cxn>
              <a:cxn ang="0">
                <a:pos x="2" y="144"/>
              </a:cxn>
              <a:cxn ang="0">
                <a:pos x="2" y="118"/>
              </a:cxn>
              <a:cxn ang="0">
                <a:pos x="2" y="109"/>
              </a:cxn>
              <a:cxn ang="0">
                <a:pos x="2" y="102"/>
              </a:cxn>
              <a:cxn ang="0">
                <a:pos x="2" y="96"/>
              </a:cxn>
              <a:cxn ang="0">
                <a:pos x="2" y="90"/>
              </a:cxn>
              <a:cxn ang="0">
                <a:pos x="0" y="77"/>
              </a:cxn>
              <a:cxn ang="0">
                <a:pos x="8" y="75"/>
              </a:cxn>
              <a:cxn ang="0">
                <a:pos x="8" y="61"/>
              </a:cxn>
              <a:cxn ang="0">
                <a:pos x="8" y="54"/>
              </a:cxn>
              <a:cxn ang="0">
                <a:pos x="8" y="30"/>
              </a:cxn>
              <a:cxn ang="0">
                <a:pos x="18" y="27"/>
              </a:cxn>
              <a:cxn ang="0">
                <a:pos x="19" y="18"/>
              </a:cxn>
              <a:cxn ang="0">
                <a:pos x="26" y="0"/>
              </a:cxn>
              <a:cxn ang="0">
                <a:pos x="32" y="0"/>
              </a:cxn>
              <a:cxn ang="0">
                <a:pos x="39" y="0"/>
              </a:cxn>
              <a:cxn ang="0">
                <a:pos x="45" y="0"/>
              </a:cxn>
              <a:cxn ang="0">
                <a:pos x="51" y="0"/>
              </a:cxn>
              <a:cxn ang="0">
                <a:pos x="67" y="0"/>
              </a:cxn>
              <a:cxn ang="0">
                <a:pos x="74" y="0"/>
              </a:cxn>
              <a:cxn ang="0">
                <a:pos x="80" y="0"/>
              </a:cxn>
              <a:cxn ang="0">
                <a:pos x="87" y="0"/>
              </a:cxn>
              <a:cxn ang="0">
                <a:pos x="93" y="0"/>
              </a:cxn>
              <a:cxn ang="0">
                <a:pos x="99" y="0"/>
              </a:cxn>
              <a:cxn ang="0">
                <a:pos x="106" y="0"/>
              </a:cxn>
              <a:cxn ang="0">
                <a:pos x="112" y="0"/>
              </a:cxn>
              <a:cxn ang="0">
                <a:pos x="122" y="0"/>
              </a:cxn>
              <a:cxn ang="0">
                <a:pos x="128" y="0"/>
              </a:cxn>
              <a:cxn ang="0">
                <a:pos x="138" y="0"/>
              </a:cxn>
              <a:cxn ang="0">
                <a:pos x="157" y="0"/>
              </a:cxn>
              <a:cxn ang="0">
                <a:pos x="163" y="0"/>
              </a:cxn>
              <a:cxn ang="0">
                <a:pos x="170" y="0"/>
              </a:cxn>
              <a:cxn ang="0">
                <a:pos x="171" y="19"/>
              </a:cxn>
              <a:cxn ang="0">
                <a:pos x="171" y="29"/>
              </a:cxn>
              <a:cxn ang="0">
                <a:pos x="184" y="35"/>
              </a:cxn>
              <a:cxn ang="0">
                <a:pos x="197" y="38"/>
              </a:cxn>
              <a:cxn ang="0">
                <a:pos x="229" y="53"/>
              </a:cxn>
            </a:cxnLst>
            <a:rect l="0" t="0" r="r" b="b"/>
            <a:pathLst>
              <a:path w="237" h="157">
                <a:moveTo>
                  <a:pt x="237" y="53"/>
                </a:moveTo>
                <a:lnTo>
                  <a:pt x="237" y="69"/>
                </a:lnTo>
                <a:lnTo>
                  <a:pt x="237" y="70"/>
                </a:lnTo>
                <a:lnTo>
                  <a:pt x="237" y="77"/>
                </a:lnTo>
                <a:lnTo>
                  <a:pt x="237" y="78"/>
                </a:lnTo>
                <a:lnTo>
                  <a:pt x="237" y="104"/>
                </a:lnTo>
                <a:lnTo>
                  <a:pt x="237" y="107"/>
                </a:lnTo>
                <a:lnTo>
                  <a:pt x="237" y="109"/>
                </a:lnTo>
                <a:lnTo>
                  <a:pt x="237" y="110"/>
                </a:lnTo>
                <a:lnTo>
                  <a:pt x="237" y="112"/>
                </a:lnTo>
                <a:lnTo>
                  <a:pt x="237" y="114"/>
                </a:lnTo>
                <a:lnTo>
                  <a:pt x="237" y="115"/>
                </a:lnTo>
                <a:lnTo>
                  <a:pt x="237" y="117"/>
                </a:lnTo>
                <a:lnTo>
                  <a:pt x="237" y="118"/>
                </a:lnTo>
                <a:lnTo>
                  <a:pt x="237" y="120"/>
                </a:lnTo>
                <a:lnTo>
                  <a:pt x="237" y="122"/>
                </a:lnTo>
                <a:lnTo>
                  <a:pt x="237" y="123"/>
                </a:lnTo>
                <a:lnTo>
                  <a:pt x="237" y="131"/>
                </a:lnTo>
                <a:lnTo>
                  <a:pt x="237" y="133"/>
                </a:lnTo>
                <a:lnTo>
                  <a:pt x="237" y="134"/>
                </a:lnTo>
                <a:lnTo>
                  <a:pt x="237" y="139"/>
                </a:lnTo>
                <a:lnTo>
                  <a:pt x="237" y="144"/>
                </a:lnTo>
                <a:lnTo>
                  <a:pt x="237" y="157"/>
                </a:lnTo>
                <a:lnTo>
                  <a:pt x="235" y="157"/>
                </a:lnTo>
                <a:lnTo>
                  <a:pt x="232" y="157"/>
                </a:lnTo>
                <a:lnTo>
                  <a:pt x="231" y="157"/>
                </a:lnTo>
                <a:lnTo>
                  <a:pt x="229" y="157"/>
                </a:lnTo>
                <a:lnTo>
                  <a:pt x="227" y="157"/>
                </a:lnTo>
                <a:lnTo>
                  <a:pt x="226" y="157"/>
                </a:lnTo>
                <a:lnTo>
                  <a:pt x="221" y="157"/>
                </a:lnTo>
                <a:lnTo>
                  <a:pt x="218" y="157"/>
                </a:lnTo>
                <a:lnTo>
                  <a:pt x="216" y="157"/>
                </a:lnTo>
                <a:lnTo>
                  <a:pt x="210" y="157"/>
                </a:lnTo>
                <a:lnTo>
                  <a:pt x="208" y="157"/>
                </a:lnTo>
                <a:lnTo>
                  <a:pt x="207" y="157"/>
                </a:lnTo>
                <a:lnTo>
                  <a:pt x="205" y="157"/>
                </a:lnTo>
                <a:lnTo>
                  <a:pt x="203" y="157"/>
                </a:lnTo>
                <a:lnTo>
                  <a:pt x="202" y="157"/>
                </a:lnTo>
                <a:lnTo>
                  <a:pt x="195" y="157"/>
                </a:lnTo>
                <a:lnTo>
                  <a:pt x="194" y="157"/>
                </a:lnTo>
                <a:lnTo>
                  <a:pt x="189" y="157"/>
                </a:lnTo>
                <a:lnTo>
                  <a:pt x="187" y="157"/>
                </a:lnTo>
                <a:lnTo>
                  <a:pt x="184" y="157"/>
                </a:lnTo>
                <a:lnTo>
                  <a:pt x="181" y="157"/>
                </a:lnTo>
                <a:lnTo>
                  <a:pt x="176" y="157"/>
                </a:lnTo>
                <a:lnTo>
                  <a:pt x="175" y="157"/>
                </a:lnTo>
                <a:lnTo>
                  <a:pt x="171" y="157"/>
                </a:lnTo>
                <a:lnTo>
                  <a:pt x="170" y="157"/>
                </a:lnTo>
                <a:lnTo>
                  <a:pt x="168" y="157"/>
                </a:lnTo>
                <a:lnTo>
                  <a:pt x="151" y="157"/>
                </a:lnTo>
                <a:lnTo>
                  <a:pt x="146" y="157"/>
                </a:lnTo>
                <a:lnTo>
                  <a:pt x="143" y="157"/>
                </a:lnTo>
                <a:lnTo>
                  <a:pt x="138" y="157"/>
                </a:lnTo>
                <a:lnTo>
                  <a:pt x="136" y="157"/>
                </a:lnTo>
                <a:lnTo>
                  <a:pt x="135" y="157"/>
                </a:lnTo>
                <a:lnTo>
                  <a:pt x="133" y="157"/>
                </a:lnTo>
                <a:lnTo>
                  <a:pt x="131" y="157"/>
                </a:lnTo>
                <a:lnTo>
                  <a:pt x="120" y="157"/>
                </a:lnTo>
                <a:lnTo>
                  <a:pt x="115" y="157"/>
                </a:lnTo>
                <a:lnTo>
                  <a:pt x="98" y="157"/>
                </a:lnTo>
                <a:lnTo>
                  <a:pt x="96" y="157"/>
                </a:lnTo>
                <a:lnTo>
                  <a:pt x="95" y="157"/>
                </a:lnTo>
                <a:lnTo>
                  <a:pt x="93" y="157"/>
                </a:lnTo>
                <a:lnTo>
                  <a:pt x="90" y="157"/>
                </a:lnTo>
                <a:lnTo>
                  <a:pt x="87" y="157"/>
                </a:lnTo>
                <a:lnTo>
                  <a:pt x="85" y="157"/>
                </a:lnTo>
                <a:lnTo>
                  <a:pt x="80" y="157"/>
                </a:lnTo>
                <a:lnTo>
                  <a:pt x="67" y="157"/>
                </a:lnTo>
                <a:lnTo>
                  <a:pt x="64" y="157"/>
                </a:lnTo>
                <a:lnTo>
                  <a:pt x="63" y="157"/>
                </a:lnTo>
                <a:lnTo>
                  <a:pt x="61" y="157"/>
                </a:lnTo>
                <a:lnTo>
                  <a:pt x="59" y="157"/>
                </a:lnTo>
                <a:lnTo>
                  <a:pt x="58" y="157"/>
                </a:lnTo>
                <a:lnTo>
                  <a:pt x="53" y="157"/>
                </a:lnTo>
                <a:lnTo>
                  <a:pt x="51" y="157"/>
                </a:lnTo>
                <a:lnTo>
                  <a:pt x="50" y="157"/>
                </a:lnTo>
                <a:lnTo>
                  <a:pt x="42" y="157"/>
                </a:lnTo>
                <a:lnTo>
                  <a:pt x="40" y="157"/>
                </a:lnTo>
                <a:lnTo>
                  <a:pt x="39" y="157"/>
                </a:lnTo>
                <a:lnTo>
                  <a:pt x="37" y="157"/>
                </a:lnTo>
                <a:lnTo>
                  <a:pt x="35" y="157"/>
                </a:lnTo>
                <a:lnTo>
                  <a:pt x="34" y="157"/>
                </a:lnTo>
                <a:lnTo>
                  <a:pt x="32" y="157"/>
                </a:lnTo>
                <a:lnTo>
                  <a:pt x="31" y="157"/>
                </a:lnTo>
                <a:lnTo>
                  <a:pt x="29" y="157"/>
                </a:lnTo>
                <a:lnTo>
                  <a:pt x="27" y="157"/>
                </a:lnTo>
                <a:lnTo>
                  <a:pt x="26" y="157"/>
                </a:lnTo>
                <a:lnTo>
                  <a:pt x="24" y="157"/>
                </a:lnTo>
                <a:lnTo>
                  <a:pt x="2" y="157"/>
                </a:lnTo>
                <a:lnTo>
                  <a:pt x="2" y="155"/>
                </a:lnTo>
                <a:lnTo>
                  <a:pt x="2" y="154"/>
                </a:lnTo>
                <a:lnTo>
                  <a:pt x="2" y="144"/>
                </a:lnTo>
                <a:lnTo>
                  <a:pt x="2" y="131"/>
                </a:lnTo>
                <a:lnTo>
                  <a:pt x="2" y="130"/>
                </a:lnTo>
                <a:lnTo>
                  <a:pt x="2" y="120"/>
                </a:lnTo>
                <a:lnTo>
                  <a:pt x="2" y="118"/>
                </a:lnTo>
                <a:lnTo>
                  <a:pt x="2" y="117"/>
                </a:lnTo>
                <a:lnTo>
                  <a:pt x="2" y="115"/>
                </a:lnTo>
                <a:lnTo>
                  <a:pt x="2" y="114"/>
                </a:lnTo>
                <a:lnTo>
                  <a:pt x="2" y="109"/>
                </a:lnTo>
                <a:lnTo>
                  <a:pt x="2" y="107"/>
                </a:lnTo>
                <a:lnTo>
                  <a:pt x="2" y="106"/>
                </a:lnTo>
                <a:lnTo>
                  <a:pt x="2" y="104"/>
                </a:lnTo>
                <a:lnTo>
                  <a:pt x="2" y="102"/>
                </a:lnTo>
                <a:lnTo>
                  <a:pt x="2" y="101"/>
                </a:lnTo>
                <a:lnTo>
                  <a:pt x="2" y="99"/>
                </a:lnTo>
                <a:lnTo>
                  <a:pt x="2" y="98"/>
                </a:lnTo>
                <a:lnTo>
                  <a:pt x="2" y="96"/>
                </a:lnTo>
                <a:lnTo>
                  <a:pt x="2" y="94"/>
                </a:lnTo>
                <a:lnTo>
                  <a:pt x="2" y="93"/>
                </a:lnTo>
                <a:lnTo>
                  <a:pt x="2" y="91"/>
                </a:lnTo>
                <a:lnTo>
                  <a:pt x="2" y="90"/>
                </a:lnTo>
                <a:lnTo>
                  <a:pt x="2" y="88"/>
                </a:lnTo>
                <a:lnTo>
                  <a:pt x="2" y="78"/>
                </a:lnTo>
                <a:lnTo>
                  <a:pt x="0" y="78"/>
                </a:lnTo>
                <a:lnTo>
                  <a:pt x="0" y="77"/>
                </a:lnTo>
                <a:lnTo>
                  <a:pt x="0" y="75"/>
                </a:lnTo>
                <a:lnTo>
                  <a:pt x="3" y="75"/>
                </a:lnTo>
                <a:lnTo>
                  <a:pt x="5" y="75"/>
                </a:lnTo>
                <a:lnTo>
                  <a:pt x="8" y="75"/>
                </a:lnTo>
                <a:lnTo>
                  <a:pt x="8" y="70"/>
                </a:lnTo>
                <a:lnTo>
                  <a:pt x="8" y="69"/>
                </a:lnTo>
                <a:lnTo>
                  <a:pt x="8" y="62"/>
                </a:lnTo>
                <a:lnTo>
                  <a:pt x="8" y="61"/>
                </a:lnTo>
                <a:lnTo>
                  <a:pt x="8" y="59"/>
                </a:lnTo>
                <a:lnTo>
                  <a:pt x="8" y="58"/>
                </a:lnTo>
                <a:lnTo>
                  <a:pt x="8" y="56"/>
                </a:lnTo>
                <a:lnTo>
                  <a:pt x="8" y="54"/>
                </a:lnTo>
                <a:lnTo>
                  <a:pt x="8" y="53"/>
                </a:lnTo>
                <a:lnTo>
                  <a:pt x="8" y="43"/>
                </a:lnTo>
                <a:lnTo>
                  <a:pt x="8" y="35"/>
                </a:lnTo>
                <a:lnTo>
                  <a:pt x="8" y="30"/>
                </a:lnTo>
                <a:lnTo>
                  <a:pt x="8" y="27"/>
                </a:lnTo>
                <a:lnTo>
                  <a:pt x="15" y="27"/>
                </a:lnTo>
                <a:lnTo>
                  <a:pt x="16" y="27"/>
                </a:lnTo>
                <a:lnTo>
                  <a:pt x="18" y="27"/>
                </a:lnTo>
                <a:lnTo>
                  <a:pt x="18" y="22"/>
                </a:lnTo>
                <a:lnTo>
                  <a:pt x="18" y="21"/>
                </a:lnTo>
                <a:lnTo>
                  <a:pt x="18" y="18"/>
                </a:lnTo>
                <a:lnTo>
                  <a:pt x="19" y="18"/>
                </a:lnTo>
                <a:lnTo>
                  <a:pt x="26" y="18"/>
                </a:lnTo>
                <a:lnTo>
                  <a:pt x="26" y="14"/>
                </a:lnTo>
                <a:lnTo>
                  <a:pt x="26" y="10"/>
                </a:lnTo>
                <a:lnTo>
                  <a:pt x="26" y="0"/>
                </a:lnTo>
                <a:lnTo>
                  <a:pt x="27" y="0"/>
                </a:lnTo>
                <a:lnTo>
                  <a:pt x="29" y="0"/>
                </a:lnTo>
                <a:lnTo>
                  <a:pt x="31" y="0"/>
                </a:lnTo>
                <a:lnTo>
                  <a:pt x="32" y="0"/>
                </a:lnTo>
                <a:lnTo>
                  <a:pt x="34" y="0"/>
                </a:lnTo>
                <a:lnTo>
                  <a:pt x="35" y="0"/>
                </a:lnTo>
                <a:lnTo>
                  <a:pt x="37" y="0"/>
                </a:lnTo>
                <a:lnTo>
                  <a:pt x="39" y="0"/>
                </a:lnTo>
                <a:lnTo>
                  <a:pt x="40" y="0"/>
                </a:lnTo>
                <a:lnTo>
                  <a:pt x="42" y="0"/>
                </a:lnTo>
                <a:lnTo>
                  <a:pt x="43" y="0"/>
                </a:lnTo>
                <a:lnTo>
                  <a:pt x="45" y="0"/>
                </a:lnTo>
                <a:lnTo>
                  <a:pt x="47" y="0"/>
                </a:lnTo>
                <a:lnTo>
                  <a:pt x="48" y="0"/>
                </a:lnTo>
                <a:lnTo>
                  <a:pt x="50" y="0"/>
                </a:lnTo>
                <a:lnTo>
                  <a:pt x="51" y="0"/>
                </a:lnTo>
                <a:lnTo>
                  <a:pt x="53" y="0"/>
                </a:lnTo>
                <a:lnTo>
                  <a:pt x="64" y="0"/>
                </a:lnTo>
                <a:lnTo>
                  <a:pt x="66" y="0"/>
                </a:lnTo>
                <a:lnTo>
                  <a:pt x="67" y="0"/>
                </a:lnTo>
                <a:lnTo>
                  <a:pt x="69" y="0"/>
                </a:lnTo>
                <a:lnTo>
                  <a:pt x="71" y="0"/>
                </a:lnTo>
                <a:lnTo>
                  <a:pt x="72" y="0"/>
                </a:lnTo>
                <a:lnTo>
                  <a:pt x="74" y="0"/>
                </a:lnTo>
                <a:lnTo>
                  <a:pt x="75" y="0"/>
                </a:lnTo>
                <a:lnTo>
                  <a:pt x="77" y="0"/>
                </a:lnTo>
                <a:lnTo>
                  <a:pt x="79" y="0"/>
                </a:lnTo>
                <a:lnTo>
                  <a:pt x="80" y="0"/>
                </a:lnTo>
                <a:lnTo>
                  <a:pt x="82" y="0"/>
                </a:lnTo>
                <a:lnTo>
                  <a:pt x="83" y="0"/>
                </a:lnTo>
                <a:lnTo>
                  <a:pt x="85" y="0"/>
                </a:lnTo>
                <a:lnTo>
                  <a:pt x="87" y="0"/>
                </a:lnTo>
                <a:lnTo>
                  <a:pt x="88" y="0"/>
                </a:lnTo>
                <a:lnTo>
                  <a:pt x="90" y="0"/>
                </a:lnTo>
                <a:lnTo>
                  <a:pt x="91" y="0"/>
                </a:lnTo>
                <a:lnTo>
                  <a:pt x="93" y="0"/>
                </a:lnTo>
                <a:lnTo>
                  <a:pt x="95" y="0"/>
                </a:lnTo>
                <a:lnTo>
                  <a:pt x="96" y="0"/>
                </a:lnTo>
                <a:lnTo>
                  <a:pt x="98" y="0"/>
                </a:lnTo>
                <a:lnTo>
                  <a:pt x="99" y="0"/>
                </a:lnTo>
                <a:lnTo>
                  <a:pt x="101" y="0"/>
                </a:lnTo>
                <a:lnTo>
                  <a:pt x="103" y="0"/>
                </a:lnTo>
                <a:lnTo>
                  <a:pt x="104" y="0"/>
                </a:lnTo>
                <a:lnTo>
                  <a:pt x="106" y="0"/>
                </a:lnTo>
                <a:lnTo>
                  <a:pt x="107" y="0"/>
                </a:lnTo>
                <a:lnTo>
                  <a:pt x="109" y="0"/>
                </a:lnTo>
                <a:lnTo>
                  <a:pt x="111" y="0"/>
                </a:lnTo>
                <a:lnTo>
                  <a:pt x="112" y="0"/>
                </a:lnTo>
                <a:lnTo>
                  <a:pt x="114" y="0"/>
                </a:lnTo>
                <a:lnTo>
                  <a:pt x="119" y="0"/>
                </a:lnTo>
                <a:lnTo>
                  <a:pt x="120" y="0"/>
                </a:lnTo>
                <a:lnTo>
                  <a:pt x="122" y="0"/>
                </a:lnTo>
                <a:lnTo>
                  <a:pt x="123" y="0"/>
                </a:lnTo>
                <a:lnTo>
                  <a:pt x="125" y="0"/>
                </a:lnTo>
                <a:lnTo>
                  <a:pt x="127" y="0"/>
                </a:lnTo>
                <a:lnTo>
                  <a:pt x="128" y="0"/>
                </a:lnTo>
                <a:lnTo>
                  <a:pt x="130" y="0"/>
                </a:lnTo>
                <a:lnTo>
                  <a:pt x="131" y="0"/>
                </a:lnTo>
                <a:lnTo>
                  <a:pt x="133" y="0"/>
                </a:lnTo>
                <a:lnTo>
                  <a:pt x="138" y="0"/>
                </a:lnTo>
                <a:lnTo>
                  <a:pt x="146" y="0"/>
                </a:lnTo>
                <a:lnTo>
                  <a:pt x="154" y="0"/>
                </a:lnTo>
                <a:lnTo>
                  <a:pt x="155" y="0"/>
                </a:lnTo>
                <a:lnTo>
                  <a:pt x="157" y="0"/>
                </a:lnTo>
                <a:lnTo>
                  <a:pt x="159" y="0"/>
                </a:lnTo>
                <a:lnTo>
                  <a:pt x="160" y="0"/>
                </a:lnTo>
                <a:lnTo>
                  <a:pt x="162" y="0"/>
                </a:lnTo>
                <a:lnTo>
                  <a:pt x="163" y="0"/>
                </a:lnTo>
                <a:lnTo>
                  <a:pt x="165" y="0"/>
                </a:lnTo>
                <a:lnTo>
                  <a:pt x="167" y="0"/>
                </a:lnTo>
                <a:lnTo>
                  <a:pt x="168" y="0"/>
                </a:lnTo>
                <a:lnTo>
                  <a:pt x="170" y="0"/>
                </a:lnTo>
                <a:lnTo>
                  <a:pt x="171" y="0"/>
                </a:lnTo>
                <a:lnTo>
                  <a:pt x="171" y="10"/>
                </a:lnTo>
                <a:lnTo>
                  <a:pt x="171" y="18"/>
                </a:lnTo>
                <a:lnTo>
                  <a:pt x="171" y="19"/>
                </a:lnTo>
                <a:lnTo>
                  <a:pt x="171" y="21"/>
                </a:lnTo>
                <a:lnTo>
                  <a:pt x="171" y="24"/>
                </a:lnTo>
                <a:lnTo>
                  <a:pt x="171" y="27"/>
                </a:lnTo>
                <a:lnTo>
                  <a:pt x="171" y="29"/>
                </a:lnTo>
                <a:lnTo>
                  <a:pt x="171" y="35"/>
                </a:lnTo>
                <a:lnTo>
                  <a:pt x="175" y="35"/>
                </a:lnTo>
                <a:lnTo>
                  <a:pt x="176" y="35"/>
                </a:lnTo>
                <a:lnTo>
                  <a:pt x="184" y="35"/>
                </a:lnTo>
                <a:lnTo>
                  <a:pt x="189" y="35"/>
                </a:lnTo>
                <a:lnTo>
                  <a:pt x="194" y="35"/>
                </a:lnTo>
                <a:lnTo>
                  <a:pt x="197" y="35"/>
                </a:lnTo>
                <a:lnTo>
                  <a:pt x="197" y="38"/>
                </a:lnTo>
                <a:lnTo>
                  <a:pt x="197" y="53"/>
                </a:lnTo>
                <a:lnTo>
                  <a:pt x="219" y="53"/>
                </a:lnTo>
                <a:lnTo>
                  <a:pt x="226" y="53"/>
                </a:lnTo>
                <a:lnTo>
                  <a:pt x="229" y="53"/>
                </a:lnTo>
                <a:lnTo>
                  <a:pt x="231" y="53"/>
                </a:lnTo>
                <a:lnTo>
                  <a:pt x="232" y="53"/>
                </a:lnTo>
                <a:lnTo>
                  <a:pt x="237" y="53"/>
                </a:lnTo>
                <a:close/>
              </a:path>
            </a:pathLst>
          </a:custGeom>
          <a:solidFill>
            <a:srgbClr val="F77B6D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22" name="Freeform 74"/>
          <p:cNvSpPr>
            <a:spLocks/>
          </p:cNvSpPr>
          <p:nvPr/>
        </p:nvSpPr>
        <p:spPr bwMode="auto">
          <a:xfrm>
            <a:off x="4932363" y="3992563"/>
            <a:ext cx="130175" cy="157163"/>
          </a:xfrm>
          <a:custGeom>
            <a:avLst/>
            <a:gdLst/>
            <a:ahLst/>
            <a:cxnLst>
              <a:cxn ang="0">
                <a:pos x="82" y="15"/>
              </a:cxn>
              <a:cxn ang="0">
                <a:pos x="80" y="19"/>
              </a:cxn>
              <a:cxn ang="0">
                <a:pos x="77" y="23"/>
              </a:cxn>
              <a:cxn ang="0">
                <a:pos x="74" y="26"/>
              </a:cxn>
              <a:cxn ang="0">
                <a:pos x="77" y="29"/>
              </a:cxn>
              <a:cxn ang="0">
                <a:pos x="79" y="34"/>
              </a:cxn>
              <a:cxn ang="0">
                <a:pos x="79" y="43"/>
              </a:cxn>
              <a:cxn ang="0">
                <a:pos x="74" y="43"/>
              </a:cxn>
              <a:cxn ang="0">
                <a:pos x="67" y="45"/>
              </a:cxn>
              <a:cxn ang="0">
                <a:pos x="63" y="48"/>
              </a:cxn>
              <a:cxn ang="0">
                <a:pos x="59" y="51"/>
              </a:cxn>
              <a:cxn ang="0">
                <a:pos x="58" y="51"/>
              </a:cxn>
              <a:cxn ang="0">
                <a:pos x="59" y="59"/>
              </a:cxn>
              <a:cxn ang="0">
                <a:pos x="64" y="61"/>
              </a:cxn>
              <a:cxn ang="0">
                <a:pos x="67" y="61"/>
              </a:cxn>
              <a:cxn ang="0">
                <a:pos x="69" y="63"/>
              </a:cxn>
              <a:cxn ang="0">
                <a:pos x="69" y="72"/>
              </a:cxn>
              <a:cxn ang="0">
                <a:pos x="69" y="79"/>
              </a:cxn>
              <a:cxn ang="0">
                <a:pos x="69" y="87"/>
              </a:cxn>
              <a:cxn ang="0">
                <a:pos x="69" y="99"/>
              </a:cxn>
              <a:cxn ang="0">
                <a:pos x="56" y="98"/>
              </a:cxn>
              <a:cxn ang="0">
                <a:pos x="50" y="98"/>
              </a:cxn>
              <a:cxn ang="0">
                <a:pos x="40" y="99"/>
              </a:cxn>
              <a:cxn ang="0">
                <a:pos x="32" y="98"/>
              </a:cxn>
              <a:cxn ang="0">
                <a:pos x="23" y="98"/>
              </a:cxn>
              <a:cxn ang="0">
                <a:pos x="15" y="99"/>
              </a:cxn>
              <a:cxn ang="0">
                <a:pos x="11" y="96"/>
              </a:cxn>
              <a:cxn ang="0">
                <a:pos x="5" y="96"/>
              </a:cxn>
              <a:cxn ang="0">
                <a:pos x="5" y="88"/>
              </a:cxn>
              <a:cxn ang="0">
                <a:pos x="5" y="75"/>
              </a:cxn>
              <a:cxn ang="0">
                <a:pos x="5" y="69"/>
              </a:cxn>
              <a:cxn ang="0">
                <a:pos x="3" y="63"/>
              </a:cxn>
              <a:cxn ang="0">
                <a:pos x="2" y="56"/>
              </a:cxn>
              <a:cxn ang="0">
                <a:pos x="0" y="47"/>
              </a:cxn>
              <a:cxn ang="0">
                <a:pos x="0" y="40"/>
              </a:cxn>
              <a:cxn ang="0">
                <a:pos x="2" y="39"/>
              </a:cxn>
              <a:cxn ang="0">
                <a:pos x="3" y="39"/>
              </a:cxn>
              <a:cxn ang="0">
                <a:pos x="8" y="37"/>
              </a:cxn>
              <a:cxn ang="0">
                <a:pos x="13" y="35"/>
              </a:cxn>
              <a:cxn ang="0">
                <a:pos x="18" y="34"/>
              </a:cxn>
              <a:cxn ang="0">
                <a:pos x="21" y="29"/>
              </a:cxn>
              <a:cxn ang="0">
                <a:pos x="23" y="27"/>
              </a:cxn>
              <a:cxn ang="0">
                <a:pos x="27" y="26"/>
              </a:cxn>
              <a:cxn ang="0">
                <a:pos x="29" y="19"/>
              </a:cxn>
              <a:cxn ang="0">
                <a:pos x="43" y="19"/>
              </a:cxn>
              <a:cxn ang="0">
                <a:pos x="53" y="18"/>
              </a:cxn>
              <a:cxn ang="0">
                <a:pos x="53" y="8"/>
              </a:cxn>
              <a:cxn ang="0">
                <a:pos x="56" y="0"/>
              </a:cxn>
              <a:cxn ang="0">
                <a:pos x="63" y="0"/>
              </a:cxn>
              <a:cxn ang="0">
                <a:pos x="71" y="0"/>
              </a:cxn>
              <a:cxn ang="0">
                <a:pos x="79" y="2"/>
              </a:cxn>
              <a:cxn ang="0">
                <a:pos x="79" y="10"/>
              </a:cxn>
            </a:cxnLst>
            <a:rect l="0" t="0" r="r" b="b"/>
            <a:pathLst>
              <a:path w="82" h="99">
                <a:moveTo>
                  <a:pt x="79" y="13"/>
                </a:moveTo>
                <a:lnTo>
                  <a:pt x="80" y="13"/>
                </a:lnTo>
                <a:lnTo>
                  <a:pt x="82" y="13"/>
                </a:lnTo>
                <a:lnTo>
                  <a:pt x="82" y="15"/>
                </a:lnTo>
                <a:lnTo>
                  <a:pt x="82" y="16"/>
                </a:lnTo>
                <a:lnTo>
                  <a:pt x="80" y="16"/>
                </a:lnTo>
                <a:lnTo>
                  <a:pt x="80" y="18"/>
                </a:lnTo>
                <a:lnTo>
                  <a:pt x="80" y="19"/>
                </a:lnTo>
                <a:lnTo>
                  <a:pt x="80" y="21"/>
                </a:lnTo>
                <a:lnTo>
                  <a:pt x="80" y="23"/>
                </a:lnTo>
                <a:lnTo>
                  <a:pt x="79" y="23"/>
                </a:lnTo>
                <a:lnTo>
                  <a:pt x="77" y="23"/>
                </a:lnTo>
                <a:lnTo>
                  <a:pt x="77" y="24"/>
                </a:lnTo>
                <a:lnTo>
                  <a:pt x="75" y="24"/>
                </a:lnTo>
                <a:lnTo>
                  <a:pt x="74" y="24"/>
                </a:lnTo>
                <a:lnTo>
                  <a:pt x="74" y="26"/>
                </a:lnTo>
                <a:lnTo>
                  <a:pt x="74" y="27"/>
                </a:lnTo>
                <a:lnTo>
                  <a:pt x="75" y="27"/>
                </a:lnTo>
                <a:lnTo>
                  <a:pt x="77" y="27"/>
                </a:lnTo>
                <a:lnTo>
                  <a:pt x="77" y="29"/>
                </a:lnTo>
                <a:lnTo>
                  <a:pt x="79" y="29"/>
                </a:lnTo>
                <a:lnTo>
                  <a:pt x="79" y="31"/>
                </a:lnTo>
                <a:lnTo>
                  <a:pt x="79" y="32"/>
                </a:lnTo>
                <a:lnTo>
                  <a:pt x="79" y="34"/>
                </a:lnTo>
                <a:lnTo>
                  <a:pt x="79" y="35"/>
                </a:lnTo>
                <a:lnTo>
                  <a:pt x="79" y="39"/>
                </a:lnTo>
                <a:lnTo>
                  <a:pt x="79" y="42"/>
                </a:lnTo>
                <a:lnTo>
                  <a:pt x="79" y="43"/>
                </a:lnTo>
                <a:lnTo>
                  <a:pt x="79" y="45"/>
                </a:lnTo>
                <a:lnTo>
                  <a:pt x="75" y="45"/>
                </a:lnTo>
                <a:lnTo>
                  <a:pt x="74" y="45"/>
                </a:lnTo>
                <a:lnTo>
                  <a:pt x="74" y="43"/>
                </a:lnTo>
                <a:lnTo>
                  <a:pt x="72" y="45"/>
                </a:lnTo>
                <a:lnTo>
                  <a:pt x="71" y="45"/>
                </a:lnTo>
                <a:lnTo>
                  <a:pt x="69" y="45"/>
                </a:lnTo>
                <a:lnTo>
                  <a:pt x="67" y="45"/>
                </a:lnTo>
                <a:lnTo>
                  <a:pt x="66" y="45"/>
                </a:lnTo>
                <a:lnTo>
                  <a:pt x="64" y="45"/>
                </a:lnTo>
                <a:lnTo>
                  <a:pt x="63" y="47"/>
                </a:lnTo>
                <a:lnTo>
                  <a:pt x="63" y="48"/>
                </a:lnTo>
                <a:lnTo>
                  <a:pt x="63" y="50"/>
                </a:lnTo>
                <a:lnTo>
                  <a:pt x="61" y="50"/>
                </a:lnTo>
                <a:lnTo>
                  <a:pt x="61" y="51"/>
                </a:lnTo>
                <a:lnTo>
                  <a:pt x="59" y="51"/>
                </a:lnTo>
                <a:lnTo>
                  <a:pt x="59" y="50"/>
                </a:lnTo>
                <a:lnTo>
                  <a:pt x="58" y="48"/>
                </a:lnTo>
                <a:lnTo>
                  <a:pt x="58" y="50"/>
                </a:lnTo>
                <a:lnTo>
                  <a:pt x="58" y="51"/>
                </a:lnTo>
                <a:lnTo>
                  <a:pt x="59" y="53"/>
                </a:lnTo>
                <a:lnTo>
                  <a:pt x="59" y="56"/>
                </a:lnTo>
                <a:lnTo>
                  <a:pt x="59" y="58"/>
                </a:lnTo>
                <a:lnTo>
                  <a:pt x="59" y="59"/>
                </a:lnTo>
                <a:lnTo>
                  <a:pt x="59" y="61"/>
                </a:lnTo>
                <a:lnTo>
                  <a:pt x="61" y="61"/>
                </a:lnTo>
                <a:lnTo>
                  <a:pt x="63" y="61"/>
                </a:lnTo>
                <a:lnTo>
                  <a:pt x="64" y="61"/>
                </a:lnTo>
                <a:lnTo>
                  <a:pt x="64" y="63"/>
                </a:lnTo>
                <a:lnTo>
                  <a:pt x="64" y="61"/>
                </a:lnTo>
                <a:lnTo>
                  <a:pt x="66" y="61"/>
                </a:lnTo>
                <a:lnTo>
                  <a:pt x="67" y="61"/>
                </a:lnTo>
                <a:lnTo>
                  <a:pt x="67" y="63"/>
                </a:lnTo>
                <a:lnTo>
                  <a:pt x="66" y="63"/>
                </a:lnTo>
                <a:lnTo>
                  <a:pt x="67" y="63"/>
                </a:lnTo>
                <a:lnTo>
                  <a:pt x="69" y="63"/>
                </a:lnTo>
                <a:lnTo>
                  <a:pt x="69" y="66"/>
                </a:lnTo>
                <a:lnTo>
                  <a:pt x="69" y="67"/>
                </a:lnTo>
                <a:lnTo>
                  <a:pt x="69" y="69"/>
                </a:lnTo>
                <a:lnTo>
                  <a:pt x="69" y="72"/>
                </a:lnTo>
                <a:lnTo>
                  <a:pt x="69" y="74"/>
                </a:lnTo>
                <a:lnTo>
                  <a:pt x="69" y="75"/>
                </a:lnTo>
                <a:lnTo>
                  <a:pt x="69" y="77"/>
                </a:lnTo>
                <a:lnTo>
                  <a:pt x="69" y="79"/>
                </a:lnTo>
                <a:lnTo>
                  <a:pt x="69" y="80"/>
                </a:lnTo>
                <a:lnTo>
                  <a:pt x="69" y="82"/>
                </a:lnTo>
                <a:lnTo>
                  <a:pt x="69" y="85"/>
                </a:lnTo>
                <a:lnTo>
                  <a:pt x="69" y="87"/>
                </a:lnTo>
                <a:lnTo>
                  <a:pt x="69" y="88"/>
                </a:lnTo>
                <a:lnTo>
                  <a:pt x="69" y="90"/>
                </a:lnTo>
                <a:lnTo>
                  <a:pt x="69" y="93"/>
                </a:lnTo>
                <a:lnTo>
                  <a:pt x="69" y="99"/>
                </a:lnTo>
                <a:lnTo>
                  <a:pt x="64" y="98"/>
                </a:lnTo>
                <a:lnTo>
                  <a:pt x="61" y="99"/>
                </a:lnTo>
                <a:lnTo>
                  <a:pt x="59" y="99"/>
                </a:lnTo>
                <a:lnTo>
                  <a:pt x="56" y="98"/>
                </a:lnTo>
                <a:lnTo>
                  <a:pt x="53" y="98"/>
                </a:lnTo>
                <a:lnTo>
                  <a:pt x="51" y="99"/>
                </a:lnTo>
                <a:lnTo>
                  <a:pt x="51" y="98"/>
                </a:lnTo>
                <a:lnTo>
                  <a:pt x="50" y="98"/>
                </a:lnTo>
                <a:lnTo>
                  <a:pt x="48" y="98"/>
                </a:lnTo>
                <a:lnTo>
                  <a:pt x="47" y="98"/>
                </a:lnTo>
                <a:lnTo>
                  <a:pt x="42" y="99"/>
                </a:lnTo>
                <a:lnTo>
                  <a:pt x="40" y="99"/>
                </a:lnTo>
                <a:lnTo>
                  <a:pt x="40" y="98"/>
                </a:lnTo>
                <a:lnTo>
                  <a:pt x="39" y="98"/>
                </a:lnTo>
                <a:lnTo>
                  <a:pt x="37" y="98"/>
                </a:lnTo>
                <a:lnTo>
                  <a:pt x="32" y="98"/>
                </a:lnTo>
                <a:lnTo>
                  <a:pt x="29" y="98"/>
                </a:lnTo>
                <a:lnTo>
                  <a:pt x="26" y="98"/>
                </a:lnTo>
                <a:lnTo>
                  <a:pt x="24" y="98"/>
                </a:lnTo>
                <a:lnTo>
                  <a:pt x="23" y="98"/>
                </a:lnTo>
                <a:lnTo>
                  <a:pt x="21" y="98"/>
                </a:lnTo>
                <a:lnTo>
                  <a:pt x="19" y="98"/>
                </a:lnTo>
                <a:lnTo>
                  <a:pt x="16" y="99"/>
                </a:lnTo>
                <a:lnTo>
                  <a:pt x="15" y="99"/>
                </a:lnTo>
                <a:lnTo>
                  <a:pt x="13" y="99"/>
                </a:lnTo>
                <a:lnTo>
                  <a:pt x="13" y="98"/>
                </a:lnTo>
                <a:lnTo>
                  <a:pt x="13" y="96"/>
                </a:lnTo>
                <a:lnTo>
                  <a:pt x="11" y="96"/>
                </a:lnTo>
                <a:lnTo>
                  <a:pt x="10" y="96"/>
                </a:lnTo>
                <a:lnTo>
                  <a:pt x="8" y="96"/>
                </a:lnTo>
                <a:lnTo>
                  <a:pt x="7" y="96"/>
                </a:lnTo>
                <a:lnTo>
                  <a:pt x="5" y="96"/>
                </a:lnTo>
                <a:lnTo>
                  <a:pt x="5" y="95"/>
                </a:lnTo>
                <a:lnTo>
                  <a:pt x="5" y="93"/>
                </a:lnTo>
                <a:lnTo>
                  <a:pt x="5" y="90"/>
                </a:lnTo>
                <a:lnTo>
                  <a:pt x="5" y="88"/>
                </a:lnTo>
                <a:lnTo>
                  <a:pt x="5" y="85"/>
                </a:lnTo>
                <a:lnTo>
                  <a:pt x="5" y="80"/>
                </a:lnTo>
                <a:lnTo>
                  <a:pt x="5" y="79"/>
                </a:lnTo>
                <a:lnTo>
                  <a:pt x="5" y="75"/>
                </a:lnTo>
                <a:lnTo>
                  <a:pt x="5" y="74"/>
                </a:lnTo>
                <a:lnTo>
                  <a:pt x="5" y="72"/>
                </a:lnTo>
                <a:lnTo>
                  <a:pt x="5" y="71"/>
                </a:lnTo>
                <a:lnTo>
                  <a:pt x="5" y="69"/>
                </a:lnTo>
                <a:lnTo>
                  <a:pt x="5" y="66"/>
                </a:lnTo>
                <a:lnTo>
                  <a:pt x="5" y="64"/>
                </a:lnTo>
                <a:lnTo>
                  <a:pt x="5" y="63"/>
                </a:lnTo>
                <a:lnTo>
                  <a:pt x="3" y="63"/>
                </a:lnTo>
                <a:lnTo>
                  <a:pt x="2" y="63"/>
                </a:lnTo>
                <a:lnTo>
                  <a:pt x="2" y="61"/>
                </a:lnTo>
                <a:lnTo>
                  <a:pt x="2" y="58"/>
                </a:lnTo>
                <a:lnTo>
                  <a:pt x="2" y="56"/>
                </a:lnTo>
                <a:lnTo>
                  <a:pt x="2" y="53"/>
                </a:lnTo>
                <a:lnTo>
                  <a:pt x="0" y="50"/>
                </a:lnTo>
                <a:lnTo>
                  <a:pt x="0" y="48"/>
                </a:lnTo>
                <a:lnTo>
                  <a:pt x="0" y="47"/>
                </a:lnTo>
                <a:lnTo>
                  <a:pt x="0" y="45"/>
                </a:lnTo>
                <a:lnTo>
                  <a:pt x="0" y="43"/>
                </a:lnTo>
                <a:lnTo>
                  <a:pt x="0" y="42"/>
                </a:lnTo>
                <a:lnTo>
                  <a:pt x="0" y="40"/>
                </a:lnTo>
                <a:lnTo>
                  <a:pt x="0" y="39"/>
                </a:lnTo>
                <a:lnTo>
                  <a:pt x="0" y="37"/>
                </a:lnTo>
                <a:lnTo>
                  <a:pt x="2" y="37"/>
                </a:lnTo>
                <a:lnTo>
                  <a:pt x="2" y="39"/>
                </a:lnTo>
                <a:lnTo>
                  <a:pt x="2" y="37"/>
                </a:lnTo>
                <a:lnTo>
                  <a:pt x="3" y="39"/>
                </a:lnTo>
                <a:lnTo>
                  <a:pt x="3" y="37"/>
                </a:lnTo>
                <a:lnTo>
                  <a:pt x="3" y="39"/>
                </a:lnTo>
                <a:lnTo>
                  <a:pt x="5" y="39"/>
                </a:lnTo>
                <a:lnTo>
                  <a:pt x="5" y="37"/>
                </a:lnTo>
                <a:lnTo>
                  <a:pt x="7" y="37"/>
                </a:lnTo>
                <a:lnTo>
                  <a:pt x="8" y="37"/>
                </a:lnTo>
                <a:lnTo>
                  <a:pt x="8" y="35"/>
                </a:lnTo>
                <a:lnTo>
                  <a:pt x="10" y="35"/>
                </a:lnTo>
                <a:lnTo>
                  <a:pt x="11" y="35"/>
                </a:lnTo>
                <a:lnTo>
                  <a:pt x="13" y="35"/>
                </a:lnTo>
                <a:lnTo>
                  <a:pt x="15" y="35"/>
                </a:lnTo>
                <a:lnTo>
                  <a:pt x="15" y="34"/>
                </a:lnTo>
                <a:lnTo>
                  <a:pt x="16" y="34"/>
                </a:lnTo>
                <a:lnTo>
                  <a:pt x="18" y="34"/>
                </a:lnTo>
                <a:lnTo>
                  <a:pt x="19" y="32"/>
                </a:lnTo>
                <a:lnTo>
                  <a:pt x="19" y="31"/>
                </a:lnTo>
                <a:lnTo>
                  <a:pt x="21" y="31"/>
                </a:lnTo>
                <a:lnTo>
                  <a:pt x="21" y="29"/>
                </a:lnTo>
                <a:lnTo>
                  <a:pt x="21" y="31"/>
                </a:lnTo>
                <a:lnTo>
                  <a:pt x="21" y="29"/>
                </a:lnTo>
                <a:lnTo>
                  <a:pt x="23" y="29"/>
                </a:lnTo>
                <a:lnTo>
                  <a:pt x="23" y="27"/>
                </a:lnTo>
                <a:lnTo>
                  <a:pt x="24" y="27"/>
                </a:lnTo>
                <a:lnTo>
                  <a:pt x="24" y="26"/>
                </a:lnTo>
                <a:lnTo>
                  <a:pt x="26" y="26"/>
                </a:lnTo>
                <a:lnTo>
                  <a:pt x="27" y="26"/>
                </a:lnTo>
                <a:lnTo>
                  <a:pt x="29" y="24"/>
                </a:lnTo>
                <a:lnTo>
                  <a:pt x="29" y="23"/>
                </a:lnTo>
                <a:lnTo>
                  <a:pt x="29" y="21"/>
                </a:lnTo>
                <a:lnTo>
                  <a:pt x="29" y="19"/>
                </a:lnTo>
                <a:lnTo>
                  <a:pt x="32" y="19"/>
                </a:lnTo>
                <a:lnTo>
                  <a:pt x="40" y="19"/>
                </a:lnTo>
                <a:lnTo>
                  <a:pt x="42" y="19"/>
                </a:lnTo>
                <a:lnTo>
                  <a:pt x="43" y="19"/>
                </a:lnTo>
                <a:lnTo>
                  <a:pt x="47" y="19"/>
                </a:lnTo>
                <a:lnTo>
                  <a:pt x="51" y="19"/>
                </a:lnTo>
                <a:lnTo>
                  <a:pt x="53" y="19"/>
                </a:lnTo>
                <a:lnTo>
                  <a:pt x="53" y="18"/>
                </a:lnTo>
                <a:lnTo>
                  <a:pt x="53" y="16"/>
                </a:lnTo>
                <a:lnTo>
                  <a:pt x="53" y="13"/>
                </a:lnTo>
                <a:lnTo>
                  <a:pt x="53" y="10"/>
                </a:lnTo>
                <a:lnTo>
                  <a:pt x="53" y="8"/>
                </a:lnTo>
                <a:lnTo>
                  <a:pt x="53" y="3"/>
                </a:lnTo>
                <a:lnTo>
                  <a:pt x="53" y="0"/>
                </a:lnTo>
                <a:lnTo>
                  <a:pt x="55" y="0"/>
                </a:lnTo>
                <a:lnTo>
                  <a:pt x="56" y="0"/>
                </a:lnTo>
                <a:lnTo>
                  <a:pt x="58" y="0"/>
                </a:lnTo>
                <a:lnTo>
                  <a:pt x="59" y="0"/>
                </a:lnTo>
                <a:lnTo>
                  <a:pt x="61" y="0"/>
                </a:lnTo>
                <a:lnTo>
                  <a:pt x="63" y="0"/>
                </a:lnTo>
                <a:lnTo>
                  <a:pt x="64" y="0"/>
                </a:lnTo>
                <a:lnTo>
                  <a:pt x="66" y="0"/>
                </a:lnTo>
                <a:lnTo>
                  <a:pt x="69" y="0"/>
                </a:lnTo>
                <a:lnTo>
                  <a:pt x="71" y="0"/>
                </a:lnTo>
                <a:lnTo>
                  <a:pt x="74" y="0"/>
                </a:lnTo>
                <a:lnTo>
                  <a:pt x="77" y="0"/>
                </a:lnTo>
                <a:lnTo>
                  <a:pt x="79" y="0"/>
                </a:lnTo>
                <a:lnTo>
                  <a:pt x="79" y="2"/>
                </a:lnTo>
                <a:lnTo>
                  <a:pt x="79" y="3"/>
                </a:lnTo>
                <a:lnTo>
                  <a:pt x="79" y="5"/>
                </a:lnTo>
                <a:lnTo>
                  <a:pt x="79" y="7"/>
                </a:lnTo>
                <a:lnTo>
                  <a:pt x="79" y="10"/>
                </a:lnTo>
                <a:lnTo>
                  <a:pt x="79" y="13"/>
                </a:lnTo>
                <a:close/>
              </a:path>
            </a:pathLst>
          </a:custGeom>
          <a:solidFill>
            <a:srgbClr val="7ABA4C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23" name="Freeform 75"/>
          <p:cNvSpPr>
            <a:spLocks/>
          </p:cNvSpPr>
          <p:nvPr/>
        </p:nvSpPr>
        <p:spPr bwMode="auto">
          <a:xfrm>
            <a:off x="5130800" y="4856163"/>
            <a:ext cx="274638" cy="252413"/>
          </a:xfrm>
          <a:custGeom>
            <a:avLst/>
            <a:gdLst/>
            <a:ahLst/>
            <a:cxnLst>
              <a:cxn ang="0">
                <a:pos x="50" y="5"/>
              </a:cxn>
              <a:cxn ang="0">
                <a:pos x="64" y="13"/>
              </a:cxn>
              <a:cxn ang="0">
                <a:pos x="102" y="13"/>
              </a:cxn>
              <a:cxn ang="0">
                <a:pos x="120" y="13"/>
              </a:cxn>
              <a:cxn ang="0">
                <a:pos x="125" y="18"/>
              </a:cxn>
              <a:cxn ang="0">
                <a:pos x="142" y="23"/>
              </a:cxn>
              <a:cxn ang="0">
                <a:pos x="152" y="23"/>
              </a:cxn>
              <a:cxn ang="0">
                <a:pos x="158" y="26"/>
              </a:cxn>
              <a:cxn ang="0">
                <a:pos x="158" y="35"/>
              </a:cxn>
              <a:cxn ang="0">
                <a:pos x="166" y="40"/>
              </a:cxn>
              <a:cxn ang="0">
                <a:pos x="168" y="47"/>
              </a:cxn>
              <a:cxn ang="0">
                <a:pos x="173" y="53"/>
              </a:cxn>
              <a:cxn ang="0">
                <a:pos x="173" y="74"/>
              </a:cxn>
              <a:cxn ang="0">
                <a:pos x="173" y="88"/>
              </a:cxn>
              <a:cxn ang="0">
                <a:pos x="171" y="95"/>
              </a:cxn>
              <a:cxn ang="0">
                <a:pos x="168" y="99"/>
              </a:cxn>
              <a:cxn ang="0">
                <a:pos x="154" y="99"/>
              </a:cxn>
              <a:cxn ang="0">
                <a:pos x="146" y="109"/>
              </a:cxn>
              <a:cxn ang="0">
                <a:pos x="146" y="122"/>
              </a:cxn>
              <a:cxn ang="0">
                <a:pos x="146" y="135"/>
              </a:cxn>
              <a:cxn ang="0">
                <a:pos x="141" y="152"/>
              </a:cxn>
              <a:cxn ang="0">
                <a:pos x="118" y="152"/>
              </a:cxn>
              <a:cxn ang="0">
                <a:pos x="110" y="155"/>
              </a:cxn>
              <a:cxn ang="0">
                <a:pos x="93" y="155"/>
              </a:cxn>
              <a:cxn ang="0">
                <a:pos x="88" y="154"/>
              </a:cxn>
              <a:cxn ang="0">
                <a:pos x="82" y="151"/>
              </a:cxn>
              <a:cxn ang="0">
                <a:pos x="78" y="146"/>
              </a:cxn>
              <a:cxn ang="0">
                <a:pos x="72" y="143"/>
              </a:cxn>
              <a:cxn ang="0">
                <a:pos x="67" y="133"/>
              </a:cxn>
              <a:cxn ang="0">
                <a:pos x="59" y="135"/>
              </a:cxn>
              <a:cxn ang="0">
                <a:pos x="48" y="130"/>
              </a:cxn>
              <a:cxn ang="0">
                <a:pos x="42" y="133"/>
              </a:cxn>
              <a:cxn ang="0">
                <a:pos x="40" y="127"/>
              </a:cxn>
              <a:cxn ang="0">
                <a:pos x="32" y="123"/>
              </a:cxn>
              <a:cxn ang="0">
                <a:pos x="32" y="119"/>
              </a:cxn>
              <a:cxn ang="0">
                <a:pos x="27" y="112"/>
              </a:cxn>
              <a:cxn ang="0">
                <a:pos x="29" y="104"/>
              </a:cxn>
              <a:cxn ang="0">
                <a:pos x="30" y="98"/>
              </a:cxn>
              <a:cxn ang="0">
                <a:pos x="29" y="91"/>
              </a:cxn>
              <a:cxn ang="0">
                <a:pos x="27" y="83"/>
              </a:cxn>
              <a:cxn ang="0">
                <a:pos x="24" y="79"/>
              </a:cxn>
              <a:cxn ang="0">
                <a:pos x="22" y="72"/>
              </a:cxn>
              <a:cxn ang="0">
                <a:pos x="19" y="66"/>
              </a:cxn>
              <a:cxn ang="0">
                <a:pos x="18" y="59"/>
              </a:cxn>
              <a:cxn ang="0">
                <a:pos x="16" y="53"/>
              </a:cxn>
              <a:cxn ang="0">
                <a:pos x="14" y="47"/>
              </a:cxn>
              <a:cxn ang="0">
                <a:pos x="13" y="40"/>
              </a:cxn>
              <a:cxn ang="0">
                <a:pos x="10" y="34"/>
              </a:cxn>
              <a:cxn ang="0">
                <a:pos x="5" y="26"/>
              </a:cxn>
              <a:cxn ang="0">
                <a:pos x="2" y="21"/>
              </a:cxn>
              <a:cxn ang="0">
                <a:pos x="3" y="15"/>
              </a:cxn>
              <a:cxn ang="0">
                <a:pos x="6" y="8"/>
              </a:cxn>
              <a:cxn ang="0">
                <a:pos x="11" y="5"/>
              </a:cxn>
              <a:cxn ang="0">
                <a:pos x="37" y="0"/>
              </a:cxn>
            </a:cxnLst>
            <a:rect l="0" t="0" r="r" b="b"/>
            <a:pathLst>
              <a:path w="173" h="159">
                <a:moveTo>
                  <a:pt x="37" y="0"/>
                </a:moveTo>
                <a:lnTo>
                  <a:pt x="37" y="3"/>
                </a:lnTo>
                <a:lnTo>
                  <a:pt x="37" y="5"/>
                </a:lnTo>
                <a:lnTo>
                  <a:pt x="46" y="5"/>
                </a:lnTo>
                <a:lnTo>
                  <a:pt x="50" y="5"/>
                </a:lnTo>
                <a:lnTo>
                  <a:pt x="53" y="5"/>
                </a:lnTo>
                <a:lnTo>
                  <a:pt x="54" y="5"/>
                </a:lnTo>
                <a:lnTo>
                  <a:pt x="59" y="5"/>
                </a:lnTo>
                <a:lnTo>
                  <a:pt x="64" y="5"/>
                </a:lnTo>
                <a:lnTo>
                  <a:pt x="64" y="13"/>
                </a:lnTo>
                <a:lnTo>
                  <a:pt x="90" y="13"/>
                </a:lnTo>
                <a:lnTo>
                  <a:pt x="93" y="13"/>
                </a:lnTo>
                <a:lnTo>
                  <a:pt x="94" y="13"/>
                </a:lnTo>
                <a:lnTo>
                  <a:pt x="99" y="13"/>
                </a:lnTo>
                <a:lnTo>
                  <a:pt x="102" y="13"/>
                </a:lnTo>
                <a:lnTo>
                  <a:pt x="107" y="13"/>
                </a:lnTo>
                <a:lnTo>
                  <a:pt x="112" y="13"/>
                </a:lnTo>
                <a:lnTo>
                  <a:pt x="115" y="13"/>
                </a:lnTo>
                <a:lnTo>
                  <a:pt x="117" y="13"/>
                </a:lnTo>
                <a:lnTo>
                  <a:pt x="120" y="13"/>
                </a:lnTo>
                <a:lnTo>
                  <a:pt x="122" y="13"/>
                </a:lnTo>
                <a:lnTo>
                  <a:pt x="123" y="13"/>
                </a:lnTo>
                <a:lnTo>
                  <a:pt x="125" y="13"/>
                </a:lnTo>
                <a:lnTo>
                  <a:pt x="125" y="15"/>
                </a:lnTo>
                <a:lnTo>
                  <a:pt x="125" y="18"/>
                </a:lnTo>
                <a:lnTo>
                  <a:pt x="138" y="18"/>
                </a:lnTo>
                <a:lnTo>
                  <a:pt x="141" y="18"/>
                </a:lnTo>
                <a:lnTo>
                  <a:pt x="142" y="18"/>
                </a:lnTo>
                <a:lnTo>
                  <a:pt x="142" y="21"/>
                </a:lnTo>
                <a:lnTo>
                  <a:pt x="142" y="23"/>
                </a:lnTo>
                <a:lnTo>
                  <a:pt x="144" y="23"/>
                </a:lnTo>
                <a:lnTo>
                  <a:pt x="146" y="23"/>
                </a:lnTo>
                <a:lnTo>
                  <a:pt x="147" y="23"/>
                </a:lnTo>
                <a:lnTo>
                  <a:pt x="150" y="23"/>
                </a:lnTo>
                <a:lnTo>
                  <a:pt x="152" y="23"/>
                </a:lnTo>
                <a:lnTo>
                  <a:pt x="155" y="23"/>
                </a:lnTo>
                <a:lnTo>
                  <a:pt x="155" y="24"/>
                </a:lnTo>
                <a:lnTo>
                  <a:pt x="155" y="26"/>
                </a:lnTo>
                <a:lnTo>
                  <a:pt x="157" y="26"/>
                </a:lnTo>
                <a:lnTo>
                  <a:pt x="158" y="26"/>
                </a:lnTo>
                <a:lnTo>
                  <a:pt x="158" y="27"/>
                </a:lnTo>
                <a:lnTo>
                  <a:pt x="158" y="29"/>
                </a:lnTo>
                <a:lnTo>
                  <a:pt x="158" y="31"/>
                </a:lnTo>
                <a:lnTo>
                  <a:pt x="158" y="34"/>
                </a:lnTo>
                <a:lnTo>
                  <a:pt x="158" y="35"/>
                </a:lnTo>
                <a:lnTo>
                  <a:pt x="162" y="35"/>
                </a:lnTo>
                <a:lnTo>
                  <a:pt x="163" y="35"/>
                </a:lnTo>
                <a:lnTo>
                  <a:pt x="163" y="39"/>
                </a:lnTo>
                <a:lnTo>
                  <a:pt x="163" y="40"/>
                </a:lnTo>
                <a:lnTo>
                  <a:pt x="166" y="40"/>
                </a:lnTo>
                <a:lnTo>
                  <a:pt x="168" y="40"/>
                </a:lnTo>
                <a:lnTo>
                  <a:pt x="168" y="42"/>
                </a:lnTo>
                <a:lnTo>
                  <a:pt x="168" y="43"/>
                </a:lnTo>
                <a:lnTo>
                  <a:pt x="168" y="45"/>
                </a:lnTo>
                <a:lnTo>
                  <a:pt x="168" y="47"/>
                </a:lnTo>
                <a:lnTo>
                  <a:pt x="168" y="48"/>
                </a:lnTo>
                <a:lnTo>
                  <a:pt x="171" y="48"/>
                </a:lnTo>
                <a:lnTo>
                  <a:pt x="173" y="48"/>
                </a:lnTo>
                <a:lnTo>
                  <a:pt x="173" y="50"/>
                </a:lnTo>
                <a:lnTo>
                  <a:pt x="173" y="53"/>
                </a:lnTo>
                <a:lnTo>
                  <a:pt x="173" y="56"/>
                </a:lnTo>
                <a:lnTo>
                  <a:pt x="173" y="63"/>
                </a:lnTo>
                <a:lnTo>
                  <a:pt x="173" y="64"/>
                </a:lnTo>
                <a:lnTo>
                  <a:pt x="173" y="66"/>
                </a:lnTo>
                <a:lnTo>
                  <a:pt x="173" y="74"/>
                </a:lnTo>
                <a:lnTo>
                  <a:pt x="173" y="79"/>
                </a:lnTo>
                <a:lnTo>
                  <a:pt x="173" y="80"/>
                </a:lnTo>
                <a:lnTo>
                  <a:pt x="173" y="83"/>
                </a:lnTo>
                <a:lnTo>
                  <a:pt x="173" y="87"/>
                </a:lnTo>
                <a:lnTo>
                  <a:pt x="173" y="88"/>
                </a:lnTo>
                <a:lnTo>
                  <a:pt x="173" y="90"/>
                </a:lnTo>
                <a:lnTo>
                  <a:pt x="173" y="91"/>
                </a:lnTo>
                <a:lnTo>
                  <a:pt x="171" y="91"/>
                </a:lnTo>
                <a:lnTo>
                  <a:pt x="171" y="93"/>
                </a:lnTo>
                <a:lnTo>
                  <a:pt x="171" y="95"/>
                </a:lnTo>
                <a:lnTo>
                  <a:pt x="171" y="96"/>
                </a:lnTo>
                <a:lnTo>
                  <a:pt x="171" y="98"/>
                </a:lnTo>
                <a:lnTo>
                  <a:pt x="171" y="99"/>
                </a:lnTo>
                <a:lnTo>
                  <a:pt x="170" y="99"/>
                </a:lnTo>
                <a:lnTo>
                  <a:pt x="168" y="99"/>
                </a:lnTo>
                <a:lnTo>
                  <a:pt x="166" y="99"/>
                </a:lnTo>
                <a:lnTo>
                  <a:pt x="162" y="99"/>
                </a:lnTo>
                <a:lnTo>
                  <a:pt x="158" y="99"/>
                </a:lnTo>
                <a:lnTo>
                  <a:pt x="155" y="99"/>
                </a:lnTo>
                <a:lnTo>
                  <a:pt x="154" y="99"/>
                </a:lnTo>
                <a:lnTo>
                  <a:pt x="150" y="99"/>
                </a:lnTo>
                <a:lnTo>
                  <a:pt x="149" y="99"/>
                </a:lnTo>
                <a:lnTo>
                  <a:pt x="146" y="99"/>
                </a:lnTo>
                <a:lnTo>
                  <a:pt x="146" y="103"/>
                </a:lnTo>
                <a:lnTo>
                  <a:pt x="146" y="109"/>
                </a:lnTo>
                <a:lnTo>
                  <a:pt x="146" y="111"/>
                </a:lnTo>
                <a:lnTo>
                  <a:pt x="146" y="115"/>
                </a:lnTo>
                <a:lnTo>
                  <a:pt x="146" y="117"/>
                </a:lnTo>
                <a:lnTo>
                  <a:pt x="146" y="119"/>
                </a:lnTo>
                <a:lnTo>
                  <a:pt x="146" y="122"/>
                </a:lnTo>
                <a:lnTo>
                  <a:pt x="146" y="127"/>
                </a:lnTo>
                <a:lnTo>
                  <a:pt x="146" y="128"/>
                </a:lnTo>
                <a:lnTo>
                  <a:pt x="146" y="131"/>
                </a:lnTo>
                <a:lnTo>
                  <a:pt x="146" y="133"/>
                </a:lnTo>
                <a:lnTo>
                  <a:pt x="146" y="135"/>
                </a:lnTo>
                <a:lnTo>
                  <a:pt x="146" y="139"/>
                </a:lnTo>
                <a:lnTo>
                  <a:pt x="146" y="143"/>
                </a:lnTo>
                <a:lnTo>
                  <a:pt x="146" y="152"/>
                </a:lnTo>
                <a:lnTo>
                  <a:pt x="142" y="152"/>
                </a:lnTo>
                <a:lnTo>
                  <a:pt x="141" y="152"/>
                </a:lnTo>
                <a:lnTo>
                  <a:pt x="138" y="152"/>
                </a:lnTo>
                <a:lnTo>
                  <a:pt x="134" y="152"/>
                </a:lnTo>
                <a:lnTo>
                  <a:pt x="126" y="152"/>
                </a:lnTo>
                <a:lnTo>
                  <a:pt x="120" y="152"/>
                </a:lnTo>
                <a:lnTo>
                  <a:pt x="118" y="152"/>
                </a:lnTo>
                <a:lnTo>
                  <a:pt x="115" y="152"/>
                </a:lnTo>
                <a:lnTo>
                  <a:pt x="112" y="152"/>
                </a:lnTo>
                <a:lnTo>
                  <a:pt x="110" y="152"/>
                </a:lnTo>
                <a:lnTo>
                  <a:pt x="110" y="154"/>
                </a:lnTo>
                <a:lnTo>
                  <a:pt x="110" y="155"/>
                </a:lnTo>
                <a:lnTo>
                  <a:pt x="107" y="155"/>
                </a:lnTo>
                <a:lnTo>
                  <a:pt x="99" y="155"/>
                </a:lnTo>
                <a:lnTo>
                  <a:pt x="98" y="155"/>
                </a:lnTo>
                <a:lnTo>
                  <a:pt x="96" y="155"/>
                </a:lnTo>
                <a:lnTo>
                  <a:pt x="93" y="155"/>
                </a:lnTo>
                <a:lnTo>
                  <a:pt x="93" y="159"/>
                </a:lnTo>
                <a:lnTo>
                  <a:pt x="91" y="159"/>
                </a:lnTo>
                <a:lnTo>
                  <a:pt x="88" y="159"/>
                </a:lnTo>
                <a:lnTo>
                  <a:pt x="88" y="157"/>
                </a:lnTo>
                <a:lnTo>
                  <a:pt x="88" y="154"/>
                </a:lnTo>
                <a:lnTo>
                  <a:pt x="86" y="154"/>
                </a:lnTo>
                <a:lnTo>
                  <a:pt x="83" y="154"/>
                </a:lnTo>
                <a:lnTo>
                  <a:pt x="82" y="154"/>
                </a:lnTo>
                <a:lnTo>
                  <a:pt x="82" y="152"/>
                </a:lnTo>
                <a:lnTo>
                  <a:pt x="82" y="151"/>
                </a:lnTo>
                <a:lnTo>
                  <a:pt x="82" y="149"/>
                </a:lnTo>
                <a:lnTo>
                  <a:pt x="82" y="147"/>
                </a:lnTo>
                <a:lnTo>
                  <a:pt x="80" y="147"/>
                </a:lnTo>
                <a:lnTo>
                  <a:pt x="80" y="146"/>
                </a:lnTo>
                <a:lnTo>
                  <a:pt x="78" y="146"/>
                </a:lnTo>
                <a:lnTo>
                  <a:pt x="78" y="143"/>
                </a:lnTo>
                <a:lnTo>
                  <a:pt x="77" y="143"/>
                </a:lnTo>
                <a:lnTo>
                  <a:pt x="75" y="143"/>
                </a:lnTo>
                <a:lnTo>
                  <a:pt x="74" y="143"/>
                </a:lnTo>
                <a:lnTo>
                  <a:pt x="72" y="143"/>
                </a:lnTo>
                <a:lnTo>
                  <a:pt x="72" y="141"/>
                </a:lnTo>
                <a:lnTo>
                  <a:pt x="67" y="141"/>
                </a:lnTo>
                <a:lnTo>
                  <a:pt x="67" y="138"/>
                </a:lnTo>
                <a:lnTo>
                  <a:pt x="67" y="136"/>
                </a:lnTo>
                <a:lnTo>
                  <a:pt x="67" y="133"/>
                </a:lnTo>
                <a:lnTo>
                  <a:pt x="66" y="133"/>
                </a:lnTo>
                <a:lnTo>
                  <a:pt x="64" y="133"/>
                </a:lnTo>
                <a:lnTo>
                  <a:pt x="61" y="133"/>
                </a:lnTo>
                <a:lnTo>
                  <a:pt x="59" y="133"/>
                </a:lnTo>
                <a:lnTo>
                  <a:pt x="59" y="135"/>
                </a:lnTo>
                <a:lnTo>
                  <a:pt x="54" y="135"/>
                </a:lnTo>
                <a:lnTo>
                  <a:pt x="53" y="135"/>
                </a:lnTo>
                <a:lnTo>
                  <a:pt x="53" y="130"/>
                </a:lnTo>
                <a:lnTo>
                  <a:pt x="51" y="130"/>
                </a:lnTo>
                <a:lnTo>
                  <a:pt x="48" y="130"/>
                </a:lnTo>
                <a:lnTo>
                  <a:pt x="46" y="130"/>
                </a:lnTo>
                <a:lnTo>
                  <a:pt x="43" y="130"/>
                </a:lnTo>
                <a:lnTo>
                  <a:pt x="43" y="131"/>
                </a:lnTo>
                <a:lnTo>
                  <a:pt x="43" y="133"/>
                </a:lnTo>
                <a:lnTo>
                  <a:pt x="42" y="133"/>
                </a:lnTo>
                <a:lnTo>
                  <a:pt x="42" y="131"/>
                </a:lnTo>
                <a:lnTo>
                  <a:pt x="42" y="130"/>
                </a:lnTo>
                <a:lnTo>
                  <a:pt x="40" y="130"/>
                </a:lnTo>
                <a:lnTo>
                  <a:pt x="40" y="128"/>
                </a:lnTo>
                <a:lnTo>
                  <a:pt x="40" y="127"/>
                </a:lnTo>
                <a:lnTo>
                  <a:pt x="38" y="127"/>
                </a:lnTo>
                <a:lnTo>
                  <a:pt x="37" y="127"/>
                </a:lnTo>
                <a:lnTo>
                  <a:pt x="37" y="125"/>
                </a:lnTo>
                <a:lnTo>
                  <a:pt x="35" y="125"/>
                </a:lnTo>
                <a:lnTo>
                  <a:pt x="32" y="123"/>
                </a:lnTo>
                <a:lnTo>
                  <a:pt x="30" y="123"/>
                </a:lnTo>
                <a:lnTo>
                  <a:pt x="30" y="122"/>
                </a:lnTo>
                <a:lnTo>
                  <a:pt x="32" y="122"/>
                </a:lnTo>
                <a:lnTo>
                  <a:pt x="32" y="120"/>
                </a:lnTo>
                <a:lnTo>
                  <a:pt x="32" y="119"/>
                </a:lnTo>
                <a:lnTo>
                  <a:pt x="30" y="117"/>
                </a:lnTo>
                <a:lnTo>
                  <a:pt x="29" y="117"/>
                </a:lnTo>
                <a:lnTo>
                  <a:pt x="29" y="115"/>
                </a:lnTo>
                <a:lnTo>
                  <a:pt x="29" y="114"/>
                </a:lnTo>
                <a:lnTo>
                  <a:pt x="27" y="112"/>
                </a:lnTo>
                <a:lnTo>
                  <a:pt x="27" y="111"/>
                </a:lnTo>
                <a:lnTo>
                  <a:pt x="29" y="109"/>
                </a:lnTo>
                <a:lnTo>
                  <a:pt x="29" y="107"/>
                </a:lnTo>
                <a:lnTo>
                  <a:pt x="29" y="106"/>
                </a:lnTo>
                <a:lnTo>
                  <a:pt x="29" y="104"/>
                </a:lnTo>
                <a:lnTo>
                  <a:pt x="29" y="103"/>
                </a:lnTo>
                <a:lnTo>
                  <a:pt x="29" y="101"/>
                </a:lnTo>
                <a:lnTo>
                  <a:pt x="29" y="99"/>
                </a:lnTo>
                <a:lnTo>
                  <a:pt x="29" y="98"/>
                </a:lnTo>
                <a:lnTo>
                  <a:pt x="30" y="98"/>
                </a:lnTo>
                <a:lnTo>
                  <a:pt x="30" y="96"/>
                </a:lnTo>
                <a:lnTo>
                  <a:pt x="30" y="95"/>
                </a:lnTo>
                <a:lnTo>
                  <a:pt x="30" y="93"/>
                </a:lnTo>
                <a:lnTo>
                  <a:pt x="30" y="91"/>
                </a:lnTo>
                <a:lnTo>
                  <a:pt x="29" y="91"/>
                </a:lnTo>
                <a:lnTo>
                  <a:pt x="29" y="90"/>
                </a:lnTo>
                <a:lnTo>
                  <a:pt x="27" y="88"/>
                </a:lnTo>
                <a:lnTo>
                  <a:pt x="27" y="87"/>
                </a:lnTo>
                <a:lnTo>
                  <a:pt x="27" y="85"/>
                </a:lnTo>
                <a:lnTo>
                  <a:pt x="27" y="83"/>
                </a:lnTo>
                <a:lnTo>
                  <a:pt x="26" y="83"/>
                </a:lnTo>
                <a:lnTo>
                  <a:pt x="26" y="82"/>
                </a:lnTo>
                <a:lnTo>
                  <a:pt x="24" y="82"/>
                </a:lnTo>
                <a:lnTo>
                  <a:pt x="24" y="80"/>
                </a:lnTo>
                <a:lnTo>
                  <a:pt x="24" y="79"/>
                </a:lnTo>
                <a:lnTo>
                  <a:pt x="24" y="77"/>
                </a:lnTo>
                <a:lnTo>
                  <a:pt x="24" y="75"/>
                </a:lnTo>
                <a:lnTo>
                  <a:pt x="24" y="74"/>
                </a:lnTo>
                <a:lnTo>
                  <a:pt x="22" y="74"/>
                </a:lnTo>
                <a:lnTo>
                  <a:pt x="22" y="72"/>
                </a:lnTo>
                <a:lnTo>
                  <a:pt x="22" y="71"/>
                </a:lnTo>
                <a:lnTo>
                  <a:pt x="22" y="69"/>
                </a:lnTo>
                <a:lnTo>
                  <a:pt x="21" y="69"/>
                </a:lnTo>
                <a:lnTo>
                  <a:pt x="21" y="67"/>
                </a:lnTo>
                <a:lnTo>
                  <a:pt x="19" y="66"/>
                </a:lnTo>
                <a:lnTo>
                  <a:pt x="19" y="64"/>
                </a:lnTo>
                <a:lnTo>
                  <a:pt x="19" y="63"/>
                </a:lnTo>
                <a:lnTo>
                  <a:pt x="19" y="61"/>
                </a:lnTo>
                <a:lnTo>
                  <a:pt x="18" y="61"/>
                </a:lnTo>
                <a:lnTo>
                  <a:pt x="18" y="59"/>
                </a:lnTo>
                <a:lnTo>
                  <a:pt x="18" y="58"/>
                </a:lnTo>
                <a:lnTo>
                  <a:pt x="18" y="56"/>
                </a:lnTo>
                <a:lnTo>
                  <a:pt x="16" y="56"/>
                </a:lnTo>
                <a:lnTo>
                  <a:pt x="16" y="55"/>
                </a:lnTo>
                <a:lnTo>
                  <a:pt x="16" y="53"/>
                </a:lnTo>
                <a:lnTo>
                  <a:pt x="16" y="51"/>
                </a:lnTo>
                <a:lnTo>
                  <a:pt x="16" y="50"/>
                </a:lnTo>
                <a:lnTo>
                  <a:pt x="14" y="50"/>
                </a:lnTo>
                <a:lnTo>
                  <a:pt x="14" y="48"/>
                </a:lnTo>
                <a:lnTo>
                  <a:pt x="14" y="47"/>
                </a:lnTo>
                <a:lnTo>
                  <a:pt x="14" y="45"/>
                </a:lnTo>
                <a:lnTo>
                  <a:pt x="14" y="43"/>
                </a:lnTo>
                <a:lnTo>
                  <a:pt x="14" y="42"/>
                </a:lnTo>
                <a:lnTo>
                  <a:pt x="13" y="42"/>
                </a:lnTo>
                <a:lnTo>
                  <a:pt x="13" y="40"/>
                </a:lnTo>
                <a:lnTo>
                  <a:pt x="11" y="40"/>
                </a:lnTo>
                <a:lnTo>
                  <a:pt x="11" y="39"/>
                </a:lnTo>
                <a:lnTo>
                  <a:pt x="11" y="37"/>
                </a:lnTo>
                <a:lnTo>
                  <a:pt x="10" y="35"/>
                </a:lnTo>
                <a:lnTo>
                  <a:pt x="10" y="34"/>
                </a:lnTo>
                <a:lnTo>
                  <a:pt x="10" y="32"/>
                </a:lnTo>
                <a:lnTo>
                  <a:pt x="8" y="31"/>
                </a:lnTo>
                <a:lnTo>
                  <a:pt x="6" y="29"/>
                </a:lnTo>
                <a:lnTo>
                  <a:pt x="5" y="27"/>
                </a:lnTo>
                <a:lnTo>
                  <a:pt x="5" y="26"/>
                </a:lnTo>
                <a:lnTo>
                  <a:pt x="5" y="24"/>
                </a:lnTo>
                <a:lnTo>
                  <a:pt x="3" y="24"/>
                </a:lnTo>
                <a:lnTo>
                  <a:pt x="3" y="23"/>
                </a:lnTo>
                <a:lnTo>
                  <a:pt x="2" y="23"/>
                </a:lnTo>
                <a:lnTo>
                  <a:pt x="2" y="21"/>
                </a:lnTo>
                <a:lnTo>
                  <a:pt x="0" y="19"/>
                </a:lnTo>
                <a:lnTo>
                  <a:pt x="2" y="18"/>
                </a:lnTo>
                <a:lnTo>
                  <a:pt x="3" y="16"/>
                </a:lnTo>
                <a:lnTo>
                  <a:pt x="2" y="15"/>
                </a:lnTo>
                <a:lnTo>
                  <a:pt x="3" y="15"/>
                </a:lnTo>
                <a:lnTo>
                  <a:pt x="3" y="13"/>
                </a:lnTo>
                <a:lnTo>
                  <a:pt x="5" y="13"/>
                </a:lnTo>
                <a:lnTo>
                  <a:pt x="6" y="11"/>
                </a:lnTo>
                <a:lnTo>
                  <a:pt x="6" y="10"/>
                </a:lnTo>
                <a:lnTo>
                  <a:pt x="6" y="8"/>
                </a:lnTo>
                <a:lnTo>
                  <a:pt x="6" y="7"/>
                </a:lnTo>
                <a:lnTo>
                  <a:pt x="8" y="7"/>
                </a:lnTo>
                <a:lnTo>
                  <a:pt x="8" y="5"/>
                </a:lnTo>
                <a:lnTo>
                  <a:pt x="10" y="5"/>
                </a:lnTo>
                <a:lnTo>
                  <a:pt x="11" y="5"/>
                </a:lnTo>
                <a:lnTo>
                  <a:pt x="11" y="3"/>
                </a:lnTo>
                <a:lnTo>
                  <a:pt x="11" y="2"/>
                </a:lnTo>
                <a:lnTo>
                  <a:pt x="11" y="0"/>
                </a:lnTo>
                <a:lnTo>
                  <a:pt x="29" y="0"/>
                </a:lnTo>
                <a:lnTo>
                  <a:pt x="37" y="0"/>
                </a:lnTo>
                <a:close/>
              </a:path>
            </a:pathLst>
          </a:custGeom>
          <a:solidFill>
            <a:srgbClr val="F0C865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24" name="Freeform 76"/>
          <p:cNvSpPr>
            <a:spLocks/>
          </p:cNvSpPr>
          <p:nvPr/>
        </p:nvSpPr>
        <p:spPr bwMode="auto">
          <a:xfrm>
            <a:off x="3878263" y="4694238"/>
            <a:ext cx="630238" cy="733425"/>
          </a:xfrm>
          <a:custGeom>
            <a:avLst/>
            <a:gdLst/>
            <a:ahLst/>
            <a:cxnLst>
              <a:cxn ang="0">
                <a:pos x="64" y="27"/>
              </a:cxn>
              <a:cxn ang="0">
                <a:pos x="79" y="45"/>
              </a:cxn>
              <a:cxn ang="0">
                <a:pos x="99" y="57"/>
              </a:cxn>
              <a:cxn ang="0">
                <a:pos x="112" y="69"/>
              </a:cxn>
              <a:cxn ang="0">
                <a:pos x="128" y="85"/>
              </a:cxn>
              <a:cxn ang="0">
                <a:pos x="133" y="105"/>
              </a:cxn>
              <a:cxn ang="0">
                <a:pos x="143" y="123"/>
              </a:cxn>
              <a:cxn ang="0">
                <a:pos x="157" y="133"/>
              </a:cxn>
              <a:cxn ang="0">
                <a:pos x="176" y="137"/>
              </a:cxn>
              <a:cxn ang="0">
                <a:pos x="192" y="133"/>
              </a:cxn>
              <a:cxn ang="0">
                <a:pos x="210" y="126"/>
              </a:cxn>
              <a:cxn ang="0">
                <a:pos x="224" y="112"/>
              </a:cxn>
              <a:cxn ang="0">
                <a:pos x="240" y="113"/>
              </a:cxn>
              <a:cxn ang="0">
                <a:pos x="255" y="133"/>
              </a:cxn>
              <a:cxn ang="0">
                <a:pos x="255" y="150"/>
              </a:cxn>
              <a:cxn ang="0">
                <a:pos x="275" y="152"/>
              </a:cxn>
              <a:cxn ang="0">
                <a:pos x="290" y="166"/>
              </a:cxn>
              <a:cxn ang="0">
                <a:pos x="312" y="182"/>
              </a:cxn>
              <a:cxn ang="0">
                <a:pos x="330" y="217"/>
              </a:cxn>
              <a:cxn ang="0">
                <a:pos x="335" y="237"/>
              </a:cxn>
              <a:cxn ang="0">
                <a:pos x="336" y="257"/>
              </a:cxn>
              <a:cxn ang="0">
                <a:pos x="338" y="280"/>
              </a:cxn>
              <a:cxn ang="0">
                <a:pos x="357" y="288"/>
              </a:cxn>
              <a:cxn ang="0">
                <a:pos x="381" y="291"/>
              </a:cxn>
              <a:cxn ang="0">
                <a:pos x="397" y="302"/>
              </a:cxn>
              <a:cxn ang="0">
                <a:pos x="376" y="315"/>
              </a:cxn>
              <a:cxn ang="0">
                <a:pos x="360" y="333"/>
              </a:cxn>
              <a:cxn ang="0">
                <a:pos x="347" y="355"/>
              </a:cxn>
              <a:cxn ang="0">
                <a:pos x="354" y="384"/>
              </a:cxn>
              <a:cxn ang="0">
                <a:pos x="355" y="405"/>
              </a:cxn>
              <a:cxn ang="0">
                <a:pos x="351" y="414"/>
              </a:cxn>
              <a:cxn ang="0">
                <a:pos x="357" y="432"/>
              </a:cxn>
              <a:cxn ang="0">
                <a:pos x="362" y="449"/>
              </a:cxn>
              <a:cxn ang="0">
                <a:pos x="352" y="461"/>
              </a:cxn>
              <a:cxn ang="0">
                <a:pos x="341" y="448"/>
              </a:cxn>
              <a:cxn ang="0">
                <a:pos x="323" y="427"/>
              </a:cxn>
              <a:cxn ang="0">
                <a:pos x="307" y="416"/>
              </a:cxn>
              <a:cxn ang="0">
                <a:pos x="322" y="401"/>
              </a:cxn>
              <a:cxn ang="0">
                <a:pos x="311" y="381"/>
              </a:cxn>
              <a:cxn ang="0">
                <a:pos x="293" y="371"/>
              </a:cxn>
              <a:cxn ang="0">
                <a:pos x="287" y="355"/>
              </a:cxn>
              <a:cxn ang="0">
                <a:pos x="269" y="350"/>
              </a:cxn>
              <a:cxn ang="0">
                <a:pos x="251" y="344"/>
              </a:cxn>
              <a:cxn ang="0">
                <a:pos x="237" y="328"/>
              </a:cxn>
              <a:cxn ang="0">
                <a:pos x="239" y="310"/>
              </a:cxn>
              <a:cxn ang="0">
                <a:pos x="215" y="294"/>
              </a:cxn>
              <a:cxn ang="0">
                <a:pos x="195" y="286"/>
              </a:cxn>
              <a:cxn ang="0">
                <a:pos x="186" y="262"/>
              </a:cxn>
              <a:cxn ang="0">
                <a:pos x="179" y="238"/>
              </a:cxn>
              <a:cxn ang="0">
                <a:pos x="168" y="214"/>
              </a:cxn>
              <a:cxn ang="0">
                <a:pos x="154" y="197"/>
              </a:cxn>
              <a:cxn ang="0">
                <a:pos x="135" y="176"/>
              </a:cxn>
              <a:cxn ang="0">
                <a:pos x="127" y="157"/>
              </a:cxn>
              <a:cxn ang="0">
                <a:pos x="120" y="139"/>
              </a:cxn>
              <a:cxn ang="0">
                <a:pos x="99" y="149"/>
              </a:cxn>
              <a:cxn ang="0">
                <a:pos x="90" y="168"/>
              </a:cxn>
              <a:cxn ang="0">
                <a:pos x="71" y="161"/>
              </a:cxn>
              <a:cxn ang="0">
                <a:pos x="61" y="137"/>
              </a:cxn>
              <a:cxn ang="0">
                <a:pos x="56" y="113"/>
              </a:cxn>
              <a:cxn ang="0">
                <a:pos x="39" y="94"/>
              </a:cxn>
              <a:cxn ang="0">
                <a:pos x="18" y="78"/>
              </a:cxn>
              <a:cxn ang="0">
                <a:pos x="7" y="62"/>
              </a:cxn>
              <a:cxn ang="0">
                <a:pos x="29" y="17"/>
              </a:cxn>
            </a:cxnLst>
            <a:rect l="0" t="0" r="r" b="b"/>
            <a:pathLst>
              <a:path w="397" h="462">
                <a:moveTo>
                  <a:pt x="35" y="6"/>
                </a:moveTo>
                <a:lnTo>
                  <a:pt x="37" y="8"/>
                </a:lnTo>
                <a:lnTo>
                  <a:pt x="39" y="6"/>
                </a:lnTo>
                <a:lnTo>
                  <a:pt x="45" y="11"/>
                </a:lnTo>
                <a:lnTo>
                  <a:pt x="45" y="14"/>
                </a:lnTo>
                <a:lnTo>
                  <a:pt x="51" y="19"/>
                </a:lnTo>
                <a:lnTo>
                  <a:pt x="55" y="17"/>
                </a:lnTo>
                <a:lnTo>
                  <a:pt x="56" y="17"/>
                </a:lnTo>
                <a:lnTo>
                  <a:pt x="58" y="17"/>
                </a:lnTo>
                <a:lnTo>
                  <a:pt x="58" y="19"/>
                </a:lnTo>
                <a:lnTo>
                  <a:pt x="59" y="19"/>
                </a:lnTo>
                <a:lnTo>
                  <a:pt x="59" y="21"/>
                </a:lnTo>
                <a:lnTo>
                  <a:pt x="59" y="22"/>
                </a:lnTo>
                <a:lnTo>
                  <a:pt x="61" y="22"/>
                </a:lnTo>
                <a:lnTo>
                  <a:pt x="61" y="24"/>
                </a:lnTo>
                <a:lnTo>
                  <a:pt x="63" y="25"/>
                </a:lnTo>
                <a:lnTo>
                  <a:pt x="64" y="25"/>
                </a:lnTo>
                <a:lnTo>
                  <a:pt x="64" y="27"/>
                </a:lnTo>
                <a:lnTo>
                  <a:pt x="66" y="27"/>
                </a:lnTo>
                <a:lnTo>
                  <a:pt x="66" y="29"/>
                </a:lnTo>
                <a:lnTo>
                  <a:pt x="64" y="29"/>
                </a:lnTo>
                <a:lnTo>
                  <a:pt x="63" y="30"/>
                </a:lnTo>
                <a:lnTo>
                  <a:pt x="63" y="32"/>
                </a:lnTo>
                <a:lnTo>
                  <a:pt x="64" y="33"/>
                </a:lnTo>
                <a:lnTo>
                  <a:pt x="64" y="35"/>
                </a:lnTo>
                <a:lnTo>
                  <a:pt x="64" y="37"/>
                </a:lnTo>
                <a:lnTo>
                  <a:pt x="67" y="37"/>
                </a:lnTo>
                <a:lnTo>
                  <a:pt x="67" y="38"/>
                </a:lnTo>
                <a:lnTo>
                  <a:pt x="69" y="38"/>
                </a:lnTo>
                <a:lnTo>
                  <a:pt x="71" y="40"/>
                </a:lnTo>
                <a:lnTo>
                  <a:pt x="72" y="40"/>
                </a:lnTo>
                <a:lnTo>
                  <a:pt x="74" y="41"/>
                </a:lnTo>
                <a:lnTo>
                  <a:pt x="75" y="41"/>
                </a:lnTo>
                <a:lnTo>
                  <a:pt x="77" y="41"/>
                </a:lnTo>
                <a:lnTo>
                  <a:pt x="79" y="43"/>
                </a:lnTo>
                <a:lnTo>
                  <a:pt x="79" y="45"/>
                </a:lnTo>
                <a:lnTo>
                  <a:pt x="80" y="45"/>
                </a:lnTo>
                <a:lnTo>
                  <a:pt x="80" y="46"/>
                </a:lnTo>
                <a:lnTo>
                  <a:pt x="82" y="46"/>
                </a:lnTo>
                <a:lnTo>
                  <a:pt x="83" y="48"/>
                </a:lnTo>
                <a:lnTo>
                  <a:pt x="85" y="48"/>
                </a:lnTo>
                <a:lnTo>
                  <a:pt x="87" y="48"/>
                </a:lnTo>
                <a:lnTo>
                  <a:pt x="88" y="49"/>
                </a:lnTo>
                <a:lnTo>
                  <a:pt x="90" y="49"/>
                </a:lnTo>
                <a:lnTo>
                  <a:pt x="91" y="49"/>
                </a:lnTo>
                <a:lnTo>
                  <a:pt x="91" y="51"/>
                </a:lnTo>
                <a:lnTo>
                  <a:pt x="93" y="51"/>
                </a:lnTo>
                <a:lnTo>
                  <a:pt x="93" y="53"/>
                </a:lnTo>
                <a:lnTo>
                  <a:pt x="93" y="54"/>
                </a:lnTo>
                <a:lnTo>
                  <a:pt x="95" y="56"/>
                </a:lnTo>
                <a:lnTo>
                  <a:pt x="95" y="57"/>
                </a:lnTo>
                <a:lnTo>
                  <a:pt x="96" y="57"/>
                </a:lnTo>
                <a:lnTo>
                  <a:pt x="98" y="57"/>
                </a:lnTo>
                <a:lnTo>
                  <a:pt x="99" y="57"/>
                </a:lnTo>
                <a:lnTo>
                  <a:pt x="101" y="57"/>
                </a:lnTo>
                <a:lnTo>
                  <a:pt x="101" y="61"/>
                </a:lnTo>
                <a:lnTo>
                  <a:pt x="101" y="62"/>
                </a:lnTo>
                <a:lnTo>
                  <a:pt x="103" y="64"/>
                </a:lnTo>
                <a:lnTo>
                  <a:pt x="104" y="64"/>
                </a:lnTo>
                <a:lnTo>
                  <a:pt x="104" y="65"/>
                </a:lnTo>
                <a:lnTo>
                  <a:pt x="106" y="65"/>
                </a:lnTo>
                <a:lnTo>
                  <a:pt x="106" y="64"/>
                </a:lnTo>
                <a:lnTo>
                  <a:pt x="107" y="64"/>
                </a:lnTo>
                <a:lnTo>
                  <a:pt x="107" y="62"/>
                </a:lnTo>
                <a:lnTo>
                  <a:pt x="109" y="62"/>
                </a:lnTo>
                <a:lnTo>
                  <a:pt x="111" y="62"/>
                </a:lnTo>
                <a:lnTo>
                  <a:pt x="112" y="62"/>
                </a:lnTo>
                <a:lnTo>
                  <a:pt x="114" y="64"/>
                </a:lnTo>
                <a:lnTo>
                  <a:pt x="112" y="64"/>
                </a:lnTo>
                <a:lnTo>
                  <a:pt x="112" y="65"/>
                </a:lnTo>
                <a:lnTo>
                  <a:pt x="112" y="67"/>
                </a:lnTo>
                <a:lnTo>
                  <a:pt x="112" y="69"/>
                </a:lnTo>
                <a:lnTo>
                  <a:pt x="114" y="69"/>
                </a:lnTo>
                <a:lnTo>
                  <a:pt x="115" y="70"/>
                </a:lnTo>
                <a:lnTo>
                  <a:pt x="117" y="70"/>
                </a:lnTo>
                <a:lnTo>
                  <a:pt x="117" y="72"/>
                </a:lnTo>
                <a:lnTo>
                  <a:pt x="119" y="72"/>
                </a:lnTo>
                <a:lnTo>
                  <a:pt x="120" y="73"/>
                </a:lnTo>
                <a:lnTo>
                  <a:pt x="119" y="73"/>
                </a:lnTo>
                <a:lnTo>
                  <a:pt x="119" y="75"/>
                </a:lnTo>
                <a:lnTo>
                  <a:pt x="120" y="77"/>
                </a:lnTo>
                <a:lnTo>
                  <a:pt x="120" y="78"/>
                </a:lnTo>
                <a:lnTo>
                  <a:pt x="120" y="80"/>
                </a:lnTo>
                <a:lnTo>
                  <a:pt x="120" y="81"/>
                </a:lnTo>
                <a:lnTo>
                  <a:pt x="122" y="81"/>
                </a:lnTo>
                <a:lnTo>
                  <a:pt x="122" y="83"/>
                </a:lnTo>
                <a:lnTo>
                  <a:pt x="123" y="85"/>
                </a:lnTo>
                <a:lnTo>
                  <a:pt x="125" y="86"/>
                </a:lnTo>
                <a:lnTo>
                  <a:pt x="127" y="85"/>
                </a:lnTo>
                <a:lnTo>
                  <a:pt x="128" y="85"/>
                </a:lnTo>
                <a:lnTo>
                  <a:pt x="130" y="85"/>
                </a:lnTo>
                <a:lnTo>
                  <a:pt x="130" y="86"/>
                </a:lnTo>
                <a:lnTo>
                  <a:pt x="131" y="86"/>
                </a:lnTo>
                <a:lnTo>
                  <a:pt x="131" y="88"/>
                </a:lnTo>
                <a:lnTo>
                  <a:pt x="131" y="89"/>
                </a:lnTo>
                <a:lnTo>
                  <a:pt x="131" y="91"/>
                </a:lnTo>
                <a:lnTo>
                  <a:pt x="131" y="93"/>
                </a:lnTo>
                <a:lnTo>
                  <a:pt x="131" y="94"/>
                </a:lnTo>
                <a:lnTo>
                  <a:pt x="131" y="96"/>
                </a:lnTo>
                <a:lnTo>
                  <a:pt x="130" y="96"/>
                </a:lnTo>
                <a:lnTo>
                  <a:pt x="130" y="97"/>
                </a:lnTo>
                <a:lnTo>
                  <a:pt x="130" y="99"/>
                </a:lnTo>
                <a:lnTo>
                  <a:pt x="130" y="101"/>
                </a:lnTo>
                <a:lnTo>
                  <a:pt x="130" y="102"/>
                </a:lnTo>
                <a:lnTo>
                  <a:pt x="131" y="102"/>
                </a:lnTo>
                <a:lnTo>
                  <a:pt x="131" y="104"/>
                </a:lnTo>
                <a:lnTo>
                  <a:pt x="133" y="104"/>
                </a:lnTo>
                <a:lnTo>
                  <a:pt x="133" y="105"/>
                </a:lnTo>
                <a:lnTo>
                  <a:pt x="133" y="107"/>
                </a:lnTo>
                <a:lnTo>
                  <a:pt x="133" y="109"/>
                </a:lnTo>
                <a:lnTo>
                  <a:pt x="131" y="109"/>
                </a:lnTo>
                <a:lnTo>
                  <a:pt x="131" y="110"/>
                </a:lnTo>
                <a:lnTo>
                  <a:pt x="131" y="112"/>
                </a:lnTo>
                <a:lnTo>
                  <a:pt x="131" y="113"/>
                </a:lnTo>
                <a:lnTo>
                  <a:pt x="131" y="115"/>
                </a:lnTo>
                <a:lnTo>
                  <a:pt x="133" y="117"/>
                </a:lnTo>
                <a:lnTo>
                  <a:pt x="135" y="118"/>
                </a:lnTo>
                <a:lnTo>
                  <a:pt x="135" y="117"/>
                </a:lnTo>
                <a:lnTo>
                  <a:pt x="136" y="117"/>
                </a:lnTo>
                <a:lnTo>
                  <a:pt x="138" y="117"/>
                </a:lnTo>
                <a:lnTo>
                  <a:pt x="138" y="118"/>
                </a:lnTo>
                <a:lnTo>
                  <a:pt x="139" y="118"/>
                </a:lnTo>
                <a:lnTo>
                  <a:pt x="141" y="120"/>
                </a:lnTo>
                <a:lnTo>
                  <a:pt x="143" y="120"/>
                </a:lnTo>
                <a:lnTo>
                  <a:pt x="143" y="121"/>
                </a:lnTo>
                <a:lnTo>
                  <a:pt x="143" y="123"/>
                </a:lnTo>
                <a:lnTo>
                  <a:pt x="141" y="123"/>
                </a:lnTo>
                <a:lnTo>
                  <a:pt x="143" y="125"/>
                </a:lnTo>
                <a:lnTo>
                  <a:pt x="143" y="126"/>
                </a:lnTo>
                <a:lnTo>
                  <a:pt x="144" y="126"/>
                </a:lnTo>
                <a:lnTo>
                  <a:pt x="144" y="128"/>
                </a:lnTo>
                <a:lnTo>
                  <a:pt x="146" y="129"/>
                </a:lnTo>
                <a:lnTo>
                  <a:pt x="146" y="131"/>
                </a:lnTo>
                <a:lnTo>
                  <a:pt x="146" y="133"/>
                </a:lnTo>
                <a:lnTo>
                  <a:pt x="147" y="133"/>
                </a:lnTo>
                <a:lnTo>
                  <a:pt x="149" y="134"/>
                </a:lnTo>
                <a:lnTo>
                  <a:pt x="149" y="136"/>
                </a:lnTo>
                <a:lnTo>
                  <a:pt x="151" y="136"/>
                </a:lnTo>
                <a:lnTo>
                  <a:pt x="152" y="136"/>
                </a:lnTo>
                <a:lnTo>
                  <a:pt x="154" y="134"/>
                </a:lnTo>
                <a:lnTo>
                  <a:pt x="155" y="136"/>
                </a:lnTo>
                <a:lnTo>
                  <a:pt x="155" y="134"/>
                </a:lnTo>
                <a:lnTo>
                  <a:pt x="157" y="134"/>
                </a:lnTo>
                <a:lnTo>
                  <a:pt x="157" y="133"/>
                </a:lnTo>
                <a:lnTo>
                  <a:pt x="157" y="131"/>
                </a:lnTo>
                <a:lnTo>
                  <a:pt x="157" y="129"/>
                </a:lnTo>
                <a:lnTo>
                  <a:pt x="157" y="128"/>
                </a:lnTo>
                <a:lnTo>
                  <a:pt x="159" y="129"/>
                </a:lnTo>
                <a:lnTo>
                  <a:pt x="160" y="129"/>
                </a:lnTo>
                <a:lnTo>
                  <a:pt x="162" y="131"/>
                </a:lnTo>
                <a:lnTo>
                  <a:pt x="163" y="131"/>
                </a:lnTo>
                <a:lnTo>
                  <a:pt x="165" y="131"/>
                </a:lnTo>
                <a:lnTo>
                  <a:pt x="165" y="129"/>
                </a:lnTo>
                <a:lnTo>
                  <a:pt x="167" y="129"/>
                </a:lnTo>
                <a:lnTo>
                  <a:pt x="168" y="129"/>
                </a:lnTo>
                <a:lnTo>
                  <a:pt x="168" y="131"/>
                </a:lnTo>
                <a:lnTo>
                  <a:pt x="170" y="131"/>
                </a:lnTo>
                <a:lnTo>
                  <a:pt x="171" y="131"/>
                </a:lnTo>
                <a:lnTo>
                  <a:pt x="171" y="133"/>
                </a:lnTo>
                <a:lnTo>
                  <a:pt x="173" y="134"/>
                </a:lnTo>
                <a:lnTo>
                  <a:pt x="175" y="136"/>
                </a:lnTo>
                <a:lnTo>
                  <a:pt x="176" y="137"/>
                </a:lnTo>
                <a:lnTo>
                  <a:pt x="178" y="139"/>
                </a:lnTo>
                <a:lnTo>
                  <a:pt x="179" y="141"/>
                </a:lnTo>
                <a:lnTo>
                  <a:pt x="181" y="142"/>
                </a:lnTo>
                <a:lnTo>
                  <a:pt x="181" y="144"/>
                </a:lnTo>
                <a:lnTo>
                  <a:pt x="183" y="144"/>
                </a:lnTo>
                <a:lnTo>
                  <a:pt x="184" y="144"/>
                </a:lnTo>
                <a:lnTo>
                  <a:pt x="184" y="142"/>
                </a:lnTo>
                <a:lnTo>
                  <a:pt x="186" y="142"/>
                </a:lnTo>
                <a:lnTo>
                  <a:pt x="187" y="141"/>
                </a:lnTo>
                <a:lnTo>
                  <a:pt x="189" y="141"/>
                </a:lnTo>
                <a:lnTo>
                  <a:pt x="189" y="139"/>
                </a:lnTo>
                <a:lnTo>
                  <a:pt x="191" y="139"/>
                </a:lnTo>
                <a:lnTo>
                  <a:pt x="191" y="137"/>
                </a:lnTo>
                <a:lnTo>
                  <a:pt x="189" y="136"/>
                </a:lnTo>
                <a:lnTo>
                  <a:pt x="187" y="134"/>
                </a:lnTo>
                <a:lnTo>
                  <a:pt x="189" y="134"/>
                </a:lnTo>
                <a:lnTo>
                  <a:pt x="191" y="133"/>
                </a:lnTo>
                <a:lnTo>
                  <a:pt x="192" y="133"/>
                </a:lnTo>
                <a:lnTo>
                  <a:pt x="194" y="133"/>
                </a:lnTo>
                <a:lnTo>
                  <a:pt x="195" y="133"/>
                </a:lnTo>
                <a:lnTo>
                  <a:pt x="195" y="134"/>
                </a:lnTo>
                <a:lnTo>
                  <a:pt x="197" y="133"/>
                </a:lnTo>
                <a:lnTo>
                  <a:pt x="197" y="131"/>
                </a:lnTo>
                <a:lnTo>
                  <a:pt x="199" y="129"/>
                </a:lnTo>
                <a:lnTo>
                  <a:pt x="200" y="129"/>
                </a:lnTo>
                <a:lnTo>
                  <a:pt x="200" y="131"/>
                </a:lnTo>
                <a:lnTo>
                  <a:pt x="202" y="131"/>
                </a:lnTo>
                <a:lnTo>
                  <a:pt x="203" y="131"/>
                </a:lnTo>
                <a:lnTo>
                  <a:pt x="203" y="129"/>
                </a:lnTo>
                <a:lnTo>
                  <a:pt x="203" y="128"/>
                </a:lnTo>
                <a:lnTo>
                  <a:pt x="205" y="128"/>
                </a:lnTo>
                <a:lnTo>
                  <a:pt x="205" y="129"/>
                </a:lnTo>
                <a:lnTo>
                  <a:pt x="207" y="129"/>
                </a:lnTo>
                <a:lnTo>
                  <a:pt x="208" y="129"/>
                </a:lnTo>
                <a:lnTo>
                  <a:pt x="210" y="128"/>
                </a:lnTo>
                <a:lnTo>
                  <a:pt x="210" y="126"/>
                </a:lnTo>
                <a:lnTo>
                  <a:pt x="210" y="125"/>
                </a:lnTo>
                <a:lnTo>
                  <a:pt x="210" y="123"/>
                </a:lnTo>
                <a:lnTo>
                  <a:pt x="211" y="123"/>
                </a:lnTo>
                <a:lnTo>
                  <a:pt x="213" y="123"/>
                </a:lnTo>
                <a:lnTo>
                  <a:pt x="213" y="121"/>
                </a:lnTo>
                <a:lnTo>
                  <a:pt x="213" y="120"/>
                </a:lnTo>
                <a:lnTo>
                  <a:pt x="215" y="120"/>
                </a:lnTo>
                <a:lnTo>
                  <a:pt x="216" y="118"/>
                </a:lnTo>
                <a:lnTo>
                  <a:pt x="218" y="118"/>
                </a:lnTo>
                <a:lnTo>
                  <a:pt x="218" y="117"/>
                </a:lnTo>
                <a:lnTo>
                  <a:pt x="218" y="115"/>
                </a:lnTo>
                <a:lnTo>
                  <a:pt x="218" y="113"/>
                </a:lnTo>
                <a:lnTo>
                  <a:pt x="219" y="113"/>
                </a:lnTo>
                <a:lnTo>
                  <a:pt x="219" y="115"/>
                </a:lnTo>
                <a:lnTo>
                  <a:pt x="221" y="113"/>
                </a:lnTo>
                <a:lnTo>
                  <a:pt x="223" y="113"/>
                </a:lnTo>
                <a:lnTo>
                  <a:pt x="223" y="112"/>
                </a:lnTo>
                <a:lnTo>
                  <a:pt x="224" y="112"/>
                </a:lnTo>
                <a:lnTo>
                  <a:pt x="223" y="110"/>
                </a:lnTo>
                <a:lnTo>
                  <a:pt x="224" y="109"/>
                </a:lnTo>
                <a:lnTo>
                  <a:pt x="226" y="107"/>
                </a:lnTo>
                <a:lnTo>
                  <a:pt x="226" y="105"/>
                </a:lnTo>
                <a:lnTo>
                  <a:pt x="227" y="105"/>
                </a:lnTo>
                <a:lnTo>
                  <a:pt x="227" y="104"/>
                </a:lnTo>
                <a:lnTo>
                  <a:pt x="227" y="105"/>
                </a:lnTo>
                <a:lnTo>
                  <a:pt x="229" y="107"/>
                </a:lnTo>
                <a:lnTo>
                  <a:pt x="231" y="107"/>
                </a:lnTo>
                <a:lnTo>
                  <a:pt x="231" y="109"/>
                </a:lnTo>
                <a:lnTo>
                  <a:pt x="232" y="110"/>
                </a:lnTo>
                <a:lnTo>
                  <a:pt x="234" y="112"/>
                </a:lnTo>
                <a:lnTo>
                  <a:pt x="235" y="112"/>
                </a:lnTo>
                <a:lnTo>
                  <a:pt x="237" y="112"/>
                </a:lnTo>
                <a:lnTo>
                  <a:pt x="239" y="110"/>
                </a:lnTo>
                <a:lnTo>
                  <a:pt x="239" y="112"/>
                </a:lnTo>
                <a:lnTo>
                  <a:pt x="240" y="112"/>
                </a:lnTo>
                <a:lnTo>
                  <a:pt x="240" y="113"/>
                </a:lnTo>
                <a:lnTo>
                  <a:pt x="240" y="115"/>
                </a:lnTo>
                <a:lnTo>
                  <a:pt x="242" y="117"/>
                </a:lnTo>
                <a:lnTo>
                  <a:pt x="242" y="118"/>
                </a:lnTo>
                <a:lnTo>
                  <a:pt x="242" y="120"/>
                </a:lnTo>
                <a:lnTo>
                  <a:pt x="243" y="121"/>
                </a:lnTo>
                <a:lnTo>
                  <a:pt x="247" y="126"/>
                </a:lnTo>
                <a:lnTo>
                  <a:pt x="248" y="126"/>
                </a:lnTo>
                <a:lnTo>
                  <a:pt x="248" y="125"/>
                </a:lnTo>
                <a:lnTo>
                  <a:pt x="250" y="125"/>
                </a:lnTo>
                <a:lnTo>
                  <a:pt x="251" y="123"/>
                </a:lnTo>
                <a:lnTo>
                  <a:pt x="253" y="123"/>
                </a:lnTo>
                <a:lnTo>
                  <a:pt x="253" y="125"/>
                </a:lnTo>
                <a:lnTo>
                  <a:pt x="255" y="125"/>
                </a:lnTo>
                <a:lnTo>
                  <a:pt x="255" y="126"/>
                </a:lnTo>
                <a:lnTo>
                  <a:pt x="255" y="128"/>
                </a:lnTo>
                <a:lnTo>
                  <a:pt x="255" y="129"/>
                </a:lnTo>
                <a:lnTo>
                  <a:pt x="255" y="131"/>
                </a:lnTo>
                <a:lnTo>
                  <a:pt x="255" y="133"/>
                </a:lnTo>
                <a:lnTo>
                  <a:pt x="253" y="133"/>
                </a:lnTo>
                <a:lnTo>
                  <a:pt x="253" y="134"/>
                </a:lnTo>
                <a:lnTo>
                  <a:pt x="253" y="136"/>
                </a:lnTo>
                <a:lnTo>
                  <a:pt x="253" y="137"/>
                </a:lnTo>
                <a:lnTo>
                  <a:pt x="253" y="139"/>
                </a:lnTo>
                <a:lnTo>
                  <a:pt x="255" y="139"/>
                </a:lnTo>
                <a:lnTo>
                  <a:pt x="255" y="141"/>
                </a:lnTo>
                <a:lnTo>
                  <a:pt x="255" y="139"/>
                </a:lnTo>
                <a:lnTo>
                  <a:pt x="256" y="141"/>
                </a:lnTo>
                <a:lnTo>
                  <a:pt x="258" y="141"/>
                </a:lnTo>
                <a:lnTo>
                  <a:pt x="258" y="142"/>
                </a:lnTo>
                <a:lnTo>
                  <a:pt x="258" y="144"/>
                </a:lnTo>
                <a:lnTo>
                  <a:pt x="256" y="144"/>
                </a:lnTo>
                <a:lnTo>
                  <a:pt x="256" y="145"/>
                </a:lnTo>
                <a:lnTo>
                  <a:pt x="256" y="147"/>
                </a:lnTo>
                <a:lnTo>
                  <a:pt x="255" y="147"/>
                </a:lnTo>
                <a:lnTo>
                  <a:pt x="255" y="149"/>
                </a:lnTo>
                <a:lnTo>
                  <a:pt x="255" y="150"/>
                </a:lnTo>
                <a:lnTo>
                  <a:pt x="256" y="150"/>
                </a:lnTo>
                <a:lnTo>
                  <a:pt x="256" y="152"/>
                </a:lnTo>
                <a:lnTo>
                  <a:pt x="258" y="153"/>
                </a:lnTo>
                <a:lnTo>
                  <a:pt x="258" y="155"/>
                </a:lnTo>
                <a:lnTo>
                  <a:pt x="259" y="155"/>
                </a:lnTo>
                <a:lnTo>
                  <a:pt x="261" y="155"/>
                </a:lnTo>
                <a:lnTo>
                  <a:pt x="263" y="155"/>
                </a:lnTo>
                <a:lnTo>
                  <a:pt x="264" y="157"/>
                </a:lnTo>
                <a:lnTo>
                  <a:pt x="266" y="157"/>
                </a:lnTo>
                <a:lnTo>
                  <a:pt x="267" y="157"/>
                </a:lnTo>
                <a:lnTo>
                  <a:pt x="267" y="155"/>
                </a:lnTo>
                <a:lnTo>
                  <a:pt x="269" y="155"/>
                </a:lnTo>
                <a:lnTo>
                  <a:pt x="269" y="153"/>
                </a:lnTo>
                <a:lnTo>
                  <a:pt x="271" y="153"/>
                </a:lnTo>
                <a:lnTo>
                  <a:pt x="271" y="152"/>
                </a:lnTo>
                <a:lnTo>
                  <a:pt x="272" y="152"/>
                </a:lnTo>
                <a:lnTo>
                  <a:pt x="274" y="152"/>
                </a:lnTo>
                <a:lnTo>
                  <a:pt x="275" y="152"/>
                </a:lnTo>
                <a:lnTo>
                  <a:pt x="277" y="152"/>
                </a:lnTo>
                <a:lnTo>
                  <a:pt x="277" y="153"/>
                </a:lnTo>
                <a:lnTo>
                  <a:pt x="279" y="153"/>
                </a:lnTo>
                <a:lnTo>
                  <a:pt x="279" y="155"/>
                </a:lnTo>
                <a:lnTo>
                  <a:pt x="279" y="157"/>
                </a:lnTo>
                <a:lnTo>
                  <a:pt x="280" y="158"/>
                </a:lnTo>
                <a:lnTo>
                  <a:pt x="282" y="158"/>
                </a:lnTo>
                <a:lnTo>
                  <a:pt x="283" y="158"/>
                </a:lnTo>
                <a:lnTo>
                  <a:pt x="285" y="158"/>
                </a:lnTo>
                <a:lnTo>
                  <a:pt x="287" y="158"/>
                </a:lnTo>
                <a:lnTo>
                  <a:pt x="285" y="160"/>
                </a:lnTo>
                <a:lnTo>
                  <a:pt x="287" y="160"/>
                </a:lnTo>
                <a:lnTo>
                  <a:pt x="287" y="161"/>
                </a:lnTo>
                <a:lnTo>
                  <a:pt x="288" y="161"/>
                </a:lnTo>
                <a:lnTo>
                  <a:pt x="288" y="163"/>
                </a:lnTo>
                <a:lnTo>
                  <a:pt x="290" y="163"/>
                </a:lnTo>
                <a:lnTo>
                  <a:pt x="290" y="165"/>
                </a:lnTo>
                <a:lnTo>
                  <a:pt x="290" y="166"/>
                </a:lnTo>
                <a:lnTo>
                  <a:pt x="291" y="166"/>
                </a:lnTo>
                <a:lnTo>
                  <a:pt x="291" y="168"/>
                </a:lnTo>
                <a:lnTo>
                  <a:pt x="298" y="169"/>
                </a:lnTo>
                <a:lnTo>
                  <a:pt x="299" y="169"/>
                </a:lnTo>
                <a:lnTo>
                  <a:pt x="303" y="171"/>
                </a:lnTo>
                <a:lnTo>
                  <a:pt x="304" y="171"/>
                </a:lnTo>
                <a:lnTo>
                  <a:pt x="304" y="173"/>
                </a:lnTo>
                <a:lnTo>
                  <a:pt x="304" y="174"/>
                </a:lnTo>
                <a:lnTo>
                  <a:pt x="306" y="174"/>
                </a:lnTo>
                <a:lnTo>
                  <a:pt x="307" y="176"/>
                </a:lnTo>
                <a:lnTo>
                  <a:pt x="309" y="177"/>
                </a:lnTo>
                <a:lnTo>
                  <a:pt x="311" y="177"/>
                </a:lnTo>
                <a:lnTo>
                  <a:pt x="311" y="179"/>
                </a:lnTo>
                <a:lnTo>
                  <a:pt x="312" y="179"/>
                </a:lnTo>
                <a:lnTo>
                  <a:pt x="312" y="181"/>
                </a:lnTo>
                <a:lnTo>
                  <a:pt x="311" y="181"/>
                </a:lnTo>
                <a:lnTo>
                  <a:pt x="312" y="181"/>
                </a:lnTo>
                <a:lnTo>
                  <a:pt x="312" y="182"/>
                </a:lnTo>
                <a:lnTo>
                  <a:pt x="314" y="182"/>
                </a:lnTo>
                <a:lnTo>
                  <a:pt x="315" y="184"/>
                </a:lnTo>
                <a:lnTo>
                  <a:pt x="317" y="187"/>
                </a:lnTo>
                <a:lnTo>
                  <a:pt x="319" y="189"/>
                </a:lnTo>
                <a:lnTo>
                  <a:pt x="320" y="192"/>
                </a:lnTo>
                <a:lnTo>
                  <a:pt x="322" y="193"/>
                </a:lnTo>
                <a:lnTo>
                  <a:pt x="323" y="197"/>
                </a:lnTo>
                <a:lnTo>
                  <a:pt x="325" y="198"/>
                </a:lnTo>
                <a:lnTo>
                  <a:pt x="330" y="203"/>
                </a:lnTo>
                <a:lnTo>
                  <a:pt x="335" y="208"/>
                </a:lnTo>
                <a:lnTo>
                  <a:pt x="336" y="209"/>
                </a:lnTo>
                <a:lnTo>
                  <a:pt x="335" y="211"/>
                </a:lnTo>
                <a:lnTo>
                  <a:pt x="333" y="213"/>
                </a:lnTo>
                <a:lnTo>
                  <a:pt x="333" y="214"/>
                </a:lnTo>
                <a:lnTo>
                  <a:pt x="331" y="214"/>
                </a:lnTo>
                <a:lnTo>
                  <a:pt x="331" y="216"/>
                </a:lnTo>
                <a:lnTo>
                  <a:pt x="331" y="217"/>
                </a:lnTo>
                <a:lnTo>
                  <a:pt x="330" y="217"/>
                </a:lnTo>
                <a:lnTo>
                  <a:pt x="330" y="219"/>
                </a:lnTo>
                <a:lnTo>
                  <a:pt x="330" y="221"/>
                </a:lnTo>
                <a:lnTo>
                  <a:pt x="330" y="224"/>
                </a:lnTo>
                <a:lnTo>
                  <a:pt x="331" y="225"/>
                </a:lnTo>
                <a:lnTo>
                  <a:pt x="330" y="225"/>
                </a:lnTo>
                <a:lnTo>
                  <a:pt x="331" y="227"/>
                </a:lnTo>
                <a:lnTo>
                  <a:pt x="333" y="227"/>
                </a:lnTo>
                <a:lnTo>
                  <a:pt x="335" y="227"/>
                </a:lnTo>
                <a:lnTo>
                  <a:pt x="336" y="227"/>
                </a:lnTo>
                <a:lnTo>
                  <a:pt x="338" y="227"/>
                </a:lnTo>
                <a:lnTo>
                  <a:pt x="338" y="229"/>
                </a:lnTo>
                <a:lnTo>
                  <a:pt x="338" y="230"/>
                </a:lnTo>
                <a:lnTo>
                  <a:pt x="338" y="232"/>
                </a:lnTo>
                <a:lnTo>
                  <a:pt x="336" y="232"/>
                </a:lnTo>
                <a:lnTo>
                  <a:pt x="336" y="233"/>
                </a:lnTo>
                <a:lnTo>
                  <a:pt x="336" y="235"/>
                </a:lnTo>
                <a:lnTo>
                  <a:pt x="335" y="235"/>
                </a:lnTo>
                <a:lnTo>
                  <a:pt x="335" y="237"/>
                </a:lnTo>
                <a:lnTo>
                  <a:pt x="335" y="238"/>
                </a:lnTo>
                <a:lnTo>
                  <a:pt x="335" y="240"/>
                </a:lnTo>
                <a:lnTo>
                  <a:pt x="335" y="241"/>
                </a:lnTo>
                <a:lnTo>
                  <a:pt x="336" y="241"/>
                </a:lnTo>
                <a:lnTo>
                  <a:pt x="336" y="243"/>
                </a:lnTo>
                <a:lnTo>
                  <a:pt x="336" y="245"/>
                </a:lnTo>
                <a:lnTo>
                  <a:pt x="338" y="245"/>
                </a:lnTo>
                <a:lnTo>
                  <a:pt x="338" y="246"/>
                </a:lnTo>
                <a:lnTo>
                  <a:pt x="338" y="248"/>
                </a:lnTo>
                <a:lnTo>
                  <a:pt x="339" y="248"/>
                </a:lnTo>
                <a:lnTo>
                  <a:pt x="339" y="249"/>
                </a:lnTo>
                <a:lnTo>
                  <a:pt x="341" y="249"/>
                </a:lnTo>
                <a:lnTo>
                  <a:pt x="339" y="251"/>
                </a:lnTo>
                <a:lnTo>
                  <a:pt x="338" y="253"/>
                </a:lnTo>
                <a:lnTo>
                  <a:pt x="336" y="253"/>
                </a:lnTo>
                <a:lnTo>
                  <a:pt x="336" y="254"/>
                </a:lnTo>
                <a:lnTo>
                  <a:pt x="336" y="256"/>
                </a:lnTo>
                <a:lnTo>
                  <a:pt x="336" y="257"/>
                </a:lnTo>
                <a:lnTo>
                  <a:pt x="338" y="259"/>
                </a:lnTo>
                <a:lnTo>
                  <a:pt x="338" y="261"/>
                </a:lnTo>
                <a:lnTo>
                  <a:pt x="338" y="262"/>
                </a:lnTo>
                <a:lnTo>
                  <a:pt x="339" y="262"/>
                </a:lnTo>
                <a:lnTo>
                  <a:pt x="341" y="264"/>
                </a:lnTo>
                <a:lnTo>
                  <a:pt x="341" y="265"/>
                </a:lnTo>
                <a:lnTo>
                  <a:pt x="339" y="265"/>
                </a:lnTo>
                <a:lnTo>
                  <a:pt x="339" y="267"/>
                </a:lnTo>
                <a:lnTo>
                  <a:pt x="338" y="269"/>
                </a:lnTo>
                <a:lnTo>
                  <a:pt x="338" y="270"/>
                </a:lnTo>
                <a:lnTo>
                  <a:pt x="338" y="272"/>
                </a:lnTo>
                <a:lnTo>
                  <a:pt x="336" y="272"/>
                </a:lnTo>
                <a:lnTo>
                  <a:pt x="336" y="273"/>
                </a:lnTo>
                <a:lnTo>
                  <a:pt x="336" y="275"/>
                </a:lnTo>
                <a:lnTo>
                  <a:pt x="336" y="277"/>
                </a:lnTo>
                <a:lnTo>
                  <a:pt x="338" y="277"/>
                </a:lnTo>
                <a:lnTo>
                  <a:pt x="338" y="278"/>
                </a:lnTo>
                <a:lnTo>
                  <a:pt x="338" y="280"/>
                </a:lnTo>
                <a:lnTo>
                  <a:pt x="339" y="280"/>
                </a:lnTo>
                <a:lnTo>
                  <a:pt x="339" y="281"/>
                </a:lnTo>
                <a:lnTo>
                  <a:pt x="339" y="283"/>
                </a:lnTo>
                <a:lnTo>
                  <a:pt x="341" y="283"/>
                </a:lnTo>
                <a:lnTo>
                  <a:pt x="343" y="283"/>
                </a:lnTo>
                <a:lnTo>
                  <a:pt x="344" y="283"/>
                </a:lnTo>
                <a:lnTo>
                  <a:pt x="346" y="283"/>
                </a:lnTo>
                <a:lnTo>
                  <a:pt x="347" y="283"/>
                </a:lnTo>
                <a:lnTo>
                  <a:pt x="347" y="281"/>
                </a:lnTo>
                <a:lnTo>
                  <a:pt x="349" y="281"/>
                </a:lnTo>
                <a:lnTo>
                  <a:pt x="349" y="283"/>
                </a:lnTo>
                <a:lnTo>
                  <a:pt x="349" y="285"/>
                </a:lnTo>
                <a:lnTo>
                  <a:pt x="351" y="285"/>
                </a:lnTo>
                <a:lnTo>
                  <a:pt x="352" y="286"/>
                </a:lnTo>
                <a:lnTo>
                  <a:pt x="354" y="286"/>
                </a:lnTo>
                <a:lnTo>
                  <a:pt x="355" y="286"/>
                </a:lnTo>
                <a:lnTo>
                  <a:pt x="355" y="288"/>
                </a:lnTo>
                <a:lnTo>
                  <a:pt x="357" y="288"/>
                </a:lnTo>
                <a:lnTo>
                  <a:pt x="359" y="289"/>
                </a:lnTo>
                <a:lnTo>
                  <a:pt x="360" y="291"/>
                </a:lnTo>
                <a:lnTo>
                  <a:pt x="360" y="293"/>
                </a:lnTo>
                <a:lnTo>
                  <a:pt x="362" y="293"/>
                </a:lnTo>
                <a:lnTo>
                  <a:pt x="362" y="294"/>
                </a:lnTo>
                <a:lnTo>
                  <a:pt x="363" y="294"/>
                </a:lnTo>
                <a:lnTo>
                  <a:pt x="365" y="296"/>
                </a:lnTo>
                <a:lnTo>
                  <a:pt x="367" y="297"/>
                </a:lnTo>
                <a:lnTo>
                  <a:pt x="368" y="297"/>
                </a:lnTo>
                <a:lnTo>
                  <a:pt x="370" y="296"/>
                </a:lnTo>
                <a:lnTo>
                  <a:pt x="371" y="296"/>
                </a:lnTo>
                <a:lnTo>
                  <a:pt x="371" y="294"/>
                </a:lnTo>
                <a:lnTo>
                  <a:pt x="373" y="293"/>
                </a:lnTo>
                <a:lnTo>
                  <a:pt x="375" y="293"/>
                </a:lnTo>
                <a:lnTo>
                  <a:pt x="376" y="293"/>
                </a:lnTo>
                <a:lnTo>
                  <a:pt x="376" y="291"/>
                </a:lnTo>
                <a:lnTo>
                  <a:pt x="379" y="291"/>
                </a:lnTo>
                <a:lnTo>
                  <a:pt x="381" y="291"/>
                </a:lnTo>
                <a:lnTo>
                  <a:pt x="381" y="289"/>
                </a:lnTo>
                <a:lnTo>
                  <a:pt x="383" y="289"/>
                </a:lnTo>
                <a:lnTo>
                  <a:pt x="383" y="291"/>
                </a:lnTo>
                <a:lnTo>
                  <a:pt x="384" y="291"/>
                </a:lnTo>
                <a:lnTo>
                  <a:pt x="386" y="291"/>
                </a:lnTo>
                <a:lnTo>
                  <a:pt x="387" y="289"/>
                </a:lnTo>
                <a:lnTo>
                  <a:pt x="389" y="289"/>
                </a:lnTo>
                <a:lnTo>
                  <a:pt x="389" y="291"/>
                </a:lnTo>
                <a:lnTo>
                  <a:pt x="391" y="289"/>
                </a:lnTo>
                <a:lnTo>
                  <a:pt x="392" y="291"/>
                </a:lnTo>
                <a:lnTo>
                  <a:pt x="394" y="291"/>
                </a:lnTo>
                <a:lnTo>
                  <a:pt x="394" y="294"/>
                </a:lnTo>
                <a:lnTo>
                  <a:pt x="395" y="299"/>
                </a:lnTo>
                <a:lnTo>
                  <a:pt x="397" y="299"/>
                </a:lnTo>
                <a:lnTo>
                  <a:pt x="397" y="301"/>
                </a:lnTo>
                <a:lnTo>
                  <a:pt x="395" y="301"/>
                </a:lnTo>
                <a:lnTo>
                  <a:pt x="395" y="302"/>
                </a:lnTo>
                <a:lnTo>
                  <a:pt x="397" y="302"/>
                </a:lnTo>
                <a:lnTo>
                  <a:pt x="395" y="302"/>
                </a:lnTo>
                <a:lnTo>
                  <a:pt x="395" y="304"/>
                </a:lnTo>
                <a:lnTo>
                  <a:pt x="394" y="304"/>
                </a:lnTo>
                <a:lnTo>
                  <a:pt x="394" y="305"/>
                </a:lnTo>
                <a:lnTo>
                  <a:pt x="392" y="305"/>
                </a:lnTo>
                <a:lnTo>
                  <a:pt x="391" y="305"/>
                </a:lnTo>
                <a:lnTo>
                  <a:pt x="389" y="305"/>
                </a:lnTo>
                <a:lnTo>
                  <a:pt x="387" y="305"/>
                </a:lnTo>
                <a:lnTo>
                  <a:pt x="387" y="307"/>
                </a:lnTo>
                <a:lnTo>
                  <a:pt x="386" y="309"/>
                </a:lnTo>
                <a:lnTo>
                  <a:pt x="384" y="309"/>
                </a:lnTo>
                <a:lnTo>
                  <a:pt x="383" y="310"/>
                </a:lnTo>
                <a:lnTo>
                  <a:pt x="383" y="312"/>
                </a:lnTo>
                <a:lnTo>
                  <a:pt x="381" y="312"/>
                </a:lnTo>
                <a:lnTo>
                  <a:pt x="379" y="312"/>
                </a:lnTo>
                <a:lnTo>
                  <a:pt x="378" y="312"/>
                </a:lnTo>
                <a:lnTo>
                  <a:pt x="376" y="313"/>
                </a:lnTo>
                <a:lnTo>
                  <a:pt x="376" y="315"/>
                </a:lnTo>
                <a:lnTo>
                  <a:pt x="376" y="317"/>
                </a:lnTo>
                <a:lnTo>
                  <a:pt x="376" y="318"/>
                </a:lnTo>
                <a:lnTo>
                  <a:pt x="376" y="320"/>
                </a:lnTo>
                <a:lnTo>
                  <a:pt x="375" y="321"/>
                </a:lnTo>
                <a:lnTo>
                  <a:pt x="373" y="321"/>
                </a:lnTo>
                <a:lnTo>
                  <a:pt x="373" y="323"/>
                </a:lnTo>
                <a:lnTo>
                  <a:pt x="375" y="323"/>
                </a:lnTo>
                <a:lnTo>
                  <a:pt x="375" y="325"/>
                </a:lnTo>
                <a:lnTo>
                  <a:pt x="376" y="326"/>
                </a:lnTo>
                <a:lnTo>
                  <a:pt x="376" y="328"/>
                </a:lnTo>
                <a:lnTo>
                  <a:pt x="375" y="328"/>
                </a:lnTo>
                <a:lnTo>
                  <a:pt x="375" y="329"/>
                </a:lnTo>
                <a:lnTo>
                  <a:pt x="373" y="329"/>
                </a:lnTo>
                <a:lnTo>
                  <a:pt x="371" y="328"/>
                </a:lnTo>
                <a:lnTo>
                  <a:pt x="370" y="328"/>
                </a:lnTo>
                <a:lnTo>
                  <a:pt x="367" y="329"/>
                </a:lnTo>
                <a:lnTo>
                  <a:pt x="367" y="331"/>
                </a:lnTo>
                <a:lnTo>
                  <a:pt x="360" y="333"/>
                </a:lnTo>
                <a:lnTo>
                  <a:pt x="354" y="334"/>
                </a:lnTo>
                <a:lnTo>
                  <a:pt x="354" y="336"/>
                </a:lnTo>
                <a:lnTo>
                  <a:pt x="354" y="337"/>
                </a:lnTo>
                <a:lnTo>
                  <a:pt x="352" y="337"/>
                </a:lnTo>
                <a:lnTo>
                  <a:pt x="351" y="337"/>
                </a:lnTo>
                <a:lnTo>
                  <a:pt x="349" y="337"/>
                </a:lnTo>
                <a:lnTo>
                  <a:pt x="347" y="337"/>
                </a:lnTo>
                <a:lnTo>
                  <a:pt x="346" y="337"/>
                </a:lnTo>
                <a:lnTo>
                  <a:pt x="341" y="339"/>
                </a:lnTo>
                <a:lnTo>
                  <a:pt x="343" y="342"/>
                </a:lnTo>
                <a:lnTo>
                  <a:pt x="344" y="344"/>
                </a:lnTo>
                <a:lnTo>
                  <a:pt x="346" y="345"/>
                </a:lnTo>
                <a:lnTo>
                  <a:pt x="346" y="347"/>
                </a:lnTo>
                <a:lnTo>
                  <a:pt x="346" y="349"/>
                </a:lnTo>
                <a:lnTo>
                  <a:pt x="347" y="349"/>
                </a:lnTo>
                <a:lnTo>
                  <a:pt x="347" y="350"/>
                </a:lnTo>
                <a:lnTo>
                  <a:pt x="349" y="352"/>
                </a:lnTo>
                <a:lnTo>
                  <a:pt x="347" y="355"/>
                </a:lnTo>
                <a:lnTo>
                  <a:pt x="346" y="357"/>
                </a:lnTo>
                <a:lnTo>
                  <a:pt x="346" y="358"/>
                </a:lnTo>
                <a:lnTo>
                  <a:pt x="343" y="365"/>
                </a:lnTo>
                <a:lnTo>
                  <a:pt x="344" y="366"/>
                </a:lnTo>
                <a:lnTo>
                  <a:pt x="344" y="368"/>
                </a:lnTo>
                <a:lnTo>
                  <a:pt x="346" y="369"/>
                </a:lnTo>
                <a:lnTo>
                  <a:pt x="346" y="371"/>
                </a:lnTo>
                <a:lnTo>
                  <a:pt x="347" y="373"/>
                </a:lnTo>
                <a:lnTo>
                  <a:pt x="347" y="374"/>
                </a:lnTo>
                <a:lnTo>
                  <a:pt x="347" y="376"/>
                </a:lnTo>
                <a:lnTo>
                  <a:pt x="347" y="377"/>
                </a:lnTo>
                <a:lnTo>
                  <a:pt x="349" y="379"/>
                </a:lnTo>
                <a:lnTo>
                  <a:pt x="349" y="381"/>
                </a:lnTo>
                <a:lnTo>
                  <a:pt x="351" y="381"/>
                </a:lnTo>
                <a:lnTo>
                  <a:pt x="351" y="382"/>
                </a:lnTo>
                <a:lnTo>
                  <a:pt x="352" y="382"/>
                </a:lnTo>
                <a:lnTo>
                  <a:pt x="354" y="382"/>
                </a:lnTo>
                <a:lnTo>
                  <a:pt x="354" y="384"/>
                </a:lnTo>
                <a:lnTo>
                  <a:pt x="355" y="384"/>
                </a:lnTo>
                <a:lnTo>
                  <a:pt x="355" y="385"/>
                </a:lnTo>
                <a:lnTo>
                  <a:pt x="355" y="387"/>
                </a:lnTo>
                <a:lnTo>
                  <a:pt x="355" y="389"/>
                </a:lnTo>
                <a:lnTo>
                  <a:pt x="357" y="389"/>
                </a:lnTo>
                <a:lnTo>
                  <a:pt x="357" y="390"/>
                </a:lnTo>
                <a:lnTo>
                  <a:pt x="359" y="392"/>
                </a:lnTo>
                <a:lnTo>
                  <a:pt x="359" y="393"/>
                </a:lnTo>
                <a:lnTo>
                  <a:pt x="359" y="395"/>
                </a:lnTo>
                <a:lnTo>
                  <a:pt x="360" y="397"/>
                </a:lnTo>
                <a:lnTo>
                  <a:pt x="360" y="400"/>
                </a:lnTo>
                <a:lnTo>
                  <a:pt x="360" y="401"/>
                </a:lnTo>
                <a:lnTo>
                  <a:pt x="360" y="403"/>
                </a:lnTo>
                <a:lnTo>
                  <a:pt x="360" y="405"/>
                </a:lnTo>
                <a:lnTo>
                  <a:pt x="357" y="405"/>
                </a:lnTo>
                <a:lnTo>
                  <a:pt x="357" y="403"/>
                </a:lnTo>
                <a:lnTo>
                  <a:pt x="355" y="403"/>
                </a:lnTo>
                <a:lnTo>
                  <a:pt x="355" y="405"/>
                </a:lnTo>
                <a:lnTo>
                  <a:pt x="354" y="406"/>
                </a:lnTo>
                <a:lnTo>
                  <a:pt x="354" y="409"/>
                </a:lnTo>
                <a:lnTo>
                  <a:pt x="354" y="411"/>
                </a:lnTo>
                <a:lnTo>
                  <a:pt x="352" y="411"/>
                </a:lnTo>
                <a:lnTo>
                  <a:pt x="351" y="411"/>
                </a:lnTo>
                <a:lnTo>
                  <a:pt x="351" y="413"/>
                </a:lnTo>
                <a:lnTo>
                  <a:pt x="349" y="413"/>
                </a:lnTo>
                <a:lnTo>
                  <a:pt x="347" y="413"/>
                </a:lnTo>
                <a:lnTo>
                  <a:pt x="347" y="414"/>
                </a:lnTo>
                <a:lnTo>
                  <a:pt x="347" y="416"/>
                </a:lnTo>
                <a:lnTo>
                  <a:pt x="346" y="416"/>
                </a:lnTo>
                <a:lnTo>
                  <a:pt x="344" y="416"/>
                </a:lnTo>
                <a:lnTo>
                  <a:pt x="346" y="416"/>
                </a:lnTo>
                <a:lnTo>
                  <a:pt x="346" y="417"/>
                </a:lnTo>
                <a:lnTo>
                  <a:pt x="347" y="416"/>
                </a:lnTo>
                <a:lnTo>
                  <a:pt x="349" y="416"/>
                </a:lnTo>
                <a:lnTo>
                  <a:pt x="351" y="416"/>
                </a:lnTo>
                <a:lnTo>
                  <a:pt x="351" y="414"/>
                </a:lnTo>
                <a:lnTo>
                  <a:pt x="352" y="416"/>
                </a:lnTo>
                <a:lnTo>
                  <a:pt x="351" y="416"/>
                </a:lnTo>
                <a:lnTo>
                  <a:pt x="351" y="417"/>
                </a:lnTo>
                <a:lnTo>
                  <a:pt x="349" y="417"/>
                </a:lnTo>
                <a:lnTo>
                  <a:pt x="349" y="419"/>
                </a:lnTo>
                <a:lnTo>
                  <a:pt x="347" y="421"/>
                </a:lnTo>
                <a:lnTo>
                  <a:pt x="347" y="422"/>
                </a:lnTo>
                <a:lnTo>
                  <a:pt x="349" y="422"/>
                </a:lnTo>
                <a:lnTo>
                  <a:pt x="349" y="424"/>
                </a:lnTo>
                <a:lnTo>
                  <a:pt x="351" y="424"/>
                </a:lnTo>
                <a:lnTo>
                  <a:pt x="351" y="425"/>
                </a:lnTo>
                <a:lnTo>
                  <a:pt x="352" y="425"/>
                </a:lnTo>
                <a:lnTo>
                  <a:pt x="352" y="427"/>
                </a:lnTo>
                <a:lnTo>
                  <a:pt x="354" y="429"/>
                </a:lnTo>
                <a:lnTo>
                  <a:pt x="354" y="430"/>
                </a:lnTo>
                <a:lnTo>
                  <a:pt x="355" y="430"/>
                </a:lnTo>
                <a:lnTo>
                  <a:pt x="355" y="432"/>
                </a:lnTo>
                <a:lnTo>
                  <a:pt x="357" y="432"/>
                </a:lnTo>
                <a:lnTo>
                  <a:pt x="357" y="433"/>
                </a:lnTo>
                <a:lnTo>
                  <a:pt x="357" y="435"/>
                </a:lnTo>
                <a:lnTo>
                  <a:pt x="357" y="437"/>
                </a:lnTo>
                <a:lnTo>
                  <a:pt x="359" y="437"/>
                </a:lnTo>
                <a:lnTo>
                  <a:pt x="359" y="438"/>
                </a:lnTo>
                <a:lnTo>
                  <a:pt x="360" y="438"/>
                </a:lnTo>
                <a:lnTo>
                  <a:pt x="360" y="440"/>
                </a:lnTo>
                <a:lnTo>
                  <a:pt x="359" y="440"/>
                </a:lnTo>
                <a:lnTo>
                  <a:pt x="359" y="441"/>
                </a:lnTo>
                <a:lnTo>
                  <a:pt x="357" y="441"/>
                </a:lnTo>
                <a:lnTo>
                  <a:pt x="357" y="443"/>
                </a:lnTo>
                <a:lnTo>
                  <a:pt x="359" y="443"/>
                </a:lnTo>
                <a:lnTo>
                  <a:pt x="359" y="445"/>
                </a:lnTo>
                <a:lnTo>
                  <a:pt x="359" y="446"/>
                </a:lnTo>
                <a:lnTo>
                  <a:pt x="359" y="448"/>
                </a:lnTo>
                <a:lnTo>
                  <a:pt x="359" y="449"/>
                </a:lnTo>
                <a:lnTo>
                  <a:pt x="360" y="449"/>
                </a:lnTo>
                <a:lnTo>
                  <a:pt x="362" y="449"/>
                </a:lnTo>
                <a:lnTo>
                  <a:pt x="363" y="449"/>
                </a:lnTo>
                <a:lnTo>
                  <a:pt x="363" y="451"/>
                </a:lnTo>
                <a:lnTo>
                  <a:pt x="365" y="456"/>
                </a:lnTo>
                <a:lnTo>
                  <a:pt x="365" y="457"/>
                </a:lnTo>
                <a:lnTo>
                  <a:pt x="363" y="457"/>
                </a:lnTo>
                <a:lnTo>
                  <a:pt x="362" y="457"/>
                </a:lnTo>
                <a:lnTo>
                  <a:pt x="360" y="457"/>
                </a:lnTo>
                <a:lnTo>
                  <a:pt x="360" y="459"/>
                </a:lnTo>
                <a:lnTo>
                  <a:pt x="359" y="461"/>
                </a:lnTo>
                <a:lnTo>
                  <a:pt x="359" y="462"/>
                </a:lnTo>
                <a:lnTo>
                  <a:pt x="357" y="461"/>
                </a:lnTo>
                <a:lnTo>
                  <a:pt x="355" y="461"/>
                </a:lnTo>
                <a:lnTo>
                  <a:pt x="355" y="462"/>
                </a:lnTo>
                <a:lnTo>
                  <a:pt x="355" y="461"/>
                </a:lnTo>
                <a:lnTo>
                  <a:pt x="354" y="461"/>
                </a:lnTo>
                <a:lnTo>
                  <a:pt x="354" y="459"/>
                </a:lnTo>
                <a:lnTo>
                  <a:pt x="352" y="459"/>
                </a:lnTo>
                <a:lnTo>
                  <a:pt x="352" y="461"/>
                </a:lnTo>
                <a:lnTo>
                  <a:pt x="351" y="461"/>
                </a:lnTo>
                <a:lnTo>
                  <a:pt x="351" y="459"/>
                </a:lnTo>
                <a:lnTo>
                  <a:pt x="351" y="457"/>
                </a:lnTo>
                <a:lnTo>
                  <a:pt x="352" y="456"/>
                </a:lnTo>
                <a:lnTo>
                  <a:pt x="352" y="454"/>
                </a:lnTo>
                <a:lnTo>
                  <a:pt x="352" y="453"/>
                </a:lnTo>
                <a:lnTo>
                  <a:pt x="351" y="453"/>
                </a:lnTo>
                <a:lnTo>
                  <a:pt x="349" y="451"/>
                </a:lnTo>
                <a:lnTo>
                  <a:pt x="347" y="449"/>
                </a:lnTo>
                <a:lnTo>
                  <a:pt x="347" y="448"/>
                </a:lnTo>
                <a:lnTo>
                  <a:pt x="346" y="448"/>
                </a:lnTo>
                <a:lnTo>
                  <a:pt x="344" y="448"/>
                </a:lnTo>
                <a:lnTo>
                  <a:pt x="344" y="446"/>
                </a:lnTo>
                <a:lnTo>
                  <a:pt x="344" y="448"/>
                </a:lnTo>
                <a:lnTo>
                  <a:pt x="344" y="446"/>
                </a:lnTo>
                <a:lnTo>
                  <a:pt x="343" y="446"/>
                </a:lnTo>
                <a:lnTo>
                  <a:pt x="343" y="448"/>
                </a:lnTo>
                <a:lnTo>
                  <a:pt x="341" y="448"/>
                </a:lnTo>
                <a:lnTo>
                  <a:pt x="339" y="448"/>
                </a:lnTo>
                <a:lnTo>
                  <a:pt x="338" y="446"/>
                </a:lnTo>
                <a:lnTo>
                  <a:pt x="338" y="445"/>
                </a:lnTo>
                <a:lnTo>
                  <a:pt x="339" y="443"/>
                </a:lnTo>
                <a:lnTo>
                  <a:pt x="338" y="441"/>
                </a:lnTo>
                <a:lnTo>
                  <a:pt x="336" y="440"/>
                </a:lnTo>
                <a:lnTo>
                  <a:pt x="335" y="438"/>
                </a:lnTo>
                <a:lnTo>
                  <a:pt x="333" y="438"/>
                </a:lnTo>
                <a:lnTo>
                  <a:pt x="333" y="440"/>
                </a:lnTo>
                <a:lnTo>
                  <a:pt x="330" y="438"/>
                </a:lnTo>
                <a:lnTo>
                  <a:pt x="330" y="437"/>
                </a:lnTo>
                <a:lnTo>
                  <a:pt x="328" y="435"/>
                </a:lnTo>
                <a:lnTo>
                  <a:pt x="327" y="435"/>
                </a:lnTo>
                <a:lnTo>
                  <a:pt x="325" y="433"/>
                </a:lnTo>
                <a:lnTo>
                  <a:pt x="325" y="432"/>
                </a:lnTo>
                <a:lnTo>
                  <a:pt x="323" y="430"/>
                </a:lnTo>
                <a:lnTo>
                  <a:pt x="323" y="429"/>
                </a:lnTo>
                <a:lnTo>
                  <a:pt x="323" y="427"/>
                </a:lnTo>
                <a:lnTo>
                  <a:pt x="325" y="427"/>
                </a:lnTo>
                <a:lnTo>
                  <a:pt x="323" y="425"/>
                </a:lnTo>
                <a:lnTo>
                  <a:pt x="322" y="424"/>
                </a:lnTo>
                <a:lnTo>
                  <a:pt x="322" y="422"/>
                </a:lnTo>
                <a:lnTo>
                  <a:pt x="320" y="422"/>
                </a:lnTo>
                <a:lnTo>
                  <a:pt x="319" y="422"/>
                </a:lnTo>
                <a:lnTo>
                  <a:pt x="317" y="422"/>
                </a:lnTo>
                <a:lnTo>
                  <a:pt x="315" y="421"/>
                </a:lnTo>
                <a:lnTo>
                  <a:pt x="315" y="422"/>
                </a:lnTo>
                <a:lnTo>
                  <a:pt x="314" y="424"/>
                </a:lnTo>
                <a:lnTo>
                  <a:pt x="312" y="424"/>
                </a:lnTo>
                <a:lnTo>
                  <a:pt x="311" y="424"/>
                </a:lnTo>
                <a:lnTo>
                  <a:pt x="309" y="424"/>
                </a:lnTo>
                <a:lnTo>
                  <a:pt x="309" y="422"/>
                </a:lnTo>
                <a:lnTo>
                  <a:pt x="309" y="421"/>
                </a:lnTo>
                <a:lnTo>
                  <a:pt x="309" y="419"/>
                </a:lnTo>
                <a:lnTo>
                  <a:pt x="309" y="417"/>
                </a:lnTo>
                <a:lnTo>
                  <a:pt x="307" y="416"/>
                </a:lnTo>
                <a:lnTo>
                  <a:pt x="307" y="414"/>
                </a:lnTo>
                <a:lnTo>
                  <a:pt x="307" y="413"/>
                </a:lnTo>
                <a:lnTo>
                  <a:pt x="309" y="413"/>
                </a:lnTo>
                <a:lnTo>
                  <a:pt x="311" y="413"/>
                </a:lnTo>
                <a:lnTo>
                  <a:pt x="311" y="411"/>
                </a:lnTo>
                <a:lnTo>
                  <a:pt x="312" y="411"/>
                </a:lnTo>
                <a:lnTo>
                  <a:pt x="314" y="411"/>
                </a:lnTo>
                <a:lnTo>
                  <a:pt x="315" y="409"/>
                </a:lnTo>
                <a:lnTo>
                  <a:pt x="317" y="409"/>
                </a:lnTo>
                <a:lnTo>
                  <a:pt x="317" y="408"/>
                </a:lnTo>
                <a:lnTo>
                  <a:pt x="319" y="408"/>
                </a:lnTo>
                <a:lnTo>
                  <a:pt x="320" y="408"/>
                </a:lnTo>
                <a:lnTo>
                  <a:pt x="322" y="408"/>
                </a:lnTo>
                <a:lnTo>
                  <a:pt x="323" y="408"/>
                </a:lnTo>
                <a:lnTo>
                  <a:pt x="323" y="406"/>
                </a:lnTo>
                <a:lnTo>
                  <a:pt x="323" y="405"/>
                </a:lnTo>
                <a:lnTo>
                  <a:pt x="322" y="403"/>
                </a:lnTo>
                <a:lnTo>
                  <a:pt x="322" y="401"/>
                </a:lnTo>
                <a:lnTo>
                  <a:pt x="320" y="401"/>
                </a:lnTo>
                <a:lnTo>
                  <a:pt x="320" y="400"/>
                </a:lnTo>
                <a:lnTo>
                  <a:pt x="319" y="400"/>
                </a:lnTo>
                <a:lnTo>
                  <a:pt x="317" y="400"/>
                </a:lnTo>
                <a:lnTo>
                  <a:pt x="315" y="398"/>
                </a:lnTo>
                <a:lnTo>
                  <a:pt x="315" y="397"/>
                </a:lnTo>
                <a:lnTo>
                  <a:pt x="315" y="395"/>
                </a:lnTo>
                <a:lnTo>
                  <a:pt x="317" y="395"/>
                </a:lnTo>
                <a:lnTo>
                  <a:pt x="317" y="393"/>
                </a:lnTo>
                <a:lnTo>
                  <a:pt x="315" y="392"/>
                </a:lnTo>
                <a:lnTo>
                  <a:pt x="314" y="390"/>
                </a:lnTo>
                <a:lnTo>
                  <a:pt x="315" y="389"/>
                </a:lnTo>
                <a:lnTo>
                  <a:pt x="314" y="387"/>
                </a:lnTo>
                <a:lnTo>
                  <a:pt x="312" y="385"/>
                </a:lnTo>
                <a:lnTo>
                  <a:pt x="312" y="384"/>
                </a:lnTo>
                <a:lnTo>
                  <a:pt x="312" y="382"/>
                </a:lnTo>
                <a:lnTo>
                  <a:pt x="311" y="382"/>
                </a:lnTo>
                <a:lnTo>
                  <a:pt x="311" y="381"/>
                </a:lnTo>
                <a:lnTo>
                  <a:pt x="309" y="381"/>
                </a:lnTo>
                <a:lnTo>
                  <a:pt x="309" y="379"/>
                </a:lnTo>
                <a:lnTo>
                  <a:pt x="307" y="377"/>
                </a:lnTo>
                <a:lnTo>
                  <a:pt x="307" y="376"/>
                </a:lnTo>
                <a:lnTo>
                  <a:pt x="306" y="376"/>
                </a:lnTo>
                <a:lnTo>
                  <a:pt x="304" y="376"/>
                </a:lnTo>
                <a:lnTo>
                  <a:pt x="303" y="374"/>
                </a:lnTo>
                <a:lnTo>
                  <a:pt x="303" y="373"/>
                </a:lnTo>
                <a:lnTo>
                  <a:pt x="301" y="373"/>
                </a:lnTo>
                <a:lnTo>
                  <a:pt x="301" y="371"/>
                </a:lnTo>
                <a:lnTo>
                  <a:pt x="299" y="369"/>
                </a:lnTo>
                <a:lnTo>
                  <a:pt x="301" y="369"/>
                </a:lnTo>
                <a:lnTo>
                  <a:pt x="301" y="368"/>
                </a:lnTo>
                <a:lnTo>
                  <a:pt x="299" y="368"/>
                </a:lnTo>
                <a:lnTo>
                  <a:pt x="298" y="369"/>
                </a:lnTo>
                <a:lnTo>
                  <a:pt x="296" y="369"/>
                </a:lnTo>
                <a:lnTo>
                  <a:pt x="296" y="371"/>
                </a:lnTo>
                <a:lnTo>
                  <a:pt x="293" y="371"/>
                </a:lnTo>
                <a:lnTo>
                  <a:pt x="293" y="369"/>
                </a:lnTo>
                <a:lnTo>
                  <a:pt x="291" y="369"/>
                </a:lnTo>
                <a:lnTo>
                  <a:pt x="291" y="368"/>
                </a:lnTo>
                <a:lnTo>
                  <a:pt x="291" y="366"/>
                </a:lnTo>
                <a:lnTo>
                  <a:pt x="290" y="366"/>
                </a:lnTo>
                <a:lnTo>
                  <a:pt x="288" y="366"/>
                </a:lnTo>
                <a:lnTo>
                  <a:pt x="287" y="365"/>
                </a:lnTo>
                <a:lnTo>
                  <a:pt x="285" y="363"/>
                </a:lnTo>
                <a:lnTo>
                  <a:pt x="287" y="361"/>
                </a:lnTo>
                <a:lnTo>
                  <a:pt x="285" y="361"/>
                </a:lnTo>
                <a:lnTo>
                  <a:pt x="285" y="360"/>
                </a:lnTo>
                <a:lnTo>
                  <a:pt x="285" y="358"/>
                </a:lnTo>
                <a:lnTo>
                  <a:pt x="287" y="358"/>
                </a:lnTo>
                <a:lnTo>
                  <a:pt x="288" y="357"/>
                </a:lnTo>
                <a:lnTo>
                  <a:pt x="287" y="357"/>
                </a:lnTo>
                <a:lnTo>
                  <a:pt x="288" y="355"/>
                </a:lnTo>
                <a:lnTo>
                  <a:pt x="288" y="353"/>
                </a:lnTo>
                <a:lnTo>
                  <a:pt x="287" y="355"/>
                </a:lnTo>
                <a:lnTo>
                  <a:pt x="285" y="357"/>
                </a:lnTo>
                <a:lnTo>
                  <a:pt x="283" y="355"/>
                </a:lnTo>
                <a:lnTo>
                  <a:pt x="282" y="355"/>
                </a:lnTo>
                <a:lnTo>
                  <a:pt x="280" y="355"/>
                </a:lnTo>
                <a:lnTo>
                  <a:pt x="280" y="353"/>
                </a:lnTo>
                <a:lnTo>
                  <a:pt x="279" y="353"/>
                </a:lnTo>
                <a:lnTo>
                  <a:pt x="279" y="352"/>
                </a:lnTo>
                <a:lnTo>
                  <a:pt x="279" y="350"/>
                </a:lnTo>
                <a:lnTo>
                  <a:pt x="277" y="352"/>
                </a:lnTo>
                <a:lnTo>
                  <a:pt x="275" y="352"/>
                </a:lnTo>
                <a:lnTo>
                  <a:pt x="275" y="353"/>
                </a:lnTo>
                <a:lnTo>
                  <a:pt x="274" y="353"/>
                </a:lnTo>
                <a:lnTo>
                  <a:pt x="272" y="353"/>
                </a:lnTo>
                <a:lnTo>
                  <a:pt x="272" y="352"/>
                </a:lnTo>
                <a:lnTo>
                  <a:pt x="271" y="352"/>
                </a:lnTo>
                <a:lnTo>
                  <a:pt x="269" y="353"/>
                </a:lnTo>
                <a:lnTo>
                  <a:pt x="269" y="352"/>
                </a:lnTo>
                <a:lnTo>
                  <a:pt x="269" y="350"/>
                </a:lnTo>
                <a:lnTo>
                  <a:pt x="267" y="350"/>
                </a:lnTo>
                <a:lnTo>
                  <a:pt x="266" y="350"/>
                </a:lnTo>
                <a:lnTo>
                  <a:pt x="264" y="350"/>
                </a:lnTo>
                <a:lnTo>
                  <a:pt x="263" y="350"/>
                </a:lnTo>
                <a:lnTo>
                  <a:pt x="263" y="349"/>
                </a:lnTo>
                <a:lnTo>
                  <a:pt x="261" y="349"/>
                </a:lnTo>
                <a:lnTo>
                  <a:pt x="261" y="350"/>
                </a:lnTo>
                <a:lnTo>
                  <a:pt x="261" y="352"/>
                </a:lnTo>
                <a:lnTo>
                  <a:pt x="259" y="352"/>
                </a:lnTo>
                <a:lnTo>
                  <a:pt x="258" y="352"/>
                </a:lnTo>
                <a:lnTo>
                  <a:pt x="258" y="350"/>
                </a:lnTo>
                <a:lnTo>
                  <a:pt x="256" y="350"/>
                </a:lnTo>
                <a:lnTo>
                  <a:pt x="256" y="349"/>
                </a:lnTo>
                <a:lnTo>
                  <a:pt x="256" y="347"/>
                </a:lnTo>
                <a:lnTo>
                  <a:pt x="255" y="347"/>
                </a:lnTo>
                <a:lnTo>
                  <a:pt x="253" y="347"/>
                </a:lnTo>
                <a:lnTo>
                  <a:pt x="253" y="345"/>
                </a:lnTo>
                <a:lnTo>
                  <a:pt x="251" y="344"/>
                </a:lnTo>
                <a:lnTo>
                  <a:pt x="251" y="342"/>
                </a:lnTo>
                <a:lnTo>
                  <a:pt x="250" y="342"/>
                </a:lnTo>
                <a:lnTo>
                  <a:pt x="250" y="341"/>
                </a:lnTo>
                <a:lnTo>
                  <a:pt x="248" y="341"/>
                </a:lnTo>
                <a:lnTo>
                  <a:pt x="247" y="339"/>
                </a:lnTo>
                <a:lnTo>
                  <a:pt x="245" y="339"/>
                </a:lnTo>
                <a:lnTo>
                  <a:pt x="243" y="339"/>
                </a:lnTo>
                <a:lnTo>
                  <a:pt x="242" y="339"/>
                </a:lnTo>
                <a:lnTo>
                  <a:pt x="240" y="337"/>
                </a:lnTo>
                <a:lnTo>
                  <a:pt x="240" y="336"/>
                </a:lnTo>
                <a:lnTo>
                  <a:pt x="242" y="334"/>
                </a:lnTo>
                <a:lnTo>
                  <a:pt x="242" y="333"/>
                </a:lnTo>
                <a:lnTo>
                  <a:pt x="242" y="331"/>
                </a:lnTo>
                <a:lnTo>
                  <a:pt x="242" y="329"/>
                </a:lnTo>
                <a:lnTo>
                  <a:pt x="240" y="331"/>
                </a:lnTo>
                <a:lnTo>
                  <a:pt x="240" y="329"/>
                </a:lnTo>
                <a:lnTo>
                  <a:pt x="239" y="328"/>
                </a:lnTo>
                <a:lnTo>
                  <a:pt x="237" y="328"/>
                </a:lnTo>
                <a:lnTo>
                  <a:pt x="237" y="326"/>
                </a:lnTo>
                <a:lnTo>
                  <a:pt x="239" y="325"/>
                </a:lnTo>
                <a:lnTo>
                  <a:pt x="239" y="323"/>
                </a:lnTo>
                <a:lnTo>
                  <a:pt x="240" y="323"/>
                </a:lnTo>
                <a:lnTo>
                  <a:pt x="239" y="321"/>
                </a:lnTo>
                <a:lnTo>
                  <a:pt x="240" y="321"/>
                </a:lnTo>
                <a:lnTo>
                  <a:pt x="240" y="320"/>
                </a:lnTo>
                <a:lnTo>
                  <a:pt x="242" y="320"/>
                </a:lnTo>
                <a:lnTo>
                  <a:pt x="243" y="320"/>
                </a:lnTo>
                <a:lnTo>
                  <a:pt x="243" y="318"/>
                </a:lnTo>
                <a:lnTo>
                  <a:pt x="242" y="317"/>
                </a:lnTo>
                <a:lnTo>
                  <a:pt x="242" y="315"/>
                </a:lnTo>
                <a:lnTo>
                  <a:pt x="242" y="313"/>
                </a:lnTo>
                <a:lnTo>
                  <a:pt x="243" y="313"/>
                </a:lnTo>
                <a:lnTo>
                  <a:pt x="242" y="312"/>
                </a:lnTo>
                <a:lnTo>
                  <a:pt x="242" y="310"/>
                </a:lnTo>
                <a:lnTo>
                  <a:pt x="240" y="310"/>
                </a:lnTo>
                <a:lnTo>
                  <a:pt x="239" y="310"/>
                </a:lnTo>
                <a:lnTo>
                  <a:pt x="239" y="312"/>
                </a:lnTo>
                <a:lnTo>
                  <a:pt x="234" y="309"/>
                </a:lnTo>
                <a:lnTo>
                  <a:pt x="232" y="305"/>
                </a:lnTo>
                <a:lnTo>
                  <a:pt x="231" y="304"/>
                </a:lnTo>
                <a:lnTo>
                  <a:pt x="229" y="302"/>
                </a:lnTo>
                <a:lnTo>
                  <a:pt x="227" y="302"/>
                </a:lnTo>
                <a:lnTo>
                  <a:pt x="226" y="302"/>
                </a:lnTo>
                <a:lnTo>
                  <a:pt x="224" y="302"/>
                </a:lnTo>
                <a:lnTo>
                  <a:pt x="223" y="302"/>
                </a:lnTo>
                <a:lnTo>
                  <a:pt x="223" y="301"/>
                </a:lnTo>
                <a:lnTo>
                  <a:pt x="221" y="301"/>
                </a:lnTo>
                <a:lnTo>
                  <a:pt x="219" y="301"/>
                </a:lnTo>
                <a:lnTo>
                  <a:pt x="218" y="299"/>
                </a:lnTo>
                <a:lnTo>
                  <a:pt x="216" y="299"/>
                </a:lnTo>
                <a:lnTo>
                  <a:pt x="215" y="299"/>
                </a:lnTo>
                <a:lnTo>
                  <a:pt x="215" y="297"/>
                </a:lnTo>
                <a:lnTo>
                  <a:pt x="215" y="296"/>
                </a:lnTo>
                <a:lnTo>
                  <a:pt x="215" y="294"/>
                </a:lnTo>
                <a:lnTo>
                  <a:pt x="215" y="293"/>
                </a:lnTo>
                <a:lnTo>
                  <a:pt x="215" y="291"/>
                </a:lnTo>
                <a:lnTo>
                  <a:pt x="213" y="289"/>
                </a:lnTo>
                <a:lnTo>
                  <a:pt x="211" y="289"/>
                </a:lnTo>
                <a:lnTo>
                  <a:pt x="210" y="289"/>
                </a:lnTo>
                <a:lnTo>
                  <a:pt x="208" y="288"/>
                </a:lnTo>
                <a:lnTo>
                  <a:pt x="207" y="288"/>
                </a:lnTo>
                <a:lnTo>
                  <a:pt x="207" y="289"/>
                </a:lnTo>
                <a:lnTo>
                  <a:pt x="205" y="289"/>
                </a:lnTo>
                <a:lnTo>
                  <a:pt x="203" y="289"/>
                </a:lnTo>
                <a:lnTo>
                  <a:pt x="203" y="291"/>
                </a:lnTo>
                <a:lnTo>
                  <a:pt x="203" y="289"/>
                </a:lnTo>
                <a:lnTo>
                  <a:pt x="202" y="289"/>
                </a:lnTo>
                <a:lnTo>
                  <a:pt x="202" y="288"/>
                </a:lnTo>
                <a:lnTo>
                  <a:pt x="200" y="288"/>
                </a:lnTo>
                <a:lnTo>
                  <a:pt x="199" y="288"/>
                </a:lnTo>
                <a:lnTo>
                  <a:pt x="197" y="286"/>
                </a:lnTo>
                <a:lnTo>
                  <a:pt x="195" y="286"/>
                </a:lnTo>
                <a:lnTo>
                  <a:pt x="195" y="285"/>
                </a:lnTo>
                <a:lnTo>
                  <a:pt x="194" y="285"/>
                </a:lnTo>
                <a:lnTo>
                  <a:pt x="194" y="283"/>
                </a:lnTo>
                <a:lnTo>
                  <a:pt x="192" y="283"/>
                </a:lnTo>
                <a:lnTo>
                  <a:pt x="192" y="280"/>
                </a:lnTo>
                <a:lnTo>
                  <a:pt x="191" y="280"/>
                </a:lnTo>
                <a:lnTo>
                  <a:pt x="191" y="278"/>
                </a:lnTo>
                <a:lnTo>
                  <a:pt x="191" y="277"/>
                </a:lnTo>
                <a:lnTo>
                  <a:pt x="191" y="275"/>
                </a:lnTo>
                <a:lnTo>
                  <a:pt x="189" y="275"/>
                </a:lnTo>
                <a:lnTo>
                  <a:pt x="191" y="273"/>
                </a:lnTo>
                <a:lnTo>
                  <a:pt x="192" y="272"/>
                </a:lnTo>
                <a:lnTo>
                  <a:pt x="192" y="270"/>
                </a:lnTo>
                <a:lnTo>
                  <a:pt x="191" y="269"/>
                </a:lnTo>
                <a:lnTo>
                  <a:pt x="189" y="269"/>
                </a:lnTo>
                <a:lnTo>
                  <a:pt x="187" y="267"/>
                </a:lnTo>
                <a:lnTo>
                  <a:pt x="187" y="265"/>
                </a:lnTo>
                <a:lnTo>
                  <a:pt x="186" y="262"/>
                </a:lnTo>
                <a:lnTo>
                  <a:pt x="189" y="261"/>
                </a:lnTo>
                <a:lnTo>
                  <a:pt x="189" y="259"/>
                </a:lnTo>
                <a:lnTo>
                  <a:pt x="189" y="257"/>
                </a:lnTo>
                <a:lnTo>
                  <a:pt x="191" y="257"/>
                </a:lnTo>
                <a:lnTo>
                  <a:pt x="191" y="256"/>
                </a:lnTo>
                <a:lnTo>
                  <a:pt x="191" y="254"/>
                </a:lnTo>
                <a:lnTo>
                  <a:pt x="191" y="253"/>
                </a:lnTo>
                <a:lnTo>
                  <a:pt x="189" y="251"/>
                </a:lnTo>
                <a:lnTo>
                  <a:pt x="189" y="249"/>
                </a:lnTo>
                <a:lnTo>
                  <a:pt x="191" y="248"/>
                </a:lnTo>
                <a:lnTo>
                  <a:pt x="191" y="245"/>
                </a:lnTo>
                <a:lnTo>
                  <a:pt x="191" y="243"/>
                </a:lnTo>
                <a:lnTo>
                  <a:pt x="191" y="241"/>
                </a:lnTo>
                <a:lnTo>
                  <a:pt x="189" y="240"/>
                </a:lnTo>
                <a:lnTo>
                  <a:pt x="186" y="240"/>
                </a:lnTo>
                <a:lnTo>
                  <a:pt x="184" y="240"/>
                </a:lnTo>
                <a:lnTo>
                  <a:pt x="181" y="240"/>
                </a:lnTo>
                <a:lnTo>
                  <a:pt x="179" y="238"/>
                </a:lnTo>
                <a:lnTo>
                  <a:pt x="176" y="238"/>
                </a:lnTo>
                <a:lnTo>
                  <a:pt x="176" y="237"/>
                </a:lnTo>
                <a:lnTo>
                  <a:pt x="176" y="235"/>
                </a:lnTo>
                <a:lnTo>
                  <a:pt x="175" y="233"/>
                </a:lnTo>
                <a:lnTo>
                  <a:pt x="173" y="232"/>
                </a:lnTo>
                <a:lnTo>
                  <a:pt x="171" y="229"/>
                </a:lnTo>
                <a:lnTo>
                  <a:pt x="171" y="227"/>
                </a:lnTo>
                <a:lnTo>
                  <a:pt x="170" y="225"/>
                </a:lnTo>
                <a:lnTo>
                  <a:pt x="170" y="224"/>
                </a:lnTo>
                <a:lnTo>
                  <a:pt x="171" y="224"/>
                </a:lnTo>
                <a:lnTo>
                  <a:pt x="171" y="222"/>
                </a:lnTo>
                <a:lnTo>
                  <a:pt x="170" y="222"/>
                </a:lnTo>
                <a:lnTo>
                  <a:pt x="171" y="221"/>
                </a:lnTo>
                <a:lnTo>
                  <a:pt x="173" y="221"/>
                </a:lnTo>
                <a:lnTo>
                  <a:pt x="173" y="219"/>
                </a:lnTo>
                <a:lnTo>
                  <a:pt x="171" y="216"/>
                </a:lnTo>
                <a:lnTo>
                  <a:pt x="170" y="216"/>
                </a:lnTo>
                <a:lnTo>
                  <a:pt x="168" y="214"/>
                </a:lnTo>
                <a:lnTo>
                  <a:pt x="167" y="213"/>
                </a:lnTo>
                <a:lnTo>
                  <a:pt x="165" y="213"/>
                </a:lnTo>
                <a:lnTo>
                  <a:pt x="163" y="213"/>
                </a:lnTo>
                <a:lnTo>
                  <a:pt x="162" y="211"/>
                </a:lnTo>
                <a:lnTo>
                  <a:pt x="162" y="213"/>
                </a:lnTo>
                <a:lnTo>
                  <a:pt x="160" y="211"/>
                </a:lnTo>
                <a:lnTo>
                  <a:pt x="159" y="211"/>
                </a:lnTo>
                <a:lnTo>
                  <a:pt x="159" y="209"/>
                </a:lnTo>
                <a:lnTo>
                  <a:pt x="157" y="209"/>
                </a:lnTo>
                <a:lnTo>
                  <a:pt x="157" y="208"/>
                </a:lnTo>
                <a:lnTo>
                  <a:pt x="157" y="206"/>
                </a:lnTo>
                <a:lnTo>
                  <a:pt x="155" y="205"/>
                </a:lnTo>
                <a:lnTo>
                  <a:pt x="157" y="203"/>
                </a:lnTo>
                <a:lnTo>
                  <a:pt x="157" y="201"/>
                </a:lnTo>
                <a:lnTo>
                  <a:pt x="157" y="200"/>
                </a:lnTo>
                <a:lnTo>
                  <a:pt x="157" y="198"/>
                </a:lnTo>
                <a:lnTo>
                  <a:pt x="155" y="197"/>
                </a:lnTo>
                <a:lnTo>
                  <a:pt x="154" y="197"/>
                </a:lnTo>
                <a:lnTo>
                  <a:pt x="152" y="195"/>
                </a:lnTo>
                <a:lnTo>
                  <a:pt x="154" y="195"/>
                </a:lnTo>
                <a:lnTo>
                  <a:pt x="152" y="193"/>
                </a:lnTo>
                <a:lnTo>
                  <a:pt x="151" y="192"/>
                </a:lnTo>
                <a:lnTo>
                  <a:pt x="149" y="192"/>
                </a:lnTo>
                <a:lnTo>
                  <a:pt x="147" y="190"/>
                </a:lnTo>
                <a:lnTo>
                  <a:pt x="146" y="190"/>
                </a:lnTo>
                <a:lnTo>
                  <a:pt x="144" y="189"/>
                </a:lnTo>
                <a:lnTo>
                  <a:pt x="143" y="189"/>
                </a:lnTo>
                <a:lnTo>
                  <a:pt x="139" y="185"/>
                </a:lnTo>
                <a:lnTo>
                  <a:pt x="138" y="185"/>
                </a:lnTo>
                <a:lnTo>
                  <a:pt x="138" y="184"/>
                </a:lnTo>
                <a:lnTo>
                  <a:pt x="136" y="184"/>
                </a:lnTo>
                <a:lnTo>
                  <a:pt x="133" y="181"/>
                </a:lnTo>
                <a:lnTo>
                  <a:pt x="133" y="179"/>
                </a:lnTo>
                <a:lnTo>
                  <a:pt x="135" y="179"/>
                </a:lnTo>
                <a:lnTo>
                  <a:pt x="135" y="177"/>
                </a:lnTo>
                <a:lnTo>
                  <a:pt x="135" y="176"/>
                </a:lnTo>
                <a:lnTo>
                  <a:pt x="135" y="174"/>
                </a:lnTo>
                <a:lnTo>
                  <a:pt x="136" y="174"/>
                </a:lnTo>
                <a:lnTo>
                  <a:pt x="136" y="173"/>
                </a:lnTo>
                <a:lnTo>
                  <a:pt x="135" y="171"/>
                </a:lnTo>
                <a:lnTo>
                  <a:pt x="136" y="171"/>
                </a:lnTo>
                <a:lnTo>
                  <a:pt x="136" y="169"/>
                </a:lnTo>
                <a:lnTo>
                  <a:pt x="135" y="168"/>
                </a:lnTo>
                <a:lnTo>
                  <a:pt x="135" y="166"/>
                </a:lnTo>
                <a:lnTo>
                  <a:pt x="135" y="165"/>
                </a:lnTo>
                <a:lnTo>
                  <a:pt x="133" y="165"/>
                </a:lnTo>
                <a:lnTo>
                  <a:pt x="133" y="163"/>
                </a:lnTo>
                <a:lnTo>
                  <a:pt x="131" y="161"/>
                </a:lnTo>
                <a:lnTo>
                  <a:pt x="131" y="163"/>
                </a:lnTo>
                <a:lnTo>
                  <a:pt x="130" y="163"/>
                </a:lnTo>
                <a:lnTo>
                  <a:pt x="128" y="161"/>
                </a:lnTo>
                <a:lnTo>
                  <a:pt x="127" y="160"/>
                </a:lnTo>
                <a:lnTo>
                  <a:pt x="127" y="158"/>
                </a:lnTo>
                <a:lnTo>
                  <a:pt x="127" y="157"/>
                </a:lnTo>
                <a:lnTo>
                  <a:pt x="128" y="157"/>
                </a:lnTo>
                <a:lnTo>
                  <a:pt x="127" y="155"/>
                </a:lnTo>
                <a:lnTo>
                  <a:pt x="125" y="155"/>
                </a:lnTo>
                <a:lnTo>
                  <a:pt x="123" y="155"/>
                </a:lnTo>
                <a:lnTo>
                  <a:pt x="123" y="153"/>
                </a:lnTo>
                <a:lnTo>
                  <a:pt x="123" y="152"/>
                </a:lnTo>
                <a:lnTo>
                  <a:pt x="123" y="150"/>
                </a:lnTo>
                <a:lnTo>
                  <a:pt x="123" y="149"/>
                </a:lnTo>
                <a:lnTo>
                  <a:pt x="123" y="147"/>
                </a:lnTo>
                <a:lnTo>
                  <a:pt x="125" y="147"/>
                </a:lnTo>
                <a:lnTo>
                  <a:pt x="123" y="145"/>
                </a:lnTo>
                <a:lnTo>
                  <a:pt x="125" y="144"/>
                </a:lnTo>
                <a:lnTo>
                  <a:pt x="123" y="144"/>
                </a:lnTo>
                <a:lnTo>
                  <a:pt x="123" y="142"/>
                </a:lnTo>
                <a:lnTo>
                  <a:pt x="122" y="142"/>
                </a:lnTo>
                <a:lnTo>
                  <a:pt x="122" y="141"/>
                </a:lnTo>
                <a:lnTo>
                  <a:pt x="122" y="139"/>
                </a:lnTo>
                <a:lnTo>
                  <a:pt x="120" y="139"/>
                </a:lnTo>
                <a:lnTo>
                  <a:pt x="119" y="137"/>
                </a:lnTo>
                <a:lnTo>
                  <a:pt x="119" y="136"/>
                </a:lnTo>
                <a:lnTo>
                  <a:pt x="117" y="136"/>
                </a:lnTo>
                <a:lnTo>
                  <a:pt x="117" y="137"/>
                </a:lnTo>
                <a:lnTo>
                  <a:pt x="115" y="137"/>
                </a:lnTo>
                <a:lnTo>
                  <a:pt x="115" y="139"/>
                </a:lnTo>
                <a:lnTo>
                  <a:pt x="114" y="139"/>
                </a:lnTo>
                <a:lnTo>
                  <a:pt x="112" y="139"/>
                </a:lnTo>
                <a:lnTo>
                  <a:pt x="111" y="141"/>
                </a:lnTo>
                <a:lnTo>
                  <a:pt x="111" y="139"/>
                </a:lnTo>
                <a:lnTo>
                  <a:pt x="109" y="139"/>
                </a:lnTo>
                <a:lnTo>
                  <a:pt x="106" y="137"/>
                </a:lnTo>
                <a:lnTo>
                  <a:pt x="106" y="139"/>
                </a:lnTo>
                <a:lnTo>
                  <a:pt x="104" y="141"/>
                </a:lnTo>
                <a:lnTo>
                  <a:pt x="103" y="144"/>
                </a:lnTo>
                <a:lnTo>
                  <a:pt x="103" y="145"/>
                </a:lnTo>
                <a:lnTo>
                  <a:pt x="101" y="147"/>
                </a:lnTo>
                <a:lnTo>
                  <a:pt x="99" y="149"/>
                </a:lnTo>
                <a:lnTo>
                  <a:pt x="98" y="150"/>
                </a:lnTo>
                <a:lnTo>
                  <a:pt x="96" y="152"/>
                </a:lnTo>
                <a:lnTo>
                  <a:pt x="95" y="153"/>
                </a:lnTo>
                <a:lnTo>
                  <a:pt x="95" y="155"/>
                </a:lnTo>
                <a:lnTo>
                  <a:pt x="95" y="157"/>
                </a:lnTo>
                <a:lnTo>
                  <a:pt x="93" y="157"/>
                </a:lnTo>
                <a:lnTo>
                  <a:pt x="93" y="158"/>
                </a:lnTo>
                <a:lnTo>
                  <a:pt x="91" y="158"/>
                </a:lnTo>
                <a:lnTo>
                  <a:pt x="93" y="160"/>
                </a:lnTo>
                <a:lnTo>
                  <a:pt x="95" y="161"/>
                </a:lnTo>
                <a:lnTo>
                  <a:pt x="96" y="163"/>
                </a:lnTo>
                <a:lnTo>
                  <a:pt x="96" y="165"/>
                </a:lnTo>
                <a:lnTo>
                  <a:pt x="95" y="165"/>
                </a:lnTo>
                <a:lnTo>
                  <a:pt x="95" y="166"/>
                </a:lnTo>
                <a:lnTo>
                  <a:pt x="95" y="168"/>
                </a:lnTo>
                <a:lnTo>
                  <a:pt x="93" y="168"/>
                </a:lnTo>
                <a:lnTo>
                  <a:pt x="91" y="168"/>
                </a:lnTo>
                <a:lnTo>
                  <a:pt x="90" y="168"/>
                </a:lnTo>
                <a:lnTo>
                  <a:pt x="90" y="169"/>
                </a:lnTo>
                <a:lnTo>
                  <a:pt x="88" y="169"/>
                </a:lnTo>
                <a:lnTo>
                  <a:pt x="88" y="168"/>
                </a:lnTo>
                <a:lnTo>
                  <a:pt x="87" y="168"/>
                </a:lnTo>
                <a:lnTo>
                  <a:pt x="85" y="168"/>
                </a:lnTo>
                <a:lnTo>
                  <a:pt x="83" y="168"/>
                </a:lnTo>
                <a:lnTo>
                  <a:pt x="82" y="168"/>
                </a:lnTo>
                <a:lnTo>
                  <a:pt x="80" y="169"/>
                </a:lnTo>
                <a:lnTo>
                  <a:pt x="79" y="169"/>
                </a:lnTo>
                <a:lnTo>
                  <a:pt x="77" y="169"/>
                </a:lnTo>
                <a:lnTo>
                  <a:pt x="75" y="168"/>
                </a:lnTo>
                <a:lnTo>
                  <a:pt x="74" y="168"/>
                </a:lnTo>
                <a:lnTo>
                  <a:pt x="74" y="166"/>
                </a:lnTo>
                <a:lnTo>
                  <a:pt x="74" y="165"/>
                </a:lnTo>
                <a:lnTo>
                  <a:pt x="72" y="165"/>
                </a:lnTo>
                <a:lnTo>
                  <a:pt x="72" y="163"/>
                </a:lnTo>
                <a:lnTo>
                  <a:pt x="72" y="161"/>
                </a:lnTo>
                <a:lnTo>
                  <a:pt x="71" y="161"/>
                </a:lnTo>
                <a:lnTo>
                  <a:pt x="69" y="160"/>
                </a:lnTo>
                <a:lnTo>
                  <a:pt x="69" y="157"/>
                </a:lnTo>
                <a:lnTo>
                  <a:pt x="67" y="157"/>
                </a:lnTo>
                <a:lnTo>
                  <a:pt x="67" y="155"/>
                </a:lnTo>
                <a:lnTo>
                  <a:pt x="66" y="155"/>
                </a:lnTo>
                <a:lnTo>
                  <a:pt x="64" y="153"/>
                </a:lnTo>
                <a:lnTo>
                  <a:pt x="63" y="152"/>
                </a:lnTo>
                <a:lnTo>
                  <a:pt x="64" y="152"/>
                </a:lnTo>
                <a:lnTo>
                  <a:pt x="64" y="150"/>
                </a:lnTo>
                <a:lnTo>
                  <a:pt x="64" y="149"/>
                </a:lnTo>
                <a:lnTo>
                  <a:pt x="66" y="147"/>
                </a:lnTo>
                <a:lnTo>
                  <a:pt x="66" y="145"/>
                </a:lnTo>
                <a:lnTo>
                  <a:pt x="66" y="144"/>
                </a:lnTo>
                <a:lnTo>
                  <a:pt x="66" y="142"/>
                </a:lnTo>
                <a:lnTo>
                  <a:pt x="64" y="141"/>
                </a:lnTo>
                <a:lnTo>
                  <a:pt x="64" y="139"/>
                </a:lnTo>
                <a:lnTo>
                  <a:pt x="63" y="139"/>
                </a:lnTo>
                <a:lnTo>
                  <a:pt x="61" y="137"/>
                </a:lnTo>
                <a:lnTo>
                  <a:pt x="61" y="136"/>
                </a:lnTo>
                <a:lnTo>
                  <a:pt x="61" y="134"/>
                </a:lnTo>
                <a:lnTo>
                  <a:pt x="61" y="133"/>
                </a:lnTo>
                <a:lnTo>
                  <a:pt x="63" y="131"/>
                </a:lnTo>
                <a:lnTo>
                  <a:pt x="63" y="129"/>
                </a:lnTo>
                <a:lnTo>
                  <a:pt x="61" y="129"/>
                </a:lnTo>
                <a:lnTo>
                  <a:pt x="59" y="129"/>
                </a:lnTo>
                <a:lnTo>
                  <a:pt x="58" y="129"/>
                </a:lnTo>
                <a:lnTo>
                  <a:pt x="55" y="128"/>
                </a:lnTo>
                <a:lnTo>
                  <a:pt x="53" y="125"/>
                </a:lnTo>
                <a:lnTo>
                  <a:pt x="53" y="123"/>
                </a:lnTo>
                <a:lnTo>
                  <a:pt x="53" y="121"/>
                </a:lnTo>
                <a:lnTo>
                  <a:pt x="53" y="120"/>
                </a:lnTo>
                <a:lnTo>
                  <a:pt x="53" y="118"/>
                </a:lnTo>
                <a:lnTo>
                  <a:pt x="55" y="117"/>
                </a:lnTo>
                <a:lnTo>
                  <a:pt x="55" y="115"/>
                </a:lnTo>
                <a:lnTo>
                  <a:pt x="56" y="115"/>
                </a:lnTo>
                <a:lnTo>
                  <a:pt x="56" y="113"/>
                </a:lnTo>
                <a:lnTo>
                  <a:pt x="55" y="113"/>
                </a:lnTo>
                <a:lnTo>
                  <a:pt x="55" y="112"/>
                </a:lnTo>
                <a:lnTo>
                  <a:pt x="53" y="110"/>
                </a:lnTo>
                <a:lnTo>
                  <a:pt x="51" y="109"/>
                </a:lnTo>
                <a:lnTo>
                  <a:pt x="50" y="107"/>
                </a:lnTo>
                <a:lnTo>
                  <a:pt x="50" y="105"/>
                </a:lnTo>
                <a:lnTo>
                  <a:pt x="48" y="105"/>
                </a:lnTo>
                <a:lnTo>
                  <a:pt x="47" y="104"/>
                </a:lnTo>
                <a:lnTo>
                  <a:pt x="45" y="102"/>
                </a:lnTo>
                <a:lnTo>
                  <a:pt x="43" y="101"/>
                </a:lnTo>
                <a:lnTo>
                  <a:pt x="43" y="99"/>
                </a:lnTo>
                <a:lnTo>
                  <a:pt x="42" y="99"/>
                </a:lnTo>
                <a:lnTo>
                  <a:pt x="40" y="99"/>
                </a:lnTo>
                <a:lnTo>
                  <a:pt x="40" y="97"/>
                </a:lnTo>
                <a:lnTo>
                  <a:pt x="40" y="96"/>
                </a:lnTo>
                <a:lnTo>
                  <a:pt x="40" y="94"/>
                </a:lnTo>
                <a:lnTo>
                  <a:pt x="40" y="93"/>
                </a:lnTo>
                <a:lnTo>
                  <a:pt x="39" y="94"/>
                </a:lnTo>
                <a:lnTo>
                  <a:pt x="37" y="94"/>
                </a:lnTo>
                <a:lnTo>
                  <a:pt x="35" y="91"/>
                </a:lnTo>
                <a:lnTo>
                  <a:pt x="34" y="91"/>
                </a:lnTo>
                <a:lnTo>
                  <a:pt x="34" y="89"/>
                </a:lnTo>
                <a:lnTo>
                  <a:pt x="32" y="88"/>
                </a:lnTo>
                <a:lnTo>
                  <a:pt x="31" y="89"/>
                </a:lnTo>
                <a:lnTo>
                  <a:pt x="29" y="88"/>
                </a:lnTo>
                <a:lnTo>
                  <a:pt x="27" y="88"/>
                </a:lnTo>
                <a:lnTo>
                  <a:pt x="26" y="88"/>
                </a:lnTo>
                <a:lnTo>
                  <a:pt x="24" y="88"/>
                </a:lnTo>
                <a:lnTo>
                  <a:pt x="23" y="86"/>
                </a:lnTo>
                <a:lnTo>
                  <a:pt x="23" y="85"/>
                </a:lnTo>
                <a:lnTo>
                  <a:pt x="23" y="83"/>
                </a:lnTo>
                <a:lnTo>
                  <a:pt x="21" y="83"/>
                </a:lnTo>
                <a:lnTo>
                  <a:pt x="21" y="81"/>
                </a:lnTo>
                <a:lnTo>
                  <a:pt x="19" y="81"/>
                </a:lnTo>
                <a:lnTo>
                  <a:pt x="18" y="80"/>
                </a:lnTo>
                <a:lnTo>
                  <a:pt x="18" y="78"/>
                </a:lnTo>
                <a:lnTo>
                  <a:pt x="16" y="78"/>
                </a:lnTo>
                <a:lnTo>
                  <a:pt x="16" y="77"/>
                </a:lnTo>
                <a:lnTo>
                  <a:pt x="16" y="75"/>
                </a:lnTo>
                <a:lnTo>
                  <a:pt x="18" y="75"/>
                </a:lnTo>
                <a:lnTo>
                  <a:pt x="19" y="73"/>
                </a:lnTo>
                <a:lnTo>
                  <a:pt x="19" y="72"/>
                </a:lnTo>
                <a:lnTo>
                  <a:pt x="18" y="70"/>
                </a:lnTo>
                <a:lnTo>
                  <a:pt x="16" y="70"/>
                </a:lnTo>
                <a:lnTo>
                  <a:pt x="16" y="69"/>
                </a:lnTo>
                <a:lnTo>
                  <a:pt x="15" y="69"/>
                </a:lnTo>
                <a:lnTo>
                  <a:pt x="15" y="70"/>
                </a:lnTo>
                <a:lnTo>
                  <a:pt x="13" y="70"/>
                </a:lnTo>
                <a:lnTo>
                  <a:pt x="13" y="69"/>
                </a:lnTo>
                <a:lnTo>
                  <a:pt x="11" y="69"/>
                </a:lnTo>
                <a:lnTo>
                  <a:pt x="8" y="65"/>
                </a:lnTo>
                <a:lnTo>
                  <a:pt x="10" y="64"/>
                </a:lnTo>
                <a:lnTo>
                  <a:pt x="8" y="64"/>
                </a:lnTo>
                <a:lnTo>
                  <a:pt x="7" y="62"/>
                </a:lnTo>
                <a:lnTo>
                  <a:pt x="5" y="61"/>
                </a:lnTo>
                <a:lnTo>
                  <a:pt x="3" y="61"/>
                </a:lnTo>
                <a:lnTo>
                  <a:pt x="3" y="59"/>
                </a:lnTo>
                <a:lnTo>
                  <a:pt x="2" y="57"/>
                </a:lnTo>
                <a:lnTo>
                  <a:pt x="3" y="57"/>
                </a:lnTo>
                <a:lnTo>
                  <a:pt x="5" y="56"/>
                </a:lnTo>
                <a:lnTo>
                  <a:pt x="5" y="54"/>
                </a:lnTo>
                <a:lnTo>
                  <a:pt x="5" y="53"/>
                </a:lnTo>
                <a:lnTo>
                  <a:pt x="3" y="53"/>
                </a:lnTo>
                <a:lnTo>
                  <a:pt x="3" y="43"/>
                </a:lnTo>
                <a:lnTo>
                  <a:pt x="2" y="38"/>
                </a:lnTo>
                <a:lnTo>
                  <a:pt x="0" y="25"/>
                </a:lnTo>
                <a:lnTo>
                  <a:pt x="0" y="22"/>
                </a:lnTo>
                <a:lnTo>
                  <a:pt x="7" y="32"/>
                </a:lnTo>
                <a:lnTo>
                  <a:pt x="23" y="27"/>
                </a:lnTo>
                <a:lnTo>
                  <a:pt x="23" y="21"/>
                </a:lnTo>
                <a:lnTo>
                  <a:pt x="27" y="19"/>
                </a:lnTo>
                <a:lnTo>
                  <a:pt x="29" y="17"/>
                </a:lnTo>
                <a:lnTo>
                  <a:pt x="34" y="14"/>
                </a:lnTo>
                <a:lnTo>
                  <a:pt x="26" y="6"/>
                </a:lnTo>
                <a:lnTo>
                  <a:pt x="23" y="1"/>
                </a:lnTo>
                <a:lnTo>
                  <a:pt x="24" y="0"/>
                </a:lnTo>
                <a:lnTo>
                  <a:pt x="31" y="1"/>
                </a:lnTo>
                <a:lnTo>
                  <a:pt x="35" y="6"/>
                </a:lnTo>
                <a:close/>
              </a:path>
            </a:pathLst>
          </a:custGeom>
          <a:solidFill>
            <a:srgbClr val="CDF760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25" name="Freeform 77"/>
          <p:cNvSpPr>
            <a:spLocks/>
          </p:cNvSpPr>
          <p:nvPr/>
        </p:nvSpPr>
        <p:spPr bwMode="auto">
          <a:xfrm>
            <a:off x="5646738" y="4960938"/>
            <a:ext cx="373063" cy="406400"/>
          </a:xfrm>
          <a:custGeom>
            <a:avLst/>
            <a:gdLst/>
            <a:ahLst/>
            <a:cxnLst>
              <a:cxn ang="0">
                <a:pos x="229" y="0"/>
              </a:cxn>
              <a:cxn ang="0">
                <a:pos x="235" y="17"/>
              </a:cxn>
              <a:cxn ang="0">
                <a:pos x="235" y="29"/>
              </a:cxn>
              <a:cxn ang="0">
                <a:pos x="235" y="40"/>
              </a:cxn>
              <a:cxn ang="0">
                <a:pos x="235" y="51"/>
              </a:cxn>
              <a:cxn ang="0">
                <a:pos x="235" y="80"/>
              </a:cxn>
              <a:cxn ang="0">
                <a:pos x="235" y="91"/>
              </a:cxn>
              <a:cxn ang="0">
                <a:pos x="235" y="102"/>
              </a:cxn>
              <a:cxn ang="0">
                <a:pos x="235" y="129"/>
              </a:cxn>
              <a:cxn ang="0">
                <a:pos x="235" y="155"/>
              </a:cxn>
              <a:cxn ang="0">
                <a:pos x="235" y="203"/>
              </a:cxn>
              <a:cxn ang="0">
                <a:pos x="230" y="219"/>
              </a:cxn>
              <a:cxn ang="0">
                <a:pos x="224" y="222"/>
              </a:cxn>
              <a:cxn ang="0">
                <a:pos x="214" y="225"/>
              </a:cxn>
              <a:cxn ang="0">
                <a:pos x="206" y="229"/>
              </a:cxn>
              <a:cxn ang="0">
                <a:pos x="198" y="230"/>
              </a:cxn>
              <a:cxn ang="0">
                <a:pos x="193" y="230"/>
              </a:cxn>
              <a:cxn ang="0">
                <a:pos x="189" y="238"/>
              </a:cxn>
              <a:cxn ang="0">
                <a:pos x="179" y="235"/>
              </a:cxn>
              <a:cxn ang="0">
                <a:pos x="169" y="230"/>
              </a:cxn>
              <a:cxn ang="0">
                <a:pos x="158" y="224"/>
              </a:cxn>
              <a:cxn ang="0">
                <a:pos x="158" y="225"/>
              </a:cxn>
              <a:cxn ang="0">
                <a:pos x="157" y="235"/>
              </a:cxn>
              <a:cxn ang="0">
                <a:pos x="152" y="245"/>
              </a:cxn>
              <a:cxn ang="0">
                <a:pos x="144" y="249"/>
              </a:cxn>
              <a:cxn ang="0">
                <a:pos x="134" y="254"/>
              </a:cxn>
              <a:cxn ang="0">
                <a:pos x="126" y="249"/>
              </a:cxn>
              <a:cxn ang="0">
                <a:pos x="117" y="251"/>
              </a:cxn>
              <a:cxn ang="0">
                <a:pos x="107" y="253"/>
              </a:cxn>
              <a:cxn ang="0">
                <a:pos x="96" y="249"/>
              </a:cxn>
              <a:cxn ang="0">
                <a:pos x="86" y="248"/>
              </a:cxn>
              <a:cxn ang="0">
                <a:pos x="81" y="238"/>
              </a:cxn>
              <a:cxn ang="0">
                <a:pos x="77" y="232"/>
              </a:cxn>
              <a:cxn ang="0">
                <a:pos x="70" y="225"/>
              </a:cxn>
              <a:cxn ang="0">
                <a:pos x="61" y="225"/>
              </a:cxn>
              <a:cxn ang="0">
                <a:pos x="49" y="230"/>
              </a:cxn>
              <a:cxn ang="0">
                <a:pos x="40" y="235"/>
              </a:cxn>
              <a:cxn ang="0">
                <a:pos x="30" y="237"/>
              </a:cxn>
              <a:cxn ang="0">
                <a:pos x="25" y="243"/>
              </a:cxn>
              <a:cxn ang="0">
                <a:pos x="27" y="251"/>
              </a:cxn>
              <a:cxn ang="0">
                <a:pos x="21" y="256"/>
              </a:cxn>
              <a:cxn ang="0">
                <a:pos x="13" y="253"/>
              </a:cxn>
              <a:cxn ang="0">
                <a:pos x="9" y="245"/>
              </a:cxn>
              <a:cxn ang="0">
                <a:pos x="5" y="232"/>
              </a:cxn>
              <a:cxn ang="0">
                <a:pos x="3" y="197"/>
              </a:cxn>
              <a:cxn ang="0">
                <a:pos x="3" y="155"/>
              </a:cxn>
              <a:cxn ang="0">
                <a:pos x="3" y="133"/>
              </a:cxn>
              <a:cxn ang="0">
                <a:pos x="1" y="112"/>
              </a:cxn>
              <a:cxn ang="0">
                <a:pos x="1" y="86"/>
              </a:cxn>
              <a:cxn ang="0">
                <a:pos x="1" y="53"/>
              </a:cxn>
              <a:cxn ang="0">
                <a:pos x="1" y="25"/>
              </a:cxn>
              <a:cxn ang="0">
                <a:pos x="0" y="1"/>
              </a:cxn>
              <a:cxn ang="0">
                <a:pos x="30" y="0"/>
              </a:cxn>
              <a:cxn ang="0">
                <a:pos x="48" y="0"/>
              </a:cxn>
              <a:cxn ang="0">
                <a:pos x="62" y="0"/>
              </a:cxn>
              <a:cxn ang="0">
                <a:pos x="93" y="0"/>
              </a:cxn>
              <a:cxn ang="0">
                <a:pos x="133" y="0"/>
              </a:cxn>
              <a:cxn ang="0">
                <a:pos x="168" y="0"/>
              </a:cxn>
              <a:cxn ang="0">
                <a:pos x="187" y="0"/>
              </a:cxn>
              <a:cxn ang="0">
                <a:pos x="206" y="0"/>
              </a:cxn>
            </a:cxnLst>
            <a:rect l="0" t="0" r="r" b="b"/>
            <a:pathLst>
              <a:path w="235" h="256">
                <a:moveTo>
                  <a:pt x="214" y="0"/>
                </a:moveTo>
                <a:lnTo>
                  <a:pt x="216" y="0"/>
                </a:lnTo>
                <a:lnTo>
                  <a:pt x="219" y="0"/>
                </a:lnTo>
                <a:lnTo>
                  <a:pt x="224" y="0"/>
                </a:lnTo>
                <a:lnTo>
                  <a:pt x="225" y="0"/>
                </a:lnTo>
                <a:lnTo>
                  <a:pt x="227" y="0"/>
                </a:lnTo>
                <a:lnTo>
                  <a:pt x="229" y="0"/>
                </a:lnTo>
                <a:lnTo>
                  <a:pt x="230" y="0"/>
                </a:lnTo>
                <a:lnTo>
                  <a:pt x="233" y="0"/>
                </a:lnTo>
                <a:lnTo>
                  <a:pt x="235" y="0"/>
                </a:lnTo>
                <a:lnTo>
                  <a:pt x="235" y="13"/>
                </a:lnTo>
                <a:lnTo>
                  <a:pt x="235" y="14"/>
                </a:lnTo>
                <a:lnTo>
                  <a:pt x="235" y="16"/>
                </a:lnTo>
                <a:lnTo>
                  <a:pt x="235" y="17"/>
                </a:lnTo>
                <a:lnTo>
                  <a:pt x="235" y="19"/>
                </a:lnTo>
                <a:lnTo>
                  <a:pt x="235" y="21"/>
                </a:lnTo>
                <a:lnTo>
                  <a:pt x="235" y="22"/>
                </a:lnTo>
                <a:lnTo>
                  <a:pt x="235" y="24"/>
                </a:lnTo>
                <a:lnTo>
                  <a:pt x="235" y="25"/>
                </a:lnTo>
                <a:lnTo>
                  <a:pt x="235" y="27"/>
                </a:lnTo>
                <a:lnTo>
                  <a:pt x="235" y="29"/>
                </a:lnTo>
                <a:lnTo>
                  <a:pt x="235" y="30"/>
                </a:lnTo>
                <a:lnTo>
                  <a:pt x="235" y="32"/>
                </a:lnTo>
                <a:lnTo>
                  <a:pt x="235" y="33"/>
                </a:lnTo>
                <a:lnTo>
                  <a:pt x="235" y="35"/>
                </a:lnTo>
                <a:lnTo>
                  <a:pt x="235" y="37"/>
                </a:lnTo>
                <a:lnTo>
                  <a:pt x="235" y="38"/>
                </a:lnTo>
                <a:lnTo>
                  <a:pt x="235" y="40"/>
                </a:lnTo>
                <a:lnTo>
                  <a:pt x="235" y="41"/>
                </a:lnTo>
                <a:lnTo>
                  <a:pt x="235" y="43"/>
                </a:lnTo>
                <a:lnTo>
                  <a:pt x="235" y="45"/>
                </a:lnTo>
                <a:lnTo>
                  <a:pt x="235" y="46"/>
                </a:lnTo>
                <a:lnTo>
                  <a:pt x="235" y="48"/>
                </a:lnTo>
                <a:lnTo>
                  <a:pt x="235" y="49"/>
                </a:lnTo>
                <a:lnTo>
                  <a:pt x="235" y="51"/>
                </a:lnTo>
                <a:lnTo>
                  <a:pt x="235" y="53"/>
                </a:lnTo>
                <a:lnTo>
                  <a:pt x="235" y="61"/>
                </a:lnTo>
                <a:lnTo>
                  <a:pt x="235" y="72"/>
                </a:lnTo>
                <a:lnTo>
                  <a:pt x="235" y="73"/>
                </a:lnTo>
                <a:lnTo>
                  <a:pt x="235" y="77"/>
                </a:lnTo>
                <a:lnTo>
                  <a:pt x="235" y="78"/>
                </a:lnTo>
                <a:lnTo>
                  <a:pt x="235" y="80"/>
                </a:lnTo>
                <a:lnTo>
                  <a:pt x="235" y="81"/>
                </a:lnTo>
                <a:lnTo>
                  <a:pt x="235" y="83"/>
                </a:lnTo>
                <a:lnTo>
                  <a:pt x="235" y="85"/>
                </a:lnTo>
                <a:lnTo>
                  <a:pt x="235" y="86"/>
                </a:lnTo>
                <a:lnTo>
                  <a:pt x="235" y="88"/>
                </a:lnTo>
                <a:lnTo>
                  <a:pt x="235" y="89"/>
                </a:lnTo>
                <a:lnTo>
                  <a:pt x="235" y="91"/>
                </a:lnTo>
                <a:lnTo>
                  <a:pt x="235" y="93"/>
                </a:lnTo>
                <a:lnTo>
                  <a:pt x="235" y="94"/>
                </a:lnTo>
                <a:lnTo>
                  <a:pt x="235" y="96"/>
                </a:lnTo>
                <a:lnTo>
                  <a:pt x="235" y="97"/>
                </a:lnTo>
                <a:lnTo>
                  <a:pt x="235" y="99"/>
                </a:lnTo>
                <a:lnTo>
                  <a:pt x="235" y="101"/>
                </a:lnTo>
                <a:lnTo>
                  <a:pt x="235" y="102"/>
                </a:lnTo>
                <a:lnTo>
                  <a:pt x="235" y="107"/>
                </a:lnTo>
                <a:lnTo>
                  <a:pt x="235" y="109"/>
                </a:lnTo>
                <a:lnTo>
                  <a:pt x="235" y="117"/>
                </a:lnTo>
                <a:lnTo>
                  <a:pt x="235" y="121"/>
                </a:lnTo>
                <a:lnTo>
                  <a:pt x="235" y="123"/>
                </a:lnTo>
                <a:lnTo>
                  <a:pt x="235" y="125"/>
                </a:lnTo>
                <a:lnTo>
                  <a:pt x="235" y="129"/>
                </a:lnTo>
                <a:lnTo>
                  <a:pt x="235" y="134"/>
                </a:lnTo>
                <a:lnTo>
                  <a:pt x="235" y="137"/>
                </a:lnTo>
                <a:lnTo>
                  <a:pt x="235" y="141"/>
                </a:lnTo>
                <a:lnTo>
                  <a:pt x="235" y="144"/>
                </a:lnTo>
                <a:lnTo>
                  <a:pt x="235" y="145"/>
                </a:lnTo>
                <a:lnTo>
                  <a:pt x="235" y="149"/>
                </a:lnTo>
                <a:lnTo>
                  <a:pt x="235" y="155"/>
                </a:lnTo>
                <a:lnTo>
                  <a:pt x="235" y="161"/>
                </a:lnTo>
                <a:lnTo>
                  <a:pt x="235" y="171"/>
                </a:lnTo>
                <a:lnTo>
                  <a:pt x="235" y="181"/>
                </a:lnTo>
                <a:lnTo>
                  <a:pt x="235" y="187"/>
                </a:lnTo>
                <a:lnTo>
                  <a:pt x="235" y="189"/>
                </a:lnTo>
                <a:lnTo>
                  <a:pt x="235" y="201"/>
                </a:lnTo>
                <a:lnTo>
                  <a:pt x="235" y="203"/>
                </a:lnTo>
                <a:lnTo>
                  <a:pt x="235" y="208"/>
                </a:lnTo>
                <a:lnTo>
                  <a:pt x="235" y="216"/>
                </a:lnTo>
                <a:lnTo>
                  <a:pt x="235" y="217"/>
                </a:lnTo>
                <a:lnTo>
                  <a:pt x="235" y="219"/>
                </a:lnTo>
                <a:lnTo>
                  <a:pt x="233" y="219"/>
                </a:lnTo>
                <a:lnTo>
                  <a:pt x="232" y="219"/>
                </a:lnTo>
                <a:lnTo>
                  <a:pt x="230" y="219"/>
                </a:lnTo>
                <a:lnTo>
                  <a:pt x="229" y="219"/>
                </a:lnTo>
                <a:lnTo>
                  <a:pt x="227" y="219"/>
                </a:lnTo>
                <a:lnTo>
                  <a:pt x="227" y="217"/>
                </a:lnTo>
                <a:lnTo>
                  <a:pt x="225" y="217"/>
                </a:lnTo>
                <a:lnTo>
                  <a:pt x="224" y="217"/>
                </a:lnTo>
                <a:lnTo>
                  <a:pt x="224" y="219"/>
                </a:lnTo>
                <a:lnTo>
                  <a:pt x="224" y="222"/>
                </a:lnTo>
                <a:lnTo>
                  <a:pt x="222" y="224"/>
                </a:lnTo>
                <a:lnTo>
                  <a:pt x="221" y="224"/>
                </a:lnTo>
                <a:lnTo>
                  <a:pt x="219" y="224"/>
                </a:lnTo>
                <a:lnTo>
                  <a:pt x="217" y="224"/>
                </a:lnTo>
                <a:lnTo>
                  <a:pt x="216" y="224"/>
                </a:lnTo>
                <a:lnTo>
                  <a:pt x="216" y="225"/>
                </a:lnTo>
                <a:lnTo>
                  <a:pt x="214" y="225"/>
                </a:lnTo>
                <a:lnTo>
                  <a:pt x="213" y="225"/>
                </a:lnTo>
                <a:lnTo>
                  <a:pt x="213" y="227"/>
                </a:lnTo>
                <a:lnTo>
                  <a:pt x="213" y="225"/>
                </a:lnTo>
                <a:lnTo>
                  <a:pt x="211" y="227"/>
                </a:lnTo>
                <a:lnTo>
                  <a:pt x="209" y="227"/>
                </a:lnTo>
                <a:lnTo>
                  <a:pt x="208" y="229"/>
                </a:lnTo>
                <a:lnTo>
                  <a:pt x="206" y="229"/>
                </a:lnTo>
                <a:lnTo>
                  <a:pt x="205" y="230"/>
                </a:lnTo>
                <a:lnTo>
                  <a:pt x="203" y="230"/>
                </a:lnTo>
                <a:lnTo>
                  <a:pt x="201" y="230"/>
                </a:lnTo>
                <a:lnTo>
                  <a:pt x="201" y="232"/>
                </a:lnTo>
                <a:lnTo>
                  <a:pt x="200" y="232"/>
                </a:lnTo>
                <a:lnTo>
                  <a:pt x="198" y="232"/>
                </a:lnTo>
                <a:lnTo>
                  <a:pt x="198" y="230"/>
                </a:lnTo>
                <a:lnTo>
                  <a:pt x="198" y="229"/>
                </a:lnTo>
                <a:lnTo>
                  <a:pt x="197" y="229"/>
                </a:lnTo>
                <a:lnTo>
                  <a:pt x="195" y="227"/>
                </a:lnTo>
                <a:lnTo>
                  <a:pt x="193" y="227"/>
                </a:lnTo>
                <a:lnTo>
                  <a:pt x="192" y="229"/>
                </a:lnTo>
                <a:lnTo>
                  <a:pt x="192" y="230"/>
                </a:lnTo>
                <a:lnTo>
                  <a:pt x="193" y="230"/>
                </a:lnTo>
                <a:lnTo>
                  <a:pt x="193" y="232"/>
                </a:lnTo>
                <a:lnTo>
                  <a:pt x="193" y="233"/>
                </a:lnTo>
                <a:lnTo>
                  <a:pt x="193" y="235"/>
                </a:lnTo>
                <a:lnTo>
                  <a:pt x="192" y="237"/>
                </a:lnTo>
                <a:lnTo>
                  <a:pt x="192" y="238"/>
                </a:lnTo>
                <a:lnTo>
                  <a:pt x="190" y="238"/>
                </a:lnTo>
                <a:lnTo>
                  <a:pt x="189" y="238"/>
                </a:lnTo>
                <a:lnTo>
                  <a:pt x="187" y="238"/>
                </a:lnTo>
                <a:lnTo>
                  <a:pt x="185" y="238"/>
                </a:lnTo>
                <a:lnTo>
                  <a:pt x="184" y="238"/>
                </a:lnTo>
                <a:lnTo>
                  <a:pt x="182" y="238"/>
                </a:lnTo>
                <a:lnTo>
                  <a:pt x="182" y="237"/>
                </a:lnTo>
                <a:lnTo>
                  <a:pt x="181" y="237"/>
                </a:lnTo>
                <a:lnTo>
                  <a:pt x="179" y="235"/>
                </a:lnTo>
                <a:lnTo>
                  <a:pt x="179" y="233"/>
                </a:lnTo>
                <a:lnTo>
                  <a:pt x="177" y="233"/>
                </a:lnTo>
                <a:lnTo>
                  <a:pt x="176" y="233"/>
                </a:lnTo>
                <a:lnTo>
                  <a:pt x="174" y="233"/>
                </a:lnTo>
                <a:lnTo>
                  <a:pt x="173" y="232"/>
                </a:lnTo>
                <a:lnTo>
                  <a:pt x="171" y="230"/>
                </a:lnTo>
                <a:lnTo>
                  <a:pt x="169" y="230"/>
                </a:lnTo>
                <a:lnTo>
                  <a:pt x="168" y="230"/>
                </a:lnTo>
                <a:lnTo>
                  <a:pt x="166" y="230"/>
                </a:lnTo>
                <a:lnTo>
                  <a:pt x="165" y="229"/>
                </a:lnTo>
                <a:lnTo>
                  <a:pt x="163" y="227"/>
                </a:lnTo>
                <a:lnTo>
                  <a:pt x="161" y="225"/>
                </a:lnTo>
                <a:lnTo>
                  <a:pt x="160" y="224"/>
                </a:lnTo>
                <a:lnTo>
                  <a:pt x="158" y="224"/>
                </a:lnTo>
                <a:lnTo>
                  <a:pt x="158" y="222"/>
                </a:lnTo>
                <a:lnTo>
                  <a:pt x="157" y="222"/>
                </a:lnTo>
                <a:lnTo>
                  <a:pt x="155" y="222"/>
                </a:lnTo>
                <a:lnTo>
                  <a:pt x="153" y="224"/>
                </a:lnTo>
                <a:lnTo>
                  <a:pt x="155" y="225"/>
                </a:lnTo>
                <a:lnTo>
                  <a:pt x="157" y="225"/>
                </a:lnTo>
                <a:lnTo>
                  <a:pt x="158" y="225"/>
                </a:lnTo>
                <a:lnTo>
                  <a:pt x="158" y="227"/>
                </a:lnTo>
                <a:lnTo>
                  <a:pt x="158" y="229"/>
                </a:lnTo>
                <a:lnTo>
                  <a:pt x="158" y="230"/>
                </a:lnTo>
                <a:lnTo>
                  <a:pt x="158" y="232"/>
                </a:lnTo>
                <a:lnTo>
                  <a:pt x="158" y="233"/>
                </a:lnTo>
                <a:lnTo>
                  <a:pt x="157" y="233"/>
                </a:lnTo>
                <a:lnTo>
                  <a:pt x="157" y="235"/>
                </a:lnTo>
                <a:lnTo>
                  <a:pt x="157" y="237"/>
                </a:lnTo>
                <a:lnTo>
                  <a:pt x="155" y="238"/>
                </a:lnTo>
                <a:lnTo>
                  <a:pt x="155" y="240"/>
                </a:lnTo>
                <a:lnTo>
                  <a:pt x="155" y="241"/>
                </a:lnTo>
                <a:lnTo>
                  <a:pt x="153" y="243"/>
                </a:lnTo>
                <a:lnTo>
                  <a:pt x="153" y="245"/>
                </a:lnTo>
                <a:lnTo>
                  <a:pt x="152" y="245"/>
                </a:lnTo>
                <a:lnTo>
                  <a:pt x="152" y="246"/>
                </a:lnTo>
                <a:lnTo>
                  <a:pt x="150" y="246"/>
                </a:lnTo>
                <a:lnTo>
                  <a:pt x="149" y="248"/>
                </a:lnTo>
                <a:lnTo>
                  <a:pt x="147" y="248"/>
                </a:lnTo>
                <a:lnTo>
                  <a:pt x="147" y="249"/>
                </a:lnTo>
                <a:lnTo>
                  <a:pt x="145" y="249"/>
                </a:lnTo>
                <a:lnTo>
                  <a:pt x="144" y="249"/>
                </a:lnTo>
                <a:lnTo>
                  <a:pt x="142" y="249"/>
                </a:lnTo>
                <a:lnTo>
                  <a:pt x="142" y="251"/>
                </a:lnTo>
                <a:lnTo>
                  <a:pt x="141" y="251"/>
                </a:lnTo>
                <a:lnTo>
                  <a:pt x="139" y="253"/>
                </a:lnTo>
                <a:lnTo>
                  <a:pt x="137" y="253"/>
                </a:lnTo>
                <a:lnTo>
                  <a:pt x="136" y="254"/>
                </a:lnTo>
                <a:lnTo>
                  <a:pt x="134" y="254"/>
                </a:lnTo>
                <a:lnTo>
                  <a:pt x="133" y="254"/>
                </a:lnTo>
                <a:lnTo>
                  <a:pt x="131" y="254"/>
                </a:lnTo>
                <a:lnTo>
                  <a:pt x="131" y="253"/>
                </a:lnTo>
                <a:lnTo>
                  <a:pt x="129" y="253"/>
                </a:lnTo>
                <a:lnTo>
                  <a:pt x="128" y="253"/>
                </a:lnTo>
                <a:lnTo>
                  <a:pt x="128" y="251"/>
                </a:lnTo>
                <a:lnTo>
                  <a:pt x="126" y="249"/>
                </a:lnTo>
                <a:lnTo>
                  <a:pt x="125" y="249"/>
                </a:lnTo>
                <a:lnTo>
                  <a:pt x="123" y="249"/>
                </a:lnTo>
                <a:lnTo>
                  <a:pt x="121" y="249"/>
                </a:lnTo>
                <a:lnTo>
                  <a:pt x="120" y="249"/>
                </a:lnTo>
                <a:lnTo>
                  <a:pt x="120" y="251"/>
                </a:lnTo>
                <a:lnTo>
                  <a:pt x="118" y="251"/>
                </a:lnTo>
                <a:lnTo>
                  <a:pt x="117" y="251"/>
                </a:lnTo>
                <a:lnTo>
                  <a:pt x="117" y="253"/>
                </a:lnTo>
                <a:lnTo>
                  <a:pt x="115" y="253"/>
                </a:lnTo>
                <a:lnTo>
                  <a:pt x="113" y="253"/>
                </a:lnTo>
                <a:lnTo>
                  <a:pt x="112" y="253"/>
                </a:lnTo>
                <a:lnTo>
                  <a:pt x="110" y="253"/>
                </a:lnTo>
                <a:lnTo>
                  <a:pt x="109" y="253"/>
                </a:lnTo>
                <a:lnTo>
                  <a:pt x="107" y="253"/>
                </a:lnTo>
                <a:lnTo>
                  <a:pt x="105" y="253"/>
                </a:lnTo>
                <a:lnTo>
                  <a:pt x="104" y="253"/>
                </a:lnTo>
                <a:lnTo>
                  <a:pt x="102" y="253"/>
                </a:lnTo>
                <a:lnTo>
                  <a:pt x="101" y="253"/>
                </a:lnTo>
                <a:lnTo>
                  <a:pt x="99" y="251"/>
                </a:lnTo>
                <a:lnTo>
                  <a:pt x="97" y="251"/>
                </a:lnTo>
                <a:lnTo>
                  <a:pt x="96" y="249"/>
                </a:lnTo>
                <a:lnTo>
                  <a:pt x="94" y="249"/>
                </a:lnTo>
                <a:lnTo>
                  <a:pt x="93" y="248"/>
                </a:lnTo>
                <a:lnTo>
                  <a:pt x="93" y="246"/>
                </a:lnTo>
                <a:lnTo>
                  <a:pt x="91" y="246"/>
                </a:lnTo>
                <a:lnTo>
                  <a:pt x="89" y="248"/>
                </a:lnTo>
                <a:lnTo>
                  <a:pt x="88" y="248"/>
                </a:lnTo>
                <a:lnTo>
                  <a:pt x="86" y="248"/>
                </a:lnTo>
                <a:lnTo>
                  <a:pt x="85" y="246"/>
                </a:lnTo>
                <a:lnTo>
                  <a:pt x="86" y="245"/>
                </a:lnTo>
                <a:lnTo>
                  <a:pt x="86" y="243"/>
                </a:lnTo>
                <a:lnTo>
                  <a:pt x="85" y="241"/>
                </a:lnTo>
                <a:lnTo>
                  <a:pt x="85" y="240"/>
                </a:lnTo>
                <a:lnTo>
                  <a:pt x="83" y="240"/>
                </a:lnTo>
                <a:lnTo>
                  <a:pt x="81" y="238"/>
                </a:lnTo>
                <a:lnTo>
                  <a:pt x="81" y="237"/>
                </a:lnTo>
                <a:lnTo>
                  <a:pt x="81" y="235"/>
                </a:lnTo>
                <a:lnTo>
                  <a:pt x="81" y="233"/>
                </a:lnTo>
                <a:lnTo>
                  <a:pt x="80" y="233"/>
                </a:lnTo>
                <a:lnTo>
                  <a:pt x="78" y="233"/>
                </a:lnTo>
                <a:lnTo>
                  <a:pt x="77" y="233"/>
                </a:lnTo>
                <a:lnTo>
                  <a:pt x="77" y="232"/>
                </a:lnTo>
                <a:lnTo>
                  <a:pt x="75" y="232"/>
                </a:lnTo>
                <a:lnTo>
                  <a:pt x="75" y="230"/>
                </a:lnTo>
                <a:lnTo>
                  <a:pt x="73" y="230"/>
                </a:lnTo>
                <a:lnTo>
                  <a:pt x="73" y="229"/>
                </a:lnTo>
                <a:lnTo>
                  <a:pt x="72" y="229"/>
                </a:lnTo>
                <a:lnTo>
                  <a:pt x="70" y="227"/>
                </a:lnTo>
                <a:lnTo>
                  <a:pt x="70" y="225"/>
                </a:lnTo>
                <a:lnTo>
                  <a:pt x="69" y="225"/>
                </a:lnTo>
                <a:lnTo>
                  <a:pt x="67" y="224"/>
                </a:lnTo>
                <a:lnTo>
                  <a:pt x="65" y="224"/>
                </a:lnTo>
                <a:lnTo>
                  <a:pt x="64" y="224"/>
                </a:lnTo>
                <a:lnTo>
                  <a:pt x="62" y="224"/>
                </a:lnTo>
                <a:lnTo>
                  <a:pt x="62" y="225"/>
                </a:lnTo>
                <a:lnTo>
                  <a:pt x="61" y="225"/>
                </a:lnTo>
                <a:lnTo>
                  <a:pt x="59" y="227"/>
                </a:lnTo>
                <a:lnTo>
                  <a:pt x="56" y="229"/>
                </a:lnTo>
                <a:lnTo>
                  <a:pt x="54" y="229"/>
                </a:lnTo>
                <a:lnTo>
                  <a:pt x="54" y="230"/>
                </a:lnTo>
                <a:lnTo>
                  <a:pt x="53" y="230"/>
                </a:lnTo>
                <a:lnTo>
                  <a:pt x="51" y="230"/>
                </a:lnTo>
                <a:lnTo>
                  <a:pt x="49" y="230"/>
                </a:lnTo>
                <a:lnTo>
                  <a:pt x="48" y="232"/>
                </a:lnTo>
                <a:lnTo>
                  <a:pt x="46" y="232"/>
                </a:lnTo>
                <a:lnTo>
                  <a:pt x="46" y="233"/>
                </a:lnTo>
                <a:lnTo>
                  <a:pt x="45" y="233"/>
                </a:lnTo>
                <a:lnTo>
                  <a:pt x="43" y="233"/>
                </a:lnTo>
                <a:lnTo>
                  <a:pt x="41" y="233"/>
                </a:lnTo>
                <a:lnTo>
                  <a:pt x="40" y="235"/>
                </a:lnTo>
                <a:lnTo>
                  <a:pt x="38" y="237"/>
                </a:lnTo>
                <a:lnTo>
                  <a:pt x="37" y="237"/>
                </a:lnTo>
                <a:lnTo>
                  <a:pt x="35" y="238"/>
                </a:lnTo>
                <a:lnTo>
                  <a:pt x="35" y="237"/>
                </a:lnTo>
                <a:lnTo>
                  <a:pt x="33" y="237"/>
                </a:lnTo>
                <a:lnTo>
                  <a:pt x="32" y="237"/>
                </a:lnTo>
                <a:lnTo>
                  <a:pt x="30" y="237"/>
                </a:lnTo>
                <a:lnTo>
                  <a:pt x="30" y="238"/>
                </a:lnTo>
                <a:lnTo>
                  <a:pt x="30" y="240"/>
                </a:lnTo>
                <a:lnTo>
                  <a:pt x="29" y="240"/>
                </a:lnTo>
                <a:lnTo>
                  <a:pt x="29" y="241"/>
                </a:lnTo>
                <a:lnTo>
                  <a:pt x="27" y="241"/>
                </a:lnTo>
                <a:lnTo>
                  <a:pt x="27" y="243"/>
                </a:lnTo>
                <a:lnTo>
                  <a:pt x="25" y="243"/>
                </a:lnTo>
                <a:lnTo>
                  <a:pt x="25" y="245"/>
                </a:lnTo>
                <a:lnTo>
                  <a:pt x="24" y="245"/>
                </a:lnTo>
                <a:lnTo>
                  <a:pt x="24" y="246"/>
                </a:lnTo>
                <a:lnTo>
                  <a:pt x="25" y="246"/>
                </a:lnTo>
                <a:lnTo>
                  <a:pt x="25" y="248"/>
                </a:lnTo>
                <a:lnTo>
                  <a:pt x="27" y="249"/>
                </a:lnTo>
                <a:lnTo>
                  <a:pt x="27" y="251"/>
                </a:lnTo>
                <a:lnTo>
                  <a:pt x="25" y="251"/>
                </a:lnTo>
                <a:lnTo>
                  <a:pt x="25" y="253"/>
                </a:lnTo>
                <a:lnTo>
                  <a:pt x="24" y="253"/>
                </a:lnTo>
                <a:lnTo>
                  <a:pt x="24" y="254"/>
                </a:lnTo>
                <a:lnTo>
                  <a:pt x="22" y="254"/>
                </a:lnTo>
                <a:lnTo>
                  <a:pt x="22" y="256"/>
                </a:lnTo>
                <a:lnTo>
                  <a:pt x="21" y="256"/>
                </a:lnTo>
                <a:lnTo>
                  <a:pt x="19" y="256"/>
                </a:lnTo>
                <a:lnTo>
                  <a:pt x="17" y="256"/>
                </a:lnTo>
                <a:lnTo>
                  <a:pt x="16" y="256"/>
                </a:lnTo>
                <a:lnTo>
                  <a:pt x="16" y="254"/>
                </a:lnTo>
                <a:lnTo>
                  <a:pt x="14" y="254"/>
                </a:lnTo>
                <a:lnTo>
                  <a:pt x="14" y="253"/>
                </a:lnTo>
                <a:lnTo>
                  <a:pt x="13" y="253"/>
                </a:lnTo>
                <a:lnTo>
                  <a:pt x="13" y="251"/>
                </a:lnTo>
                <a:lnTo>
                  <a:pt x="13" y="249"/>
                </a:lnTo>
                <a:lnTo>
                  <a:pt x="11" y="249"/>
                </a:lnTo>
                <a:lnTo>
                  <a:pt x="11" y="248"/>
                </a:lnTo>
                <a:lnTo>
                  <a:pt x="11" y="246"/>
                </a:lnTo>
                <a:lnTo>
                  <a:pt x="9" y="246"/>
                </a:lnTo>
                <a:lnTo>
                  <a:pt x="9" y="245"/>
                </a:lnTo>
                <a:lnTo>
                  <a:pt x="8" y="245"/>
                </a:lnTo>
                <a:lnTo>
                  <a:pt x="6" y="243"/>
                </a:lnTo>
                <a:lnTo>
                  <a:pt x="5" y="243"/>
                </a:lnTo>
                <a:lnTo>
                  <a:pt x="5" y="241"/>
                </a:lnTo>
                <a:lnTo>
                  <a:pt x="5" y="235"/>
                </a:lnTo>
                <a:lnTo>
                  <a:pt x="5" y="233"/>
                </a:lnTo>
                <a:lnTo>
                  <a:pt x="5" y="232"/>
                </a:lnTo>
                <a:lnTo>
                  <a:pt x="5" y="230"/>
                </a:lnTo>
                <a:lnTo>
                  <a:pt x="3" y="230"/>
                </a:lnTo>
                <a:lnTo>
                  <a:pt x="3" y="214"/>
                </a:lnTo>
                <a:lnTo>
                  <a:pt x="3" y="208"/>
                </a:lnTo>
                <a:lnTo>
                  <a:pt x="3" y="206"/>
                </a:lnTo>
                <a:lnTo>
                  <a:pt x="3" y="198"/>
                </a:lnTo>
                <a:lnTo>
                  <a:pt x="3" y="197"/>
                </a:lnTo>
                <a:lnTo>
                  <a:pt x="3" y="193"/>
                </a:lnTo>
                <a:lnTo>
                  <a:pt x="3" y="189"/>
                </a:lnTo>
                <a:lnTo>
                  <a:pt x="3" y="187"/>
                </a:lnTo>
                <a:lnTo>
                  <a:pt x="3" y="181"/>
                </a:lnTo>
                <a:lnTo>
                  <a:pt x="3" y="166"/>
                </a:lnTo>
                <a:lnTo>
                  <a:pt x="3" y="161"/>
                </a:lnTo>
                <a:lnTo>
                  <a:pt x="3" y="155"/>
                </a:lnTo>
                <a:lnTo>
                  <a:pt x="3" y="153"/>
                </a:lnTo>
                <a:lnTo>
                  <a:pt x="3" y="152"/>
                </a:lnTo>
                <a:lnTo>
                  <a:pt x="3" y="149"/>
                </a:lnTo>
                <a:lnTo>
                  <a:pt x="3" y="145"/>
                </a:lnTo>
                <a:lnTo>
                  <a:pt x="3" y="141"/>
                </a:lnTo>
                <a:lnTo>
                  <a:pt x="3" y="134"/>
                </a:lnTo>
                <a:lnTo>
                  <a:pt x="3" y="133"/>
                </a:lnTo>
                <a:lnTo>
                  <a:pt x="3" y="129"/>
                </a:lnTo>
                <a:lnTo>
                  <a:pt x="1" y="129"/>
                </a:lnTo>
                <a:lnTo>
                  <a:pt x="1" y="125"/>
                </a:lnTo>
                <a:lnTo>
                  <a:pt x="1" y="117"/>
                </a:lnTo>
                <a:lnTo>
                  <a:pt x="1" y="115"/>
                </a:lnTo>
                <a:lnTo>
                  <a:pt x="1" y="113"/>
                </a:lnTo>
                <a:lnTo>
                  <a:pt x="1" y="112"/>
                </a:lnTo>
                <a:lnTo>
                  <a:pt x="1" y="105"/>
                </a:lnTo>
                <a:lnTo>
                  <a:pt x="1" y="102"/>
                </a:lnTo>
                <a:lnTo>
                  <a:pt x="1" y="101"/>
                </a:lnTo>
                <a:lnTo>
                  <a:pt x="1" y="99"/>
                </a:lnTo>
                <a:lnTo>
                  <a:pt x="1" y="94"/>
                </a:lnTo>
                <a:lnTo>
                  <a:pt x="1" y="88"/>
                </a:lnTo>
                <a:lnTo>
                  <a:pt x="1" y="86"/>
                </a:lnTo>
                <a:lnTo>
                  <a:pt x="1" y="85"/>
                </a:lnTo>
                <a:lnTo>
                  <a:pt x="1" y="78"/>
                </a:lnTo>
                <a:lnTo>
                  <a:pt x="1" y="77"/>
                </a:lnTo>
                <a:lnTo>
                  <a:pt x="1" y="65"/>
                </a:lnTo>
                <a:lnTo>
                  <a:pt x="1" y="61"/>
                </a:lnTo>
                <a:lnTo>
                  <a:pt x="1" y="57"/>
                </a:lnTo>
                <a:lnTo>
                  <a:pt x="1" y="53"/>
                </a:lnTo>
                <a:lnTo>
                  <a:pt x="1" y="51"/>
                </a:lnTo>
                <a:lnTo>
                  <a:pt x="1" y="46"/>
                </a:lnTo>
                <a:lnTo>
                  <a:pt x="1" y="43"/>
                </a:lnTo>
                <a:lnTo>
                  <a:pt x="1" y="40"/>
                </a:lnTo>
                <a:lnTo>
                  <a:pt x="1" y="32"/>
                </a:lnTo>
                <a:lnTo>
                  <a:pt x="1" y="30"/>
                </a:lnTo>
                <a:lnTo>
                  <a:pt x="1" y="25"/>
                </a:lnTo>
                <a:lnTo>
                  <a:pt x="0" y="25"/>
                </a:lnTo>
                <a:lnTo>
                  <a:pt x="0" y="19"/>
                </a:lnTo>
                <a:lnTo>
                  <a:pt x="0" y="14"/>
                </a:lnTo>
                <a:lnTo>
                  <a:pt x="0" y="11"/>
                </a:lnTo>
                <a:lnTo>
                  <a:pt x="0" y="6"/>
                </a:lnTo>
                <a:lnTo>
                  <a:pt x="0" y="3"/>
                </a:lnTo>
                <a:lnTo>
                  <a:pt x="0" y="1"/>
                </a:lnTo>
                <a:lnTo>
                  <a:pt x="0" y="0"/>
                </a:lnTo>
                <a:lnTo>
                  <a:pt x="22" y="0"/>
                </a:lnTo>
                <a:lnTo>
                  <a:pt x="24" y="0"/>
                </a:lnTo>
                <a:lnTo>
                  <a:pt x="25" y="0"/>
                </a:lnTo>
                <a:lnTo>
                  <a:pt x="27" y="0"/>
                </a:lnTo>
                <a:lnTo>
                  <a:pt x="29" y="0"/>
                </a:lnTo>
                <a:lnTo>
                  <a:pt x="30" y="0"/>
                </a:lnTo>
                <a:lnTo>
                  <a:pt x="32" y="0"/>
                </a:lnTo>
                <a:lnTo>
                  <a:pt x="33" y="0"/>
                </a:lnTo>
                <a:lnTo>
                  <a:pt x="35" y="0"/>
                </a:lnTo>
                <a:lnTo>
                  <a:pt x="37" y="0"/>
                </a:lnTo>
                <a:lnTo>
                  <a:pt x="38" y="0"/>
                </a:lnTo>
                <a:lnTo>
                  <a:pt x="40" y="0"/>
                </a:lnTo>
                <a:lnTo>
                  <a:pt x="48" y="0"/>
                </a:lnTo>
                <a:lnTo>
                  <a:pt x="49" y="0"/>
                </a:lnTo>
                <a:lnTo>
                  <a:pt x="51" y="0"/>
                </a:lnTo>
                <a:lnTo>
                  <a:pt x="56" y="0"/>
                </a:lnTo>
                <a:lnTo>
                  <a:pt x="57" y="0"/>
                </a:lnTo>
                <a:lnTo>
                  <a:pt x="59" y="0"/>
                </a:lnTo>
                <a:lnTo>
                  <a:pt x="61" y="0"/>
                </a:lnTo>
                <a:lnTo>
                  <a:pt x="62" y="0"/>
                </a:lnTo>
                <a:lnTo>
                  <a:pt x="65" y="0"/>
                </a:lnTo>
                <a:lnTo>
                  <a:pt x="78" y="0"/>
                </a:lnTo>
                <a:lnTo>
                  <a:pt x="83" y="0"/>
                </a:lnTo>
                <a:lnTo>
                  <a:pt x="85" y="0"/>
                </a:lnTo>
                <a:lnTo>
                  <a:pt x="88" y="0"/>
                </a:lnTo>
                <a:lnTo>
                  <a:pt x="91" y="0"/>
                </a:lnTo>
                <a:lnTo>
                  <a:pt x="93" y="0"/>
                </a:lnTo>
                <a:lnTo>
                  <a:pt x="94" y="0"/>
                </a:lnTo>
                <a:lnTo>
                  <a:pt x="96" y="0"/>
                </a:lnTo>
                <a:lnTo>
                  <a:pt x="113" y="0"/>
                </a:lnTo>
                <a:lnTo>
                  <a:pt x="118" y="0"/>
                </a:lnTo>
                <a:lnTo>
                  <a:pt x="129" y="0"/>
                </a:lnTo>
                <a:lnTo>
                  <a:pt x="131" y="0"/>
                </a:lnTo>
                <a:lnTo>
                  <a:pt x="133" y="0"/>
                </a:lnTo>
                <a:lnTo>
                  <a:pt x="134" y="0"/>
                </a:lnTo>
                <a:lnTo>
                  <a:pt x="136" y="0"/>
                </a:lnTo>
                <a:lnTo>
                  <a:pt x="141" y="0"/>
                </a:lnTo>
                <a:lnTo>
                  <a:pt x="144" y="0"/>
                </a:lnTo>
                <a:lnTo>
                  <a:pt x="149" y="0"/>
                </a:lnTo>
                <a:lnTo>
                  <a:pt x="166" y="0"/>
                </a:lnTo>
                <a:lnTo>
                  <a:pt x="168" y="0"/>
                </a:lnTo>
                <a:lnTo>
                  <a:pt x="169" y="0"/>
                </a:lnTo>
                <a:lnTo>
                  <a:pt x="173" y="0"/>
                </a:lnTo>
                <a:lnTo>
                  <a:pt x="174" y="0"/>
                </a:lnTo>
                <a:lnTo>
                  <a:pt x="179" y="0"/>
                </a:lnTo>
                <a:lnTo>
                  <a:pt x="182" y="0"/>
                </a:lnTo>
                <a:lnTo>
                  <a:pt x="185" y="0"/>
                </a:lnTo>
                <a:lnTo>
                  <a:pt x="187" y="0"/>
                </a:lnTo>
                <a:lnTo>
                  <a:pt x="192" y="0"/>
                </a:lnTo>
                <a:lnTo>
                  <a:pt x="193" y="0"/>
                </a:lnTo>
                <a:lnTo>
                  <a:pt x="200" y="0"/>
                </a:lnTo>
                <a:lnTo>
                  <a:pt x="201" y="0"/>
                </a:lnTo>
                <a:lnTo>
                  <a:pt x="203" y="0"/>
                </a:lnTo>
                <a:lnTo>
                  <a:pt x="205" y="0"/>
                </a:lnTo>
                <a:lnTo>
                  <a:pt x="206" y="0"/>
                </a:lnTo>
                <a:lnTo>
                  <a:pt x="208" y="0"/>
                </a:lnTo>
                <a:lnTo>
                  <a:pt x="214" y="0"/>
                </a:lnTo>
                <a:close/>
              </a:path>
            </a:pathLst>
          </a:custGeom>
          <a:solidFill>
            <a:srgbClr val="3D3DAD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26" name="Freeform 78"/>
          <p:cNvSpPr>
            <a:spLocks/>
          </p:cNvSpPr>
          <p:nvPr/>
        </p:nvSpPr>
        <p:spPr bwMode="auto">
          <a:xfrm>
            <a:off x="4389438" y="4960938"/>
            <a:ext cx="309563" cy="330200"/>
          </a:xfrm>
          <a:custGeom>
            <a:avLst/>
            <a:gdLst/>
            <a:ahLst/>
            <a:cxnLst>
              <a:cxn ang="0">
                <a:pos x="160" y="17"/>
              </a:cxn>
              <a:cxn ang="0">
                <a:pos x="160" y="43"/>
              </a:cxn>
              <a:cxn ang="0">
                <a:pos x="152" y="59"/>
              </a:cxn>
              <a:cxn ang="0">
                <a:pos x="160" y="64"/>
              </a:cxn>
              <a:cxn ang="0">
                <a:pos x="160" y="86"/>
              </a:cxn>
              <a:cxn ang="0">
                <a:pos x="160" y="102"/>
              </a:cxn>
              <a:cxn ang="0">
                <a:pos x="157" y="129"/>
              </a:cxn>
              <a:cxn ang="0">
                <a:pos x="157" y="144"/>
              </a:cxn>
              <a:cxn ang="0">
                <a:pos x="166" y="145"/>
              </a:cxn>
              <a:cxn ang="0">
                <a:pos x="174" y="145"/>
              </a:cxn>
              <a:cxn ang="0">
                <a:pos x="187" y="150"/>
              </a:cxn>
              <a:cxn ang="0">
                <a:pos x="193" y="155"/>
              </a:cxn>
              <a:cxn ang="0">
                <a:pos x="177" y="157"/>
              </a:cxn>
              <a:cxn ang="0">
                <a:pos x="166" y="158"/>
              </a:cxn>
              <a:cxn ang="0">
                <a:pos x="161" y="169"/>
              </a:cxn>
              <a:cxn ang="0">
                <a:pos x="161" y="181"/>
              </a:cxn>
              <a:cxn ang="0">
                <a:pos x="161" y="203"/>
              </a:cxn>
              <a:cxn ang="0">
                <a:pos x="155" y="193"/>
              </a:cxn>
              <a:cxn ang="0">
                <a:pos x="136" y="185"/>
              </a:cxn>
              <a:cxn ang="0">
                <a:pos x="117" y="189"/>
              </a:cxn>
              <a:cxn ang="0">
                <a:pos x="105" y="190"/>
              </a:cxn>
              <a:cxn ang="0">
                <a:pos x="99" y="187"/>
              </a:cxn>
              <a:cxn ang="0">
                <a:pos x="97" y="185"/>
              </a:cxn>
              <a:cxn ang="0">
                <a:pos x="89" y="181"/>
              </a:cxn>
              <a:cxn ang="0">
                <a:pos x="78" y="197"/>
              </a:cxn>
              <a:cxn ang="0">
                <a:pos x="62" y="203"/>
              </a:cxn>
              <a:cxn ang="0">
                <a:pos x="57" y="206"/>
              </a:cxn>
              <a:cxn ang="0">
                <a:pos x="41" y="197"/>
              </a:cxn>
              <a:cxn ang="0">
                <a:pos x="30" y="187"/>
              </a:cxn>
              <a:cxn ang="0">
                <a:pos x="37" y="181"/>
              </a:cxn>
              <a:cxn ang="0">
                <a:pos x="27" y="169"/>
              </a:cxn>
              <a:cxn ang="0">
                <a:pos x="45" y="163"/>
              </a:cxn>
              <a:cxn ang="0">
                <a:pos x="54" y="160"/>
              </a:cxn>
              <a:cxn ang="0">
                <a:pos x="54" y="152"/>
              </a:cxn>
              <a:cxn ang="0">
                <a:pos x="59" y="144"/>
              </a:cxn>
              <a:cxn ang="0">
                <a:pos x="67" y="137"/>
              </a:cxn>
              <a:cxn ang="0">
                <a:pos x="75" y="134"/>
              </a:cxn>
              <a:cxn ang="0">
                <a:pos x="72" y="123"/>
              </a:cxn>
              <a:cxn ang="0">
                <a:pos x="62" y="123"/>
              </a:cxn>
              <a:cxn ang="0">
                <a:pos x="54" y="125"/>
              </a:cxn>
              <a:cxn ang="0">
                <a:pos x="45" y="129"/>
              </a:cxn>
              <a:cxn ang="0">
                <a:pos x="37" y="121"/>
              </a:cxn>
              <a:cxn ang="0">
                <a:pos x="27" y="117"/>
              </a:cxn>
              <a:cxn ang="0">
                <a:pos x="21" y="115"/>
              </a:cxn>
              <a:cxn ang="0">
                <a:pos x="16" y="109"/>
              </a:cxn>
              <a:cxn ang="0">
                <a:pos x="16" y="101"/>
              </a:cxn>
              <a:cxn ang="0">
                <a:pos x="16" y="93"/>
              </a:cxn>
              <a:cxn ang="0">
                <a:pos x="17" y="83"/>
              </a:cxn>
              <a:cxn ang="0">
                <a:pos x="14" y="77"/>
              </a:cxn>
              <a:cxn ang="0">
                <a:pos x="13" y="67"/>
              </a:cxn>
              <a:cxn ang="0">
                <a:pos x="16" y="59"/>
              </a:cxn>
              <a:cxn ang="0">
                <a:pos x="8" y="56"/>
              </a:cxn>
              <a:cxn ang="0">
                <a:pos x="11" y="46"/>
              </a:cxn>
              <a:cxn ang="0">
                <a:pos x="1" y="29"/>
              </a:cxn>
              <a:cxn ang="0">
                <a:pos x="41" y="25"/>
              </a:cxn>
              <a:cxn ang="0">
                <a:pos x="64" y="25"/>
              </a:cxn>
              <a:cxn ang="0">
                <a:pos x="97" y="25"/>
              </a:cxn>
              <a:cxn ang="0">
                <a:pos x="112" y="14"/>
              </a:cxn>
              <a:cxn ang="0">
                <a:pos x="113" y="5"/>
              </a:cxn>
              <a:cxn ang="0">
                <a:pos x="123" y="6"/>
              </a:cxn>
              <a:cxn ang="0">
                <a:pos x="131" y="3"/>
              </a:cxn>
            </a:cxnLst>
            <a:rect l="0" t="0" r="r" b="b"/>
            <a:pathLst>
              <a:path w="195" h="208">
                <a:moveTo>
                  <a:pt x="145" y="1"/>
                </a:moveTo>
                <a:lnTo>
                  <a:pt x="145" y="8"/>
                </a:lnTo>
                <a:lnTo>
                  <a:pt x="145" y="9"/>
                </a:lnTo>
                <a:lnTo>
                  <a:pt x="145" y="11"/>
                </a:lnTo>
                <a:lnTo>
                  <a:pt x="145" y="17"/>
                </a:lnTo>
                <a:lnTo>
                  <a:pt x="155" y="17"/>
                </a:lnTo>
                <a:lnTo>
                  <a:pt x="160" y="17"/>
                </a:lnTo>
                <a:lnTo>
                  <a:pt x="160" y="21"/>
                </a:lnTo>
                <a:lnTo>
                  <a:pt x="160" y="25"/>
                </a:lnTo>
                <a:lnTo>
                  <a:pt x="160" y="29"/>
                </a:lnTo>
                <a:lnTo>
                  <a:pt x="160" y="33"/>
                </a:lnTo>
                <a:lnTo>
                  <a:pt x="160" y="38"/>
                </a:lnTo>
                <a:lnTo>
                  <a:pt x="160" y="41"/>
                </a:lnTo>
                <a:lnTo>
                  <a:pt x="160" y="43"/>
                </a:lnTo>
                <a:lnTo>
                  <a:pt x="160" y="51"/>
                </a:lnTo>
                <a:lnTo>
                  <a:pt x="157" y="51"/>
                </a:lnTo>
                <a:lnTo>
                  <a:pt x="155" y="51"/>
                </a:lnTo>
                <a:lnTo>
                  <a:pt x="152" y="51"/>
                </a:lnTo>
                <a:lnTo>
                  <a:pt x="152" y="53"/>
                </a:lnTo>
                <a:lnTo>
                  <a:pt x="152" y="57"/>
                </a:lnTo>
                <a:lnTo>
                  <a:pt x="152" y="59"/>
                </a:lnTo>
                <a:lnTo>
                  <a:pt x="152" y="61"/>
                </a:lnTo>
                <a:lnTo>
                  <a:pt x="153" y="61"/>
                </a:lnTo>
                <a:lnTo>
                  <a:pt x="157" y="61"/>
                </a:lnTo>
                <a:lnTo>
                  <a:pt x="157" y="62"/>
                </a:lnTo>
                <a:lnTo>
                  <a:pt x="158" y="62"/>
                </a:lnTo>
                <a:lnTo>
                  <a:pt x="158" y="64"/>
                </a:lnTo>
                <a:lnTo>
                  <a:pt x="160" y="64"/>
                </a:lnTo>
                <a:lnTo>
                  <a:pt x="160" y="65"/>
                </a:lnTo>
                <a:lnTo>
                  <a:pt x="160" y="72"/>
                </a:lnTo>
                <a:lnTo>
                  <a:pt x="160" y="77"/>
                </a:lnTo>
                <a:lnTo>
                  <a:pt x="160" y="78"/>
                </a:lnTo>
                <a:lnTo>
                  <a:pt x="160" y="83"/>
                </a:lnTo>
                <a:lnTo>
                  <a:pt x="160" y="85"/>
                </a:lnTo>
                <a:lnTo>
                  <a:pt x="160" y="86"/>
                </a:lnTo>
                <a:lnTo>
                  <a:pt x="160" y="88"/>
                </a:lnTo>
                <a:lnTo>
                  <a:pt x="160" y="89"/>
                </a:lnTo>
                <a:lnTo>
                  <a:pt x="160" y="93"/>
                </a:lnTo>
                <a:lnTo>
                  <a:pt x="160" y="94"/>
                </a:lnTo>
                <a:lnTo>
                  <a:pt x="160" y="97"/>
                </a:lnTo>
                <a:lnTo>
                  <a:pt x="160" y="99"/>
                </a:lnTo>
                <a:lnTo>
                  <a:pt x="160" y="102"/>
                </a:lnTo>
                <a:lnTo>
                  <a:pt x="160" y="110"/>
                </a:lnTo>
                <a:lnTo>
                  <a:pt x="160" y="120"/>
                </a:lnTo>
                <a:lnTo>
                  <a:pt x="157" y="120"/>
                </a:lnTo>
                <a:lnTo>
                  <a:pt x="157" y="123"/>
                </a:lnTo>
                <a:lnTo>
                  <a:pt x="157" y="125"/>
                </a:lnTo>
                <a:lnTo>
                  <a:pt x="157" y="128"/>
                </a:lnTo>
                <a:lnTo>
                  <a:pt x="157" y="129"/>
                </a:lnTo>
                <a:lnTo>
                  <a:pt x="157" y="131"/>
                </a:lnTo>
                <a:lnTo>
                  <a:pt x="157" y="134"/>
                </a:lnTo>
                <a:lnTo>
                  <a:pt x="157" y="137"/>
                </a:lnTo>
                <a:lnTo>
                  <a:pt x="157" y="139"/>
                </a:lnTo>
                <a:lnTo>
                  <a:pt x="157" y="141"/>
                </a:lnTo>
                <a:lnTo>
                  <a:pt x="157" y="142"/>
                </a:lnTo>
                <a:lnTo>
                  <a:pt x="157" y="144"/>
                </a:lnTo>
                <a:lnTo>
                  <a:pt x="157" y="145"/>
                </a:lnTo>
                <a:lnTo>
                  <a:pt x="158" y="145"/>
                </a:lnTo>
                <a:lnTo>
                  <a:pt x="160" y="145"/>
                </a:lnTo>
                <a:lnTo>
                  <a:pt x="161" y="145"/>
                </a:lnTo>
                <a:lnTo>
                  <a:pt x="163" y="145"/>
                </a:lnTo>
                <a:lnTo>
                  <a:pt x="165" y="145"/>
                </a:lnTo>
                <a:lnTo>
                  <a:pt x="166" y="145"/>
                </a:lnTo>
                <a:lnTo>
                  <a:pt x="168" y="145"/>
                </a:lnTo>
                <a:lnTo>
                  <a:pt x="168" y="149"/>
                </a:lnTo>
                <a:lnTo>
                  <a:pt x="169" y="149"/>
                </a:lnTo>
                <a:lnTo>
                  <a:pt x="169" y="145"/>
                </a:lnTo>
                <a:lnTo>
                  <a:pt x="171" y="145"/>
                </a:lnTo>
                <a:lnTo>
                  <a:pt x="173" y="145"/>
                </a:lnTo>
                <a:lnTo>
                  <a:pt x="174" y="145"/>
                </a:lnTo>
                <a:lnTo>
                  <a:pt x="176" y="145"/>
                </a:lnTo>
                <a:lnTo>
                  <a:pt x="177" y="145"/>
                </a:lnTo>
                <a:lnTo>
                  <a:pt x="179" y="145"/>
                </a:lnTo>
                <a:lnTo>
                  <a:pt x="181" y="145"/>
                </a:lnTo>
                <a:lnTo>
                  <a:pt x="182" y="145"/>
                </a:lnTo>
                <a:lnTo>
                  <a:pt x="187" y="145"/>
                </a:lnTo>
                <a:lnTo>
                  <a:pt x="187" y="150"/>
                </a:lnTo>
                <a:lnTo>
                  <a:pt x="190" y="150"/>
                </a:lnTo>
                <a:lnTo>
                  <a:pt x="192" y="150"/>
                </a:lnTo>
                <a:lnTo>
                  <a:pt x="193" y="150"/>
                </a:lnTo>
                <a:lnTo>
                  <a:pt x="195" y="150"/>
                </a:lnTo>
                <a:lnTo>
                  <a:pt x="195" y="152"/>
                </a:lnTo>
                <a:lnTo>
                  <a:pt x="195" y="155"/>
                </a:lnTo>
                <a:lnTo>
                  <a:pt x="193" y="155"/>
                </a:lnTo>
                <a:lnTo>
                  <a:pt x="192" y="155"/>
                </a:lnTo>
                <a:lnTo>
                  <a:pt x="187" y="155"/>
                </a:lnTo>
                <a:lnTo>
                  <a:pt x="187" y="158"/>
                </a:lnTo>
                <a:lnTo>
                  <a:pt x="181" y="158"/>
                </a:lnTo>
                <a:lnTo>
                  <a:pt x="179" y="158"/>
                </a:lnTo>
                <a:lnTo>
                  <a:pt x="179" y="157"/>
                </a:lnTo>
                <a:lnTo>
                  <a:pt x="177" y="157"/>
                </a:lnTo>
                <a:lnTo>
                  <a:pt x="176" y="157"/>
                </a:lnTo>
                <a:lnTo>
                  <a:pt x="176" y="158"/>
                </a:lnTo>
                <a:lnTo>
                  <a:pt x="174" y="158"/>
                </a:lnTo>
                <a:lnTo>
                  <a:pt x="174" y="161"/>
                </a:lnTo>
                <a:lnTo>
                  <a:pt x="173" y="161"/>
                </a:lnTo>
                <a:lnTo>
                  <a:pt x="173" y="158"/>
                </a:lnTo>
                <a:lnTo>
                  <a:pt x="166" y="158"/>
                </a:lnTo>
                <a:lnTo>
                  <a:pt x="168" y="160"/>
                </a:lnTo>
                <a:lnTo>
                  <a:pt x="165" y="161"/>
                </a:lnTo>
                <a:lnTo>
                  <a:pt x="161" y="161"/>
                </a:lnTo>
                <a:lnTo>
                  <a:pt x="161" y="163"/>
                </a:lnTo>
                <a:lnTo>
                  <a:pt x="161" y="165"/>
                </a:lnTo>
                <a:lnTo>
                  <a:pt x="161" y="168"/>
                </a:lnTo>
                <a:lnTo>
                  <a:pt x="161" y="169"/>
                </a:lnTo>
                <a:lnTo>
                  <a:pt x="161" y="171"/>
                </a:lnTo>
                <a:lnTo>
                  <a:pt x="161" y="173"/>
                </a:lnTo>
                <a:lnTo>
                  <a:pt x="161" y="174"/>
                </a:lnTo>
                <a:lnTo>
                  <a:pt x="161" y="176"/>
                </a:lnTo>
                <a:lnTo>
                  <a:pt x="161" y="177"/>
                </a:lnTo>
                <a:lnTo>
                  <a:pt x="161" y="179"/>
                </a:lnTo>
                <a:lnTo>
                  <a:pt x="161" y="181"/>
                </a:lnTo>
                <a:lnTo>
                  <a:pt x="161" y="185"/>
                </a:lnTo>
                <a:lnTo>
                  <a:pt x="161" y="187"/>
                </a:lnTo>
                <a:lnTo>
                  <a:pt x="161" y="193"/>
                </a:lnTo>
                <a:lnTo>
                  <a:pt x="161" y="195"/>
                </a:lnTo>
                <a:lnTo>
                  <a:pt x="161" y="198"/>
                </a:lnTo>
                <a:lnTo>
                  <a:pt x="161" y="200"/>
                </a:lnTo>
                <a:lnTo>
                  <a:pt x="161" y="203"/>
                </a:lnTo>
                <a:lnTo>
                  <a:pt x="161" y="206"/>
                </a:lnTo>
                <a:lnTo>
                  <a:pt x="157" y="206"/>
                </a:lnTo>
                <a:lnTo>
                  <a:pt x="157" y="200"/>
                </a:lnTo>
                <a:lnTo>
                  <a:pt x="157" y="198"/>
                </a:lnTo>
                <a:lnTo>
                  <a:pt x="157" y="197"/>
                </a:lnTo>
                <a:lnTo>
                  <a:pt x="157" y="192"/>
                </a:lnTo>
                <a:lnTo>
                  <a:pt x="155" y="193"/>
                </a:lnTo>
                <a:lnTo>
                  <a:pt x="150" y="190"/>
                </a:lnTo>
                <a:lnTo>
                  <a:pt x="147" y="192"/>
                </a:lnTo>
                <a:lnTo>
                  <a:pt x="144" y="192"/>
                </a:lnTo>
                <a:lnTo>
                  <a:pt x="142" y="192"/>
                </a:lnTo>
                <a:lnTo>
                  <a:pt x="141" y="192"/>
                </a:lnTo>
                <a:lnTo>
                  <a:pt x="136" y="190"/>
                </a:lnTo>
                <a:lnTo>
                  <a:pt x="136" y="185"/>
                </a:lnTo>
                <a:lnTo>
                  <a:pt x="133" y="185"/>
                </a:lnTo>
                <a:lnTo>
                  <a:pt x="129" y="185"/>
                </a:lnTo>
                <a:lnTo>
                  <a:pt x="128" y="185"/>
                </a:lnTo>
                <a:lnTo>
                  <a:pt x="125" y="185"/>
                </a:lnTo>
                <a:lnTo>
                  <a:pt x="121" y="185"/>
                </a:lnTo>
                <a:lnTo>
                  <a:pt x="120" y="185"/>
                </a:lnTo>
                <a:lnTo>
                  <a:pt x="117" y="189"/>
                </a:lnTo>
                <a:lnTo>
                  <a:pt x="115" y="189"/>
                </a:lnTo>
                <a:lnTo>
                  <a:pt x="113" y="190"/>
                </a:lnTo>
                <a:lnTo>
                  <a:pt x="110" y="190"/>
                </a:lnTo>
                <a:lnTo>
                  <a:pt x="110" y="189"/>
                </a:lnTo>
                <a:lnTo>
                  <a:pt x="109" y="189"/>
                </a:lnTo>
                <a:lnTo>
                  <a:pt x="107" y="189"/>
                </a:lnTo>
                <a:lnTo>
                  <a:pt x="105" y="190"/>
                </a:lnTo>
                <a:lnTo>
                  <a:pt x="104" y="190"/>
                </a:lnTo>
                <a:lnTo>
                  <a:pt x="104" y="192"/>
                </a:lnTo>
                <a:lnTo>
                  <a:pt x="104" y="190"/>
                </a:lnTo>
                <a:lnTo>
                  <a:pt x="104" y="189"/>
                </a:lnTo>
                <a:lnTo>
                  <a:pt x="102" y="189"/>
                </a:lnTo>
                <a:lnTo>
                  <a:pt x="101" y="187"/>
                </a:lnTo>
                <a:lnTo>
                  <a:pt x="99" y="187"/>
                </a:lnTo>
                <a:lnTo>
                  <a:pt x="101" y="187"/>
                </a:lnTo>
                <a:lnTo>
                  <a:pt x="101" y="185"/>
                </a:lnTo>
                <a:lnTo>
                  <a:pt x="102" y="185"/>
                </a:lnTo>
                <a:lnTo>
                  <a:pt x="102" y="187"/>
                </a:lnTo>
                <a:lnTo>
                  <a:pt x="102" y="185"/>
                </a:lnTo>
                <a:lnTo>
                  <a:pt x="101" y="185"/>
                </a:lnTo>
                <a:lnTo>
                  <a:pt x="97" y="185"/>
                </a:lnTo>
                <a:lnTo>
                  <a:pt x="97" y="184"/>
                </a:lnTo>
                <a:lnTo>
                  <a:pt x="96" y="182"/>
                </a:lnTo>
                <a:lnTo>
                  <a:pt x="96" y="181"/>
                </a:lnTo>
                <a:lnTo>
                  <a:pt x="94" y="181"/>
                </a:lnTo>
                <a:lnTo>
                  <a:pt x="93" y="181"/>
                </a:lnTo>
                <a:lnTo>
                  <a:pt x="91" y="181"/>
                </a:lnTo>
                <a:lnTo>
                  <a:pt x="89" y="181"/>
                </a:lnTo>
                <a:lnTo>
                  <a:pt x="89" y="182"/>
                </a:lnTo>
                <a:lnTo>
                  <a:pt x="88" y="184"/>
                </a:lnTo>
                <a:lnTo>
                  <a:pt x="86" y="184"/>
                </a:lnTo>
                <a:lnTo>
                  <a:pt x="85" y="185"/>
                </a:lnTo>
                <a:lnTo>
                  <a:pt x="85" y="187"/>
                </a:lnTo>
                <a:lnTo>
                  <a:pt x="85" y="197"/>
                </a:lnTo>
                <a:lnTo>
                  <a:pt x="78" y="197"/>
                </a:lnTo>
                <a:lnTo>
                  <a:pt x="77" y="197"/>
                </a:lnTo>
                <a:lnTo>
                  <a:pt x="70" y="197"/>
                </a:lnTo>
                <a:lnTo>
                  <a:pt x="67" y="197"/>
                </a:lnTo>
                <a:lnTo>
                  <a:pt x="67" y="201"/>
                </a:lnTo>
                <a:lnTo>
                  <a:pt x="65" y="201"/>
                </a:lnTo>
                <a:lnTo>
                  <a:pt x="62" y="201"/>
                </a:lnTo>
                <a:lnTo>
                  <a:pt x="62" y="203"/>
                </a:lnTo>
                <a:lnTo>
                  <a:pt x="62" y="205"/>
                </a:lnTo>
                <a:lnTo>
                  <a:pt x="62" y="206"/>
                </a:lnTo>
                <a:lnTo>
                  <a:pt x="61" y="206"/>
                </a:lnTo>
                <a:lnTo>
                  <a:pt x="61" y="208"/>
                </a:lnTo>
                <a:lnTo>
                  <a:pt x="59" y="208"/>
                </a:lnTo>
                <a:lnTo>
                  <a:pt x="59" y="206"/>
                </a:lnTo>
                <a:lnTo>
                  <a:pt x="57" y="206"/>
                </a:lnTo>
                <a:lnTo>
                  <a:pt x="54" y="205"/>
                </a:lnTo>
                <a:lnTo>
                  <a:pt x="49" y="206"/>
                </a:lnTo>
                <a:lnTo>
                  <a:pt x="49" y="201"/>
                </a:lnTo>
                <a:lnTo>
                  <a:pt x="48" y="201"/>
                </a:lnTo>
                <a:lnTo>
                  <a:pt x="45" y="201"/>
                </a:lnTo>
                <a:lnTo>
                  <a:pt x="45" y="197"/>
                </a:lnTo>
                <a:lnTo>
                  <a:pt x="41" y="197"/>
                </a:lnTo>
                <a:lnTo>
                  <a:pt x="41" y="192"/>
                </a:lnTo>
                <a:lnTo>
                  <a:pt x="40" y="192"/>
                </a:lnTo>
                <a:lnTo>
                  <a:pt x="38" y="192"/>
                </a:lnTo>
                <a:lnTo>
                  <a:pt x="37" y="192"/>
                </a:lnTo>
                <a:lnTo>
                  <a:pt x="37" y="189"/>
                </a:lnTo>
                <a:lnTo>
                  <a:pt x="30" y="189"/>
                </a:lnTo>
                <a:lnTo>
                  <a:pt x="30" y="187"/>
                </a:lnTo>
                <a:lnTo>
                  <a:pt x="30" y="184"/>
                </a:lnTo>
                <a:lnTo>
                  <a:pt x="32" y="184"/>
                </a:lnTo>
                <a:lnTo>
                  <a:pt x="33" y="184"/>
                </a:lnTo>
                <a:lnTo>
                  <a:pt x="35" y="184"/>
                </a:lnTo>
                <a:lnTo>
                  <a:pt x="35" y="182"/>
                </a:lnTo>
                <a:lnTo>
                  <a:pt x="37" y="182"/>
                </a:lnTo>
                <a:lnTo>
                  <a:pt x="37" y="181"/>
                </a:lnTo>
                <a:lnTo>
                  <a:pt x="35" y="179"/>
                </a:lnTo>
                <a:lnTo>
                  <a:pt x="35" y="177"/>
                </a:lnTo>
                <a:lnTo>
                  <a:pt x="33" y="177"/>
                </a:lnTo>
                <a:lnTo>
                  <a:pt x="32" y="176"/>
                </a:lnTo>
                <a:lnTo>
                  <a:pt x="30" y="173"/>
                </a:lnTo>
                <a:lnTo>
                  <a:pt x="25" y="169"/>
                </a:lnTo>
                <a:lnTo>
                  <a:pt x="27" y="169"/>
                </a:lnTo>
                <a:lnTo>
                  <a:pt x="29" y="169"/>
                </a:lnTo>
                <a:lnTo>
                  <a:pt x="30" y="169"/>
                </a:lnTo>
                <a:lnTo>
                  <a:pt x="32" y="169"/>
                </a:lnTo>
                <a:lnTo>
                  <a:pt x="32" y="168"/>
                </a:lnTo>
                <a:lnTo>
                  <a:pt x="32" y="166"/>
                </a:lnTo>
                <a:lnTo>
                  <a:pt x="38" y="165"/>
                </a:lnTo>
                <a:lnTo>
                  <a:pt x="45" y="163"/>
                </a:lnTo>
                <a:lnTo>
                  <a:pt x="45" y="161"/>
                </a:lnTo>
                <a:lnTo>
                  <a:pt x="48" y="160"/>
                </a:lnTo>
                <a:lnTo>
                  <a:pt x="49" y="160"/>
                </a:lnTo>
                <a:lnTo>
                  <a:pt x="51" y="161"/>
                </a:lnTo>
                <a:lnTo>
                  <a:pt x="53" y="161"/>
                </a:lnTo>
                <a:lnTo>
                  <a:pt x="53" y="160"/>
                </a:lnTo>
                <a:lnTo>
                  <a:pt x="54" y="160"/>
                </a:lnTo>
                <a:lnTo>
                  <a:pt x="54" y="158"/>
                </a:lnTo>
                <a:lnTo>
                  <a:pt x="53" y="157"/>
                </a:lnTo>
                <a:lnTo>
                  <a:pt x="53" y="155"/>
                </a:lnTo>
                <a:lnTo>
                  <a:pt x="51" y="155"/>
                </a:lnTo>
                <a:lnTo>
                  <a:pt x="51" y="153"/>
                </a:lnTo>
                <a:lnTo>
                  <a:pt x="53" y="153"/>
                </a:lnTo>
                <a:lnTo>
                  <a:pt x="54" y="152"/>
                </a:lnTo>
                <a:lnTo>
                  <a:pt x="54" y="150"/>
                </a:lnTo>
                <a:lnTo>
                  <a:pt x="54" y="149"/>
                </a:lnTo>
                <a:lnTo>
                  <a:pt x="54" y="147"/>
                </a:lnTo>
                <a:lnTo>
                  <a:pt x="54" y="145"/>
                </a:lnTo>
                <a:lnTo>
                  <a:pt x="56" y="144"/>
                </a:lnTo>
                <a:lnTo>
                  <a:pt x="57" y="144"/>
                </a:lnTo>
                <a:lnTo>
                  <a:pt x="59" y="144"/>
                </a:lnTo>
                <a:lnTo>
                  <a:pt x="61" y="144"/>
                </a:lnTo>
                <a:lnTo>
                  <a:pt x="61" y="142"/>
                </a:lnTo>
                <a:lnTo>
                  <a:pt x="62" y="141"/>
                </a:lnTo>
                <a:lnTo>
                  <a:pt x="64" y="141"/>
                </a:lnTo>
                <a:lnTo>
                  <a:pt x="65" y="139"/>
                </a:lnTo>
                <a:lnTo>
                  <a:pt x="65" y="137"/>
                </a:lnTo>
                <a:lnTo>
                  <a:pt x="67" y="137"/>
                </a:lnTo>
                <a:lnTo>
                  <a:pt x="69" y="137"/>
                </a:lnTo>
                <a:lnTo>
                  <a:pt x="70" y="137"/>
                </a:lnTo>
                <a:lnTo>
                  <a:pt x="72" y="137"/>
                </a:lnTo>
                <a:lnTo>
                  <a:pt x="72" y="136"/>
                </a:lnTo>
                <a:lnTo>
                  <a:pt x="73" y="136"/>
                </a:lnTo>
                <a:lnTo>
                  <a:pt x="73" y="134"/>
                </a:lnTo>
                <a:lnTo>
                  <a:pt x="75" y="134"/>
                </a:lnTo>
                <a:lnTo>
                  <a:pt x="73" y="134"/>
                </a:lnTo>
                <a:lnTo>
                  <a:pt x="73" y="133"/>
                </a:lnTo>
                <a:lnTo>
                  <a:pt x="75" y="133"/>
                </a:lnTo>
                <a:lnTo>
                  <a:pt x="75" y="131"/>
                </a:lnTo>
                <a:lnTo>
                  <a:pt x="73" y="131"/>
                </a:lnTo>
                <a:lnTo>
                  <a:pt x="72" y="126"/>
                </a:lnTo>
                <a:lnTo>
                  <a:pt x="72" y="123"/>
                </a:lnTo>
                <a:lnTo>
                  <a:pt x="70" y="123"/>
                </a:lnTo>
                <a:lnTo>
                  <a:pt x="69" y="121"/>
                </a:lnTo>
                <a:lnTo>
                  <a:pt x="67" y="123"/>
                </a:lnTo>
                <a:lnTo>
                  <a:pt x="67" y="121"/>
                </a:lnTo>
                <a:lnTo>
                  <a:pt x="65" y="121"/>
                </a:lnTo>
                <a:lnTo>
                  <a:pt x="64" y="123"/>
                </a:lnTo>
                <a:lnTo>
                  <a:pt x="62" y="123"/>
                </a:lnTo>
                <a:lnTo>
                  <a:pt x="61" y="123"/>
                </a:lnTo>
                <a:lnTo>
                  <a:pt x="61" y="121"/>
                </a:lnTo>
                <a:lnTo>
                  <a:pt x="59" y="121"/>
                </a:lnTo>
                <a:lnTo>
                  <a:pt x="59" y="123"/>
                </a:lnTo>
                <a:lnTo>
                  <a:pt x="57" y="123"/>
                </a:lnTo>
                <a:lnTo>
                  <a:pt x="54" y="123"/>
                </a:lnTo>
                <a:lnTo>
                  <a:pt x="54" y="125"/>
                </a:lnTo>
                <a:lnTo>
                  <a:pt x="53" y="125"/>
                </a:lnTo>
                <a:lnTo>
                  <a:pt x="51" y="125"/>
                </a:lnTo>
                <a:lnTo>
                  <a:pt x="49" y="126"/>
                </a:lnTo>
                <a:lnTo>
                  <a:pt x="49" y="128"/>
                </a:lnTo>
                <a:lnTo>
                  <a:pt x="48" y="128"/>
                </a:lnTo>
                <a:lnTo>
                  <a:pt x="46" y="129"/>
                </a:lnTo>
                <a:lnTo>
                  <a:pt x="45" y="129"/>
                </a:lnTo>
                <a:lnTo>
                  <a:pt x="43" y="128"/>
                </a:lnTo>
                <a:lnTo>
                  <a:pt x="41" y="126"/>
                </a:lnTo>
                <a:lnTo>
                  <a:pt x="40" y="126"/>
                </a:lnTo>
                <a:lnTo>
                  <a:pt x="40" y="125"/>
                </a:lnTo>
                <a:lnTo>
                  <a:pt x="38" y="125"/>
                </a:lnTo>
                <a:lnTo>
                  <a:pt x="38" y="123"/>
                </a:lnTo>
                <a:lnTo>
                  <a:pt x="37" y="121"/>
                </a:lnTo>
                <a:lnTo>
                  <a:pt x="35" y="120"/>
                </a:lnTo>
                <a:lnTo>
                  <a:pt x="33" y="120"/>
                </a:lnTo>
                <a:lnTo>
                  <a:pt x="33" y="118"/>
                </a:lnTo>
                <a:lnTo>
                  <a:pt x="32" y="118"/>
                </a:lnTo>
                <a:lnTo>
                  <a:pt x="30" y="118"/>
                </a:lnTo>
                <a:lnTo>
                  <a:pt x="29" y="117"/>
                </a:lnTo>
                <a:lnTo>
                  <a:pt x="27" y="117"/>
                </a:lnTo>
                <a:lnTo>
                  <a:pt x="27" y="115"/>
                </a:lnTo>
                <a:lnTo>
                  <a:pt x="27" y="113"/>
                </a:lnTo>
                <a:lnTo>
                  <a:pt x="25" y="113"/>
                </a:lnTo>
                <a:lnTo>
                  <a:pt x="25" y="115"/>
                </a:lnTo>
                <a:lnTo>
                  <a:pt x="24" y="115"/>
                </a:lnTo>
                <a:lnTo>
                  <a:pt x="22" y="115"/>
                </a:lnTo>
                <a:lnTo>
                  <a:pt x="21" y="115"/>
                </a:lnTo>
                <a:lnTo>
                  <a:pt x="19" y="115"/>
                </a:lnTo>
                <a:lnTo>
                  <a:pt x="17" y="115"/>
                </a:lnTo>
                <a:lnTo>
                  <a:pt x="17" y="113"/>
                </a:lnTo>
                <a:lnTo>
                  <a:pt x="17" y="112"/>
                </a:lnTo>
                <a:lnTo>
                  <a:pt x="16" y="112"/>
                </a:lnTo>
                <a:lnTo>
                  <a:pt x="16" y="110"/>
                </a:lnTo>
                <a:lnTo>
                  <a:pt x="16" y="109"/>
                </a:lnTo>
                <a:lnTo>
                  <a:pt x="14" y="109"/>
                </a:lnTo>
                <a:lnTo>
                  <a:pt x="14" y="107"/>
                </a:lnTo>
                <a:lnTo>
                  <a:pt x="14" y="105"/>
                </a:lnTo>
                <a:lnTo>
                  <a:pt x="14" y="104"/>
                </a:lnTo>
                <a:lnTo>
                  <a:pt x="16" y="104"/>
                </a:lnTo>
                <a:lnTo>
                  <a:pt x="16" y="102"/>
                </a:lnTo>
                <a:lnTo>
                  <a:pt x="16" y="101"/>
                </a:lnTo>
                <a:lnTo>
                  <a:pt x="17" y="99"/>
                </a:lnTo>
                <a:lnTo>
                  <a:pt x="17" y="97"/>
                </a:lnTo>
                <a:lnTo>
                  <a:pt x="19" y="97"/>
                </a:lnTo>
                <a:lnTo>
                  <a:pt x="19" y="96"/>
                </a:lnTo>
                <a:lnTo>
                  <a:pt x="17" y="94"/>
                </a:lnTo>
                <a:lnTo>
                  <a:pt x="16" y="94"/>
                </a:lnTo>
                <a:lnTo>
                  <a:pt x="16" y="93"/>
                </a:lnTo>
                <a:lnTo>
                  <a:pt x="16" y="91"/>
                </a:lnTo>
                <a:lnTo>
                  <a:pt x="14" y="89"/>
                </a:lnTo>
                <a:lnTo>
                  <a:pt x="14" y="88"/>
                </a:lnTo>
                <a:lnTo>
                  <a:pt x="14" y="86"/>
                </a:lnTo>
                <a:lnTo>
                  <a:pt x="14" y="85"/>
                </a:lnTo>
                <a:lnTo>
                  <a:pt x="16" y="85"/>
                </a:lnTo>
                <a:lnTo>
                  <a:pt x="17" y="83"/>
                </a:lnTo>
                <a:lnTo>
                  <a:pt x="19" y="81"/>
                </a:lnTo>
                <a:lnTo>
                  <a:pt x="17" y="81"/>
                </a:lnTo>
                <a:lnTo>
                  <a:pt x="17" y="80"/>
                </a:lnTo>
                <a:lnTo>
                  <a:pt x="16" y="80"/>
                </a:lnTo>
                <a:lnTo>
                  <a:pt x="16" y="78"/>
                </a:lnTo>
                <a:lnTo>
                  <a:pt x="16" y="77"/>
                </a:lnTo>
                <a:lnTo>
                  <a:pt x="14" y="77"/>
                </a:lnTo>
                <a:lnTo>
                  <a:pt x="14" y="75"/>
                </a:lnTo>
                <a:lnTo>
                  <a:pt x="14" y="73"/>
                </a:lnTo>
                <a:lnTo>
                  <a:pt x="13" y="73"/>
                </a:lnTo>
                <a:lnTo>
                  <a:pt x="13" y="72"/>
                </a:lnTo>
                <a:lnTo>
                  <a:pt x="13" y="70"/>
                </a:lnTo>
                <a:lnTo>
                  <a:pt x="13" y="69"/>
                </a:lnTo>
                <a:lnTo>
                  <a:pt x="13" y="67"/>
                </a:lnTo>
                <a:lnTo>
                  <a:pt x="14" y="67"/>
                </a:lnTo>
                <a:lnTo>
                  <a:pt x="14" y="65"/>
                </a:lnTo>
                <a:lnTo>
                  <a:pt x="14" y="64"/>
                </a:lnTo>
                <a:lnTo>
                  <a:pt x="16" y="64"/>
                </a:lnTo>
                <a:lnTo>
                  <a:pt x="16" y="62"/>
                </a:lnTo>
                <a:lnTo>
                  <a:pt x="16" y="61"/>
                </a:lnTo>
                <a:lnTo>
                  <a:pt x="16" y="59"/>
                </a:lnTo>
                <a:lnTo>
                  <a:pt x="14" y="59"/>
                </a:lnTo>
                <a:lnTo>
                  <a:pt x="13" y="59"/>
                </a:lnTo>
                <a:lnTo>
                  <a:pt x="11" y="59"/>
                </a:lnTo>
                <a:lnTo>
                  <a:pt x="9" y="59"/>
                </a:lnTo>
                <a:lnTo>
                  <a:pt x="8" y="57"/>
                </a:lnTo>
                <a:lnTo>
                  <a:pt x="9" y="57"/>
                </a:lnTo>
                <a:lnTo>
                  <a:pt x="8" y="56"/>
                </a:lnTo>
                <a:lnTo>
                  <a:pt x="8" y="53"/>
                </a:lnTo>
                <a:lnTo>
                  <a:pt x="8" y="51"/>
                </a:lnTo>
                <a:lnTo>
                  <a:pt x="8" y="49"/>
                </a:lnTo>
                <a:lnTo>
                  <a:pt x="9" y="49"/>
                </a:lnTo>
                <a:lnTo>
                  <a:pt x="9" y="48"/>
                </a:lnTo>
                <a:lnTo>
                  <a:pt x="9" y="46"/>
                </a:lnTo>
                <a:lnTo>
                  <a:pt x="11" y="46"/>
                </a:lnTo>
                <a:lnTo>
                  <a:pt x="11" y="45"/>
                </a:lnTo>
                <a:lnTo>
                  <a:pt x="13" y="43"/>
                </a:lnTo>
                <a:lnTo>
                  <a:pt x="14" y="41"/>
                </a:lnTo>
                <a:lnTo>
                  <a:pt x="13" y="40"/>
                </a:lnTo>
                <a:lnTo>
                  <a:pt x="8" y="35"/>
                </a:lnTo>
                <a:lnTo>
                  <a:pt x="3" y="30"/>
                </a:lnTo>
                <a:lnTo>
                  <a:pt x="1" y="29"/>
                </a:lnTo>
                <a:lnTo>
                  <a:pt x="0" y="25"/>
                </a:lnTo>
                <a:lnTo>
                  <a:pt x="14" y="25"/>
                </a:lnTo>
                <a:lnTo>
                  <a:pt x="16" y="25"/>
                </a:lnTo>
                <a:lnTo>
                  <a:pt x="19" y="25"/>
                </a:lnTo>
                <a:lnTo>
                  <a:pt x="37" y="25"/>
                </a:lnTo>
                <a:lnTo>
                  <a:pt x="38" y="25"/>
                </a:lnTo>
                <a:lnTo>
                  <a:pt x="41" y="25"/>
                </a:lnTo>
                <a:lnTo>
                  <a:pt x="43" y="25"/>
                </a:lnTo>
                <a:lnTo>
                  <a:pt x="48" y="25"/>
                </a:lnTo>
                <a:lnTo>
                  <a:pt x="51" y="25"/>
                </a:lnTo>
                <a:lnTo>
                  <a:pt x="53" y="25"/>
                </a:lnTo>
                <a:lnTo>
                  <a:pt x="59" y="25"/>
                </a:lnTo>
                <a:lnTo>
                  <a:pt x="62" y="25"/>
                </a:lnTo>
                <a:lnTo>
                  <a:pt x="64" y="25"/>
                </a:lnTo>
                <a:lnTo>
                  <a:pt x="65" y="25"/>
                </a:lnTo>
                <a:lnTo>
                  <a:pt x="72" y="25"/>
                </a:lnTo>
                <a:lnTo>
                  <a:pt x="78" y="25"/>
                </a:lnTo>
                <a:lnTo>
                  <a:pt x="80" y="25"/>
                </a:lnTo>
                <a:lnTo>
                  <a:pt x="89" y="25"/>
                </a:lnTo>
                <a:lnTo>
                  <a:pt x="94" y="25"/>
                </a:lnTo>
                <a:lnTo>
                  <a:pt x="97" y="25"/>
                </a:lnTo>
                <a:lnTo>
                  <a:pt x="105" y="25"/>
                </a:lnTo>
                <a:lnTo>
                  <a:pt x="107" y="25"/>
                </a:lnTo>
                <a:lnTo>
                  <a:pt x="107" y="21"/>
                </a:lnTo>
                <a:lnTo>
                  <a:pt x="107" y="16"/>
                </a:lnTo>
                <a:lnTo>
                  <a:pt x="109" y="16"/>
                </a:lnTo>
                <a:lnTo>
                  <a:pt x="110" y="14"/>
                </a:lnTo>
                <a:lnTo>
                  <a:pt x="112" y="14"/>
                </a:lnTo>
                <a:lnTo>
                  <a:pt x="112" y="13"/>
                </a:lnTo>
                <a:lnTo>
                  <a:pt x="110" y="11"/>
                </a:lnTo>
                <a:lnTo>
                  <a:pt x="112" y="11"/>
                </a:lnTo>
                <a:lnTo>
                  <a:pt x="112" y="9"/>
                </a:lnTo>
                <a:lnTo>
                  <a:pt x="112" y="8"/>
                </a:lnTo>
                <a:lnTo>
                  <a:pt x="112" y="6"/>
                </a:lnTo>
                <a:lnTo>
                  <a:pt x="113" y="5"/>
                </a:lnTo>
                <a:lnTo>
                  <a:pt x="115" y="5"/>
                </a:lnTo>
                <a:lnTo>
                  <a:pt x="117" y="5"/>
                </a:lnTo>
                <a:lnTo>
                  <a:pt x="118" y="5"/>
                </a:lnTo>
                <a:lnTo>
                  <a:pt x="120" y="5"/>
                </a:lnTo>
                <a:lnTo>
                  <a:pt x="120" y="6"/>
                </a:lnTo>
                <a:lnTo>
                  <a:pt x="121" y="6"/>
                </a:lnTo>
                <a:lnTo>
                  <a:pt x="123" y="6"/>
                </a:lnTo>
                <a:lnTo>
                  <a:pt x="125" y="6"/>
                </a:lnTo>
                <a:lnTo>
                  <a:pt x="126" y="6"/>
                </a:lnTo>
                <a:lnTo>
                  <a:pt x="126" y="5"/>
                </a:lnTo>
                <a:lnTo>
                  <a:pt x="128" y="5"/>
                </a:lnTo>
                <a:lnTo>
                  <a:pt x="129" y="5"/>
                </a:lnTo>
                <a:lnTo>
                  <a:pt x="131" y="5"/>
                </a:lnTo>
                <a:lnTo>
                  <a:pt x="131" y="3"/>
                </a:lnTo>
                <a:lnTo>
                  <a:pt x="133" y="1"/>
                </a:lnTo>
                <a:lnTo>
                  <a:pt x="134" y="0"/>
                </a:lnTo>
                <a:lnTo>
                  <a:pt x="136" y="0"/>
                </a:lnTo>
                <a:lnTo>
                  <a:pt x="139" y="0"/>
                </a:lnTo>
                <a:lnTo>
                  <a:pt x="145" y="0"/>
                </a:lnTo>
                <a:lnTo>
                  <a:pt x="145" y="1"/>
                </a:lnTo>
                <a:close/>
              </a:path>
            </a:pathLst>
          </a:custGeom>
          <a:solidFill>
            <a:srgbClr val="343D85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27" name="Freeform 79"/>
          <p:cNvSpPr>
            <a:spLocks/>
          </p:cNvSpPr>
          <p:nvPr/>
        </p:nvSpPr>
        <p:spPr bwMode="auto">
          <a:xfrm>
            <a:off x="4927600" y="4829175"/>
            <a:ext cx="309563" cy="314325"/>
          </a:xfrm>
          <a:custGeom>
            <a:avLst/>
            <a:gdLst/>
            <a:ahLst/>
            <a:cxnLst>
              <a:cxn ang="0">
                <a:pos x="94" y="4"/>
              </a:cxn>
              <a:cxn ang="0">
                <a:pos x="122" y="4"/>
              </a:cxn>
              <a:cxn ang="0">
                <a:pos x="136" y="4"/>
              </a:cxn>
              <a:cxn ang="0">
                <a:pos x="152" y="8"/>
              </a:cxn>
              <a:cxn ang="0">
                <a:pos x="146" y="14"/>
              </a:cxn>
              <a:cxn ang="0">
                <a:pos x="139" y="17"/>
              </a:cxn>
              <a:cxn ang="0">
                <a:pos x="136" y="24"/>
              </a:cxn>
              <a:cxn ang="0">
                <a:pos x="131" y="30"/>
              </a:cxn>
              <a:cxn ang="0">
                <a:pos x="130" y="38"/>
              </a:cxn>
              <a:cxn ang="0">
                <a:pos x="133" y="44"/>
              </a:cxn>
              <a:cxn ang="0">
                <a:pos x="139" y="54"/>
              </a:cxn>
              <a:cxn ang="0">
                <a:pos x="142" y="60"/>
              </a:cxn>
              <a:cxn ang="0">
                <a:pos x="144" y="68"/>
              </a:cxn>
              <a:cxn ang="0">
                <a:pos x="146" y="76"/>
              </a:cxn>
              <a:cxn ang="0">
                <a:pos x="149" y="84"/>
              </a:cxn>
              <a:cxn ang="0">
                <a:pos x="152" y="91"/>
              </a:cxn>
              <a:cxn ang="0">
                <a:pos x="154" y="99"/>
              </a:cxn>
              <a:cxn ang="0">
                <a:pos x="157" y="107"/>
              </a:cxn>
              <a:cxn ang="0">
                <a:pos x="158" y="115"/>
              </a:cxn>
              <a:cxn ang="0">
                <a:pos x="157" y="123"/>
              </a:cxn>
              <a:cxn ang="0">
                <a:pos x="157" y="132"/>
              </a:cxn>
              <a:cxn ang="0">
                <a:pos x="158" y="139"/>
              </a:cxn>
              <a:cxn ang="0">
                <a:pos x="166" y="144"/>
              </a:cxn>
              <a:cxn ang="0">
                <a:pos x="170" y="150"/>
              </a:cxn>
              <a:cxn ang="0">
                <a:pos x="173" y="156"/>
              </a:cxn>
              <a:cxn ang="0">
                <a:pos x="184" y="158"/>
              </a:cxn>
              <a:cxn ang="0">
                <a:pos x="189" y="161"/>
              </a:cxn>
              <a:cxn ang="0">
                <a:pos x="194" y="169"/>
              </a:cxn>
              <a:cxn ang="0">
                <a:pos x="194" y="182"/>
              </a:cxn>
              <a:cxn ang="0">
                <a:pos x="189" y="187"/>
              </a:cxn>
              <a:cxn ang="0">
                <a:pos x="186" y="188"/>
              </a:cxn>
              <a:cxn ang="0">
                <a:pos x="181" y="190"/>
              </a:cxn>
              <a:cxn ang="0">
                <a:pos x="176" y="192"/>
              </a:cxn>
              <a:cxn ang="0">
                <a:pos x="171" y="193"/>
              </a:cxn>
              <a:cxn ang="0">
                <a:pos x="168" y="193"/>
              </a:cxn>
              <a:cxn ang="0">
                <a:pos x="163" y="195"/>
              </a:cxn>
              <a:cxn ang="0">
                <a:pos x="160" y="198"/>
              </a:cxn>
              <a:cxn ang="0">
                <a:pos x="157" y="190"/>
              </a:cxn>
              <a:cxn ang="0">
                <a:pos x="157" y="177"/>
              </a:cxn>
              <a:cxn ang="0">
                <a:pos x="142" y="177"/>
              </a:cxn>
              <a:cxn ang="0">
                <a:pos x="130" y="177"/>
              </a:cxn>
              <a:cxn ang="0">
                <a:pos x="114" y="177"/>
              </a:cxn>
              <a:cxn ang="0">
                <a:pos x="91" y="177"/>
              </a:cxn>
              <a:cxn ang="0">
                <a:pos x="72" y="177"/>
              </a:cxn>
              <a:cxn ang="0">
                <a:pos x="66" y="164"/>
              </a:cxn>
              <a:cxn ang="0">
                <a:pos x="58" y="160"/>
              </a:cxn>
              <a:cxn ang="0">
                <a:pos x="40" y="160"/>
              </a:cxn>
              <a:cxn ang="0">
                <a:pos x="18" y="160"/>
              </a:cxn>
              <a:cxn ang="0">
                <a:pos x="13" y="145"/>
              </a:cxn>
              <a:cxn ang="0">
                <a:pos x="13" y="132"/>
              </a:cxn>
              <a:cxn ang="0">
                <a:pos x="13" y="123"/>
              </a:cxn>
              <a:cxn ang="0">
                <a:pos x="13" y="113"/>
              </a:cxn>
              <a:cxn ang="0">
                <a:pos x="18" y="108"/>
              </a:cxn>
              <a:cxn ang="0">
                <a:pos x="13" y="91"/>
              </a:cxn>
              <a:cxn ang="0">
                <a:pos x="3" y="78"/>
              </a:cxn>
              <a:cxn ang="0">
                <a:pos x="0" y="65"/>
              </a:cxn>
              <a:cxn ang="0">
                <a:pos x="3" y="48"/>
              </a:cxn>
              <a:cxn ang="0">
                <a:pos x="18" y="27"/>
              </a:cxn>
              <a:cxn ang="0">
                <a:pos x="21" y="9"/>
              </a:cxn>
              <a:cxn ang="0">
                <a:pos x="43" y="9"/>
              </a:cxn>
              <a:cxn ang="0">
                <a:pos x="51" y="0"/>
              </a:cxn>
              <a:cxn ang="0">
                <a:pos x="74" y="0"/>
              </a:cxn>
            </a:cxnLst>
            <a:rect l="0" t="0" r="r" b="b"/>
            <a:pathLst>
              <a:path w="195" h="198">
                <a:moveTo>
                  <a:pt x="82" y="0"/>
                </a:moveTo>
                <a:lnTo>
                  <a:pt x="82" y="1"/>
                </a:lnTo>
                <a:lnTo>
                  <a:pt x="82" y="4"/>
                </a:lnTo>
                <a:lnTo>
                  <a:pt x="86" y="4"/>
                </a:lnTo>
                <a:lnTo>
                  <a:pt x="91" y="4"/>
                </a:lnTo>
                <a:lnTo>
                  <a:pt x="94" y="4"/>
                </a:lnTo>
                <a:lnTo>
                  <a:pt x="99" y="4"/>
                </a:lnTo>
                <a:lnTo>
                  <a:pt x="101" y="4"/>
                </a:lnTo>
                <a:lnTo>
                  <a:pt x="104" y="4"/>
                </a:lnTo>
                <a:lnTo>
                  <a:pt x="109" y="4"/>
                </a:lnTo>
                <a:lnTo>
                  <a:pt x="114" y="4"/>
                </a:lnTo>
                <a:lnTo>
                  <a:pt x="122" y="4"/>
                </a:lnTo>
                <a:lnTo>
                  <a:pt x="126" y="4"/>
                </a:lnTo>
                <a:lnTo>
                  <a:pt x="128" y="4"/>
                </a:lnTo>
                <a:lnTo>
                  <a:pt x="130" y="4"/>
                </a:lnTo>
                <a:lnTo>
                  <a:pt x="131" y="4"/>
                </a:lnTo>
                <a:lnTo>
                  <a:pt x="134" y="4"/>
                </a:lnTo>
                <a:lnTo>
                  <a:pt x="136" y="4"/>
                </a:lnTo>
                <a:lnTo>
                  <a:pt x="139" y="4"/>
                </a:lnTo>
                <a:lnTo>
                  <a:pt x="144" y="4"/>
                </a:lnTo>
                <a:lnTo>
                  <a:pt x="147" y="4"/>
                </a:lnTo>
                <a:lnTo>
                  <a:pt x="152" y="4"/>
                </a:lnTo>
                <a:lnTo>
                  <a:pt x="152" y="6"/>
                </a:lnTo>
                <a:lnTo>
                  <a:pt x="152" y="8"/>
                </a:lnTo>
                <a:lnTo>
                  <a:pt x="150" y="9"/>
                </a:lnTo>
                <a:lnTo>
                  <a:pt x="149" y="9"/>
                </a:lnTo>
                <a:lnTo>
                  <a:pt x="149" y="11"/>
                </a:lnTo>
                <a:lnTo>
                  <a:pt x="147" y="11"/>
                </a:lnTo>
                <a:lnTo>
                  <a:pt x="147" y="12"/>
                </a:lnTo>
                <a:lnTo>
                  <a:pt x="146" y="14"/>
                </a:lnTo>
                <a:lnTo>
                  <a:pt x="144" y="14"/>
                </a:lnTo>
                <a:lnTo>
                  <a:pt x="142" y="14"/>
                </a:lnTo>
                <a:lnTo>
                  <a:pt x="141" y="14"/>
                </a:lnTo>
                <a:lnTo>
                  <a:pt x="141" y="16"/>
                </a:lnTo>
                <a:lnTo>
                  <a:pt x="141" y="17"/>
                </a:lnTo>
                <a:lnTo>
                  <a:pt x="139" y="17"/>
                </a:lnTo>
                <a:lnTo>
                  <a:pt x="139" y="19"/>
                </a:lnTo>
                <a:lnTo>
                  <a:pt x="139" y="20"/>
                </a:lnTo>
                <a:lnTo>
                  <a:pt x="139" y="22"/>
                </a:lnTo>
                <a:lnTo>
                  <a:pt x="138" y="22"/>
                </a:lnTo>
                <a:lnTo>
                  <a:pt x="136" y="22"/>
                </a:lnTo>
                <a:lnTo>
                  <a:pt x="136" y="24"/>
                </a:lnTo>
                <a:lnTo>
                  <a:pt x="134" y="24"/>
                </a:lnTo>
                <a:lnTo>
                  <a:pt x="134" y="25"/>
                </a:lnTo>
                <a:lnTo>
                  <a:pt x="134" y="27"/>
                </a:lnTo>
                <a:lnTo>
                  <a:pt x="134" y="28"/>
                </a:lnTo>
                <a:lnTo>
                  <a:pt x="133" y="30"/>
                </a:lnTo>
                <a:lnTo>
                  <a:pt x="131" y="30"/>
                </a:lnTo>
                <a:lnTo>
                  <a:pt x="131" y="32"/>
                </a:lnTo>
                <a:lnTo>
                  <a:pt x="130" y="32"/>
                </a:lnTo>
                <a:lnTo>
                  <a:pt x="131" y="33"/>
                </a:lnTo>
                <a:lnTo>
                  <a:pt x="130" y="35"/>
                </a:lnTo>
                <a:lnTo>
                  <a:pt x="128" y="36"/>
                </a:lnTo>
                <a:lnTo>
                  <a:pt x="130" y="38"/>
                </a:lnTo>
                <a:lnTo>
                  <a:pt x="130" y="40"/>
                </a:lnTo>
                <a:lnTo>
                  <a:pt x="131" y="40"/>
                </a:lnTo>
                <a:lnTo>
                  <a:pt x="131" y="41"/>
                </a:lnTo>
                <a:lnTo>
                  <a:pt x="133" y="41"/>
                </a:lnTo>
                <a:lnTo>
                  <a:pt x="133" y="43"/>
                </a:lnTo>
                <a:lnTo>
                  <a:pt x="133" y="44"/>
                </a:lnTo>
                <a:lnTo>
                  <a:pt x="134" y="46"/>
                </a:lnTo>
                <a:lnTo>
                  <a:pt x="136" y="48"/>
                </a:lnTo>
                <a:lnTo>
                  <a:pt x="138" y="49"/>
                </a:lnTo>
                <a:lnTo>
                  <a:pt x="138" y="51"/>
                </a:lnTo>
                <a:lnTo>
                  <a:pt x="138" y="52"/>
                </a:lnTo>
                <a:lnTo>
                  <a:pt x="139" y="54"/>
                </a:lnTo>
                <a:lnTo>
                  <a:pt x="139" y="56"/>
                </a:lnTo>
                <a:lnTo>
                  <a:pt x="139" y="57"/>
                </a:lnTo>
                <a:lnTo>
                  <a:pt x="141" y="57"/>
                </a:lnTo>
                <a:lnTo>
                  <a:pt x="141" y="59"/>
                </a:lnTo>
                <a:lnTo>
                  <a:pt x="142" y="59"/>
                </a:lnTo>
                <a:lnTo>
                  <a:pt x="142" y="60"/>
                </a:lnTo>
                <a:lnTo>
                  <a:pt x="142" y="62"/>
                </a:lnTo>
                <a:lnTo>
                  <a:pt x="142" y="64"/>
                </a:lnTo>
                <a:lnTo>
                  <a:pt x="142" y="65"/>
                </a:lnTo>
                <a:lnTo>
                  <a:pt x="142" y="67"/>
                </a:lnTo>
                <a:lnTo>
                  <a:pt x="144" y="67"/>
                </a:lnTo>
                <a:lnTo>
                  <a:pt x="144" y="68"/>
                </a:lnTo>
                <a:lnTo>
                  <a:pt x="144" y="70"/>
                </a:lnTo>
                <a:lnTo>
                  <a:pt x="144" y="72"/>
                </a:lnTo>
                <a:lnTo>
                  <a:pt x="144" y="73"/>
                </a:lnTo>
                <a:lnTo>
                  <a:pt x="146" y="73"/>
                </a:lnTo>
                <a:lnTo>
                  <a:pt x="146" y="75"/>
                </a:lnTo>
                <a:lnTo>
                  <a:pt x="146" y="76"/>
                </a:lnTo>
                <a:lnTo>
                  <a:pt x="146" y="78"/>
                </a:lnTo>
                <a:lnTo>
                  <a:pt x="147" y="78"/>
                </a:lnTo>
                <a:lnTo>
                  <a:pt x="147" y="80"/>
                </a:lnTo>
                <a:lnTo>
                  <a:pt x="147" y="81"/>
                </a:lnTo>
                <a:lnTo>
                  <a:pt x="147" y="83"/>
                </a:lnTo>
                <a:lnTo>
                  <a:pt x="149" y="84"/>
                </a:lnTo>
                <a:lnTo>
                  <a:pt x="149" y="86"/>
                </a:lnTo>
                <a:lnTo>
                  <a:pt x="150" y="86"/>
                </a:lnTo>
                <a:lnTo>
                  <a:pt x="150" y="88"/>
                </a:lnTo>
                <a:lnTo>
                  <a:pt x="150" y="89"/>
                </a:lnTo>
                <a:lnTo>
                  <a:pt x="150" y="91"/>
                </a:lnTo>
                <a:lnTo>
                  <a:pt x="152" y="91"/>
                </a:lnTo>
                <a:lnTo>
                  <a:pt x="152" y="92"/>
                </a:lnTo>
                <a:lnTo>
                  <a:pt x="152" y="94"/>
                </a:lnTo>
                <a:lnTo>
                  <a:pt x="152" y="96"/>
                </a:lnTo>
                <a:lnTo>
                  <a:pt x="152" y="97"/>
                </a:lnTo>
                <a:lnTo>
                  <a:pt x="152" y="99"/>
                </a:lnTo>
                <a:lnTo>
                  <a:pt x="154" y="99"/>
                </a:lnTo>
                <a:lnTo>
                  <a:pt x="154" y="100"/>
                </a:lnTo>
                <a:lnTo>
                  <a:pt x="155" y="100"/>
                </a:lnTo>
                <a:lnTo>
                  <a:pt x="155" y="102"/>
                </a:lnTo>
                <a:lnTo>
                  <a:pt x="155" y="104"/>
                </a:lnTo>
                <a:lnTo>
                  <a:pt x="155" y="105"/>
                </a:lnTo>
                <a:lnTo>
                  <a:pt x="157" y="107"/>
                </a:lnTo>
                <a:lnTo>
                  <a:pt x="157" y="108"/>
                </a:lnTo>
                <a:lnTo>
                  <a:pt x="158" y="108"/>
                </a:lnTo>
                <a:lnTo>
                  <a:pt x="158" y="110"/>
                </a:lnTo>
                <a:lnTo>
                  <a:pt x="158" y="112"/>
                </a:lnTo>
                <a:lnTo>
                  <a:pt x="158" y="113"/>
                </a:lnTo>
                <a:lnTo>
                  <a:pt x="158" y="115"/>
                </a:lnTo>
                <a:lnTo>
                  <a:pt x="157" y="115"/>
                </a:lnTo>
                <a:lnTo>
                  <a:pt x="157" y="116"/>
                </a:lnTo>
                <a:lnTo>
                  <a:pt x="157" y="118"/>
                </a:lnTo>
                <a:lnTo>
                  <a:pt x="157" y="120"/>
                </a:lnTo>
                <a:lnTo>
                  <a:pt x="157" y="121"/>
                </a:lnTo>
                <a:lnTo>
                  <a:pt x="157" y="123"/>
                </a:lnTo>
                <a:lnTo>
                  <a:pt x="157" y="124"/>
                </a:lnTo>
                <a:lnTo>
                  <a:pt x="157" y="126"/>
                </a:lnTo>
                <a:lnTo>
                  <a:pt x="155" y="128"/>
                </a:lnTo>
                <a:lnTo>
                  <a:pt x="155" y="129"/>
                </a:lnTo>
                <a:lnTo>
                  <a:pt x="157" y="131"/>
                </a:lnTo>
                <a:lnTo>
                  <a:pt x="157" y="132"/>
                </a:lnTo>
                <a:lnTo>
                  <a:pt x="157" y="134"/>
                </a:lnTo>
                <a:lnTo>
                  <a:pt x="158" y="134"/>
                </a:lnTo>
                <a:lnTo>
                  <a:pt x="160" y="136"/>
                </a:lnTo>
                <a:lnTo>
                  <a:pt x="160" y="137"/>
                </a:lnTo>
                <a:lnTo>
                  <a:pt x="160" y="139"/>
                </a:lnTo>
                <a:lnTo>
                  <a:pt x="158" y="139"/>
                </a:lnTo>
                <a:lnTo>
                  <a:pt x="158" y="140"/>
                </a:lnTo>
                <a:lnTo>
                  <a:pt x="160" y="140"/>
                </a:lnTo>
                <a:lnTo>
                  <a:pt x="163" y="142"/>
                </a:lnTo>
                <a:lnTo>
                  <a:pt x="165" y="142"/>
                </a:lnTo>
                <a:lnTo>
                  <a:pt x="165" y="144"/>
                </a:lnTo>
                <a:lnTo>
                  <a:pt x="166" y="144"/>
                </a:lnTo>
                <a:lnTo>
                  <a:pt x="168" y="144"/>
                </a:lnTo>
                <a:lnTo>
                  <a:pt x="168" y="145"/>
                </a:lnTo>
                <a:lnTo>
                  <a:pt x="168" y="147"/>
                </a:lnTo>
                <a:lnTo>
                  <a:pt x="170" y="147"/>
                </a:lnTo>
                <a:lnTo>
                  <a:pt x="170" y="148"/>
                </a:lnTo>
                <a:lnTo>
                  <a:pt x="170" y="150"/>
                </a:lnTo>
                <a:lnTo>
                  <a:pt x="171" y="150"/>
                </a:lnTo>
                <a:lnTo>
                  <a:pt x="171" y="152"/>
                </a:lnTo>
                <a:lnTo>
                  <a:pt x="171" y="153"/>
                </a:lnTo>
                <a:lnTo>
                  <a:pt x="173" y="153"/>
                </a:lnTo>
                <a:lnTo>
                  <a:pt x="173" y="155"/>
                </a:lnTo>
                <a:lnTo>
                  <a:pt x="173" y="156"/>
                </a:lnTo>
                <a:lnTo>
                  <a:pt x="174" y="156"/>
                </a:lnTo>
                <a:lnTo>
                  <a:pt x="178" y="156"/>
                </a:lnTo>
                <a:lnTo>
                  <a:pt x="181" y="156"/>
                </a:lnTo>
                <a:lnTo>
                  <a:pt x="181" y="158"/>
                </a:lnTo>
                <a:lnTo>
                  <a:pt x="182" y="158"/>
                </a:lnTo>
                <a:lnTo>
                  <a:pt x="184" y="158"/>
                </a:lnTo>
                <a:lnTo>
                  <a:pt x="184" y="160"/>
                </a:lnTo>
                <a:lnTo>
                  <a:pt x="186" y="160"/>
                </a:lnTo>
                <a:lnTo>
                  <a:pt x="187" y="160"/>
                </a:lnTo>
                <a:lnTo>
                  <a:pt x="189" y="160"/>
                </a:lnTo>
                <a:lnTo>
                  <a:pt x="190" y="160"/>
                </a:lnTo>
                <a:lnTo>
                  <a:pt x="189" y="161"/>
                </a:lnTo>
                <a:lnTo>
                  <a:pt x="189" y="163"/>
                </a:lnTo>
                <a:lnTo>
                  <a:pt x="189" y="164"/>
                </a:lnTo>
                <a:lnTo>
                  <a:pt x="189" y="166"/>
                </a:lnTo>
                <a:lnTo>
                  <a:pt x="187" y="169"/>
                </a:lnTo>
                <a:lnTo>
                  <a:pt x="190" y="169"/>
                </a:lnTo>
                <a:lnTo>
                  <a:pt x="194" y="169"/>
                </a:lnTo>
                <a:lnTo>
                  <a:pt x="195" y="169"/>
                </a:lnTo>
                <a:lnTo>
                  <a:pt x="195" y="172"/>
                </a:lnTo>
                <a:lnTo>
                  <a:pt x="195" y="174"/>
                </a:lnTo>
                <a:lnTo>
                  <a:pt x="195" y="176"/>
                </a:lnTo>
                <a:lnTo>
                  <a:pt x="195" y="182"/>
                </a:lnTo>
                <a:lnTo>
                  <a:pt x="194" y="182"/>
                </a:lnTo>
                <a:lnTo>
                  <a:pt x="194" y="184"/>
                </a:lnTo>
                <a:lnTo>
                  <a:pt x="192" y="184"/>
                </a:lnTo>
                <a:lnTo>
                  <a:pt x="190" y="184"/>
                </a:lnTo>
                <a:lnTo>
                  <a:pt x="189" y="184"/>
                </a:lnTo>
                <a:lnTo>
                  <a:pt x="189" y="185"/>
                </a:lnTo>
                <a:lnTo>
                  <a:pt x="189" y="187"/>
                </a:lnTo>
                <a:lnTo>
                  <a:pt x="187" y="187"/>
                </a:lnTo>
                <a:lnTo>
                  <a:pt x="186" y="187"/>
                </a:lnTo>
                <a:lnTo>
                  <a:pt x="187" y="187"/>
                </a:lnTo>
                <a:lnTo>
                  <a:pt x="186" y="188"/>
                </a:lnTo>
                <a:lnTo>
                  <a:pt x="186" y="187"/>
                </a:lnTo>
                <a:lnTo>
                  <a:pt x="186" y="188"/>
                </a:lnTo>
                <a:lnTo>
                  <a:pt x="184" y="188"/>
                </a:lnTo>
                <a:lnTo>
                  <a:pt x="184" y="190"/>
                </a:lnTo>
                <a:lnTo>
                  <a:pt x="182" y="190"/>
                </a:lnTo>
                <a:lnTo>
                  <a:pt x="182" y="188"/>
                </a:lnTo>
                <a:lnTo>
                  <a:pt x="182" y="190"/>
                </a:lnTo>
                <a:lnTo>
                  <a:pt x="181" y="190"/>
                </a:lnTo>
                <a:lnTo>
                  <a:pt x="179" y="190"/>
                </a:lnTo>
                <a:lnTo>
                  <a:pt x="178" y="190"/>
                </a:lnTo>
                <a:lnTo>
                  <a:pt x="178" y="192"/>
                </a:lnTo>
                <a:lnTo>
                  <a:pt x="178" y="190"/>
                </a:lnTo>
                <a:lnTo>
                  <a:pt x="178" y="192"/>
                </a:lnTo>
                <a:lnTo>
                  <a:pt x="176" y="192"/>
                </a:lnTo>
                <a:lnTo>
                  <a:pt x="176" y="193"/>
                </a:lnTo>
                <a:lnTo>
                  <a:pt x="176" y="195"/>
                </a:lnTo>
                <a:lnTo>
                  <a:pt x="174" y="195"/>
                </a:lnTo>
                <a:lnTo>
                  <a:pt x="174" y="193"/>
                </a:lnTo>
                <a:lnTo>
                  <a:pt x="173" y="193"/>
                </a:lnTo>
                <a:lnTo>
                  <a:pt x="171" y="193"/>
                </a:lnTo>
                <a:lnTo>
                  <a:pt x="171" y="195"/>
                </a:lnTo>
                <a:lnTo>
                  <a:pt x="170" y="195"/>
                </a:lnTo>
                <a:lnTo>
                  <a:pt x="170" y="193"/>
                </a:lnTo>
                <a:lnTo>
                  <a:pt x="168" y="193"/>
                </a:lnTo>
                <a:lnTo>
                  <a:pt x="168" y="195"/>
                </a:lnTo>
                <a:lnTo>
                  <a:pt x="168" y="193"/>
                </a:lnTo>
                <a:lnTo>
                  <a:pt x="166" y="193"/>
                </a:lnTo>
                <a:lnTo>
                  <a:pt x="166" y="195"/>
                </a:lnTo>
                <a:lnTo>
                  <a:pt x="166" y="193"/>
                </a:lnTo>
                <a:lnTo>
                  <a:pt x="166" y="195"/>
                </a:lnTo>
                <a:lnTo>
                  <a:pt x="165" y="195"/>
                </a:lnTo>
                <a:lnTo>
                  <a:pt x="163" y="195"/>
                </a:lnTo>
                <a:lnTo>
                  <a:pt x="162" y="195"/>
                </a:lnTo>
                <a:lnTo>
                  <a:pt x="162" y="196"/>
                </a:lnTo>
                <a:lnTo>
                  <a:pt x="160" y="196"/>
                </a:lnTo>
                <a:lnTo>
                  <a:pt x="160" y="195"/>
                </a:lnTo>
                <a:lnTo>
                  <a:pt x="160" y="196"/>
                </a:lnTo>
                <a:lnTo>
                  <a:pt x="160" y="198"/>
                </a:lnTo>
                <a:lnTo>
                  <a:pt x="158" y="198"/>
                </a:lnTo>
                <a:lnTo>
                  <a:pt x="157" y="198"/>
                </a:lnTo>
                <a:lnTo>
                  <a:pt x="157" y="195"/>
                </a:lnTo>
                <a:lnTo>
                  <a:pt x="157" y="193"/>
                </a:lnTo>
                <a:lnTo>
                  <a:pt x="157" y="192"/>
                </a:lnTo>
                <a:lnTo>
                  <a:pt x="157" y="190"/>
                </a:lnTo>
                <a:lnTo>
                  <a:pt x="157" y="188"/>
                </a:lnTo>
                <a:lnTo>
                  <a:pt x="157" y="185"/>
                </a:lnTo>
                <a:lnTo>
                  <a:pt x="157" y="184"/>
                </a:lnTo>
                <a:lnTo>
                  <a:pt x="157" y="180"/>
                </a:lnTo>
                <a:lnTo>
                  <a:pt x="157" y="179"/>
                </a:lnTo>
                <a:lnTo>
                  <a:pt x="157" y="177"/>
                </a:lnTo>
                <a:lnTo>
                  <a:pt x="155" y="177"/>
                </a:lnTo>
                <a:lnTo>
                  <a:pt x="152" y="177"/>
                </a:lnTo>
                <a:lnTo>
                  <a:pt x="149" y="177"/>
                </a:lnTo>
                <a:lnTo>
                  <a:pt x="147" y="177"/>
                </a:lnTo>
                <a:lnTo>
                  <a:pt x="146" y="177"/>
                </a:lnTo>
                <a:lnTo>
                  <a:pt x="142" y="177"/>
                </a:lnTo>
                <a:lnTo>
                  <a:pt x="141" y="177"/>
                </a:lnTo>
                <a:lnTo>
                  <a:pt x="138" y="177"/>
                </a:lnTo>
                <a:lnTo>
                  <a:pt x="136" y="177"/>
                </a:lnTo>
                <a:lnTo>
                  <a:pt x="133" y="177"/>
                </a:lnTo>
                <a:lnTo>
                  <a:pt x="131" y="177"/>
                </a:lnTo>
                <a:lnTo>
                  <a:pt x="130" y="177"/>
                </a:lnTo>
                <a:lnTo>
                  <a:pt x="128" y="177"/>
                </a:lnTo>
                <a:lnTo>
                  <a:pt x="126" y="177"/>
                </a:lnTo>
                <a:lnTo>
                  <a:pt x="122" y="177"/>
                </a:lnTo>
                <a:lnTo>
                  <a:pt x="118" y="177"/>
                </a:lnTo>
                <a:lnTo>
                  <a:pt x="117" y="177"/>
                </a:lnTo>
                <a:lnTo>
                  <a:pt x="114" y="177"/>
                </a:lnTo>
                <a:lnTo>
                  <a:pt x="109" y="177"/>
                </a:lnTo>
                <a:lnTo>
                  <a:pt x="104" y="177"/>
                </a:lnTo>
                <a:lnTo>
                  <a:pt x="102" y="177"/>
                </a:lnTo>
                <a:lnTo>
                  <a:pt x="101" y="177"/>
                </a:lnTo>
                <a:lnTo>
                  <a:pt x="96" y="177"/>
                </a:lnTo>
                <a:lnTo>
                  <a:pt x="91" y="177"/>
                </a:lnTo>
                <a:lnTo>
                  <a:pt x="90" y="177"/>
                </a:lnTo>
                <a:lnTo>
                  <a:pt x="86" y="177"/>
                </a:lnTo>
                <a:lnTo>
                  <a:pt x="83" y="177"/>
                </a:lnTo>
                <a:lnTo>
                  <a:pt x="78" y="177"/>
                </a:lnTo>
                <a:lnTo>
                  <a:pt x="74" y="177"/>
                </a:lnTo>
                <a:lnTo>
                  <a:pt x="72" y="177"/>
                </a:lnTo>
                <a:lnTo>
                  <a:pt x="70" y="177"/>
                </a:lnTo>
                <a:lnTo>
                  <a:pt x="66" y="177"/>
                </a:lnTo>
                <a:lnTo>
                  <a:pt x="66" y="169"/>
                </a:lnTo>
                <a:lnTo>
                  <a:pt x="66" y="168"/>
                </a:lnTo>
                <a:lnTo>
                  <a:pt x="66" y="166"/>
                </a:lnTo>
                <a:lnTo>
                  <a:pt x="66" y="164"/>
                </a:lnTo>
                <a:lnTo>
                  <a:pt x="66" y="163"/>
                </a:lnTo>
                <a:lnTo>
                  <a:pt x="66" y="161"/>
                </a:lnTo>
                <a:lnTo>
                  <a:pt x="66" y="160"/>
                </a:lnTo>
                <a:lnTo>
                  <a:pt x="64" y="160"/>
                </a:lnTo>
                <a:lnTo>
                  <a:pt x="61" y="160"/>
                </a:lnTo>
                <a:lnTo>
                  <a:pt x="58" y="160"/>
                </a:lnTo>
                <a:lnTo>
                  <a:pt x="56" y="160"/>
                </a:lnTo>
                <a:lnTo>
                  <a:pt x="53" y="160"/>
                </a:lnTo>
                <a:lnTo>
                  <a:pt x="48" y="160"/>
                </a:lnTo>
                <a:lnTo>
                  <a:pt x="46" y="160"/>
                </a:lnTo>
                <a:lnTo>
                  <a:pt x="43" y="160"/>
                </a:lnTo>
                <a:lnTo>
                  <a:pt x="40" y="160"/>
                </a:lnTo>
                <a:lnTo>
                  <a:pt x="35" y="160"/>
                </a:lnTo>
                <a:lnTo>
                  <a:pt x="30" y="160"/>
                </a:lnTo>
                <a:lnTo>
                  <a:pt x="27" y="160"/>
                </a:lnTo>
                <a:lnTo>
                  <a:pt x="22" y="160"/>
                </a:lnTo>
                <a:lnTo>
                  <a:pt x="19" y="160"/>
                </a:lnTo>
                <a:lnTo>
                  <a:pt x="18" y="160"/>
                </a:lnTo>
                <a:lnTo>
                  <a:pt x="13" y="160"/>
                </a:lnTo>
                <a:lnTo>
                  <a:pt x="13" y="152"/>
                </a:lnTo>
                <a:lnTo>
                  <a:pt x="13" y="150"/>
                </a:lnTo>
                <a:lnTo>
                  <a:pt x="13" y="148"/>
                </a:lnTo>
                <a:lnTo>
                  <a:pt x="13" y="147"/>
                </a:lnTo>
                <a:lnTo>
                  <a:pt x="13" y="145"/>
                </a:lnTo>
                <a:lnTo>
                  <a:pt x="13" y="144"/>
                </a:lnTo>
                <a:lnTo>
                  <a:pt x="14" y="144"/>
                </a:lnTo>
                <a:lnTo>
                  <a:pt x="14" y="136"/>
                </a:lnTo>
                <a:lnTo>
                  <a:pt x="14" y="134"/>
                </a:lnTo>
                <a:lnTo>
                  <a:pt x="13" y="134"/>
                </a:lnTo>
                <a:lnTo>
                  <a:pt x="13" y="132"/>
                </a:lnTo>
                <a:lnTo>
                  <a:pt x="13" y="131"/>
                </a:lnTo>
                <a:lnTo>
                  <a:pt x="13" y="129"/>
                </a:lnTo>
                <a:lnTo>
                  <a:pt x="13" y="128"/>
                </a:lnTo>
                <a:lnTo>
                  <a:pt x="13" y="126"/>
                </a:lnTo>
                <a:lnTo>
                  <a:pt x="13" y="124"/>
                </a:lnTo>
                <a:lnTo>
                  <a:pt x="13" y="123"/>
                </a:lnTo>
                <a:lnTo>
                  <a:pt x="13" y="121"/>
                </a:lnTo>
                <a:lnTo>
                  <a:pt x="13" y="120"/>
                </a:lnTo>
                <a:lnTo>
                  <a:pt x="13" y="118"/>
                </a:lnTo>
                <a:lnTo>
                  <a:pt x="13" y="116"/>
                </a:lnTo>
                <a:lnTo>
                  <a:pt x="13" y="115"/>
                </a:lnTo>
                <a:lnTo>
                  <a:pt x="13" y="113"/>
                </a:lnTo>
                <a:lnTo>
                  <a:pt x="13" y="112"/>
                </a:lnTo>
                <a:lnTo>
                  <a:pt x="13" y="110"/>
                </a:lnTo>
                <a:lnTo>
                  <a:pt x="13" y="108"/>
                </a:lnTo>
                <a:lnTo>
                  <a:pt x="14" y="108"/>
                </a:lnTo>
                <a:lnTo>
                  <a:pt x="16" y="108"/>
                </a:lnTo>
                <a:lnTo>
                  <a:pt x="18" y="108"/>
                </a:lnTo>
                <a:lnTo>
                  <a:pt x="18" y="104"/>
                </a:lnTo>
                <a:lnTo>
                  <a:pt x="18" y="100"/>
                </a:lnTo>
                <a:lnTo>
                  <a:pt x="18" y="97"/>
                </a:lnTo>
                <a:lnTo>
                  <a:pt x="18" y="91"/>
                </a:lnTo>
                <a:lnTo>
                  <a:pt x="14" y="91"/>
                </a:lnTo>
                <a:lnTo>
                  <a:pt x="13" y="91"/>
                </a:lnTo>
                <a:lnTo>
                  <a:pt x="10" y="91"/>
                </a:lnTo>
                <a:lnTo>
                  <a:pt x="8" y="91"/>
                </a:lnTo>
                <a:lnTo>
                  <a:pt x="8" y="83"/>
                </a:lnTo>
                <a:lnTo>
                  <a:pt x="8" y="78"/>
                </a:lnTo>
                <a:lnTo>
                  <a:pt x="6" y="78"/>
                </a:lnTo>
                <a:lnTo>
                  <a:pt x="3" y="78"/>
                </a:lnTo>
                <a:lnTo>
                  <a:pt x="3" y="73"/>
                </a:lnTo>
                <a:lnTo>
                  <a:pt x="2" y="73"/>
                </a:lnTo>
                <a:lnTo>
                  <a:pt x="2" y="72"/>
                </a:lnTo>
                <a:lnTo>
                  <a:pt x="2" y="70"/>
                </a:lnTo>
                <a:lnTo>
                  <a:pt x="0" y="70"/>
                </a:lnTo>
                <a:lnTo>
                  <a:pt x="0" y="65"/>
                </a:lnTo>
                <a:lnTo>
                  <a:pt x="0" y="62"/>
                </a:lnTo>
                <a:lnTo>
                  <a:pt x="0" y="60"/>
                </a:lnTo>
                <a:lnTo>
                  <a:pt x="3" y="60"/>
                </a:lnTo>
                <a:lnTo>
                  <a:pt x="5" y="60"/>
                </a:lnTo>
                <a:lnTo>
                  <a:pt x="3" y="57"/>
                </a:lnTo>
                <a:lnTo>
                  <a:pt x="3" y="48"/>
                </a:lnTo>
                <a:lnTo>
                  <a:pt x="3" y="40"/>
                </a:lnTo>
                <a:lnTo>
                  <a:pt x="3" y="30"/>
                </a:lnTo>
                <a:lnTo>
                  <a:pt x="3" y="27"/>
                </a:lnTo>
                <a:lnTo>
                  <a:pt x="8" y="27"/>
                </a:lnTo>
                <a:lnTo>
                  <a:pt x="13" y="27"/>
                </a:lnTo>
                <a:lnTo>
                  <a:pt x="18" y="27"/>
                </a:lnTo>
                <a:lnTo>
                  <a:pt x="18" y="22"/>
                </a:lnTo>
                <a:lnTo>
                  <a:pt x="18" y="17"/>
                </a:lnTo>
                <a:lnTo>
                  <a:pt x="18" y="14"/>
                </a:lnTo>
                <a:lnTo>
                  <a:pt x="18" y="11"/>
                </a:lnTo>
                <a:lnTo>
                  <a:pt x="18" y="9"/>
                </a:lnTo>
                <a:lnTo>
                  <a:pt x="21" y="9"/>
                </a:lnTo>
                <a:lnTo>
                  <a:pt x="26" y="9"/>
                </a:lnTo>
                <a:lnTo>
                  <a:pt x="30" y="9"/>
                </a:lnTo>
                <a:lnTo>
                  <a:pt x="35" y="9"/>
                </a:lnTo>
                <a:lnTo>
                  <a:pt x="37" y="9"/>
                </a:lnTo>
                <a:lnTo>
                  <a:pt x="38" y="9"/>
                </a:lnTo>
                <a:lnTo>
                  <a:pt x="43" y="9"/>
                </a:lnTo>
                <a:lnTo>
                  <a:pt x="48" y="9"/>
                </a:lnTo>
                <a:lnTo>
                  <a:pt x="48" y="4"/>
                </a:lnTo>
                <a:lnTo>
                  <a:pt x="46" y="4"/>
                </a:lnTo>
                <a:lnTo>
                  <a:pt x="46" y="1"/>
                </a:lnTo>
                <a:lnTo>
                  <a:pt x="46" y="0"/>
                </a:lnTo>
                <a:lnTo>
                  <a:pt x="51" y="0"/>
                </a:lnTo>
                <a:lnTo>
                  <a:pt x="56" y="0"/>
                </a:lnTo>
                <a:lnTo>
                  <a:pt x="59" y="0"/>
                </a:lnTo>
                <a:lnTo>
                  <a:pt x="64" y="0"/>
                </a:lnTo>
                <a:lnTo>
                  <a:pt x="67" y="0"/>
                </a:lnTo>
                <a:lnTo>
                  <a:pt x="69" y="0"/>
                </a:lnTo>
                <a:lnTo>
                  <a:pt x="74" y="0"/>
                </a:lnTo>
                <a:lnTo>
                  <a:pt x="75" y="0"/>
                </a:lnTo>
                <a:lnTo>
                  <a:pt x="77" y="0"/>
                </a:lnTo>
                <a:lnTo>
                  <a:pt x="82" y="0"/>
                </a:lnTo>
                <a:close/>
              </a:path>
            </a:pathLst>
          </a:custGeom>
          <a:solidFill>
            <a:srgbClr val="3FB090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28" name="Freeform 80"/>
          <p:cNvSpPr>
            <a:spLocks/>
          </p:cNvSpPr>
          <p:nvPr/>
        </p:nvSpPr>
        <p:spPr bwMode="auto">
          <a:xfrm>
            <a:off x="5286375" y="4835525"/>
            <a:ext cx="733425" cy="635000"/>
          </a:xfrm>
          <a:custGeom>
            <a:avLst/>
            <a:gdLst/>
            <a:ahLst/>
            <a:cxnLst>
              <a:cxn ang="0">
                <a:pos x="139" y="0"/>
              </a:cxn>
              <a:cxn ang="0">
                <a:pos x="177" y="0"/>
              </a:cxn>
              <a:cxn ang="0">
                <a:pos x="201" y="0"/>
              </a:cxn>
              <a:cxn ang="0">
                <a:pos x="227" y="12"/>
              </a:cxn>
              <a:cxn ang="0">
                <a:pos x="227" y="39"/>
              </a:cxn>
              <a:cxn ang="0">
                <a:pos x="227" y="104"/>
              </a:cxn>
              <a:cxn ang="0">
                <a:pos x="228" y="165"/>
              </a:cxn>
              <a:cxn ang="0">
                <a:pos x="230" y="213"/>
              </a:cxn>
              <a:cxn ang="0">
                <a:pos x="230" y="285"/>
              </a:cxn>
              <a:cxn ang="0">
                <a:pos x="238" y="327"/>
              </a:cxn>
              <a:cxn ang="0">
                <a:pos x="251" y="332"/>
              </a:cxn>
              <a:cxn ang="0">
                <a:pos x="257" y="319"/>
              </a:cxn>
              <a:cxn ang="0">
                <a:pos x="275" y="311"/>
              </a:cxn>
              <a:cxn ang="0">
                <a:pos x="297" y="304"/>
              </a:cxn>
              <a:cxn ang="0">
                <a:pos x="310" y="319"/>
              </a:cxn>
              <a:cxn ang="0">
                <a:pos x="326" y="330"/>
              </a:cxn>
              <a:cxn ang="0">
                <a:pos x="347" y="328"/>
              </a:cxn>
              <a:cxn ang="0">
                <a:pos x="368" y="330"/>
              </a:cxn>
              <a:cxn ang="0">
                <a:pos x="382" y="317"/>
              </a:cxn>
              <a:cxn ang="0">
                <a:pos x="385" y="301"/>
              </a:cxn>
              <a:cxn ang="0">
                <a:pos x="406" y="314"/>
              </a:cxn>
              <a:cxn ang="0">
                <a:pos x="419" y="309"/>
              </a:cxn>
              <a:cxn ang="0">
                <a:pos x="436" y="306"/>
              </a:cxn>
              <a:cxn ang="0">
                <a:pos x="452" y="296"/>
              </a:cxn>
              <a:cxn ang="0">
                <a:pos x="462" y="311"/>
              </a:cxn>
              <a:cxn ang="0">
                <a:pos x="449" y="346"/>
              </a:cxn>
              <a:cxn ang="0">
                <a:pos x="451" y="367"/>
              </a:cxn>
              <a:cxn ang="0">
                <a:pos x="438" y="373"/>
              </a:cxn>
              <a:cxn ang="0">
                <a:pos x="430" y="391"/>
              </a:cxn>
              <a:cxn ang="0">
                <a:pos x="412" y="397"/>
              </a:cxn>
              <a:cxn ang="0">
                <a:pos x="321" y="373"/>
              </a:cxn>
              <a:cxn ang="0">
                <a:pos x="228" y="373"/>
              </a:cxn>
              <a:cxn ang="0">
                <a:pos x="200" y="359"/>
              </a:cxn>
              <a:cxn ang="0">
                <a:pos x="180" y="357"/>
              </a:cxn>
              <a:cxn ang="0">
                <a:pos x="166" y="343"/>
              </a:cxn>
              <a:cxn ang="0">
                <a:pos x="152" y="328"/>
              </a:cxn>
              <a:cxn ang="0">
                <a:pos x="132" y="335"/>
              </a:cxn>
              <a:cxn ang="0">
                <a:pos x="123" y="319"/>
              </a:cxn>
              <a:cxn ang="0">
                <a:pos x="100" y="311"/>
              </a:cxn>
              <a:cxn ang="0">
                <a:pos x="108" y="296"/>
              </a:cxn>
              <a:cxn ang="0">
                <a:pos x="104" y="280"/>
              </a:cxn>
              <a:cxn ang="0">
                <a:pos x="96" y="263"/>
              </a:cxn>
              <a:cxn ang="0">
                <a:pos x="84" y="255"/>
              </a:cxn>
              <a:cxn ang="0">
                <a:pos x="72" y="242"/>
              </a:cxn>
              <a:cxn ang="0">
                <a:pos x="56" y="228"/>
              </a:cxn>
              <a:cxn ang="0">
                <a:pos x="44" y="220"/>
              </a:cxn>
              <a:cxn ang="0">
                <a:pos x="33" y="205"/>
              </a:cxn>
              <a:cxn ang="0">
                <a:pos x="16" y="196"/>
              </a:cxn>
              <a:cxn ang="0">
                <a:pos x="0" y="175"/>
              </a:cxn>
              <a:cxn ang="0">
                <a:pos x="43" y="165"/>
              </a:cxn>
              <a:cxn ang="0">
                <a:pos x="48" y="122"/>
              </a:cxn>
              <a:cxn ang="0">
                <a:pos x="73" y="108"/>
              </a:cxn>
              <a:cxn ang="0">
                <a:pos x="75" y="66"/>
              </a:cxn>
              <a:cxn ang="0">
                <a:pos x="60" y="48"/>
              </a:cxn>
              <a:cxn ang="0">
                <a:pos x="75" y="26"/>
              </a:cxn>
              <a:cxn ang="0">
                <a:pos x="94" y="21"/>
              </a:cxn>
              <a:cxn ang="0">
                <a:pos x="88" y="15"/>
              </a:cxn>
              <a:cxn ang="0">
                <a:pos x="92" y="8"/>
              </a:cxn>
              <a:cxn ang="0">
                <a:pos x="84" y="2"/>
              </a:cxn>
            </a:cxnLst>
            <a:rect l="0" t="0" r="r" b="b"/>
            <a:pathLst>
              <a:path w="462" h="400">
                <a:moveTo>
                  <a:pt x="113" y="0"/>
                </a:moveTo>
                <a:lnTo>
                  <a:pt x="118" y="0"/>
                </a:lnTo>
                <a:lnTo>
                  <a:pt x="120" y="0"/>
                </a:lnTo>
                <a:lnTo>
                  <a:pt x="121" y="0"/>
                </a:lnTo>
                <a:lnTo>
                  <a:pt x="123" y="0"/>
                </a:lnTo>
                <a:lnTo>
                  <a:pt x="124" y="0"/>
                </a:lnTo>
                <a:lnTo>
                  <a:pt x="126" y="0"/>
                </a:lnTo>
                <a:lnTo>
                  <a:pt x="128" y="0"/>
                </a:lnTo>
                <a:lnTo>
                  <a:pt x="129" y="0"/>
                </a:lnTo>
                <a:lnTo>
                  <a:pt x="131" y="0"/>
                </a:lnTo>
                <a:lnTo>
                  <a:pt x="132" y="0"/>
                </a:lnTo>
                <a:lnTo>
                  <a:pt x="134" y="0"/>
                </a:lnTo>
                <a:lnTo>
                  <a:pt x="136" y="0"/>
                </a:lnTo>
                <a:lnTo>
                  <a:pt x="137" y="0"/>
                </a:lnTo>
                <a:lnTo>
                  <a:pt x="139" y="0"/>
                </a:lnTo>
                <a:lnTo>
                  <a:pt x="142" y="0"/>
                </a:lnTo>
                <a:lnTo>
                  <a:pt x="144" y="0"/>
                </a:lnTo>
                <a:lnTo>
                  <a:pt x="145" y="0"/>
                </a:lnTo>
                <a:lnTo>
                  <a:pt x="147" y="0"/>
                </a:lnTo>
                <a:lnTo>
                  <a:pt x="148" y="0"/>
                </a:lnTo>
                <a:lnTo>
                  <a:pt x="150" y="0"/>
                </a:lnTo>
                <a:lnTo>
                  <a:pt x="152" y="0"/>
                </a:lnTo>
                <a:lnTo>
                  <a:pt x="153" y="0"/>
                </a:lnTo>
                <a:lnTo>
                  <a:pt x="155" y="0"/>
                </a:lnTo>
                <a:lnTo>
                  <a:pt x="164" y="0"/>
                </a:lnTo>
                <a:lnTo>
                  <a:pt x="168" y="0"/>
                </a:lnTo>
                <a:lnTo>
                  <a:pt x="172" y="0"/>
                </a:lnTo>
                <a:lnTo>
                  <a:pt x="174" y="0"/>
                </a:lnTo>
                <a:lnTo>
                  <a:pt x="176" y="0"/>
                </a:lnTo>
                <a:lnTo>
                  <a:pt x="177" y="0"/>
                </a:lnTo>
                <a:lnTo>
                  <a:pt x="179" y="0"/>
                </a:lnTo>
                <a:lnTo>
                  <a:pt x="180" y="0"/>
                </a:lnTo>
                <a:lnTo>
                  <a:pt x="182" y="0"/>
                </a:lnTo>
                <a:lnTo>
                  <a:pt x="184" y="0"/>
                </a:lnTo>
                <a:lnTo>
                  <a:pt x="185" y="0"/>
                </a:lnTo>
                <a:lnTo>
                  <a:pt x="187" y="0"/>
                </a:lnTo>
                <a:lnTo>
                  <a:pt x="188" y="0"/>
                </a:lnTo>
                <a:lnTo>
                  <a:pt x="190" y="0"/>
                </a:lnTo>
                <a:lnTo>
                  <a:pt x="192" y="0"/>
                </a:lnTo>
                <a:lnTo>
                  <a:pt x="193" y="0"/>
                </a:lnTo>
                <a:lnTo>
                  <a:pt x="195" y="0"/>
                </a:lnTo>
                <a:lnTo>
                  <a:pt x="196" y="0"/>
                </a:lnTo>
                <a:lnTo>
                  <a:pt x="198" y="0"/>
                </a:lnTo>
                <a:lnTo>
                  <a:pt x="200" y="0"/>
                </a:lnTo>
                <a:lnTo>
                  <a:pt x="201" y="0"/>
                </a:lnTo>
                <a:lnTo>
                  <a:pt x="203" y="0"/>
                </a:lnTo>
                <a:lnTo>
                  <a:pt x="204" y="0"/>
                </a:lnTo>
                <a:lnTo>
                  <a:pt x="206" y="0"/>
                </a:lnTo>
                <a:lnTo>
                  <a:pt x="208" y="0"/>
                </a:lnTo>
                <a:lnTo>
                  <a:pt x="209" y="0"/>
                </a:lnTo>
                <a:lnTo>
                  <a:pt x="211" y="0"/>
                </a:lnTo>
                <a:lnTo>
                  <a:pt x="212" y="0"/>
                </a:lnTo>
                <a:lnTo>
                  <a:pt x="214" y="0"/>
                </a:lnTo>
                <a:lnTo>
                  <a:pt x="216" y="0"/>
                </a:lnTo>
                <a:lnTo>
                  <a:pt x="220" y="0"/>
                </a:lnTo>
                <a:lnTo>
                  <a:pt x="222" y="0"/>
                </a:lnTo>
                <a:lnTo>
                  <a:pt x="225" y="0"/>
                </a:lnTo>
                <a:lnTo>
                  <a:pt x="227" y="0"/>
                </a:lnTo>
                <a:lnTo>
                  <a:pt x="227" y="10"/>
                </a:lnTo>
                <a:lnTo>
                  <a:pt x="227" y="12"/>
                </a:lnTo>
                <a:lnTo>
                  <a:pt x="227" y="13"/>
                </a:lnTo>
                <a:lnTo>
                  <a:pt x="227" y="15"/>
                </a:lnTo>
                <a:lnTo>
                  <a:pt x="227" y="16"/>
                </a:lnTo>
                <a:lnTo>
                  <a:pt x="227" y="18"/>
                </a:lnTo>
                <a:lnTo>
                  <a:pt x="227" y="20"/>
                </a:lnTo>
                <a:lnTo>
                  <a:pt x="227" y="21"/>
                </a:lnTo>
                <a:lnTo>
                  <a:pt x="227" y="23"/>
                </a:lnTo>
                <a:lnTo>
                  <a:pt x="227" y="24"/>
                </a:lnTo>
                <a:lnTo>
                  <a:pt x="227" y="26"/>
                </a:lnTo>
                <a:lnTo>
                  <a:pt x="227" y="28"/>
                </a:lnTo>
                <a:lnTo>
                  <a:pt x="227" y="29"/>
                </a:lnTo>
                <a:lnTo>
                  <a:pt x="227" y="31"/>
                </a:lnTo>
                <a:lnTo>
                  <a:pt x="227" y="36"/>
                </a:lnTo>
                <a:lnTo>
                  <a:pt x="227" y="37"/>
                </a:lnTo>
                <a:lnTo>
                  <a:pt x="227" y="39"/>
                </a:lnTo>
                <a:lnTo>
                  <a:pt x="227" y="40"/>
                </a:lnTo>
                <a:lnTo>
                  <a:pt x="227" y="42"/>
                </a:lnTo>
                <a:lnTo>
                  <a:pt x="227" y="52"/>
                </a:lnTo>
                <a:lnTo>
                  <a:pt x="227" y="53"/>
                </a:lnTo>
                <a:lnTo>
                  <a:pt x="227" y="66"/>
                </a:lnTo>
                <a:lnTo>
                  <a:pt x="227" y="76"/>
                </a:lnTo>
                <a:lnTo>
                  <a:pt x="227" y="77"/>
                </a:lnTo>
                <a:lnTo>
                  <a:pt x="227" y="79"/>
                </a:lnTo>
                <a:lnTo>
                  <a:pt x="227" y="80"/>
                </a:lnTo>
                <a:lnTo>
                  <a:pt x="227" y="82"/>
                </a:lnTo>
                <a:lnTo>
                  <a:pt x="227" y="85"/>
                </a:lnTo>
                <a:lnTo>
                  <a:pt x="227" y="90"/>
                </a:lnTo>
                <a:lnTo>
                  <a:pt x="227" y="93"/>
                </a:lnTo>
                <a:lnTo>
                  <a:pt x="227" y="98"/>
                </a:lnTo>
                <a:lnTo>
                  <a:pt x="227" y="104"/>
                </a:lnTo>
                <a:lnTo>
                  <a:pt x="228" y="104"/>
                </a:lnTo>
                <a:lnTo>
                  <a:pt x="228" y="109"/>
                </a:lnTo>
                <a:lnTo>
                  <a:pt x="228" y="111"/>
                </a:lnTo>
                <a:lnTo>
                  <a:pt x="228" y="119"/>
                </a:lnTo>
                <a:lnTo>
                  <a:pt x="228" y="122"/>
                </a:lnTo>
                <a:lnTo>
                  <a:pt x="228" y="125"/>
                </a:lnTo>
                <a:lnTo>
                  <a:pt x="228" y="130"/>
                </a:lnTo>
                <a:lnTo>
                  <a:pt x="228" y="132"/>
                </a:lnTo>
                <a:lnTo>
                  <a:pt x="228" y="136"/>
                </a:lnTo>
                <a:lnTo>
                  <a:pt x="228" y="140"/>
                </a:lnTo>
                <a:lnTo>
                  <a:pt x="228" y="144"/>
                </a:lnTo>
                <a:lnTo>
                  <a:pt x="228" y="156"/>
                </a:lnTo>
                <a:lnTo>
                  <a:pt x="228" y="157"/>
                </a:lnTo>
                <a:lnTo>
                  <a:pt x="228" y="164"/>
                </a:lnTo>
                <a:lnTo>
                  <a:pt x="228" y="165"/>
                </a:lnTo>
                <a:lnTo>
                  <a:pt x="228" y="167"/>
                </a:lnTo>
                <a:lnTo>
                  <a:pt x="228" y="173"/>
                </a:lnTo>
                <a:lnTo>
                  <a:pt x="228" y="178"/>
                </a:lnTo>
                <a:lnTo>
                  <a:pt x="228" y="180"/>
                </a:lnTo>
                <a:lnTo>
                  <a:pt x="228" y="181"/>
                </a:lnTo>
                <a:lnTo>
                  <a:pt x="228" y="184"/>
                </a:lnTo>
                <a:lnTo>
                  <a:pt x="228" y="191"/>
                </a:lnTo>
                <a:lnTo>
                  <a:pt x="228" y="192"/>
                </a:lnTo>
                <a:lnTo>
                  <a:pt x="228" y="194"/>
                </a:lnTo>
                <a:lnTo>
                  <a:pt x="228" y="196"/>
                </a:lnTo>
                <a:lnTo>
                  <a:pt x="228" y="204"/>
                </a:lnTo>
                <a:lnTo>
                  <a:pt x="228" y="208"/>
                </a:lnTo>
                <a:lnTo>
                  <a:pt x="230" y="208"/>
                </a:lnTo>
                <a:lnTo>
                  <a:pt x="230" y="212"/>
                </a:lnTo>
                <a:lnTo>
                  <a:pt x="230" y="213"/>
                </a:lnTo>
                <a:lnTo>
                  <a:pt x="230" y="220"/>
                </a:lnTo>
                <a:lnTo>
                  <a:pt x="230" y="224"/>
                </a:lnTo>
                <a:lnTo>
                  <a:pt x="230" y="228"/>
                </a:lnTo>
                <a:lnTo>
                  <a:pt x="230" y="231"/>
                </a:lnTo>
                <a:lnTo>
                  <a:pt x="230" y="232"/>
                </a:lnTo>
                <a:lnTo>
                  <a:pt x="230" y="234"/>
                </a:lnTo>
                <a:lnTo>
                  <a:pt x="230" y="240"/>
                </a:lnTo>
                <a:lnTo>
                  <a:pt x="230" y="245"/>
                </a:lnTo>
                <a:lnTo>
                  <a:pt x="230" y="260"/>
                </a:lnTo>
                <a:lnTo>
                  <a:pt x="230" y="266"/>
                </a:lnTo>
                <a:lnTo>
                  <a:pt x="230" y="268"/>
                </a:lnTo>
                <a:lnTo>
                  <a:pt x="230" y="272"/>
                </a:lnTo>
                <a:lnTo>
                  <a:pt x="230" y="276"/>
                </a:lnTo>
                <a:lnTo>
                  <a:pt x="230" y="277"/>
                </a:lnTo>
                <a:lnTo>
                  <a:pt x="230" y="285"/>
                </a:lnTo>
                <a:lnTo>
                  <a:pt x="230" y="287"/>
                </a:lnTo>
                <a:lnTo>
                  <a:pt x="230" y="293"/>
                </a:lnTo>
                <a:lnTo>
                  <a:pt x="230" y="309"/>
                </a:lnTo>
                <a:lnTo>
                  <a:pt x="232" y="309"/>
                </a:lnTo>
                <a:lnTo>
                  <a:pt x="232" y="311"/>
                </a:lnTo>
                <a:lnTo>
                  <a:pt x="232" y="312"/>
                </a:lnTo>
                <a:lnTo>
                  <a:pt x="232" y="314"/>
                </a:lnTo>
                <a:lnTo>
                  <a:pt x="232" y="320"/>
                </a:lnTo>
                <a:lnTo>
                  <a:pt x="232" y="322"/>
                </a:lnTo>
                <a:lnTo>
                  <a:pt x="233" y="322"/>
                </a:lnTo>
                <a:lnTo>
                  <a:pt x="235" y="324"/>
                </a:lnTo>
                <a:lnTo>
                  <a:pt x="236" y="324"/>
                </a:lnTo>
                <a:lnTo>
                  <a:pt x="236" y="325"/>
                </a:lnTo>
                <a:lnTo>
                  <a:pt x="238" y="325"/>
                </a:lnTo>
                <a:lnTo>
                  <a:pt x="238" y="327"/>
                </a:lnTo>
                <a:lnTo>
                  <a:pt x="238" y="328"/>
                </a:lnTo>
                <a:lnTo>
                  <a:pt x="240" y="328"/>
                </a:lnTo>
                <a:lnTo>
                  <a:pt x="240" y="330"/>
                </a:lnTo>
                <a:lnTo>
                  <a:pt x="240" y="332"/>
                </a:lnTo>
                <a:lnTo>
                  <a:pt x="241" y="332"/>
                </a:lnTo>
                <a:lnTo>
                  <a:pt x="241" y="333"/>
                </a:lnTo>
                <a:lnTo>
                  <a:pt x="243" y="333"/>
                </a:lnTo>
                <a:lnTo>
                  <a:pt x="243" y="335"/>
                </a:lnTo>
                <a:lnTo>
                  <a:pt x="244" y="335"/>
                </a:lnTo>
                <a:lnTo>
                  <a:pt x="246" y="335"/>
                </a:lnTo>
                <a:lnTo>
                  <a:pt x="248" y="335"/>
                </a:lnTo>
                <a:lnTo>
                  <a:pt x="249" y="335"/>
                </a:lnTo>
                <a:lnTo>
                  <a:pt x="249" y="333"/>
                </a:lnTo>
                <a:lnTo>
                  <a:pt x="251" y="333"/>
                </a:lnTo>
                <a:lnTo>
                  <a:pt x="251" y="332"/>
                </a:lnTo>
                <a:lnTo>
                  <a:pt x="252" y="332"/>
                </a:lnTo>
                <a:lnTo>
                  <a:pt x="252" y="330"/>
                </a:lnTo>
                <a:lnTo>
                  <a:pt x="254" y="330"/>
                </a:lnTo>
                <a:lnTo>
                  <a:pt x="254" y="328"/>
                </a:lnTo>
                <a:lnTo>
                  <a:pt x="252" y="327"/>
                </a:lnTo>
                <a:lnTo>
                  <a:pt x="252" y="325"/>
                </a:lnTo>
                <a:lnTo>
                  <a:pt x="251" y="325"/>
                </a:lnTo>
                <a:lnTo>
                  <a:pt x="251" y="324"/>
                </a:lnTo>
                <a:lnTo>
                  <a:pt x="252" y="324"/>
                </a:lnTo>
                <a:lnTo>
                  <a:pt x="252" y="322"/>
                </a:lnTo>
                <a:lnTo>
                  <a:pt x="254" y="322"/>
                </a:lnTo>
                <a:lnTo>
                  <a:pt x="254" y="320"/>
                </a:lnTo>
                <a:lnTo>
                  <a:pt x="256" y="320"/>
                </a:lnTo>
                <a:lnTo>
                  <a:pt x="256" y="319"/>
                </a:lnTo>
                <a:lnTo>
                  <a:pt x="257" y="319"/>
                </a:lnTo>
                <a:lnTo>
                  <a:pt x="257" y="317"/>
                </a:lnTo>
                <a:lnTo>
                  <a:pt x="257" y="316"/>
                </a:lnTo>
                <a:lnTo>
                  <a:pt x="259" y="316"/>
                </a:lnTo>
                <a:lnTo>
                  <a:pt x="260" y="316"/>
                </a:lnTo>
                <a:lnTo>
                  <a:pt x="262" y="316"/>
                </a:lnTo>
                <a:lnTo>
                  <a:pt x="262" y="317"/>
                </a:lnTo>
                <a:lnTo>
                  <a:pt x="264" y="316"/>
                </a:lnTo>
                <a:lnTo>
                  <a:pt x="265" y="316"/>
                </a:lnTo>
                <a:lnTo>
                  <a:pt x="267" y="314"/>
                </a:lnTo>
                <a:lnTo>
                  <a:pt x="268" y="312"/>
                </a:lnTo>
                <a:lnTo>
                  <a:pt x="270" y="312"/>
                </a:lnTo>
                <a:lnTo>
                  <a:pt x="272" y="312"/>
                </a:lnTo>
                <a:lnTo>
                  <a:pt x="273" y="312"/>
                </a:lnTo>
                <a:lnTo>
                  <a:pt x="273" y="311"/>
                </a:lnTo>
                <a:lnTo>
                  <a:pt x="275" y="311"/>
                </a:lnTo>
                <a:lnTo>
                  <a:pt x="276" y="309"/>
                </a:lnTo>
                <a:lnTo>
                  <a:pt x="278" y="309"/>
                </a:lnTo>
                <a:lnTo>
                  <a:pt x="280" y="309"/>
                </a:lnTo>
                <a:lnTo>
                  <a:pt x="281" y="309"/>
                </a:lnTo>
                <a:lnTo>
                  <a:pt x="281" y="308"/>
                </a:lnTo>
                <a:lnTo>
                  <a:pt x="283" y="308"/>
                </a:lnTo>
                <a:lnTo>
                  <a:pt x="286" y="306"/>
                </a:lnTo>
                <a:lnTo>
                  <a:pt x="288" y="304"/>
                </a:lnTo>
                <a:lnTo>
                  <a:pt x="289" y="304"/>
                </a:lnTo>
                <a:lnTo>
                  <a:pt x="289" y="303"/>
                </a:lnTo>
                <a:lnTo>
                  <a:pt x="291" y="303"/>
                </a:lnTo>
                <a:lnTo>
                  <a:pt x="292" y="303"/>
                </a:lnTo>
                <a:lnTo>
                  <a:pt x="294" y="303"/>
                </a:lnTo>
                <a:lnTo>
                  <a:pt x="296" y="304"/>
                </a:lnTo>
                <a:lnTo>
                  <a:pt x="297" y="304"/>
                </a:lnTo>
                <a:lnTo>
                  <a:pt x="297" y="306"/>
                </a:lnTo>
                <a:lnTo>
                  <a:pt x="299" y="308"/>
                </a:lnTo>
                <a:lnTo>
                  <a:pt x="300" y="308"/>
                </a:lnTo>
                <a:lnTo>
                  <a:pt x="300" y="309"/>
                </a:lnTo>
                <a:lnTo>
                  <a:pt x="302" y="309"/>
                </a:lnTo>
                <a:lnTo>
                  <a:pt x="302" y="311"/>
                </a:lnTo>
                <a:lnTo>
                  <a:pt x="304" y="311"/>
                </a:lnTo>
                <a:lnTo>
                  <a:pt x="304" y="312"/>
                </a:lnTo>
                <a:lnTo>
                  <a:pt x="305" y="312"/>
                </a:lnTo>
                <a:lnTo>
                  <a:pt x="307" y="312"/>
                </a:lnTo>
                <a:lnTo>
                  <a:pt x="308" y="312"/>
                </a:lnTo>
                <a:lnTo>
                  <a:pt x="308" y="314"/>
                </a:lnTo>
                <a:lnTo>
                  <a:pt x="308" y="316"/>
                </a:lnTo>
                <a:lnTo>
                  <a:pt x="308" y="317"/>
                </a:lnTo>
                <a:lnTo>
                  <a:pt x="310" y="319"/>
                </a:lnTo>
                <a:lnTo>
                  <a:pt x="312" y="319"/>
                </a:lnTo>
                <a:lnTo>
                  <a:pt x="312" y="320"/>
                </a:lnTo>
                <a:lnTo>
                  <a:pt x="313" y="322"/>
                </a:lnTo>
                <a:lnTo>
                  <a:pt x="313" y="324"/>
                </a:lnTo>
                <a:lnTo>
                  <a:pt x="312" y="325"/>
                </a:lnTo>
                <a:lnTo>
                  <a:pt x="313" y="327"/>
                </a:lnTo>
                <a:lnTo>
                  <a:pt x="315" y="327"/>
                </a:lnTo>
                <a:lnTo>
                  <a:pt x="316" y="327"/>
                </a:lnTo>
                <a:lnTo>
                  <a:pt x="318" y="325"/>
                </a:lnTo>
                <a:lnTo>
                  <a:pt x="320" y="325"/>
                </a:lnTo>
                <a:lnTo>
                  <a:pt x="320" y="327"/>
                </a:lnTo>
                <a:lnTo>
                  <a:pt x="321" y="328"/>
                </a:lnTo>
                <a:lnTo>
                  <a:pt x="323" y="328"/>
                </a:lnTo>
                <a:lnTo>
                  <a:pt x="324" y="330"/>
                </a:lnTo>
                <a:lnTo>
                  <a:pt x="326" y="330"/>
                </a:lnTo>
                <a:lnTo>
                  <a:pt x="328" y="332"/>
                </a:lnTo>
                <a:lnTo>
                  <a:pt x="329" y="332"/>
                </a:lnTo>
                <a:lnTo>
                  <a:pt x="331" y="332"/>
                </a:lnTo>
                <a:lnTo>
                  <a:pt x="332" y="332"/>
                </a:lnTo>
                <a:lnTo>
                  <a:pt x="334" y="332"/>
                </a:lnTo>
                <a:lnTo>
                  <a:pt x="336" y="332"/>
                </a:lnTo>
                <a:lnTo>
                  <a:pt x="337" y="332"/>
                </a:lnTo>
                <a:lnTo>
                  <a:pt x="339" y="332"/>
                </a:lnTo>
                <a:lnTo>
                  <a:pt x="340" y="332"/>
                </a:lnTo>
                <a:lnTo>
                  <a:pt x="342" y="332"/>
                </a:lnTo>
                <a:lnTo>
                  <a:pt x="344" y="332"/>
                </a:lnTo>
                <a:lnTo>
                  <a:pt x="344" y="330"/>
                </a:lnTo>
                <a:lnTo>
                  <a:pt x="345" y="330"/>
                </a:lnTo>
                <a:lnTo>
                  <a:pt x="347" y="330"/>
                </a:lnTo>
                <a:lnTo>
                  <a:pt x="347" y="328"/>
                </a:lnTo>
                <a:lnTo>
                  <a:pt x="348" y="328"/>
                </a:lnTo>
                <a:lnTo>
                  <a:pt x="350" y="328"/>
                </a:lnTo>
                <a:lnTo>
                  <a:pt x="352" y="328"/>
                </a:lnTo>
                <a:lnTo>
                  <a:pt x="353" y="328"/>
                </a:lnTo>
                <a:lnTo>
                  <a:pt x="355" y="330"/>
                </a:lnTo>
                <a:lnTo>
                  <a:pt x="355" y="332"/>
                </a:lnTo>
                <a:lnTo>
                  <a:pt x="356" y="332"/>
                </a:lnTo>
                <a:lnTo>
                  <a:pt x="358" y="332"/>
                </a:lnTo>
                <a:lnTo>
                  <a:pt x="358" y="333"/>
                </a:lnTo>
                <a:lnTo>
                  <a:pt x="360" y="333"/>
                </a:lnTo>
                <a:lnTo>
                  <a:pt x="361" y="333"/>
                </a:lnTo>
                <a:lnTo>
                  <a:pt x="363" y="333"/>
                </a:lnTo>
                <a:lnTo>
                  <a:pt x="364" y="332"/>
                </a:lnTo>
                <a:lnTo>
                  <a:pt x="366" y="332"/>
                </a:lnTo>
                <a:lnTo>
                  <a:pt x="368" y="330"/>
                </a:lnTo>
                <a:lnTo>
                  <a:pt x="369" y="330"/>
                </a:lnTo>
                <a:lnTo>
                  <a:pt x="369" y="328"/>
                </a:lnTo>
                <a:lnTo>
                  <a:pt x="371" y="328"/>
                </a:lnTo>
                <a:lnTo>
                  <a:pt x="372" y="328"/>
                </a:lnTo>
                <a:lnTo>
                  <a:pt x="374" y="328"/>
                </a:lnTo>
                <a:lnTo>
                  <a:pt x="374" y="327"/>
                </a:lnTo>
                <a:lnTo>
                  <a:pt x="376" y="327"/>
                </a:lnTo>
                <a:lnTo>
                  <a:pt x="377" y="325"/>
                </a:lnTo>
                <a:lnTo>
                  <a:pt x="379" y="325"/>
                </a:lnTo>
                <a:lnTo>
                  <a:pt x="379" y="324"/>
                </a:lnTo>
                <a:lnTo>
                  <a:pt x="380" y="324"/>
                </a:lnTo>
                <a:lnTo>
                  <a:pt x="380" y="322"/>
                </a:lnTo>
                <a:lnTo>
                  <a:pt x="382" y="320"/>
                </a:lnTo>
                <a:lnTo>
                  <a:pt x="382" y="319"/>
                </a:lnTo>
                <a:lnTo>
                  <a:pt x="382" y="317"/>
                </a:lnTo>
                <a:lnTo>
                  <a:pt x="384" y="316"/>
                </a:lnTo>
                <a:lnTo>
                  <a:pt x="384" y="314"/>
                </a:lnTo>
                <a:lnTo>
                  <a:pt x="384" y="312"/>
                </a:lnTo>
                <a:lnTo>
                  <a:pt x="385" y="312"/>
                </a:lnTo>
                <a:lnTo>
                  <a:pt x="385" y="311"/>
                </a:lnTo>
                <a:lnTo>
                  <a:pt x="385" y="309"/>
                </a:lnTo>
                <a:lnTo>
                  <a:pt x="385" y="308"/>
                </a:lnTo>
                <a:lnTo>
                  <a:pt x="385" y="306"/>
                </a:lnTo>
                <a:lnTo>
                  <a:pt x="385" y="304"/>
                </a:lnTo>
                <a:lnTo>
                  <a:pt x="384" y="304"/>
                </a:lnTo>
                <a:lnTo>
                  <a:pt x="382" y="304"/>
                </a:lnTo>
                <a:lnTo>
                  <a:pt x="380" y="303"/>
                </a:lnTo>
                <a:lnTo>
                  <a:pt x="382" y="301"/>
                </a:lnTo>
                <a:lnTo>
                  <a:pt x="384" y="301"/>
                </a:lnTo>
                <a:lnTo>
                  <a:pt x="385" y="301"/>
                </a:lnTo>
                <a:lnTo>
                  <a:pt x="385" y="303"/>
                </a:lnTo>
                <a:lnTo>
                  <a:pt x="387" y="303"/>
                </a:lnTo>
                <a:lnTo>
                  <a:pt x="388" y="304"/>
                </a:lnTo>
                <a:lnTo>
                  <a:pt x="390" y="306"/>
                </a:lnTo>
                <a:lnTo>
                  <a:pt x="392" y="308"/>
                </a:lnTo>
                <a:lnTo>
                  <a:pt x="393" y="309"/>
                </a:lnTo>
                <a:lnTo>
                  <a:pt x="395" y="309"/>
                </a:lnTo>
                <a:lnTo>
                  <a:pt x="396" y="309"/>
                </a:lnTo>
                <a:lnTo>
                  <a:pt x="398" y="309"/>
                </a:lnTo>
                <a:lnTo>
                  <a:pt x="400" y="311"/>
                </a:lnTo>
                <a:lnTo>
                  <a:pt x="401" y="312"/>
                </a:lnTo>
                <a:lnTo>
                  <a:pt x="403" y="312"/>
                </a:lnTo>
                <a:lnTo>
                  <a:pt x="404" y="312"/>
                </a:lnTo>
                <a:lnTo>
                  <a:pt x="406" y="312"/>
                </a:lnTo>
                <a:lnTo>
                  <a:pt x="406" y="314"/>
                </a:lnTo>
                <a:lnTo>
                  <a:pt x="408" y="316"/>
                </a:lnTo>
                <a:lnTo>
                  <a:pt x="409" y="316"/>
                </a:lnTo>
                <a:lnTo>
                  <a:pt x="409" y="317"/>
                </a:lnTo>
                <a:lnTo>
                  <a:pt x="411" y="317"/>
                </a:lnTo>
                <a:lnTo>
                  <a:pt x="412" y="317"/>
                </a:lnTo>
                <a:lnTo>
                  <a:pt x="414" y="317"/>
                </a:lnTo>
                <a:lnTo>
                  <a:pt x="416" y="317"/>
                </a:lnTo>
                <a:lnTo>
                  <a:pt x="417" y="317"/>
                </a:lnTo>
                <a:lnTo>
                  <a:pt x="419" y="317"/>
                </a:lnTo>
                <a:lnTo>
                  <a:pt x="419" y="316"/>
                </a:lnTo>
                <a:lnTo>
                  <a:pt x="420" y="314"/>
                </a:lnTo>
                <a:lnTo>
                  <a:pt x="420" y="312"/>
                </a:lnTo>
                <a:lnTo>
                  <a:pt x="420" y="311"/>
                </a:lnTo>
                <a:lnTo>
                  <a:pt x="420" y="309"/>
                </a:lnTo>
                <a:lnTo>
                  <a:pt x="419" y="309"/>
                </a:lnTo>
                <a:lnTo>
                  <a:pt x="419" y="308"/>
                </a:lnTo>
                <a:lnTo>
                  <a:pt x="420" y="306"/>
                </a:lnTo>
                <a:lnTo>
                  <a:pt x="422" y="306"/>
                </a:lnTo>
                <a:lnTo>
                  <a:pt x="424" y="308"/>
                </a:lnTo>
                <a:lnTo>
                  <a:pt x="425" y="308"/>
                </a:lnTo>
                <a:lnTo>
                  <a:pt x="425" y="309"/>
                </a:lnTo>
                <a:lnTo>
                  <a:pt x="425" y="311"/>
                </a:lnTo>
                <a:lnTo>
                  <a:pt x="427" y="311"/>
                </a:lnTo>
                <a:lnTo>
                  <a:pt x="428" y="311"/>
                </a:lnTo>
                <a:lnTo>
                  <a:pt x="428" y="309"/>
                </a:lnTo>
                <a:lnTo>
                  <a:pt x="430" y="309"/>
                </a:lnTo>
                <a:lnTo>
                  <a:pt x="432" y="309"/>
                </a:lnTo>
                <a:lnTo>
                  <a:pt x="433" y="308"/>
                </a:lnTo>
                <a:lnTo>
                  <a:pt x="435" y="308"/>
                </a:lnTo>
                <a:lnTo>
                  <a:pt x="436" y="306"/>
                </a:lnTo>
                <a:lnTo>
                  <a:pt x="438" y="306"/>
                </a:lnTo>
                <a:lnTo>
                  <a:pt x="440" y="304"/>
                </a:lnTo>
                <a:lnTo>
                  <a:pt x="440" y="306"/>
                </a:lnTo>
                <a:lnTo>
                  <a:pt x="440" y="304"/>
                </a:lnTo>
                <a:lnTo>
                  <a:pt x="441" y="304"/>
                </a:lnTo>
                <a:lnTo>
                  <a:pt x="443" y="304"/>
                </a:lnTo>
                <a:lnTo>
                  <a:pt x="443" y="303"/>
                </a:lnTo>
                <a:lnTo>
                  <a:pt x="444" y="303"/>
                </a:lnTo>
                <a:lnTo>
                  <a:pt x="446" y="303"/>
                </a:lnTo>
                <a:lnTo>
                  <a:pt x="448" y="303"/>
                </a:lnTo>
                <a:lnTo>
                  <a:pt x="449" y="303"/>
                </a:lnTo>
                <a:lnTo>
                  <a:pt x="451" y="301"/>
                </a:lnTo>
                <a:lnTo>
                  <a:pt x="451" y="298"/>
                </a:lnTo>
                <a:lnTo>
                  <a:pt x="451" y="296"/>
                </a:lnTo>
                <a:lnTo>
                  <a:pt x="452" y="296"/>
                </a:lnTo>
                <a:lnTo>
                  <a:pt x="454" y="296"/>
                </a:lnTo>
                <a:lnTo>
                  <a:pt x="454" y="298"/>
                </a:lnTo>
                <a:lnTo>
                  <a:pt x="456" y="298"/>
                </a:lnTo>
                <a:lnTo>
                  <a:pt x="457" y="298"/>
                </a:lnTo>
                <a:lnTo>
                  <a:pt x="459" y="298"/>
                </a:lnTo>
                <a:lnTo>
                  <a:pt x="460" y="298"/>
                </a:lnTo>
                <a:lnTo>
                  <a:pt x="462" y="298"/>
                </a:lnTo>
                <a:lnTo>
                  <a:pt x="462" y="300"/>
                </a:lnTo>
                <a:lnTo>
                  <a:pt x="462" y="301"/>
                </a:lnTo>
                <a:lnTo>
                  <a:pt x="462" y="303"/>
                </a:lnTo>
                <a:lnTo>
                  <a:pt x="462" y="304"/>
                </a:lnTo>
                <a:lnTo>
                  <a:pt x="462" y="306"/>
                </a:lnTo>
                <a:lnTo>
                  <a:pt x="462" y="308"/>
                </a:lnTo>
                <a:lnTo>
                  <a:pt x="462" y="309"/>
                </a:lnTo>
                <a:lnTo>
                  <a:pt x="462" y="311"/>
                </a:lnTo>
                <a:lnTo>
                  <a:pt x="462" y="312"/>
                </a:lnTo>
                <a:lnTo>
                  <a:pt x="462" y="316"/>
                </a:lnTo>
                <a:lnTo>
                  <a:pt x="462" y="325"/>
                </a:lnTo>
                <a:lnTo>
                  <a:pt x="462" y="335"/>
                </a:lnTo>
                <a:lnTo>
                  <a:pt x="462" y="336"/>
                </a:lnTo>
                <a:lnTo>
                  <a:pt x="460" y="336"/>
                </a:lnTo>
                <a:lnTo>
                  <a:pt x="459" y="338"/>
                </a:lnTo>
                <a:lnTo>
                  <a:pt x="457" y="338"/>
                </a:lnTo>
                <a:lnTo>
                  <a:pt x="456" y="338"/>
                </a:lnTo>
                <a:lnTo>
                  <a:pt x="454" y="340"/>
                </a:lnTo>
                <a:lnTo>
                  <a:pt x="452" y="341"/>
                </a:lnTo>
                <a:lnTo>
                  <a:pt x="451" y="343"/>
                </a:lnTo>
                <a:lnTo>
                  <a:pt x="451" y="344"/>
                </a:lnTo>
                <a:lnTo>
                  <a:pt x="449" y="344"/>
                </a:lnTo>
                <a:lnTo>
                  <a:pt x="449" y="346"/>
                </a:lnTo>
                <a:lnTo>
                  <a:pt x="448" y="346"/>
                </a:lnTo>
                <a:lnTo>
                  <a:pt x="448" y="348"/>
                </a:lnTo>
                <a:lnTo>
                  <a:pt x="449" y="349"/>
                </a:lnTo>
                <a:lnTo>
                  <a:pt x="451" y="351"/>
                </a:lnTo>
                <a:lnTo>
                  <a:pt x="451" y="352"/>
                </a:lnTo>
                <a:lnTo>
                  <a:pt x="452" y="356"/>
                </a:lnTo>
                <a:lnTo>
                  <a:pt x="452" y="357"/>
                </a:lnTo>
                <a:lnTo>
                  <a:pt x="452" y="359"/>
                </a:lnTo>
                <a:lnTo>
                  <a:pt x="454" y="359"/>
                </a:lnTo>
                <a:lnTo>
                  <a:pt x="454" y="360"/>
                </a:lnTo>
                <a:lnTo>
                  <a:pt x="454" y="362"/>
                </a:lnTo>
                <a:lnTo>
                  <a:pt x="454" y="364"/>
                </a:lnTo>
                <a:lnTo>
                  <a:pt x="454" y="365"/>
                </a:lnTo>
                <a:lnTo>
                  <a:pt x="452" y="365"/>
                </a:lnTo>
                <a:lnTo>
                  <a:pt x="451" y="367"/>
                </a:lnTo>
                <a:lnTo>
                  <a:pt x="449" y="365"/>
                </a:lnTo>
                <a:lnTo>
                  <a:pt x="448" y="365"/>
                </a:lnTo>
                <a:lnTo>
                  <a:pt x="446" y="365"/>
                </a:lnTo>
                <a:lnTo>
                  <a:pt x="446" y="364"/>
                </a:lnTo>
                <a:lnTo>
                  <a:pt x="444" y="364"/>
                </a:lnTo>
                <a:lnTo>
                  <a:pt x="443" y="364"/>
                </a:lnTo>
                <a:lnTo>
                  <a:pt x="443" y="365"/>
                </a:lnTo>
                <a:lnTo>
                  <a:pt x="441" y="365"/>
                </a:lnTo>
                <a:lnTo>
                  <a:pt x="441" y="367"/>
                </a:lnTo>
                <a:lnTo>
                  <a:pt x="440" y="367"/>
                </a:lnTo>
                <a:lnTo>
                  <a:pt x="438" y="367"/>
                </a:lnTo>
                <a:lnTo>
                  <a:pt x="438" y="368"/>
                </a:lnTo>
                <a:lnTo>
                  <a:pt x="438" y="370"/>
                </a:lnTo>
                <a:lnTo>
                  <a:pt x="438" y="372"/>
                </a:lnTo>
                <a:lnTo>
                  <a:pt x="438" y="373"/>
                </a:lnTo>
                <a:lnTo>
                  <a:pt x="440" y="375"/>
                </a:lnTo>
                <a:lnTo>
                  <a:pt x="440" y="376"/>
                </a:lnTo>
                <a:lnTo>
                  <a:pt x="438" y="378"/>
                </a:lnTo>
                <a:lnTo>
                  <a:pt x="440" y="380"/>
                </a:lnTo>
                <a:lnTo>
                  <a:pt x="440" y="381"/>
                </a:lnTo>
                <a:lnTo>
                  <a:pt x="438" y="381"/>
                </a:lnTo>
                <a:lnTo>
                  <a:pt x="438" y="383"/>
                </a:lnTo>
                <a:lnTo>
                  <a:pt x="438" y="384"/>
                </a:lnTo>
                <a:lnTo>
                  <a:pt x="436" y="384"/>
                </a:lnTo>
                <a:lnTo>
                  <a:pt x="435" y="384"/>
                </a:lnTo>
                <a:lnTo>
                  <a:pt x="435" y="386"/>
                </a:lnTo>
                <a:lnTo>
                  <a:pt x="433" y="387"/>
                </a:lnTo>
                <a:lnTo>
                  <a:pt x="433" y="389"/>
                </a:lnTo>
                <a:lnTo>
                  <a:pt x="432" y="389"/>
                </a:lnTo>
                <a:lnTo>
                  <a:pt x="430" y="391"/>
                </a:lnTo>
                <a:lnTo>
                  <a:pt x="428" y="391"/>
                </a:lnTo>
                <a:lnTo>
                  <a:pt x="428" y="392"/>
                </a:lnTo>
                <a:lnTo>
                  <a:pt x="428" y="394"/>
                </a:lnTo>
                <a:lnTo>
                  <a:pt x="427" y="394"/>
                </a:lnTo>
                <a:lnTo>
                  <a:pt x="425" y="394"/>
                </a:lnTo>
                <a:lnTo>
                  <a:pt x="424" y="394"/>
                </a:lnTo>
                <a:lnTo>
                  <a:pt x="424" y="395"/>
                </a:lnTo>
                <a:lnTo>
                  <a:pt x="422" y="395"/>
                </a:lnTo>
                <a:lnTo>
                  <a:pt x="420" y="395"/>
                </a:lnTo>
                <a:lnTo>
                  <a:pt x="419" y="395"/>
                </a:lnTo>
                <a:lnTo>
                  <a:pt x="417" y="395"/>
                </a:lnTo>
                <a:lnTo>
                  <a:pt x="417" y="397"/>
                </a:lnTo>
                <a:lnTo>
                  <a:pt x="416" y="397"/>
                </a:lnTo>
                <a:lnTo>
                  <a:pt x="414" y="397"/>
                </a:lnTo>
                <a:lnTo>
                  <a:pt x="412" y="397"/>
                </a:lnTo>
                <a:lnTo>
                  <a:pt x="412" y="399"/>
                </a:lnTo>
                <a:lnTo>
                  <a:pt x="411" y="399"/>
                </a:lnTo>
                <a:lnTo>
                  <a:pt x="411" y="400"/>
                </a:lnTo>
                <a:lnTo>
                  <a:pt x="411" y="399"/>
                </a:lnTo>
                <a:lnTo>
                  <a:pt x="411" y="373"/>
                </a:lnTo>
                <a:lnTo>
                  <a:pt x="385" y="373"/>
                </a:lnTo>
                <a:lnTo>
                  <a:pt x="382" y="373"/>
                </a:lnTo>
                <a:lnTo>
                  <a:pt x="371" y="373"/>
                </a:lnTo>
                <a:lnTo>
                  <a:pt x="360" y="373"/>
                </a:lnTo>
                <a:lnTo>
                  <a:pt x="350" y="373"/>
                </a:lnTo>
                <a:lnTo>
                  <a:pt x="331" y="373"/>
                </a:lnTo>
                <a:lnTo>
                  <a:pt x="329" y="373"/>
                </a:lnTo>
                <a:lnTo>
                  <a:pt x="328" y="373"/>
                </a:lnTo>
                <a:lnTo>
                  <a:pt x="323" y="373"/>
                </a:lnTo>
                <a:lnTo>
                  <a:pt x="321" y="373"/>
                </a:lnTo>
                <a:lnTo>
                  <a:pt x="313" y="373"/>
                </a:lnTo>
                <a:lnTo>
                  <a:pt x="308" y="373"/>
                </a:lnTo>
                <a:lnTo>
                  <a:pt x="296" y="373"/>
                </a:lnTo>
                <a:lnTo>
                  <a:pt x="278" y="373"/>
                </a:lnTo>
                <a:lnTo>
                  <a:pt x="276" y="373"/>
                </a:lnTo>
                <a:lnTo>
                  <a:pt x="273" y="373"/>
                </a:lnTo>
                <a:lnTo>
                  <a:pt x="272" y="373"/>
                </a:lnTo>
                <a:lnTo>
                  <a:pt x="262" y="373"/>
                </a:lnTo>
                <a:lnTo>
                  <a:pt x="257" y="373"/>
                </a:lnTo>
                <a:lnTo>
                  <a:pt x="254" y="373"/>
                </a:lnTo>
                <a:lnTo>
                  <a:pt x="249" y="373"/>
                </a:lnTo>
                <a:lnTo>
                  <a:pt x="244" y="373"/>
                </a:lnTo>
                <a:lnTo>
                  <a:pt x="241" y="373"/>
                </a:lnTo>
                <a:lnTo>
                  <a:pt x="232" y="373"/>
                </a:lnTo>
                <a:lnTo>
                  <a:pt x="228" y="373"/>
                </a:lnTo>
                <a:lnTo>
                  <a:pt x="224" y="373"/>
                </a:lnTo>
                <a:lnTo>
                  <a:pt x="219" y="373"/>
                </a:lnTo>
                <a:lnTo>
                  <a:pt x="216" y="373"/>
                </a:lnTo>
                <a:lnTo>
                  <a:pt x="214" y="373"/>
                </a:lnTo>
                <a:lnTo>
                  <a:pt x="211" y="373"/>
                </a:lnTo>
                <a:lnTo>
                  <a:pt x="208" y="373"/>
                </a:lnTo>
                <a:lnTo>
                  <a:pt x="208" y="360"/>
                </a:lnTo>
                <a:lnTo>
                  <a:pt x="208" y="354"/>
                </a:lnTo>
                <a:lnTo>
                  <a:pt x="206" y="354"/>
                </a:lnTo>
                <a:lnTo>
                  <a:pt x="206" y="356"/>
                </a:lnTo>
                <a:lnTo>
                  <a:pt x="204" y="357"/>
                </a:lnTo>
                <a:lnTo>
                  <a:pt x="203" y="357"/>
                </a:lnTo>
                <a:lnTo>
                  <a:pt x="203" y="359"/>
                </a:lnTo>
                <a:lnTo>
                  <a:pt x="201" y="359"/>
                </a:lnTo>
                <a:lnTo>
                  <a:pt x="200" y="359"/>
                </a:lnTo>
                <a:lnTo>
                  <a:pt x="198" y="359"/>
                </a:lnTo>
                <a:lnTo>
                  <a:pt x="196" y="359"/>
                </a:lnTo>
                <a:lnTo>
                  <a:pt x="195" y="357"/>
                </a:lnTo>
                <a:lnTo>
                  <a:pt x="195" y="356"/>
                </a:lnTo>
                <a:lnTo>
                  <a:pt x="193" y="356"/>
                </a:lnTo>
                <a:lnTo>
                  <a:pt x="193" y="354"/>
                </a:lnTo>
                <a:lnTo>
                  <a:pt x="192" y="352"/>
                </a:lnTo>
                <a:lnTo>
                  <a:pt x="190" y="352"/>
                </a:lnTo>
                <a:lnTo>
                  <a:pt x="188" y="354"/>
                </a:lnTo>
                <a:lnTo>
                  <a:pt x="187" y="354"/>
                </a:lnTo>
                <a:lnTo>
                  <a:pt x="185" y="354"/>
                </a:lnTo>
                <a:lnTo>
                  <a:pt x="184" y="354"/>
                </a:lnTo>
                <a:lnTo>
                  <a:pt x="184" y="356"/>
                </a:lnTo>
                <a:lnTo>
                  <a:pt x="182" y="356"/>
                </a:lnTo>
                <a:lnTo>
                  <a:pt x="180" y="357"/>
                </a:lnTo>
                <a:lnTo>
                  <a:pt x="179" y="356"/>
                </a:lnTo>
                <a:lnTo>
                  <a:pt x="177" y="356"/>
                </a:lnTo>
                <a:lnTo>
                  <a:pt x="177" y="354"/>
                </a:lnTo>
                <a:lnTo>
                  <a:pt x="176" y="354"/>
                </a:lnTo>
                <a:lnTo>
                  <a:pt x="174" y="354"/>
                </a:lnTo>
                <a:lnTo>
                  <a:pt x="172" y="352"/>
                </a:lnTo>
                <a:lnTo>
                  <a:pt x="172" y="351"/>
                </a:lnTo>
                <a:lnTo>
                  <a:pt x="172" y="349"/>
                </a:lnTo>
                <a:lnTo>
                  <a:pt x="172" y="348"/>
                </a:lnTo>
                <a:lnTo>
                  <a:pt x="171" y="348"/>
                </a:lnTo>
                <a:lnTo>
                  <a:pt x="169" y="348"/>
                </a:lnTo>
                <a:lnTo>
                  <a:pt x="169" y="346"/>
                </a:lnTo>
                <a:lnTo>
                  <a:pt x="168" y="344"/>
                </a:lnTo>
                <a:lnTo>
                  <a:pt x="166" y="344"/>
                </a:lnTo>
                <a:lnTo>
                  <a:pt x="166" y="343"/>
                </a:lnTo>
                <a:lnTo>
                  <a:pt x="164" y="341"/>
                </a:lnTo>
                <a:lnTo>
                  <a:pt x="164" y="340"/>
                </a:lnTo>
                <a:lnTo>
                  <a:pt x="164" y="338"/>
                </a:lnTo>
                <a:lnTo>
                  <a:pt x="166" y="336"/>
                </a:lnTo>
                <a:lnTo>
                  <a:pt x="166" y="335"/>
                </a:lnTo>
                <a:lnTo>
                  <a:pt x="164" y="335"/>
                </a:lnTo>
                <a:lnTo>
                  <a:pt x="164" y="333"/>
                </a:lnTo>
                <a:lnTo>
                  <a:pt x="164" y="332"/>
                </a:lnTo>
                <a:lnTo>
                  <a:pt x="163" y="330"/>
                </a:lnTo>
                <a:lnTo>
                  <a:pt x="161" y="328"/>
                </a:lnTo>
                <a:lnTo>
                  <a:pt x="160" y="330"/>
                </a:lnTo>
                <a:lnTo>
                  <a:pt x="158" y="328"/>
                </a:lnTo>
                <a:lnTo>
                  <a:pt x="156" y="328"/>
                </a:lnTo>
                <a:lnTo>
                  <a:pt x="155" y="328"/>
                </a:lnTo>
                <a:lnTo>
                  <a:pt x="152" y="328"/>
                </a:lnTo>
                <a:lnTo>
                  <a:pt x="152" y="330"/>
                </a:lnTo>
                <a:lnTo>
                  <a:pt x="150" y="330"/>
                </a:lnTo>
                <a:lnTo>
                  <a:pt x="148" y="332"/>
                </a:lnTo>
                <a:lnTo>
                  <a:pt x="147" y="332"/>
                </a:lnTo>
                <a:lnTo>
                  <a:pt x="147" y="330"/>
                </a:lnTo>
                <a:lnTo>
                  <a:pt x="145" y="330"/>
                </a:lnTo>
                <a:lnTo>
                  <a:pt x="144" y="330"/>
                </a:lnTo>
                <a:lnTo>
                  <a:pt x="144" y="332"/>
                </a:lnTo>
                <a:lnTo>
                  <a:pt x="142" y="332"/>
                </a:lnTo>
                <a:lnTo>
                  <a:pt x="140" y="333"/>
                </a:lnTo>
                <a:lnTo>
                  <a:pt x="139" y="333"/>
                </a:lnTo>
                <a:lnTo>
                  <a:pt x="137" y="333"/>
                </a:lnTo>
                <a:lnTo>
                  <a:pt x="136" y="333"/>
                </a:lnTo>
                <a:lnTo>
                  <a:pt x="134" y="333"/>
                </a:lnTo>
                <a:lnTo>
                  <a:pt x="132" y="335"/>
                </a:lnTo>
                <a:lnTo>
                  <a:pt x="131" y="335"/>
                </a:lnTo>
                <a:lnTo>
                  <a:pt x="129" y="335"/>
                </a:lnTo>
                <a:lnTo>
                  <a:pt x="128" y="335"/>
                </a:lnTo>
                <a:lnTo>
                  <a:pt x="128" y="333"/>
                </a:lnTo>
                <a:lnTo>
                  <a:pt x="128" y="332"/>
                </a:lnTo>
                <a:lnTo>
                  <a:pt x="128" y="330"/>
                </a:lnTo>
                <a:lnTo>
                  <a:pt x="126" y="330"/>
                </a:lnTo>
                <a:lnTo>
                  <a:pt x="126" y="328"/>
                </a:lnTo>
                <a:lnTo>
                  <a:pt x="126" y="327"/>
                </a:lnTo>
                <a:lnTo>
                  <a:pt x="126" y="325"/>
                </a:lnTo>
                <a:lnTo>
                  <a:pt x="124" y="325"/>
                </a:lnTo>
                <a:lnTo>
                  <a:pt x="124" y="324"/>
                </a:lnTo>
                <a:lnTo>
                  <a:pt x="124" y="322"/>
                </a:lnTo>
                <a:lnTo>
                  <a:pt x="124" y="320"/>
                </a:lnTo>
                <a:lnTo>
                  <a:pt x="123" y="319"/>
                </a:lnTo>
                <a:lnTo>
                  <a:pt x="121" y="316"/>
                </a:lnTo>
                <a:lnTo>
                  <a:pt x="120" y="314"/>
                </a:lnTo>
                <a:lnTo>
                  <a:pt x="120" y="312"/>
                </a:lnTo>
                <a:lnTo>
                  <a:pt x="118" y="312"/>
                </a:lnTo>
                <a:lnTo>
                  <a:pt x="116" y="312"/>
                </a:lnTo>
                <a:lnTo>
                  <a:pt x="115" y="312"/>
                </a:lnTo>
                <a:lnTo>
                  <a:pt x="113" y="311"/>
                </a:lnTo>
                <a:lnTo>
                  <a:pt x="112" y="311"/>
                </a:lnTo>
                <a:lnTo>
                  <a:pt x="110" y="312"/>
                </a:lnTo>
                <a:lnTo>
                  <a:pt x="108" y="312"/>
                </a:lnTo>
                <a:lnTo>
                  <a:pt x="107" y="312"/>
                </a:lnTo>
                <a:lnTo>
                  <a:pt x="105" y="312"/>
                </a:lnTo>
                <a:lnTo>
                  <a:pt x="104" y="311"/>
                </a:lnTo>
                <a:lnTo>
                  <a:pt x="102" y="311"/>
                </a:lnTo>
                <a:lnTo>
                  <a:pt x="100" y="311"/>
                </a:lnTo>
                <a:lnTo>
                  <a:pt x="100" y="309"/>
                </a:lnTo>
                <a:lnTo>
                  <a:pt x="99" y="308"/>
                </a:lnTo>
                <a:lnTo>
                  <a:pt x="100" y="304"/>
                </a:lnTo>
                <a:lnTo>
                  <a:pt x="100" y="303"/>
                </a:lnTo>
                <a:lnTo>
                  <a:pt x="102" y="303"/>
                </a:lnTo>
                <a:lnTo>
                  <a:pt x="102" y="301"/>
                </a:lnTo>
                <a:lnTo>
                  <a:pt x="104" y="300"/>
                </a:lnTo>
                <a:lnTo>
                  <a:pt x="104" y="301"/>
                </a:lnTo>
                <a:lnTo>
                  <a:pt x="105" y="301"/>
                </a:lnTo>
                <a:lnTo>
                  <a:pt x="107" y="301"/>
                </a:lnTo>
                <a:lnTo>
                  <a:pt x="108" y="300"/>
                </a:lnTo>
                <a:lnTo>
                  <a:pt x="107" y="300"/>
                </a:lnTo>
                <a:lnTo>
                  <a:pt x="107" y="298"/>
                </a:lnTo>
                <a:lnTo>
                  <a:pt x="107" y="296"/>
                </a:lnTo>
                <a:lnTo>
                  <a:pt x="108" y="296"/>
                </a:lnTo>
                <a:lnTo>
                  <a:pt x="108" y="295"/>
                </a:lnTo>
                <a:lnTo>
                  <a:pt x="110" y="295"/>
                </a:lnTo>
                <a:lnTo>
                  <a:pt x="108" y="293"/>
                </a:lnTo>
                <a:lnTo>
                  <a:pt x="108" y="292"/>
                </a:lnTo>
                <a:lnTo>
                  <a:pt x="107" y="292"/>
                </a:lnTo>
                <a:lnTo>
                  <a:pt x="107" y="290"/>
                </a:lnTo>
                <a:lnTo>
                  <a:pt x="105" y="288"/>
                </a:lnTo>
                <a:lnTo>
                  <a:pt x="105" y="287"/>
                </a:lnTo>
                <a:lnTo>
                  <a:pt x="107" y="287"/>
                </a:lnTo>
                <a:lnTo>
                  <a:pt x="107" y="285"/>
                </a:lnTo>
                <a:lnTo>
                  <a:pt x="105" y="285"/>
                </a:lnTo>
                <a:lnTo>
                  <a:pt x="105" y="284"/>
                </a:lnTo>
                <a:lnTo>
                  <a:pt x="104" y="284"/>
                </a:lnTo>
                <a:lnTo>
                  <a:pt x="104" y="282"/>
                </a:lnTo>
                <a:lnTo>
                  <a:pt x="104" y="280"/>
                </a:lnTo>
                <a:lnTo>
                  <a:pt x="104" y="279"/>
                </a:lnTo>
                <a:lnTo>
                  <a:pt x="104" y="277"/>
                </a:lnTo>
                <a:lnTo>
                  <a:pt x="102" y="277"/>
                </a:lnTo>
                <a:lnTo>
                  <a:pt x="102" y="276"/>
                </a:lnTo>
                <a:lnTo>
                  <a:pt x="100" y="276"/>
                </a:lnTo>
                <a:lnTo>
                  <a:pt x="100" y="274"/>
                </a:lnTo>
                <a:lnTo>
                  <a:pt x="100" y="272"/>
                </a:lnTo>
                <a:lnTo>
                  <a:pt x="100" y="271"/>
                </a:lnTo>
                <a:lnTo>
                  <a:pt x="100" y="269"/>
                </a:lnTo>
                <a:lnTo>
                  <a:pt x="99" y="268"/>
                </a:lnTo>
                <a:lnTo>
                  <a:pt x="99" y="266"/>
                </a:lnTo>
                <a:lnTo>
                  <a:pt x="97" y="266"/>
                </a:lnTo>
                <a:lnTo>
                  <a:pt x="97" y="264"/>
                </a:lnTo>
                <a:lnTo>
                  <a:pt x="96" y="264"/>
                </a:lnTo>
                <a:lnTo>
                  <a:pt x="96" y="263"/>
                </a:lnTo>
                <a:lnTo>
                  <a:pt x="96" y="261"/>
                </a:lnTo>
                <a:lnTo>
                  <a:pt x="94" y="261"/>
                </a:lnTo>
                <a:lnTo>
                  <a:pt x="96" y="261"/>
                </a:lnTo>
                <a:lnTo>
                  <a:pt x="96" y="260"/>
                </a:lnTo>
                <a:lnTo>
                  <a:pt x="94" y="260"/>
                </a:lnTo>
                <a:lnTo>
                  <a:pt x="92" y="260"/>
                </a:lnTo>
                <a:lnTo>
                  <a:pt x="91" y="260"/>
                </a:lnTo>
                <a:lnTo>
                  <a:pt x="91" y="258"/>
                </a:lnTo>
                <a:lnTo>
                  <a:pt x="89" y="258"/>
                </a:lnTo>
                <a:lnTo>
                  <a:pt x="89" y="256"/>
                </a:lnTo>
                <a:lnTo>
                  <a:pt x="89" y="255"/>
                </a:lnTo>
                <a:lnTo>
                  <a:pt x="88" y="255"/>
                </a:lnTo>
                <a:lnTo>
                  <a:pt x="88" y="256"/>
                </a:lnTo>
                <a:lnTo>
                  <a:pt x="86" y="255"/>
                </a:lnTo>
                <a:lnTo>
                  <a:pt x="84" y="255"/>
                </a:lnTo>
                <a:lnTo>
                  <a:pt x="83" y="255"/>
                </a:lnTo>
                <a:lnTo>
                  <a:pt x="83" y="253"/>
                </a:lnTo>
                <a:lnTo>
                  <a:pt x="81" y="253"/>
                </a:lnTo>
                <a:lnTo>
                  <a:pt x="80" y="253"/>
                </a:lnTo>
                <a:lnTo>
                  <a:pt x="80" y="252"/>
                </a:lnTo>
                <a:lnTo>
                  <a:pt x="80" y="250"/>
                </a:lnTo>
                <a:lnTo>
                  <a:pt x="78" y="250"/>
                </a:lnTo>
                <a:lnTo>
                  <a:pt x="76" y="250"/>
                </a:lnTo>
                <a:lnTo>
                  <a:pt x="76" y="248"/>
                </a:lnTo>
                <a:lnTo>
                  <a:pt x="76" y="247"/>
                </a:lnTo>
                <a:lnTo>
                  <a:pt x="76" y="245"/>
                </a:lnTo>
                <a:lnTo>
                  <a:pt x="75" y="245"/>
                </a:lnTo>
                <a:lnTo>
                  <a:pt x="73" y="245"/>
                </a:lnTo>
                <a:lnTo>
                  <a:pt x="73" y="244"/>
                </a:lnTo>
                <a:lnTo>
                  <a:pt x="72" y="242"/>
                </a:lnTo>
                <a:lnTo>
                  <a:pt x="72" y="240"/>
                </a:lnTo>
                <a:lnTo>
                  <a:pt x="70" y="240"/>
                </a:lnTo>
                <a:lnTo>
                  <a:pt x="68" y="239"/>
                </a:lnTo>
                <a:lnTo>
                  <a:pt x="67" y="239"/>
                </a:lnTo>
                <a:lnTo>
                  <a:pt x="65" y="239"/>
                </a:lnTo>
                <a:lnTo>
                  <a:pt x="65" y="237"/>
                </a:lnTo>
                <a:lnTo>
                  <a:pt x="64" y="236"/>
                </a:lnTo>
                <a:lnTo>
                  <a:pt x="62" y="234"/>
                </a:lnTo>
                <a:lnTo>
                  <a:pt x="60" y="234"/>
                </a:lnTo>
                <a:lnTo>
                  <a:pt x="60" y="232"/>
                </a:lnTo>
                <a:lnTo>
                  <a:pt x="59" y="232"/>
                </a:lnTo>
                <a:lnTo>
                  <a:pt x="57" y="231"/>
                </a:lnTo>
                <a:lnTo>
                  <a:pt x="57" y="229"/>
                </a:lnTo>
                <a:lnTo>
                  <a:pt x="56" y="229"/>
                </a:lnTo>
                <a:lnTo>
                  <a:pt x="56" y="228"/>
                </a:lnTo>
                <a:lnTo>
                  <a:pt x="56" y="226"/>
                </a:lnTo>
                <a:lnTo>
                  <a:pt x="54" y="226"/>
                </a:lnTo>
                <a:lnTo>
                  <a:pt x="52" y="226"/>
                </a:lnTo>
                <a:lnTo>
                  <a:pt x="51" y="226"/>
                </a:lnTo>
                <a:lnTo>
                  <a:pt x="51" y="224"/>
                </a:lnTo>
                <a:lnTo>
                  <a:pt x="49" y="224"/>
                </a:lnTo>
                <a:lnTo>
                  <a:pt x="49" y="223"/>
                </a:lnTo>
                <a:lnTo>
                  <a:pt x="51" y="223"/>
                </a:lnTo>
                <a:lnTo>
                  <a:pt x="51" y="221"/>
                </a:lnTo>
                <a:lnTo>
                  <a:pt x="49" y="221"/>
                </a:lnTo>
                <a:lnTo>
                  <a:pt x="49" y="220"/>
                </a:lnTo>
                <a:lnTo>
                  <a:pt x="48" y="220"/>
                </a:lnTo>
                <a:lnTo>
                  <a:pt x="46" y="220"/>
                </a:lnTo>
                <a:lnTo>
                  <a:pt x="46" y="221"/>
                </a:lnTo>
                <a:lnTo>
                  <a:pt x="44" y="220"/>
                </a:lnTo>
                <a:lnTo>
                  <a:pt x="44" y="218"/>
                </a:lnTo>
                <a:lnTo>
                  <a:pt x="44" y="216"/>
                </a:lnTo>
                <a:lnTo>
                  <a:pt x="43" y="215"/>
                </a:lnTo>
                <a:lnTo>
                  <a:pt x="43" y="213"/>
                </a:lnTo>
                <a:lnTo>
                  <a:pt x="41" y="213"/>
                </a:lnTo>
                <a:lnTo>
                  <a:pt x="40" y="213"/>
                </a:lnTo>
                <a:lnTo>
                  <a:pt x="40" y="212"/>
                </a:lnTo>
                <a:lnTo>
                  <a:pt x="38" y="212"/>
                </a:lnTo>
                <a:lnTo>
                  <a:pt x="38" y="210"/>
                </a:lnTo>
                <a:lnTo>
                  <a:pt x="38" y="208"/>
                </a:lnTo>
                <a:lnTo>
                  <a:pt x="36" y="208"/>
                </a:lnTo>
                <a:lnTo>
                  <a:pt x="36" y="207"/>
                </a:lnTo>
                <a:lnTo>
                  <a:pt x="35" y="207"/>
                </a:lnTo>
                <a:lnTo>
                  <a:pt x="35" y="205"/>
                </a:lnTo>
                <a:lnTo>
                  <a:pt x="33" y="205"/>
                </a:lnTo>
                <a:lnTo>
                  <a:pt x="33" y="204"/>
                </a:lnTo>
                <a:lnTo>
                  <a:pt x="32" y="204"/>
                </a:lnTo>
                <a:lnTo>
                  <a:pt x="30" y="202"/>
                </a:lnTo>
                <a:lnTo>
                  <a:pt x="28" y="200"/>
                </a:lnTo>
                <a:lnTo>
                  <a:pt x="27" y="200"/>
                </a:lnTo>
                <a:lnTo>
                  <a:pt x="25" y="200"/>
                </a:lnTo>
                <a:lnTo>
                  <a:pt x="25" y="199"/>
                </a:lnTo>
                <a:lnTo>
                  <a:pt x="24" y="199"/>
                </a:lnTo>
                <a:lnTo>
                  <a:pt x="22" y="199"/>
                </a:lnTo>
                <a:lnTo>
                  <a:pt x="22" y="197"/>
                </a:lnTo>
                <a:lnTo>
                  <a:pt x="20" y="197"/>
                </a:lnTo>
                <a:lnTo>
                  <a:pt x="19" y="197"/>
                </a:lnTo>
                <a:lnTo>
                  <a:pt x="17" y="197"/>
                </a:lnTo>
                <a:lnTo>
                  <a:pt x="17" y="196"/>
                </a:lnTo>
                <a:lnTo>
                  <a:pt x="16" y="196"/>
                </a:lnTo>
                <a:lnTo>
                  <a:pt x="14" y="194"/>
                </a:lnTo>
                <a:lnTo>
                  <a:pt x="12" y="194"/>
                </a:lnTo>
                <a:lnTo>
                  <a:pt x="12" y="192"/>
                </a:lnTo>
                <a:lnTo>
                  <a:pt x="11" y="192"/>
                </a:lnTo>
                <a:lnTo>
                  <a:pt x="11" y="191"/>
                </a:lnTo>
                <a:lnTo>
                  <a:pt x="11" y="184"/>
                </a:lnTo>
                <a:lnTo>
                  <a:pt x="8" y="184"/>
                </a:lnTo>
                <a:lnTo>
                  <a:pt x="8" y="181"/>
                </a:lnTo>
                <a:lnTo>
                  <a:pt x="6" y="181"/>
                </a:lnTo>
                <a:lnTo>
                  <a:pt x="6" y="180"/>
                </a:lnTo>
                <a:lnTo>
                  <a:pt x="6" y="178"/>
                </a:lnTo>
                <a:lnTo>
                  <a:pt x="4" y="178"/>
                </a:lnTo>
                <a:lnTo>
                  <a:pt x="1" y="178"/>
                </a:lnTo>
                <a:lnTo>
                  <a:pt x="0" y="178"/>
                </a:lnTo>
                <a:lnTo>
                  <a:pt x="0" y="175"/>
                </a:lnTo>
                <a:lnTo>
                  <a:pt x="0" y="173"/>
                </a:lnTo>
                <a:lnTo>
                  <a:pt x="0" y="168"/>
                </a:lnTo>
                <a:lnTo>
                  <a:pt x="1" y="168"/>
                </a:lnTo>
                <a:lnTo>
                  <a:pt x="9" y="168"/>
                </a:lnTo>
                <a:lnTo>
                  <a:pt x="12" y="168"/>
                </a:lnTo>
                <a:lnTo>
                  <a:pt x="12" y="167"/>
                </a:lnTo>
                <a:lnTo>
                  <a:pt x="12" y="165"/>
                </a:lnTo>
                <a:lnTo>
                  <a:pt x="14" y="165"/>
                </a:lnTo>
                <a:lnTo>
                  <a:pt x="17" y="165"/>
                </a:lnTo>
                <a:lnTo>
                  <a:pt x="20" y="165"/>
                </a:lnTo>
                <a:lnTo>
                  <a:pt x="22" y="165"/>
                </a:lnTo>
                <a:lnTo>
                  <a:pt x="28" y="165"/>
                </a:lnTo>
                <a:lnTo>
                  <a:pt x="36" y="165"/>
                </a:lnTo>
                <a:lnTo>
                  <a:pt x="40" y="165"/>
                </a:lnTo>
                <a:lnTo>
                  <a:pt x="43" y="165"/>
                </a:lnTo>
                <a:lnTo>
                  <a:pt x="44" y="165"/>
                </a:lnTo>
                <a:lnTo>
                  <a:pt x="48" y="165"/>
                </a:lnTo>
                <a:lnTo>
                  <a:pt x="48" y="156"/>
                </a:lnTo>
                <a:lnTo>
                  <a:pt x="48" y="152"/>
                </a:lnTo>
                <a:lnTo>
                  <a:pt x="48" y="148"/>
                </a:lnTo>
                <a:lnTo>
                  <a:pt x="48" y="146"/>
                </a:lnTo>
                <a:lnTo>
                  <a:pt x="48" y="144"/>
                </a:lnTo>
                <a:lnTo>
                  <a:pt x="48" y="141"/>
                </a:lnTo>
                <a:lnTo>
                  <a:pt x="48" y="140"/>
                </a:lnTo>
                <a:lnTo>
                  <a:pt x="48" y="135"/>
                </a:lnTo>
                <a:lnTo>
                  <a:pt x="48" y="132"/>
                </a:lnTo>
                <a:lnTo>
                  <a:pt x="48" y="130"/>
                </a:lnTo>
                <a:lnTo>
                  <a:pt x="48" y="128"/>
                </a:lnTo>
                <a:lnTo>
                  <a:pt x="48" y="124"/>
                </a:lnTo>
                <a:lnTo>
                  <a:pt x="48" y="122"/>
                </a:lnTo>
                <a:lnTo>
                  <a:pt x="48" y="116"/>
                </a:lnTo>
                <a:lnTo>
                  <a:pt x="48" y="112"/>
                </a:lnTo>
                <a:lnTo>
                  <a:pt x="51" y="112"/>
                </a:lnTo>
                <a:lnTo>
                  <a:pt x="52" y="112"/>
                </a:lnTo>
                <a:lnTo>
                  <a:pt x="56" y="112"/>
                </a:lnTo>
                <a:lnTo>
                  <a:pt x="57" y="112"/>
                </a:lnTo>
                <a:lnTo>
                  <a:pt x="60" y="112"/>
                </a:lnTo>
                <a:lnTo>
                  <a:pt x="64" y="112"/>
                </a:lnTo>
                <a:lnTo>
                  <a:pt x="68" y="112"/>
                </a:lnTo>
                <a:lnTo>
                  <a:pt x="70" y="112"/>
                </a:lnTo>
                <a:lnTo>
                  <a:pt x="72" y="112"/>
                </a:lnTo>
                <a:lnTo>
                  <a:pt x="73" y="112"/>
                </a:lnTo>
                <a:lnTo>
                  <a:pt x="73" y="111"/>
                </a:lnTo>
                <a:lnTo>
                  <a:pt x="73" y="109"/>
                </a:lnTo>
                <a:lnTo>
                  <a:pt x="73" y="108"/>
                </a:lnTo>
                <a:lnTo>
                  <a:pt x="73" y="106"/>
                </a:lnTo>
                <a:lnTo>
                  <a:pt x="73" y="104"/>
                </a:lnTo>
                <a:lnTo>
                  <a:pt x="75" y="104"/>
                </a:lnTo>
                <a:lnTo>
                  <a:pt x="75" y="103"/>
                </a:lnTo>
                <a:lnTo>
                  <a:pt x="75" y="101"/>
                </a:lnTo>
                <a:lnTo>
                  <a:pt x="75" y="100"/>
                </a:lnTo>
                <a:lnTo>
                  <a:pt x="75" y="96"/>
                </a:lnTo>
                <a:lnTo>
                  <a:pt x="75" y="93"/>
                </a:lnTo>
                <a:lnTo>
                  <a:pt x="75" y="92"/>
                </a:lnTo>
                <a:lnTo>
                  <a:pt x="75" y="87"/>
                </a:lnTo>
                <a:lnTo>
                  <a:pt x="75" y="79"/>
                </a:lnTo>
                <a:lnTo>
                  <a:pt x="75" y="77"/>
                </a:lnTo>
                <a:lnTo>
                  <a:pt x="75" y="76"/>
                </a:lnTo>
                <a:lnTo>
                  <a:pt x="75" y="69"/>
                </a:lnTo>
                <a:lnTo>
                  <a:pt x="75" y="66"/>
                </a:lnTo>
                <a:lnTo>
                  <a:pt x="75" y="63"/>
                </a:lnTo>
                <a:lnTo>
                  <a:pt x="75" y="61"/>
                </a:lnTo>
                <a:lnTo>
                  <a:pt x="73" y="61"/>
                </a:lnTo>
                <a:lnTo>
                  <a:pt x="70" y="61"/>
                </a:lnTo>
                <a:lnTo>
                  <a:pt x="70" y="60"/>
                </a:lnTo>
                <a:lnTo>
                  <a:pt x="70" y="58"/>
                </a:lnTo>
                <a:lnTo>
                  <a:pt x="70" y="56"/>
                </a:lnTo>
                <a:lnTo>
                  <a:pt x="70" y="55"/>
                </a:lnTo>
                <a:lnTo>
                  <a:pt x="70" y="53"/>
                </a:lnTo>
                <a:lnTo>
                  <a:pt x="68" y="53"/>
                </a:lnTo>
                <a:lnTo>
                  <a:pt x="65" y="53"/>
                </a:lnTo>
                <a:lnTo>
                  <a:pt x="65" y="52"/>
                </a:lnTo>
                <a:lnTo>
                  <a:pt x="65" y="48"/>
                </a:lnTo>
                <a:lnTo>
                  <a:pt x="64" y="48"/>
                </a:lnTo>
                <a:lnTo>
                  <a:pt x="60" y="48"/>
                </a:lnTo>
                <a:lnTo>
                  <a:pt x="60" y="47"/>
                </a:lnTo>
                <a:lnTo>
                  <a:pt x="60" y="44"/>
                </a:lnTo>
                <a:lnTo>
                  <a:pt x="60" y="42"/>
                </a:lnTo>
                <a:lnTo>
                  <a:pt x="60" y="40"/>
                </a:lnTo>
                <a:lnTo>
                  <a:pt x="60" y="39"/>
                </a:lnTo>
                <a:lnTo>
                  <a:pt x="59" y="39"/>
                </a:lnTo>
                <a:lnTo>
                  <a:pt x="57" y="39"/>
                </a:lnTo>
                <a:lnTo>
                  <a:pt x="57" y="37"/>
                </a:lnTo>
                <a:lnTo>
                  <a:pt x="57" y="36"/>
                </a:lnTo>
                <a:lnTo>
                  <a:pt x="59" y="36"/>
                </a:lnTo>
                <a:lnTo>
                  <a:pt x="62" y="36"/>
                </a:lnTo>
                <a:lnTo>
                  <a:pt x="65" y="36"/>
                </a:lnTo>
                <a:lnTo>
                  <a:pt x="65" y="26"/>
                </a:lnTo>
                <a:lnTo>
                  <a:pt x="70" y="26"/>
                </a:lnTo>
                <a:lnTo>
                  <a:pt x="75" y="26"/>
                </a:lnTo>
                <a:lnTo>
                  <a:pt x="78" y="26"/>
                </a:lnTo>
                <a:lnTo>
                  <a:pt x="83" y="26"/>
                </a:lnTo>
                <a:lnTo>
                  <a:pt x="84" y="26"/>
                </a:lnTo>
                <a:lnTo>
                  <a:pt x="86" y="26"/>
                </a:lnTo>
                <a:lnTo>
                  <a:pt x="88" y="26"/>
                </a:lnTo>
                <a:lnTo>
                  <a:pt x="89" y="26"/>
                </a:lnTo>
                <a:lnTo>
                  <a:pt x="91" y="26"/>
                </a:lnTo>
                <a:lnTo>
                  <a:pt x="92" y="26"/>
                </a:lnTo>
                <a:lnTo>
                  <a:pt x="94" y="26"/>
                </a:lnTo>
                <a:lnTo>
                  <a:pt x="96" y="28"/>
                </a:lnTo>
                <a:lnTo>
                  <a:pt x="96" y="26"/>
                </a:lnTo>
                <a:lnTo>
                  <a:pt x="96" y="24"/>
                </a:lnTo>
                <a:lnTo>
                  <a:pt x="94" y="24"/>
                </a:lnTo>
                <a:lnTo>
                  <a:pt x="94" y="23"/>
                </a:lnTo>
                <a:lnTo>
                  <a:pt x="94" y="21"/>
                </a:lnTo>
                <a:lnTo>
                  <a:pt x="94" y="20"/>
                </a:lnTo>
                <a:lnTo>
                  <a:pt x="92" y="20"/>
                </a:lnTo>
                <a:lnTo>
                  <a:pt x="92" y="21"/>
                </a:lnTo>
                <a:lnTo>
                  <a:pt x="91" y="21"/>
                </a:lnTo>
                <a:lnTo>
                  <a:pt x="91" y="20"/>
                </a:lnTo>
                <a:lnTo>
                  <a:pt x="89" y="20"/>
                </a:lnTo>
                <a:lnTo>
                  <a:pt x="89" y="18"/>
                </a:lnTo>
                <a:lnTo>
                  <a:pt x="91" y="18"/>
                </a:lnTo>
                <a:lnTo>
                  <a:pt x="91" y="20"/>
                </a:lnTo>
                <a:lnTo>
                  <a:pt x="91" y="18"/>
                </a:lnTo>
                <a:lnTo>
                  <a:pt x="91" y="16"/>
                </a:lnTo>
                <a:lnTo>
                  <a:pt x="91" y="15"/>
                </a:lnTo>
                <a:lnTo>
                  <a:pt x="89" y="13"/>
                </a:lnTo>
                <a:lnTo>
                  <a:pt x="89" y="15"/>
                </a:lnTo>
                <a:lnTo>
                  <a:pt x="88" y="15"/>
                </a:lnTo>
                <a:lnTo>
                  <a:pt x="88" y="13"/>
                </a:lnTo>
                <a:lnTo>
                  <a:pt x="86" y="12"/>
                </a:lnTo>
                <a:lnTo>
                  <a:pt x="88" y="12"/>
                </a:lnTo>
                <a:lnTo>
                  <a:pt x="89" y="12"/>
                </a:lnTo>
                <a:lnTo>
                  <a:pt x="89" y="10"/>
                </a:lnTo>
                <a:lnTo>
                  <a:pt x="89" y="12"/>
                </a:lnTo>
                <a:lnTo>
                  <a:pt x="91" y="13"/>
                </a:lnTo>
                <a:lnTo>
                  <a:pt x="92" y="13"/>
                </a:lnTo>
                <a:lnTo>
                  <a:pt x="94" y="13"/>
                </a:lnTo>
                <a:lnTo>
                  <a:pt x="92" y="13"/>
                </a:lnTo>
                <a:lnTo>
                  <a:pt x="92" y="12"/>
                </a:lnTo>
                <a:lnTo>
                  <a:pt x="94" y="12"/>
                </a:lnTo>
                <a:lnTo>
                  <a:pt x="94" y="10"/>
                </a:lnTo>
                <a:lnTo>
                  <a:pt x="92" y="10"/>
                </a:lnTo>
                <a:lnTo>
                  <a:pt x="92" y="8"/>
                </a:lnTo>
                <a:lnTo>
                  <a:pt x="91" y="7"/>
                </a:lnTo>
                <a:lnTo>
                  <a:pt x="91" y="8"/>
                </a:lnTo>
                <a:lnTo>
                  <a:pt x="89" y="8"/>
                </a:lnTo>
                <a:lnTo>
                  <a:pt x="89" y="7"/>
                </a:lnTo>
                <a:lnTo>
                  <a:pt x="88" y="7"/>
                </a:lnTo>
                <a:lnTo>
                  <a:pt x="88" y="5"/>
                </a:lnTo>
                <a:lnTo>
                  <a:pt x="86" y="5"/>
                </a:lnTo>
                <a:lnTo>
                  <a:pt x="86" y="7"/>
                </a:lnTo>
                <a:lnTo>
                  <a:pt x="88" y="7"/>
                </a:lnTo>
                <a:lnTo>
                  <a:pt x="86" y="7"/>
                </a:lnTo>
                <a:lnTo>
                  <a:pt x="84" y="5"/>
                </a:lnTo>
                <a:lnTo>
                  <a:pt x="86" y="5"/>
                </a:lnTo>
                <a:lnTo>
                  <a:pt x="86" y="4"/>
                </a:lnTo>
                <a:lnTo>
                  <a:pt x="84" y="4"/>
                </a:lnTo>
                <a:lnTo>
                  <a:pt x="84" y="2"/>
                </a:lnTo>
                <a:lnTo>
                  <a:pt x="86" y="4"/>
                </a:lnTo>
                <a:lnTo>
                  <a:pt x="86" y="5"/>
                </a:lnTo>
                <a:lnTo>
                  <a:pt x="88" y="5"/>
                </a:lnTo>
                <a:lnTo>
                  <a:pt x="89" y="7"/>
                </a:lnTo>
                <a:lnTo>
                  <a:pt x="91" y="7"/>
                </a:lnTo>
                <a:lnTo>
                  <a:pt x="91" y="5"/>
                </a:lnTo>
                <a:lnTo>
                  <a:pt x="92" y="5"/>
                </a:lnTo>
                <a:lnTo>
                  <a:pt x="92" y="4"/>
                </a:lnTo>
                <a:lnTo>
                  <a:pt x="92" y="2"/>
                </a:lnTo>
                <a:lnTo>
                  <a:pt x="92" y="0"/>
                </a:lnTo>
                <a:lnTo>
                  <a:pt x="94" y="0"/>
                </a:lnTo>
                <a:lnTo>
                  <a:pt x="97" y="0"/>
                </a:lnTo>
                <a:lnTo>
                  <a:pt x="110" y="0"/>
                </a:lnTo>
                <a:lnTo>
                  <a:pt x="113" y="0"/>
                </a:lnTo>
                <a:close/>
              </a:path>
            </a:pathLst>
          </a:custGeom>
          <a:solidFill>
            <a:srgbClr val="68F056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29" name="Freeform 81"/>
          <p:cNvSpPr>
            <a:spLocks/>
          </p:cNvSpPr>
          <p:nvPr/>
        </p:nvSpPr>
        <p:spPr bwMode="auto">
          <a:xfrm>
            <a:off x="4559300" y="4848225"/>
            <a:ext cx="396875" cy="234950"/>
          </a:xfrm>
          <a:custGeom>
            <a:avLst/>
            <a:gdLst/>
            <a:ahLst/>
            <a:cxnLst>
              <a:cxn ang="0">
                <a:pos x="101" y="10"/>
              </a:cxn>
              <a:cxn ang="0">
                <a:pos x="126" y="10"/>
              </a:cxn>
              <a:cxn ang="0">
                <a:pos x="144" y="10"/>
              </a:cxn>
              <a:cxn ang="0">
                <a:pos x="157" y="18"/>
              </a:cxn>
              <a:cxn ang="0">
                <a:pos x="166" y="18"/>
              </a:cxn>
              <a:cxn ang="0">
                <a:pos x="176" y="18"/>
              </a:cxn>
              <a:cxn ang="0">
                <a:pos x="186" y="18"/>
              </a:cxn>
              <a:cxn ang="0">
                <a:pos x="195" y="18"/>
              </a:cxn>
              <a:cxn ang="0">
                <a:pos x="205" y="18"/>
              </a:cxn>
              <a:cxn ang="0">
                <a:pos x="214" y="15"/>
              </a:cxn>
              <a:cxn ang="0">
                <a:pos x="235" y="15"/>
              </a:cxn>
              <a:cxn ang="0">
                <a:pos x="235" y="48"/>
              </a:cxn>
              <a:cxn ang="0">
                <a:pos x="234" y="60"/>
              </a:cxn>
              <a:cxn ang="0">
                <a:pos x="240" y="71"/>
              </a:cxn>
              <a:cxn ang="0">
                <a:pos x="250" y="85"/>
              </a:cxn>
              <a:cxn ang="0">
                <a:pos x="245" y="96"/>
              </a:cxn>
              <a:cxn ang="0">
                <a:pos x="245" y="106"/>
              </a:cxn>
              <a:cxn ang="0">
                <a:pos x="245" y="116"/>
              </a:cxn>
              <a:cxn ang="0">
                <a:pos x="246" y="124"/>
              </a:cxn>
              <a:cxn ang="0">
                <a:pos x="245" y="138"/>
              </a:cxn>
              <a:cxn ang="0">
                <a:pos x="237" y="148"/>
              </a:cxn>
              <a:cxn ang="0">
                <a:pos x="219" y="148"/>
              </a:cxn>
              <a:cxn ang="0">
                <a:pos x="205" y="144"/>
              </a:cxn>
              <a:cxn ang="0">
                <a:pos x="202" y="135"/>
              </a:cxn>
              <a:cxn ang="0">
                <a:pos x="182" y="135"/>
              </a:cxn>
              <a:cxn ang="0">
                <a:pos x="171" y="135"/>
              </a:cxn>
              <a:cxn ang="0">
                <a:pos x="152" y="140"/>
              </a:cxn>
              <a:cxn ang="0">
                <a:pos x="144" y="148"/>
              </a:cxn>
              <a:cxn ang="0">
                <a:pos x="122" y="148"/>
              </a:cxn>
              <a:cxn ang="0">
                <a:pos x="106" y="148"/>
              </a:cxn>
              <a:cxn ang="0">
                <a:pos x="94" y="148"/>
              </a:cxn>
              <a:cxn ang="0">
                <a:pos x="82" y="148"/>
              </a:cxn>
              <a:cxn ang="0">
                <a:pos x="62" y="148"/>
              </a:cxn>
              <a:cxn ang="0">
                <a:pos x="53" y="135"/>
              </a:cxn>
              <a:cxn ang="0">
                <a:pos x="45" y="132"/>
              </a:cxn>
              <a:cxn ang="0">
                <a:pos x="50" y="122"/>
              </a:cxn>
              <a:cxn ang="0">
                <a:pos x="53" y="100"/>
              </a:cxn>
              <a:cxn ang="0">
                <a:pos x="38" y="82"/>
              </a:cxn>
              <a:cxn ang="0">
                <a:pos x="29" y="71"/>
              </a:cxn>
              <a:cxn ang="0">
                <a:pos x="24" y="53"/>
              </a:cxn>
              <a:cxn ang="0">
                <a:pos x="8" y="45"/>
              </a:cxn>
              <a:cxn ang="0">
                <a:pos x="5" y="39"/>
              </a:cxn>
              <a:cxn ang="0">
                <a:pos x="2" y="23"/>
              </a:cxn>
              <a:cxn ang="0">
                <a:pos x="2" y="16"/>
              </a:cxn>
              <a:cxn ang="0">
                <a:pos x="19" y="16"/>
              </a:cxn>
              <a:cxn ang="0">
                <a:pos x="27" y="15"/>
              </a:cxn>
              <a:cxn ang="0">
                <a:pos x="38" y="12"/>
              </a:cxn>
              <a:cxn ang="0">
                <a:pos x="43" y="5"/>
              </a:cxn>
              <a:cxn ang="0">
                <a:pos x="59" y="7"/>
              </a:cxn>
              <a:cxn ang="0">
                <a:pos x="70" y="8"/>
              </a:cxn>
              <a:cxn ang="0">
                <a:pos x="80" y="10"/>
              </a:cxn>
              <a:cxn ang="0">
                <a:pos x="88" y="8"/>
              </a:cxn>
              <a:cxn ang="0">
                <a:pos x="91" y="2"/>
              </a:cxn>
              <a:cxn ang="0">
                <a:pos x="96" y="2"/>
              </a:cxn>
            </a:cxnLst>
            <a:rect l="0" t="0" r="r" b="b"/>
            <a:pathLst>
              <a:path w="250" h="148">
                <a:moveTo>
                  <a:pt x="101" y="0"/>
                </a:moveTo>
                <a:lnTo>
                  <a:pt x="101" y="4"/>
                </a:lnTo>
                <a:lnTo>
                  <a:pt x="101" y="5"/>
                </a:lnTo>
                <a:lnTo>
                  <a:pt x="101" y="7"/>
                </a:lnTo>
                <a:lnTo>
                  <a:pt x="101" y="8"/>
                </a:lnTo>
                <a:lnTo>
                  <a:pt x="101" y="10"/>
                </a:lnTo>
                <a:lnTo>
                  <a:pt x="104" y="10"/>
                </a:lnTo>
                <a:lnTo>
                  <a:pt x="109" y="10"/>
                </a:lnTo>
                <a:lnTo>
                  <a:pt x="114" y="10"/>
                </a:lnTo>
                <a:lnTo>
                  <a:pt x="117" y="10"/>
                </a:lnTo>
                <a:lnTo>
                  <a:pt x="122" y="10"/>
                </a:lnTo>
                <a:lnTo>
                  <a:pt x="126" y="10"/>
                </a:lnTo>
                <a:lnTo>
                  <a:pt x="128" y="10"/>
                </a:lnTo>
                <a:lnTo>
                  <a:pt x="130" y="10"/>
                </a:lnTo>
                <a:lnTo>
                  <a:pt x="131" y="10"/>
                </a:lnTo>
                <a:lnTo>
                  <a:pt x="134" y="10"/>
                </a:lnTo>
                <a:lnTo>
                  <a:pt x="139" y="10"/>
                </a:lnTo>
                <a:lnTo>
                  <a:pt x="144" y="10"/>
                </a:lnTo>
                <a:lnTo>
                  <a:pt x="149" y="10"/>
                </a:lnTo>
                <a:lnTo>
                  <a:pt x="149" y="13"/>
                </a:lnTo>
                <a:lnTo>
                  <a:pt x="149" y="15"/>
                </a:lnTo>
                <a:lnTo>
                  <a:pt x="152" y="15"/>
                </a:lnTo>
                <a:lnTo>
                  <a:pt x="152" y="18"/>
                </a:lnTo>
                <a:lnTo>
                  <a:pt x="157" y="18"/>
                </a:lnTo>
                <a:lnTo>
                  <a:pt x="158" y="18"/>
                </a:lnTo>
                <a:lnTo>
                  <a:pt x="160" y="18"/>
                </a:lnTo>
                <a:lnTo>
                  <a:pt x="162" y="18"/>
                </a:lnTo>
                <a:lnTo>
                  <a:pt x="163" y="18"/>
                </a:lnTo>
                <a:lnTo>
                  <a:pt x="165" y="18"/>
                </a:lnTo>
                <a:lnTo>
                  <a:pt x="166" y="18"/>
                </a:lnTo>
                <a:lnTo>
                  <a:pt x="168" y="18"/>
                </a:lnTo>
                <a:lnTo>
                  <a:pt x="170" y="18"/>
                </a:lnTo>
                <a:lnTo>
                  <a:pt x="171" y="18"/>
                </a:lnTo>
                <a:lnTo>
                  <a:pt x="173" y="18"/>
                </a:lnTo>
                <a:lnTo>
                  <a:pt x="174" y="18"/>
                </a:lnTo>
                <a:lnTo>
                  <a:pt x="176" y="18"/>
                </a:lnTo>
                <a:lnTo>
                  <a:pt x="178" y="18"/>
                </a:lnTo>
                <a:lnTo>
                  <a:pt x="179" y="18"/>
                </a:lnTo>
                <a:lnTo>
                  <a:pt x="181" y="18"/>
                </a:lnTo>
                <a:lnTo>
                  <a:pt x="182" y="18"/>
                </a:lnTo>
                <a:lnTo>
                  <a:pt x="184" y="18"/>
                </a:lnTo>
                <a:lnTo>
                  <a:pt x="186" y="18"/>
                </a:lnTo>
                <a:lnTo>
                  <a:pt x="187" y="18"/>
                </a:lnTo>
                <a:lnTo>
                  <a:pt x="189" y="18"/>
                </a:lnTo>
                <a:lnTo>
                  <a:pt x="190" y="18"/>
                </a:lnTo>
                <a:lnTo>
                  <a:pt x="192" y="18"/>
                </a:lnTo>
                <a:lnTo>
                  <a:pt x="194" y="18"/>
                </a:lnTo>
                <a:lnTo>
                  <a:pt x="195" y="18"/>
                </a:lnTo>
                <a:lnTo>
                  <a:pt x="197" y="18"/>
                </a:lnTo>
                <a:lnTo>
                  <a:pt x="198" y="18"/>
                </a:lnTo>
                <a:lnTo>
                  <a:pt x="200" y="18"/>
                </a:lnTo>
                <a:lnTo>
                  <a:pt x="202" y="18"/>
                </a:lnTo>
                <a:lnTo>
                  <a:pt x="203" y="18"/>
                </a:lnTo>
                <a:lnTo>
                  <a:pt x="205" y="18"/>
                </a:lnTo>
                <a:lnTo>
                  <a:pt x="206" y="18"/>
                </a:lnTo>
                <a:lnTo>
                  <a:pt x="208" y="18"/>
                </a:lnTo>
                <a:lnTo>
                  <a:pt x="210" y="18"/>
                </a:lnTo>
                <a:lnTo>
                  <a:pt x="213" y="18"/>
                </a:lnTo>
                <a:lnTo>
                  <a:pt x="214" y="18"/>
                </a:lnTo>
                <a:lnTo>
                  <a:pt x="214" y="15"/>
                </a:lnTo>
                <a:lnTo>
                  <a:pt x="219" y="15"/>
                </a:lnTo>
                <a:lnTo>
                  <a:pt x="222" y="15"/>
                </a:lnTo>
                <a:lnTo>
                  <a:pt x="227" y="15"/>
                </a:lnTo>
                <a:lnTo>
                  <a:pt x="229" y="15"/>
                </a:lnTo>
                <a:lnTo>
                  <a:pt x="232" y="15"/>
                </a:lnTo>
                <a:lnTo>
                  <a:pt x="235" y="15"/>
                </a:lnTo>
                <a:lnTo>
                  <a:pt x="235" y="18"/>
                </a:lnTo>
                <a:lnTo>
                  <a:pt x="235" y="28"/>
                </a:lnTo>
                <a:lnTo>
                  <a:pt x="235" y="36"/>
                </a:lnTo>
                <a:lnTo>
                  <a:pt x="235" y="45"/>
                </a:lnTo>
                <a:lnTo>
                  <a:pt x="237" y="48"/>
                </a:lnTo>
                <a:lnTo>
                  <a:pt x="235" y="48"/>
                </a:lnTo>
                <a:lnTo>
                  <a:pt x="232" y="48"/>
                </a:lnTo>
                <a:lnTo>
                  <a:pt x="232" y="50"/>
                </a:lnTo>
                <a:lnTo>
                  <a:pt x="232" y="53"/>
                </a:lnTo>
                <a:lnTo>
                  <a:pt x="232" y="58"/>
                </a:lnTo>
                <a:lnTo>
                  <a:pt x="234" y="58"/>
                </a:lnTo>
                <a:lnTo>
                  <a:pt x="234" y="60"/>
                </a:lnTo>
                <a:lnTo>
                  <a:pt x="234" y="61"/>
                </a:lnTo>
                <a:lnTo>
                  <a:pt x="235" y="61"/>
                </a:lnTo>
                <a:lnTo>
                  <a:pt x="235" y="66"/>
                </a:lnTo>
                <a:lnTo>
                  <a:pt x="238" y="66"/>
                </a:lnTo>
                <a:lnTo>
                  <a:pt x="240" y="66"/>
                </a:lnTo>
                <a:lnTo>
                  <a:pt x="240" y="71"/>
                </a:lnTo>
                <a:lnTo>
                  <a:pt x="240" y="79"/>
                </a:lnTo>
                <a:lnTo>
                  <a:pt x="242" y="79"/>
                </a:lnTo>
                <a:lnTo>
                  <a:pt x="245" y="79"/>
                </a:lnTo>
                <a:lnTo>
                  <a:pt x="246" y="79"/>
                </a:lnTo>
                <a:lnTo>
                  <a:pt x="250" y="79"/>
                </a:lnTo>
                <a:lnTo>
                  <a:pt x="250" y="85"/>
                </a:lnTo>
                <a:lnTo>
                  <a:pt x="250" y="88"/>
                </a:lnTo>
                <a:lnTo>
                  <a:pt x="250" y="92"/>
                </a:lnTo>
                <a:lnTo>
                  <a:pt x="250" y="96"/>
                </a:lnTo>
                <a:lnTo>
                  <a:pt x="248" y="96"/>
                </a:lnTo>
                <a:lnTo>
                  <a:pt x="246" y="96"/>
                </a:lnTo>
                <a:lnTo>
                  <a:pt x="245" y="96"/>
                </a:lnTo>
                <a:lnTo>
                  <a:pt x="245" y="98"/>
                </a:lnTo>
                <a:lnTo>
                  <a:pt x="245" y="100"/>
                </a:lnTo>
                <a:lnTo>
                  <a:pt x="245" y="101"/>
                </a:lnTo>
                <a:lnTo>
                  <a:pt x="245" y="103"/>
                </a:lnTo>
                <a:lnTo>
                  <a:pt x="245" y="104"/>
                </a:lnTo>
                <a:lnTo>
                  <a:pt x="245" y="106"/>
                </a:lnTo>
                <a:lnTo>
                  <a:pt x="245" y="108"/>
                </a:lnTo>
                <a:lnTo>
                  <a:pt x="245" y="109"/>
                </a:lnTo>
                <a:lnTo>
                  <a:pt x="245" y="111"/>
                </a:lnTo>
                <a:lnTo>
                  <a:pt x="245" y="112"/>
                </a:lnTo>
                <a:lnTo>
                  <a:pt x="245" y="114"/>
                </a:lnTo>
                <a:lnTo>
                  <a:pt x="245" y="116"/>
                </a:lnTo>
                <a:lnTo>
                  <a:pt x="245" y="117"/>
                </a:lnTo>
                <a:lnTo>
                  <a:pt x="245" y="119"/>
                </a:lnTo>
                <a:lnTo>
                  <a:pt x="245" y="120"/>
                </a:lnTo>
                <a:lnTo>
                  <a:pt x="245" y="122"/>
                </a:lnTo>
                <a:lnTo>
                  <a:pt x="246" y="122"/>
                </a:lnTo>
                <a:lnTo>
                  <a:pt x="246" y="124"/>
                </a:lnTo>
                <a:lnTo>
                  <a:pt x="246" y="132"/>
                </a:lnTo>
                <a:lnTo>
                  <a:pt x="245" y="132"/>
                </a:lnTo>
                <a:lnTo>
                  <a:pt x="245" y="133"/>
                </a:lnTo>
                <a:lnTo>
                  <a:pt x="245" y="135"/>
                </a:lnTo>
                <a:lnTo>
                  <a:pt x="245" y="136"/>
                </a:lnTo>
                <a:lnTo>
                  <a:pt x="245" y="138"/>
                </a:lnTo>
                <a:lnTo>
                  <a:pt x="245" y="140"/>
                </a:lnTo>
                <a:lnTo>
                  <a:pt x="245" y="148"/>
                </a:lnTo>
                <a:lnTo>
                  <a:pt x="243" y="148"/>
                </a:lnTo>
                <a:lnTo>
                  <a:pt x="242" y="148"/>
                </a:lnTo>
                <a:lnTo>
                  <a:pt x="238" y="148"/>
                </a:lnTo>
                <a:lnTo>
                  <a:pt x="237" y="148"/>
                </a:lnTo>
                <a:lnTo>
                  <a:pt x="234" y="148"/>
                </a:lnTo>
                <a:lnTo>
                  <a:pt x="232" y="148"/>
                </a:lnTo>
                <a:lnTo>
                  <a:pt x="229" y="148"/>
                </a:lnTo>
                <a:lnTo>
                  <a:pt x="227" y="148"/>
                </a:lnTo>
                <a:lnTo>
                  <a:pt x="224" y="148"/>
                </a:lnTo>
                <a:lnTo>
                  <a:pt x="219" y="148"/>
                </a:lnTo>
                <a:lnTo>
                  <a:pt x="219" y="144"/>
                </a:lnTo>
                <a:lnTo>
                  <a:pt x="216" y="144"/>
                </a:lnTo>
                <a:lnTo>
                  <a:pt x="213" y="144"/>
                </a:lnTo>
                <a:lnTo>
                  <a:pt x="211" y="144"/>
                </a:lnTo>
                <a:lnTo>
                  <a:pt x="210" y="144"/>
                </a:lnTo>
                <a:lnTo>
                  <a:pt x="205" y="144"/>
                </a:lnTo>
                <a:lnTo>
                  <a:pt x="203" y="144"/>
                </a:lnTo>
                <a:lnTo>
                  <a:pt x="202" y="144"/>
                </a:lnTo>
                <a:lnTo>
                  <a:pt x="202" y="143"/>
                </a:lnTo>
                <a:lnTo>
                  <a:pt x="202" y="141"/>
                </a:lnTo>
                <a:lnTo>
                  <a:pt x="202" y="140"/>
                </a:lnTo>
                <a:lnTo>
                  <a:pt x="202" y="135"/>
                </a:lnTo>
                <a:lnTo>
                  <a:pt x="198" y="135"/>
                </a:lnTo>
                <a:lnTo>
                  <a:pt x="194" y="135"/>
                </a:lnTo>
                <a:lnTo>
                  <a:pt x="190" y="135"/>
                </a:lnTo>
                <a:lnTo>
                  <a:pt x="189" y="135"/>
                </a:lnTo>
                <a:lnTo>
                  <a:pt x="186" y="135"/>
                </a:lnTo>
                <a:lnTo>
                  <a:pt x="182" y="135"/>
                </a:lnTo>
                <a:lnTo>
                  <a:pt x="181" y="135"/>
                </a:lnTo>
                <a:lnTo>
                  <a:pt x="179" y="135"/>
                </a:lnTo>
                <a:lnTo>
                  <a:pt x="178" y="135"/>
                </a:lnTo>
                <a:lnTo>
                  <a:pt x="176" y="135"/>
                </a:lnTo>
                <a:lnTo>
                  <a:pt x="174" y="135"/>
                </a:lnTo>
                <a:lnTo>
                  <a:pt x="171" y="135"/>
                </a:lnTo>
                <a:lnTo>
                  <a:pt x="170" y="135"/>
                </a:lnTo>
                <a:lnTo>
                  <a:pt x="170" y="140"/>
                </a:lnTo>
                <a:lnTo>
                  <a:pt x="165" y="140"/>
                </a:lnTo>
                <a:lnTo>
                  <a:pt x="162" y="140"/>
                </a:lnTo>
                <a:lnTo>
                  <a:pt x="157" y="140"/>
                </a:lnTo>
                <a:lnTo>
                  <a:pt x="152" y="140"/>
                </a:lnTo>
                <a:lnTo>
                  <a:pt x="149" y="140"/>
                </a:lnTo>
                <a:lnTo>
                  <a:pt x="149" y="143"/>
                </a:lnTo>
                <a:lnTo>
                  <a:pt x="149" y="144"/>
                </a:lnTo>
                <a:lnTo>
                  <a:pt x="149" y="146"/>
                </a:lnTo>
                <a:lnTo>
                  <a:pt x="149" y="148"/>
                </a:lnTo>
                <a:lnTo>
                  <a:pt x="144" y="148"/>
                </a:lnTo>
                <a:lnTo>
                  <a:pt x="139" y="148"/>
                </a:lnTo>
                <a:lnTo>
                  <a:pt x="136" y="148"/>
                </a:lnTo>
                <a:lnTo>
                  <a:pt x="131" y="148"/>
                </a:lnTo>
                <a:lnTo>
                  <a:pt x="126" y="148"/>
                </a:lnTo>
                <a:lnTo>
                  <a:pt x="125" y="148"/>
                </a:lnTo>
                <a:lnTo>
                  <a:pt x="122" y="148"/>
                </a:lnTo>
                <a:lnTo>
                  <a:pt x="117" y="148"/>
                </a:lnTo>
                <a:lnTo>
                  <a:pt x="114" y="148"/>
                </a:lnTo>
                <a:lnTo>
                  <a:pt x="110" y="148"/>
                </a:lnTo>
                <a:lnTo>
                  <a:pt x="109" y="148"/>
                </a:lnTo>
                <a:lnTo>
                  <a:pt x="107" y="148"/>
                </a:lnTo>
                <a:lnTo>
                  <a:pt x="106" y="148"/>
                </a:lnTo>
                <a:lnTo>
                  <a:pt x="104" y="148"/>
                </a:lnTo>
                <a:lnTo>
                  <a:pt x="101" y="148"/>
                </a:lnTo>
                <a:lnTo>
                  <a:pt x="99" y="148"/>
                </a:lnTo>
                <a:lnTo>
                  <a:pt x="98" y="148"/>
                </a:lnTo>
                <a:lnTo>
                  <a:pt x="96" y="148"/>
                </a:lnTo>
                <a:lnTo>
                  <a:pt x="94" y="148"/>
                </a:lnTo>
                <a:lnTo>
                  <a:pt x="93" y="148"/>
                </a:lnTo>
                <a:lnTo>
                  <a:pt x="91" y="148"/>
                </a:lnTo>
                <a:lnTo>
                  <a:pt x="90" y="148"/>
                </a:lnTo>
                <a:lnTo>
                  <a:pt x="88" y="148"/>
                </a:lnTo>
                <a:lnTo>
                  <a:pt x="83" y="148"/>
                </a:lnTo>
                <a:lnTo>
                  <a:pt x="82" y="148"/>
                </a:lnTo>
                <a:lnTo>
                  <a:pt x="80" y="148"/>
                </a:lnTo>
                <a:lnTo>
                  <a:pt x="78" y="148"/>
                </a:lnTo>
                <a:lnTo>
                  <a:pt x="77" y="148"/>
                </a:lnTo>
                <a:lnTo>
                  <a:pt x="72" y="148"/>
                </a:lnTo>
                <a:lnTo>
                  <a:pt x="70" y="148"/>
                </a:lnTo>
                <a:lnTo>
                  <a:pt x="62" y="148"/>
                </a:lnTo>
                <a:lnTo>
                  <a:pt x="61" y="148"/>
                </a:lnTo>
                <a:lnTo>
                  <a:pt x="58" y="148"/>
                </a:lnTo>
                <a:lnTo>
                  <a:pt x="53" y="148"/>
                </a:lnTo>
                <a:lnTo>
                  <a:pt x="53" y="143"/>
                </a:lnTo>
                <a:lnTo>
                  <a:pt x="53" y="136"/>
                </a:lnTo>
                <a:lnTo>
                  <a:pt x="53" y="135"/>
                </a:lnTo>
                <a:lnTo>
                  <a:pt x="51" y="135"/>
                </a:lnTo>
                <a:lnTo>
                  <a:pt x="51" y="133"/>
                </a:lnTo>
                <a:lnTo>
                  <a:pt x="50" y="133"/>
                </a:lnTo>
                <a:lnTo>
                  <a:pt x="50" y="132"/>
                </a:lnTo>
                <a:lnTo>
                  <a:pt x="46" y="132"/>
                </a:lnTo>
                <a:lnTo>
                  <a:pt x="45" y="132"/>
                </a:lnTo>
                <a:lnTo>
                  <a:pt x="45" y="130"/>
                </a:lnTo>
                <a:lnTo>
                  <a:pt x="45" y="128"/>
                </a:lnTo>
                <a:lnTo>
                  <a:pt x="45" y="124"/>
                </a:lnTo>
                <a:lnTo>
                  <a:pt x="45" y="122"/>
                </a:lnTo>
                <a:lnTo>
                  <a:pt x="48" y="122"/>
                </a:lnTo>
                <a:lnTo>
                  <a:pt x="50" y="122"/>
                </a:lnTo>
                <a:lnTo>
                  <a:pt x="53" y="122"/>
                </a:lnTo>
                <a:lnTo>
                  <a:pt x="53" y="114"/>
                </a:lnTo>
                <a:lnTo>
                  <a:pt x="53" y="112"/>
                </a:lnTo>
                <a:lnTo>
                  <a:pt x="53" y="109"/>
                </a:lnTo>
                <a:lnTo>
                  <a:pt x="53" y="104"/>
                </a:lnTo>
                <a:lnTo>
                  <a:pt x="53" y="100"/>
                </a:lnTo>
                <a:lnTo>
                  <a:pt x="53" y="96"/>
                </a:lnTo>
                <a:lnTo>
                  <a:pt x="53" y="92"/>
                </a:lnTo>
                <a:lnTo>
                  <a:pt x="53" y="88"/>
                </a:lnTo>
                <a:lnTo>
                  <a:pt x="48" y="88"/>
                </a:lnTo>
                <a:lnTo>
                  <a:pt x="38" y="88"/>
                </a:lnTo>
                <a:lnTo>
                  <a:pt x="38" y="82"/>
                </a:lnTo>
                <a:lnTo>
                  <a:pt x="38" y="80"/>
                </a:lnTo>
                <a:lnTo>
                  <a:pt x="38" y="79"/>
                </a:lnTo>
                <a:lnTo>
                  <a:pt x="38" y="72"/>
                </a:lnTo>
                <a:lnTo>
                  <a:pt x="38" y="71"/>
                </a:lnTo>
                <a:lnTo>
                  <a:pt x="32" y="71"/>
                </a:lnTo>
                <a:lnTo>
                  <a:pt x="29" y="71"/>
                </a:lnTo>
                <a:lnTo>
                  <a:pt x="27" y="71"/>
                </a:lnTo>
                <a:lnTo>
                  <a:pt x="26" y="71"/>
                </a:lnTo>
                <a:lnTo>
                  <a:pt x="26" y="66"/>
                </a:lnTo>
                <a:lnTo>
                  <a:pt x="26" y="58"/>
                </a:lnTo>
                <a:lnTo>
                  <a:pt x="26" y="53"/>
                </a:lnTo>
                <a:lnTo>
                  <a:pt x="24" y="53"/>
                </a:lnTo>
                <a:lnTo>
                  <a:pt x="18" y="53"/>
                </a:lnTo>
                <a:lnTo>
                  <a:pt x="13" y="53"/>
                </a:lnTo>
                <a:lnTo>
                  <a:pt x="13" y="52"/>
                </a:lnTo>
                <a:lnTo>
                  <a:pt x="13" y="45"/>
                </a:lnTo>
                <a:lnTo>
                  <a:pt x="10" y="45"/>
                </a:lnTo>
                <a:lnTo>
                  <a:pt x="8" y="45"/>
                </a:lnTo>
                <a:lnTo>
                  <a:pt x="8" y="44"/>
                </a:lnTo>
                <a:lnTo>
                  <a:pt x="8" y="42"/>
                </a:lnTo>
                <a:lnTo>
                  <a:pt x="8" y="40"/>
                </a:lnTo>
                <a:lnTo>
                  <a:pt x="6" y="40"/>
                </a:lnTo>
                <a:lnTo>
                  <a:pt x="5" y="40"/>
                </a:lnTo>
                <a:lnTo>
                  <a:pt x="5" y="39"/>
                </a:lnTo>
                <a:lnTo>
                  <a:pt x="5" y="32"/>
                </a:lnTo>
                <a:lnTo>
                  <a:pt x="5" y="31"/>
                </a:lnTo>
                <a:lnTo>
                  <a:pt x="5" y="28"/>
                </a:lnTo>
                <a:lnTo>
                  <a:pt x="5" y="23"/>
                </a:lnTo>
                <a:lnTo>
                  <a:pt x="3" y="23"/>
                </a:lnTo>
                <a:lnTo>
                  <a:pt x="2" y="23"/>
                </a:lnTo>
                <a:lnTo>
                  <a:pt x="0" y="23"/>
                </a:lnTo>
                <a:lnTo>
                  <a:pt x="0" y="21"/>
                </a:lnTo>
                <a:lnTo>
                  <a:pt x="0" y="20"/>
                </a:lnTo>
                <a:lnTo>
                  <a:pt x="0" y="18"/>
                </a:lnTo>
                <a:lnTo>
                  <a:pt x="0" y="16"/>
                </a:lnTo>
                <a:lnTo>
                  <a:pt x="2" y="16"/>
                </a:lnTo>
                <a:lnTo>
                  <a:pt x="5" y="16"/>
                </a:lnTo>
                <a:lnTo>
                  <a:pt x="8" y="16"/>
                </a:lnTo>
                <a:lnTo>
                  <a:pt x="10" y="16"/>
                </a:lnTo>
                <a:lnTo>
                  <a:pt x="13" y="16"/>
                </a:lnTo>
                <a:lnTo>
                  <a:pt x="18" y="16"/>
                </a:lnTo>
                <a:lnTo>
                  <a:pt x="19" y="16"/>
                </a:lnTo>
                <a:lnTo>
                  <a:pt x="21" y="16"/>
                </a:lnTo>
                <a:lnTo>
                  <a:pt x="22" y="16"/>
                </a:lnTo>
                <a:lnTo>
                  <a:pt x="24" y="16"/>
                </a:lnTo>
                <a:lnTo>
                  <a:pt x="24" y="15"/>
                </a:lnTo>
                <a:lnTo>
                  <a:pt x="26" y="15"/>
                </a:lnTo>
                <a:lnTo>
                  <a:pt x="27" y="15"/>
                </a:lnTo>
                <a:lnTo>
                  <a:pt x="30" y="15"/>
                </a:lnTo>
                <a:lnTo>
                  <a:pt x="32" y="15"/>
                </a:lnTo>
                <a:lnTo>
                  <a:pt x="34" y="15"/>
                </a:lnTo>
                <a:lnTo>
                  <a:pt x="37" y="15"/>
                </a:lnTo>
                <a:lnTo>
                  <a:pt x="37" y="12"/>
                </a:lnTo>
                <a:lnTo>
                  <a:pt x="38" y="12"/>
                </a:lnTo>
                <a:lnTo>
                  <a:pt x="38" y="10"/>
                </a:lnTo>
                <a:lnTo>
                  <a:pt x="40" y="10"/>
                </a:lnTo>
                <a:lnTo>
                  <a:pt x="42" y="10"/>
                </a:lnTo>
                <a:lnTo>
                  <a:pt x="42" y="8"/>
                </a:lnTo>
                <a:lnTo>
                  <a:pt x="43" y="8"/>
                </a:lnTo>
                <a:lnTo>
                  <a:pt x="43" y="5"/>
                </a:lnTo>
                <a:lnTo>
                  <a:pt x="45" y="5"/>
                </a:lnTo>
                <a:lnTo>
                  <a:pt x="48" y="5"/>
                </a:lnTo>
                <a:lnTo>
                  <a:pt x="53" y="5"/>
                </a:lnTo>
                <a:lnTo>
                  <a:pt x="58" y="5"/>
                </a:lnTo>
                <a:lnTo>
                  <a:pt x="59" y="5"/>
                </a:lnTo>
                <a:lnTo>
                  <a:pt x="59" y="7"/>
                </a:lnTo>
                <a:lnTo>
                  <a:pt x="59" y="8"/>
                </a:lnTo>
                <a:lnTo>
                  <a:pt x="62" y="8"/>
                </a:lnTo>
                <a:lnTo>
                  <a:pt x="64" y="8"/>
                </a:lnTo>
                <a:lnTo>
                  <a:pt x="66" y="8"/>
                </a:lnTo>
                <a:lnTo>
                  <a:pt x="67" y="8"/>
                </a:lnTo>
                <a:lnTo>
                  <a:pt x="70" y="8"/>
                </a:lnTo>
                <a:lnTo>
                  <a:pt x="72" y="8"/>
                </a:lnTo>
                <a:lnTo>
                  <a:pt x="78" y="8"/>
                </a:lnTo>
                <a:lnTo>
                  <a:pt x="78" y="10"/>
                </a:lnTo>
                <a:lnTo>
                  <a:pt x="78" y="12"/>
                </a:lnTo>
                <a:lnTo>
                  <a:pt x="80" y="12"/>
                </a:lnTo>
                <a:lnTo>
                  <a:pt x="80" y="10"/>
                </a:lnTo>
                <a:lnTo>
                  <a:pt x="82" y="10"/>
                </a:lnTo>
                <a:lnTo>
                  <a:pt x="83" y="10"/>
                </a:lnTo>
                <a:lnTo>
                  <a:pt x="85" y="10"/>
                </a:lnTo>
                <a:lnTo>
                  <a:pt x="85" y="8"/>
                </a:lnTo>
                <a:lnTo>
                  <a:pt x="86" y="8"/>
                </a:lnTo>
                <a:lnTo>
                  <a:pt x="88" y="8"/>
                </a:lnTo>
                <a:lnTo>
                  <a:pt x="88" y="7"/>
                </a:lnTo>
                <a:lnTo>
                  <a:pt x="90" y="7"/>
                </a:lnTo>
                <a:lnTo>
                  <a:pt x="90" y="5"/>
                </a:lnTo>
                <a:lnTo>
                  <a:pt x="90" y="4"/>
                </a:lnTo>
                <a:lnTo>
                  <a:pt x="91" y="4"/>
                </a:lnTo>
                <a:lnTo>
                  <a:pt x="91" y="2"/>
                </a:lnTo>
                <a:lnTo>
                  <a:pt x="90" y="2"/>
                </a:lnTo>
                <a:lnTo>
                  <a:pt x="91" y="2"/>
                </a:lnTo>
                <a:lnTo>
                  <a:pt x="93" y="2"/>
                </a:lnTo>
                <a:lnTo>
                  <a:pt x="93" y="0"/>
                </a:lnTo>
                <a:lnTo>
                  <a:pt x="94" y="2"/>
                </a:lnTo>
                <a:lnTo>
                  <a:pt x="96" y="2"/>
                </a:lnTo>
                <a:lnTo>
                  <a:pt x="98" y="0"/>
                </a:lnTo>
                <a:lnTo>
                  <a:pt x="101" y="0"/>
                </a:lnTo>
                <a:close/>
              </a:path>
            </a:pathLst>
          </a:custGeom>
          <a:solidFill>
            <a:srgbClr val="3EA345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5" name="Rectangle 6"/>
          <p:cNvSpPr>
            <a:spLocks noChangeArrowheads="1"/>
          </p:cNvSpPr>
          <p:nvPr/>
        </p:nvSpPr>
        <p:spPr bwMode="auto">
          <a:xfrm>
            <a:off x="5086350" y="5480050"/>
            <a:ext cx="146050" cy="68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Vulcan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6" name="Rectangle 7"/>
          <p:cNvSpPr>
            <a:spLocks noChangeArrowheads="1"/>
          </p:cNvSpPr>
          <p:nvPr/>
        </p:nvSpPr>
        <p:spPr bwMode="auto">
          <a:xfrm>
            <a:off x="5083175" y="5529263"/>
            <a:ext cx="152400" cy="68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County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7" name="Rectangle 8"/>
          <p:cNvSpPr>
            <a:spLocks noChangeArrowheads="1"/>
          </p:cNvSpPr>
          <p:nvPr/>
        </p:nvSpPr>
        <p:spPr bwMode="auto">
          <a:xfrm>
            <a:off x="4760913" y="5940425"/>
            <a:ext cx="161925" cy="68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Pincher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8" name="Rectangle 9"/>
          <p:cNvSpPr>
            <a:spLocks noChangeArrowheads="1"/>
          </p:cNvSpPr>
          <p:nvPr/>
        </p:nvSpPr>
        <p:spPr bwMode="auto">
          <a:xfrm>
            <a:off x="4776788" y="5988050"/>
            <a:ext cx="130175" cy="68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Creek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9" name="Rectangle 10"/>
          <p:cNvSpPr>
            <a:spLocks noChangeArrowheads="1"/>
          </p:cNvSpPr>
          <p:nvPr/>
        </p:nvSpPr>
        <p:spPr bwMode="auto">
          <a:xfrm>
            <a:off x="4783138" y="6037263"/>
            <a:ext cx="117475" cy="68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No. 9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90" name="Rectangle 11"/>
          <p:cNvSpPr>
            <a:spLocks noChangeArrowheads="1"/>
          </p:cNvSpPr>
          <p:nvPr/>
        </p:nvSpPr>
        <p:spPr bwMode="auto">
          <a:xfrm>
            <a:off x="5353050" y="5754688"/>
            <a:ext cx="130175" cy="68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Taber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91" name="Rectangle 12"/>
          <p:cNvSpPr>
            <a:spLocks noChangeArrowheads="1"/>
          </p:cNvSpPr>
          <p:nvPr/>
        </p:nvSpPr>
        <p:spPr bwMode="auto">
          <a:xfrm>
            <a:off x="4741863" y="5414963"/>
            <a:ext cx="174625" cy="68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Foothills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92" name="Rectangle 13"/>
          <p:cNvSpPr>
            <a:spLocks noChangeArrowheads="1"/>
          </p:cNvSpPr>
          <p:nvPr/>
        </p:nvSpPr>
        <p:spPr bwMode="auto">
          <a:xfrm>
            <a:off x="4757738" y="5462588"/>
            <a:ext cx="142875" cy="68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No. 31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93" name="Rectangle 14"/>
          <p:cNvSpPr>
            <a:spLocks noChangeArrowheads="1"/>
          </p:cNvSpPr>
          <p:nvPr/>
        </p:nvSpPr>
        <p:spPr bwMode="auto">
          <a:xfrm>
            <a:off x="5084763" y="5749925"/>
            <a:ext cx="219075" cy="68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Lethbridge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94" name="Rectangle 15"/>
          <p:cNvSpPr>
            <a:spLocks noChangeArrowheads="1"/>
          </p:cNvSpPr>
          <p:nvPr/>
        </p:nvSpPr>
        <p:spPr bwMode="auto">
          <a:xfrm>
            <a:off x="5118100" y="5802313"/>
            <a:ext cx="152400" cy="68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County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95" name="Rectangle 16"/>
          <p:cNvSpPr>
            <a:spLocks noChangeArrowheads="1"/>
          </p:cNvSpPr>
          <p:nvPr/>
        </p:nvSpPr>
        <p:spPr bwMode="auto">
          <a:xfrm>
            <a:off x="5751513" y="5683250"/>
            <a:ext cx="171450" cy="68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Cypress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96" name="Rectangle 17"/>
          <p:cNvSpPr>
            <a:spLocks noChangeArrowheads="1"/>
          </p:cNvSpPr>
          <p:nvPr/>
        </p:nvSpPr>
        <p:spPr bwMode="auto">
          <a:xfrm>
            <a:off x="5761038" y="5737225"/>
            <a:ext cx="152400" cy="68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County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97" name="Rectangle 18"/>
          <p:cNvSpPr>
            <a:spLocks noChangeArrowheads="1"/>
          </p:cNvSpPr>
          <p:nvPr/>
        </p:nvSpPr>
        <p:spPr bwMode="auto">
          <a:xfrm>
            <a:off x="5578475" y="5902325"/>
            <a:ext cx="203200" cy="68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Forty Mile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98" name="Rectangle 19"/>
          <p:cNvSpPr>
            <a:spLocks noChangeArrowheads="1"/>
          </p:cNvSpPr>
          <p:nvPr/>
        </p:nvSpPr>
        <p:spPr bwMode="auto">
          <a:xfrm>
            <a:off x="5603875" y="5949950"/>
            <a:ext cx="152400" cy="68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County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99" name="Rectangle 20"/>
          <p:cNvSpPr>
            <a:spLocks noChangeArrowheads="1"/>
          </p:cNvSpPr>
          <p:nvPr/>
        </p:nvSpPr>
        <p:spPr bwMode="auto">
          <a:xfrm>
            <a:off x="5621338" y="5999163"/>
            <a:ext cx="117475" cy="68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No. 8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0" name="Rectangle 21"/>
          <p:cNvSpPr>
            <a:spLocks noChangeArrowheads="1"/>
          </p:cNvSpPr>
          <p:nvPr/>
        </p:nvSpPr>
        <p:spPr bwMode="auto">
          <a:xfrm>
            <a:off x="4632325" y="5703888"/>
            <a:ext cx="219075" cy="68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Ranchland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1" name="Rectangle 22"/>
          <p:cNvSpPr>
            <a:spLocks noChangeArrowheads="1"/>
          </p:cNvSpPr>
          <p:nvPr/>
        </p:nvSpPr>
        <p:spPr bwMode="auto">
          <a:xfrm>
            <a:off x="4670425" y="5751513"/>
            <a:ext cx="142875" cy="68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No. 66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2" name="Rectangle 23"/>
          <p:cNvSpPr>
            <a:spLocks noChangeArrowheads="1"/>
          </p:cNvSpPr>
          <p:nvPr/>
        </p:nvSpPr>
        <p:spPr bwMode="auto">
          <a:xfrm>
            <a:off x="4738688" y="5221288"/>
            <a:ext cx="165100" cy="68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Calgary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3" name="Rectangle 24"/>
          <p:cNvSpPr>
            <a:spLocks noChangeArrowheads="1"/>
          </p:cNvSpPr>
          <p:nvPr/>
        </p:nvSpPr>
        <p:spPr bwMode="auto">
          <a:xfrm>
            <a:off x="5041900" y="5187950"/>
            <a:ext cx="219075" cy="68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Wheatland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4" name="Rectangle 25"/>
          <p:cNvSpPr>
            <a:spLocks noChangeArrowheads="1"/>
          </p:cNvSpPr>
          <p:nvPr/>
        </p:nvSpPr>
        <p:spPr bwMode="auto">
          <a:xfrm>
            <a:off x="5075238" y="5237163"/>
            <a:ext cx="152400" cy="68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County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5" name="Rectangle 26"/>
          <p:cNvSpPr>
            <a:spLocks noChangeArrowheads="1"/>
          </p:cNvSpPr>
          <p:nvPr/>
        </p:nvSpPr>
        <p:spPr bwMode="auto">
          <a:xfrm>
            <a:off x="5006975" y="6018213"/>
            <a:ext cx="190500" cy="68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Cardston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6" name="Rectangle 27"/>
          <p:cNvSpPr>
            <a:spLocks noChangeArrowheads="1"/>
          </p:cNvSpPr>
          <p:nvPr/>
        </p:nvSpPr>
        <p:spPr bwMode="auto">
          <a:xfrm>
            <a:off x="5026025" y="6067425"/>
            <a:ext cx="152400" cy="68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County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7" name="Rectangle 28"/>
          <p:cNvSpPr>
            <a:spLocks noChangeArrowheads="1"/>
          </p:cNvSpPr>
          <p:nvPr/>
        </p:nvSpPr>
        <p:spPr bwMode="auto">
          <a:xfrm>
            <a:off x="4649788" y="5089525"/>
            <a:ext cx="234950" cy="68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Rocky View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8" name="Rectangle 29"/>
          <p:cNvSpPr>
            <a:spLocks noChangeArrowheads="1"/>
          </p:cNvSpPr>
          <p:nvPr/>
        </p:nvSpPr>
        <p:spPr bwMode="auto">
          <a:xfrm>
            <a:off x="4691063" y="5137150"/>
            <a:ext cx="152400" cy="68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County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9" name="Rectangle 30"/>
          <p:cNvSpPr>
            <a:spLocks noChangeArrowheads="1"/>
          </p:cNvSpPr>
          <p:nvPr/>
        </p:nvSpPr>
        <p:spPr bwMode="auto">
          <a:xfrm>
            <a:off x="4886325" y="5691188"/>
            <a:ext cx="139700" cy="68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Willow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0" name="Rectangle 31"/>
          <p:cNvSpPr>
            <a:spLocks noChangeArrowheads="1"/>
          </p:cNvSpPr>
          <p:nvPr/>
        </p:nvSpPr>
        <p:spPr bwMode="auto">
          <a:xfrm>
            <a:off x="4891088" y="5738813"/>
            <a:ext cx="130175" cy="68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Creek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1" name="Rectangle 32"/>
          <p:cNvSpPr>
            <a:spLocks noChangeArrowheads="1"/>
          </p:cNvSpPr>
          <p:nvPr/>
        </p:nvSpPr>
        <p:spPr bwMode="auto">
          <a:xfrm>
            <a:off x="4884738" y="5788025"/>
            <a:ext cx="142875" cy="68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No. 26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2" name="Rectangle 33"/>
          <p:cNvSpPr>
            <a:spLocks noChangeArrowheads="1"/>
          </p:cNvSpPr>
          <p:nvPr/>
        </p:nvSpPr>
        <p:spPr bwMode="auto">
          <a:xfrm>
            <a:off x="5376863" y="5389563"/>
            <a:ext cx="142875" cy="68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Newell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3" name="Rectangle 34"/>
          <p:cNvSpPr>
            <a:spLocks noChangeArrowheads="1"/>
          </p:cNvSpPr>
          <p:nvPr/>
        </p:nvSpPr>
        <p:spPr bwMode="auto">
          <a:xfrm>
            <a:off x="5372100" y="5437188"/>
            <a:ext cx="152400" cy="68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County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4" name="Rectangle 35"/>
          <p:cNvSpPr>
            <a:spLocks noChangeArrowheads="1"/>
          </p:cNvSpPr>
          <p:nvPr/>
        </p:nvSpPr>
        <p:spPr bwMode="auto">
          <a:xfrm>
            <a:off x="5389563" y="5484813"/>
            <a:ext cx="117475" cy="68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No. 4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5" name="Rectangle 36"/>
          <p:cNvSpPr>
            <a:spLocks noChangeArrowheads="1"/>
          </p:cNvSpPr>
          <p:nvPr/>
        </p:nvSpPr>
        <p:spPr bwMode="auto">
          <a:xfrm>
            <a:off x="4565650" y="5856288"/>
            <a:ext cx="215900" cy="68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Crowsnest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6" name="Rectangle 37"/>
          <p:cNvSpPr>
            <a:spLocks noChangeArrowheads="1"/>
          </p:cNvSpPr>
          <p:nvPr/>
        </p:nvSpPr>
        <p:spPr bwMode="auto">
          <a:xfrm>
            <a:off x="4618038" y="5903913"/>
            <a:ext cx="111125" cy="68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Pass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7" name="Rectangle 38"/>
          <p:cNvSpPr>
            <a:spLocks noChangeArrowheads="1"/>
          </p:cNvSpPr>
          <p:nvPr/>
        </p:nvSpPr>
        <p:spPr bwMode="auto">
          <a:xfrm>
            <a:off x="5322888" y="5995988"/>
            <a:ext cx="155575" cy="68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Warner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8" name="Rectangle 39"/>
          <p:cNvSpPr>
            <a:spLocks noChangeArrowheads="1"/>
          </p:cNvSpPr>
          <p:nvPr/>
        </p:nvSpPr>
        <p:spPr bwMode="auto">
          <a:xfrm>
            <a:off x="5324475" y="6043613"/>
            <a:ext cx="152400" cy="68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County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9" name="Rectangle 40"/>
          <p:cNvSpPr>
            <a:spLocks noChangeArrowheads="1"/>
          </p:cNvSpPr>
          <p:nvPr/>
        </p:nvSpPr>
        <p:spPr bwMode="auto">
          <a:xfrm>
            <a:off x="5341938" y="6092825"/>
            <a:ext cx="117475" cy="68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No. 5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0" name="Rectangle 41"/>
          <p:cNvSpPr>
            <a:spLocks noChangeArrowheads="1"/>
          </p:cNvSpPr>
          <p:nvPr/>
        </p:nvSpPr>
        <p:spPr bwMode="auto">
          <a:xfrm>
            <a:off x="4476750" y="5407025"/>
            <a:ext cx="234950" cy="68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Kananaskis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1" name="Rectangle 42"/>
          <p:cNvSpPr>
            <a:spLocks noChangeArrowheads="1"/>
          </p:cNvSpPr>
          <p:nvPr/>
        </p:nvSpPr>
        <p:spPr bwMode="auto">
          <a:xfrm>
            <a:off x="5137150" y="5072063"/>
            <a:ext cx="225425" cy="68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Drumheller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2" name="Rectangle 43"/>
          <p:cNvSpPr>
            <a:spLocks noChangeArrowheads="1"/>
          </p:cNvSpPr>
          <p:nvPr/>
        </p:nvSpPr>
        <p:spPr bwMode="auto">
          <a:xfrm>
            <a:off x="5248275" y="3692525"/>
            <a:ext cx="247650" cy="68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Smoky Lake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3" name="Rectangle 44"/>
          <p:cNvSpPr>
            <a:spLocks noChangeArrowheads="1"/>
          </p:cNvSpPr>
          <p:nvPr/>
        </p:nvSpPr>
        <p:spPr bwMode="auto">
          <a:xfrm>
            <a:off x="5295900" y="3740150"/>
            <a:ext cx="152400" cy="68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County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4" name="Rectangle 45"/>
          <p:cNvSpPr>
            <a:spLocks noChangeArrowheads="1"/>
          </p:cNvSpPr>
          <p:nvPr/>
        </p:nvSpPr>
        <p:spPr bwMode="auto">
          <a:xfrm>
            <a:off x="4613275" y="3892550"/>
            <a:ext cx="171450" cy="68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Lac Ste.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5" name="Rectangle 46"/>
          <p:cNvSpPr>
            <a:spLocks noChangeArrowheads="1"/>
          </p:cNvSpPr>
          <p:nvPr/>
        </p:nvSpPr>
        <p:spPr bwMode="auto">
          <a:xfrm>
            <a:off x="4568825" y="3941763"/>
            <a:ext cx="260350" cy="68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Anne County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6" name="Rectangle 47"/>
          <p:cNvSpPr>
            <a:spLocks noChangeArrowheads="1"/>
          </p:cNvSpPr>
          <p:nvPr/>
        </p:nvSpPr>
        <p:spPr bwMode="auto">
          <a:xfrm>
            <a:off x="3887788" y="1262063"/>
            <a:ext cx="219075" cy="68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Mackenzie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7" name="Rectangle 48"/>
          <p:cNvSpPr>
            <a:spLocks noChangeArrowheads="1"/>
          </p:cNvSpPr>
          <p:nvPr/>
        </p:nvSpPr>
        <p:spPr bwMode="auto">
          <a:xfrm>
            <a:off x="3921125" y="1309688"/>
            <a:ext cx="152400" cy="68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County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8" name="Rectangle 49"/>
          <p:cNvSpPr>
            <a:spLocks noChangeArrowheads="1"/>
          </p:cNvSpPr>
          <p:nvPr/>
        </p:nvSpPr>
        <p:spPr bwMode="auto">
          <a:xfrm>
            <a:off x="3556000" y="3486150"/>
            <a:ext cx="219075" cy="68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Greenview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9" name="Rectangle 50"/>
          <p:cNvSpPr>
            <a:spLocks noChangeArrowheads="1"/>
          </p:cNvSpPr>
          <p:nvPr/>
        </p:nvSpPr>
        <p:spPr bwMode="auto">
          <a:xfrm>
            <a:off x="3594100" y="3535363"/>
            <a:ext cx="142875" cy="68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No. 16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30" name="Rectangle 51"/>
          <p:cNvSpPr>
            <a:spLocks noChangeArrowheads="1"/>
          </p:cNvSpPr>
          <p:nvPr/>
        </p:nvSpPr>
        <p:spPr bwMode="auto">
          <a:xfrm>
            <a:off x="4627563" y="3176588"/>
            <a:ext cx="260350" cy="68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Lesser Slave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31" name="Rectangle 52"/>
          <p:cNvSpPr>
            <a:spLocks noChangeArrowheads="1"/>
          </p:cNvSpPr>
          <p:nvPr/>
        </p:nvSpPr>
        <p:spPr bwMode="auto">
          <a:xfrm>
            <a:off x="4625975" y="3225800"/>
            <a:ext cx="263525" cy="68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River No.124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32" name="Rectangle 53"/>
          <p:cNvSpPr>
            <a:spLocks noChangeArrowheads="1"/>
          </p:cNvSpPr>
          <p:nvPr/>
        </p:nvSpPr>
        <p:spPr bwMode="auto">
          <a:xfrm>
            <a:off x="5046663" y="3421063"/>
            <a:ext cx="219075" cy="68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Athabasca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33" name="Rectangle 54"/>
          <p:cNvSpPr>
            <a:spLocks noChangeArrowheads="1"/>
          </p:cNvSpPr>
          <p:nvPr/>
        </p:nvSpPr>
        <p:spPr bwMode="auto">
          <a:xfrm>
            <a:off x="5080000" y="3468688"/>
            <a:ext cx="152400" cy="68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County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34" name="Rectangle 55"/>
          <p:cNvSpPr>
            <a:spLocks noChangeArrowheads="1"/>
          </p:cNvSpPr>
          <p:nvPr/>
        </p:nvSpPr>
        <p:spPr bwMode="auto">
          <a:xfrm>
            <a:off x="5711825" y="3811588"/>
            <a:ext cx="165100" cy="68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St. Paul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35" name="Rectangle 56"/>
          <p:cNvSpPr>
            <a:spLocks noChangeArrowheads="1"/>
          </p:cNvSpPr>
          <p:nvPr/>
        </p:nvSpPr>
        <p:spPr bwMode="auto">
          <a:xfrm>
            <a:off x="5718175" y="3860800"/>
            <a:ext cx="152400" cy="68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County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36" name="Rectangle 57"/>
          <p:cNvSpPr>
            <a:spLocks noChangeArrowheads="1"/>
          </p:cNvSpPr>
          <p:nvPr/>
        </p:nvSpPr>
        <p:spPr bwMode="auto">
          <a:xfrm>
            <a:off x="5722938" y="3908425"/>
            <a:ext cx="142875" cy="68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No. 19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37" name="Rectangle 58"/>
          <p:cNvSpPr>
            <a:spLocks noChangeArrowheads="1"/>
          </p:cNvSpPr>
          <p:nvPr/>
        </p:nvSpPr>
        <p:spPr bwMode="auto">
          <a:xfrm>
            <a:off x="5581650" y="1919288"/>
            <a:ext cx="130175" cy="68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Wood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38" name="Rectangle 59"/>
          <p:cNvSpPr>
            <a:spLocks noChangeArrowheads="1"/>
          </p:cNvSpPr>
          <p:nvPr/>
        </p:nvSpPr>
        <p:spPr bwMode="auto">
          <a:xfrm>
            <a:off x="5572125" y="1968500"/>
            <a:ext cx="149225" cy="68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Buffalo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39" name="Rectangle 60"/>
          <p:cNvSpPr>
            <a:spLocks noChangeArrowheads="1"/>
          </p:cNvSpPr>
          <p:nvPr/>
        </p:nvSpPr>
        <p:spPr bwMode="auto">
          <a:xfrm>
            <a:off x="3603625" y="2874963"/>
            <a:ext cx="114300" cy="68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Birch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40" name="Rectangle 61"/>
          <p:cNvSpPr>
            <a:spLocks noChangeArrowheads="1"/>
          </p:cNvSpPr>
          <p:nvPr/>
        </p:nvSpPr>
        <p:spPr bwMode="auto">
          <a:xfrm>
            <a:off x="3613150" y="2922588"/>
            <a:ext cx="95250" cy="68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Hills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41" name="Rectangle 62"/>
          <p:cNvSpPr>
            <a:spLocks noChangeArrowheads="1"/>
          </p:cNvSpPr>
          <p:nvPr/>
        </p:nvSpPr>
        <p:spPr bwMode="auto">
          <a:xfrm>
            <a:off x="3584575" y="2971800"/>
            <a:ext cx="152400" cy="68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County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42" name="Rectangle 63"/>
          <p:cNvSpPr>
            <a:spLocks noChangeArrowheads="1"/>
          </p:cNvSpPr>
          <p:nvPr/>
        </p:nvSpPr>
        <p:spPr bwMode="auto">
          <a:xfrm>
            <a:off x="5729288" y="3616325"/>
            <a:ext cx="209550" cy="68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Bonnyville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43" name="Rectangle 64"/>
          <p:cNvSpPr>
            <a:spLocks noChangeArrowheads="1"/>
          </p:cNvSpPr>
          <p:nvPr/>
        </p:nvSpPr>
        <p:spPr bwMode="auto">
          <a:xfrm>
            <a:off x="5762625" y="3663950"/>
            <a:ext cx="142875" cy="68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No. 87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44" name="Rectangle 65"/>
          <p:cNvSpPr>
            <a:spLocks noChangeArrowheads="1"/>
          </p:cNvSpPr>
          <p:nvPr/>
        </p:nvSpPr>
        <p:spPr bwMode="auto">
          <a:xfrm>
            <a:off x="5681663" y="4564063"/>
            <a:ext cx="158750" cy="68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Provost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45" name="Rectangle 66"/>
          <p:cNvSpPr>
            <a:spLocks noChangeArrowheads="1"/>
          </p:cNvSpPr>
          <p:nvPr/>
        </p:nvSpPr>
        <p:spPr bwMode="auto">
          <a:xfrm>
            <a:off x="5689600" y="4611688"/>
            <a:ext cx="142875" cy="68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No. 52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46" name="Rectangle 67"/>
          <p:cNvSpPr>
            <a:spLocks noChangeArrowheads="1"/>
          </p:cNvSpPr>
          <p:nvPr/>
        </p:nvSpPr>
        <p:spPr bwMode="auto">
          <a:xfrm>
            <a:off x="3559175" y="4298950"/>
            <a:ext cx="263525" cy="68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Improvement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47" name="Rectangle 68"/>
          <p:cNvSpPr>
            <a:spLocks noChangeArrowheads="1"/>
          </p:cNvSpPr>
          <p:nvPr/>
        </p:nvSpPr>
        <p:spPr bwMode="auto">
          <a:xfrm>
            <a:off x="3581400" y="4348163"/>
            <a:ext cx="219075" cy="68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District No.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48" name="Rectangle 69"/>
          <p:cNvSpPr>
            <a:spLocks noChangeArrowheads="1"/>
          </p:cNvSpPr>
          <p:nvPr/>
        </p:nvSpPr>
        <p:spPr bwMode="auto">
          <a:xfrm>
            <a:off x="3540125" y="4395788"/>
            <a:ext cx="301625" cy="68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12 Jasper Park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49" name="Rectangle 70"/>
          <p:cNvSpPr>
            <a:spLocks noChangeArrowheads="1"/>
          </p:cNvSpPr>
          <p:nvPr/>
        </p:nvSpPr>
        <p:spPr bwMode="auto">
          <a:xfrm>
            <a:off x="5518150" y="4078288"/>
            <a:ext cx="171450" cy="68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Minburn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50" name="Rectangle 71"/>
          <p:cNvSpPr>
            <a:spLocks noChangeArrowheads="1"/>
          </p:cNvSpPr>
          <p:nvPr/>
        </p:nvSpPr>
        <p:spPr bwMode="auto">
          <a:xfrm>
            <a:off x="5527675" y="4127500"/>
            <a:ext cx="152400" cy="68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County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51" name="Rectangle 72"/>
          <p:cNvSpPr>
            <a:spLocks noChangeArrowheads="1"/>
          </p:cNvSpPr>
          <p:nvPr/>
        </p:nvSpPr>
        <p:spPr bwMode="auto">
          <a:xfrm>
            <a:off x="5532438" y="4175125"/>
            <a:ext cx="142875" cy="68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No. 27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52" name="Rectangle 73"/>
          <p:cNvSpPr>
            <a:spLocks noChangeArrowheads="1"/>
          </p:cNvSpPr>
          <p:nvPr/>
        </p:nvSpPr>
        <p:spPr bwMode="auto">
          <a:xfrm>
            <a:off x="3570288" y="1863725"/>
            <a:ext cx="180975" cy="68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Northern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53" name="Rectangle 74"/>
          <p:cNvSpPr>
            <a:spLocks noChangeArrowheads="1"/>
          </p:cNvSpPr>
          <p:nvPr/>
        </p:nvSpPr>
        <p:spPr bwMode="auto">
          <a:xfrm>
            <a:off x="3595688" y="1911350"/>
            <a:ext cx="130175" cy="68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Lights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54" name="Rectangle 75"/>
          <p:cNvSpPr>
            <a:spLocks noChangeArrowheads="1"/>
          </p:cNvSpPr>
          <p:nvPr/>
        </p:nvSpPr>
        <p:spPr bwMode="auto">
          <a:xfrm>
            <a:off x="3584575" y="1960563"/>
            <a:ext cx="152400" cy="68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County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55" name="Rectangle 76"/>
          <p:cNvSpPr>
            <a:spLocks noChangeArrowheads="1"/>
          </p:cNvSpPr>
          <p:nvPr/>
        </p:nvSpPr>
        <p:spPr bwMode="auto">
          <a:xfrm>
            <a:off x="4765675" y="4692650"/>
            <a:ext cx="196850" cy="68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Red Deer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56" name="Rectangle 77"/>
          <p:cNvSpPr>
            <a:spLocks noChangeArrowheads="1"/>
          </p:cNvSpPr>
          <p:nvPr/>
        </p:nvSpPr>
        <p:spPr bwMode="auto">
          <a:xfrm>
            <a:off x="4787900" y="4741863"/>
            <a:ext cx="152400" cy="68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County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57" name="Rectangle 78"/>
          <p:cNvSpPr>
            <a:spLocks noChangeArrowheads="1"/>
          </p:cNvSpPr>
          <p:nvPr/>
        </p:nvSpPr>
        <p:spPr bwMode="auto">
          <a:xfrm>
            <a:off x="5397500" y="4446588"/>
            <a:ext cx="177800" cy="68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Flagstaff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58" name="Rectangle 79"/>
          <p:cNvSpPr>
            <a:spLocks noChangeArrowheads="1"/>
          </p:cNvSpPr>
          <p:nvPr/>
        </p:nvSpPr>
        <p:spPr bwMode="auto">
          <a:xfrm>
            <a:off x="5410200" y="4500563"/>
            <a:ext cx="152400" cy="68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County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59" name="Rectangle 80"/>
          <p:cNvSpPr>
            <a:spLocks noChangeArrowheads="1"/>
          </p:cNvSpPr>
          <p:nvPr/>
        </p:nvSpPr>
        <p:spPr bwMode="auto">
          <a:xfrm>
            <a:off x="4594225" y="3689350"/>
            <a:ext cx="193675" cy="68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Barrhead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60" name="Rectangle 81"/>
          <p:cNvSpPr>
            <a:spLocks noChangeArrowheads="1"/>
          </p:cNvSpPr>
          <p:nvPr/>
        </p:nvSpPr>
        <p:spPr bwMode="auto">
          <a:xfrm>
            <a:off x="4614863" y="3738563"/>
            <a:ext cx="152400" cy="68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County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61" name="Rectangle 82"/>
          <p:cNvSpPr>
            <a:spLocks noChangeArrowheads="1"/>
          </p:cNvSpPr>
          <p:nvPr/>
        </p:nvSpPr>
        <p:spPr bwMode="auto">
          <a:xfrm>
            <a:off x="4619625" y="3786188"/>
            <a:ext cx="142875" cy="68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No. 11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62" name="Rectangle 83"/>
          <p:cNvSpPr>
            <a:spLocks noChangeArrowheads="1"/>
          </p:cNvSpPr>
          <p:nvPr/>
        </p:nvSpPr>
        <p:spPr bwMode="auto">
          <a:xfrm>
            <a:off x="3463925" y="2760663"/>
            <a:ext cx="174625" cy="68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Fairview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63" name="Rectangle 84"/>
          <p:cNvSpPr>
            <a:spLocks noChangeArrowheads="1"/>
          </p:cNvSpPr>
          <p:nvPr/>
        </p:nvSpPr>
        <p:spPr bwMode="auto">
          <a:xfrm>
            <a:off x="3468688" y="2808288"/>
            <a:ext cx="165100" cy="68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No. 136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64" name="Rectangle 85"/>
          <p:cNvSpPr>
            <a:spLocks noChangeArrowheads="1"/>
          </p:cNvSpPr>
          <p:nvPr/>
        </p:nvSpPr>
        <p:spPr bwMode="auto">
          <a:xfrm>
            <a:off x="3660775" y="2693988"/>
            <a:ext cx="215900" cy="68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Peace No.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65" name="Rectangle 86"/>
          <p:cNvSpPr>
            <a:spLocks noChangeArrowheads="1"/>
          </p:cNvSpPr>
          <p:nvPr/>
        </p:nvSpPr>
        <p:spPr bwMode="auto">
          <a:xfrm>
            <a:off x="3724275" y="2743200"/>
            <a:ext cx="88900" cy="68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135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66" name="Rectangle 87"/>
          <p:cNvSpPr>
            <a:spLocks noChangeArrowheads="1"/>
          </p:cNvSpPr>
          <p:nvPr/>
        </p:nvSpPr>
        <p:spPr bwMode="auto">
          <a:xfrm>
            <a:off x="5032375" y="3714750"/>
            <a:ext cx="171450" cy="68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Thorhild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67" name="Rectangle 88"/>
          <p:cNvSpPr>
            <a:spLocks noChangeArrowheads="1"/>
          </p:cNvSpPr>
          <p:nvPr/>
        </p:nvSpPr>
        <p:spPr bwMode="auto">
          <a:xfrm>
            <a:off x="5041900" y="3763963"/>
            <a:ext cx="152400" cy="68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County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68" name="Rectangle 89"/>
          <p:cNvSpPr>
            <a:spLocks noChangeArrowheads="1"/>
          </p:cNvSpPr>
          <p:nvPr/>
        </p:nvSpPr>
        <p:spPr bwMode="auto">
          <a:xfrm>
            <a:off x="5059363" y="3811588"/>
            <a:ext cx="117475" cy="68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No. 7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69" name="Rectangle 90"/>
          <p:cNvSpPr>
            <a:spLocks noChangeArrowheads="1"/>
          </p:cNvSpPr>
          <p:nvPr/>
        </p:nvSpPr>
        <p:spPr bwMode="auto">
          <a:xfrm>
            <a:off x="3413125" y="2874963"/>
            <a:ext cx="114300" cy="68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Spirit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70" name="Rectangle 91"/>
          <p:cNvSpPr>
            <a:spLocks noChangeArrowheads="1"/>
          </p:cNvSpPr>
          <p:nvPr/>
        </p:nvSpPr>
        <p:spPr bwMode="auto">
          <a:xfrm>
            <a:off x="3411538" y="2922588"/>
            <a:ext cx="117475" cy="68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River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71" name="Rectangle 92"/>
          <p:cNvSpPr>
            <a:spLocks noChangeArrowheads="1"/>
          </p:cNvSpPr>
          <p:nvPr/>
        </p:nvSpPr>
        <p:spPr bwMode="auto">
          <a:xfrm>
            <a:off x="3387725" y="2971800"/>
            <a:ext cx="165100" cy="68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No. 133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72" name="Rectangle 93"/>
          <p:cNvSpPr>
            <a:spLocks noChangeArrowheads="1"/>
          </p:cNvSpPr>
          <p:nvPr/>
        </p:nvSpPr>
        <p:spPr bwMode="auto">
          <a:xfrm>
            <a:off x="4779963" y="3684588"/>
            <a:ext cx="187325" cy="68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Westlock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73" name="Rectangle 94"/>
          <p:cNvSpPr>
            <a:spLocks noChangeArrowheads="1"/>
          </p:cNvSpPr>
          <p:nvPr/>
        </p:nvSpPr>
        <p:spPr bwMode="auto">
          <a:xfrm>
            <a:off x="4797425" y="3733800"/>
            <a:ext cx="152400" cy="68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County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74" name="Rectangle 95"/>
          <p:cNvSpPr>
            <a:spLocks noChangeArrowheads="1"/>
          </p:cNvSpPr>
          <p:nvPr/>
        </p:nvSpPr>
        <p:spPr bwMode="auto">
          <a:xfrm>
            <a:off x="4854575" y="3908425"/>
            <a:ext cx="190500" cy="68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Sturgeon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75" name="Rectangle 96"/>
          <p:cNvSpPr>
            <a:spLocks noChangeArrowheads="1"/>
          </p:cNvSpPr>
          <p:nvPr/>
        </p:nvSpPr>
        <p:spPr bwMode="auto">
          <a:xfrm>
            <a:off x="4873625" y="3962400"/>
            <a:ext cx="152400" cy="68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County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76" name="Rectangle 97"/>
          <p:cNvSpPr>
            <a:spLocks noChangeArrowheads="1"/>
          </p:cNvSpPr>
          <p:nvPr/>
        </p:nvSpPr>
        <p:spPr bwMode="auto">
          <a:xfrm>
            <a:off x="3835400" y="4048125"/>
            <a:ext cx="238125" cy="68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Yellowhead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77" name="Rectangle 98"/>
          <p:cNvSpPr>
            <a:spLocks noChangeArrowheads="1"/>
          </p:cNvSpPr>
          <p:nvPr/>
        </p:nvSpPr>
        <p:spPr bwMode="auto">
          <a:xfrm>
            <a:off x="3878263" y="4095750"/>
            <a:ext cx="152400" cy="68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County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78" name="Rectangle 99"/>
          <p:cNvSpPr>
            <a:spLocks noChangeArrowheads="1"/>
          </p:cNvSpPr>
          <p:nvPr/>
        </p:nvSpPr>
        <p:spPr bwMode="auto">
          <a:xfrm>
            <a:off x="4252913" y="4616450"/>
            <a:ext cx="222250" cy="68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Clearwater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79" name="Rectangle 100"/>
          <p:cNvSpPr>
            <a:spLocks noChangeArrowheads="1"/>
          </p:cNvSpPr>
          <p:nvPr/>
        </p:nvSpPr>
        <p:spPr bwMode="auto">
          <a:xfrm>
            <a:off x="4287838" y="4665663"/>
            <a:ext cx="152400" cy="68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County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80" name="Rectangle 101"/>
          <p:cNvSpPr>
            <a:spLocks noChangeArrowheads="1"/>
          </p:cNvSpPr>
          <p:nvPr/>
        </p:nvSpPr>
        <p:spPr bwMode="auto">
          <a:xfrm>
            <a:off x="5694363" y="4375150"/>
            <a:ext cx="228600" cy="68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Wainwright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81" name="Rectangle 102"/>
          <p:cNvSpPr>
            <a:spLocks noChangeArrowheads="1"/>
          </p:cNvSpPr>
          <p:nvPr/>
        </p:nvSpPr>
        <p:spPr bwMode="auto">
          <a:xfrm>
            <a:off x="5737225" y="4424363"/>
            <a:ext cx="142875" cy="68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No. 61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82" name="Rectangle 103"/>
          <p:cNvSpPr>
            <a:spLocks noChangeArrowheads="1"/>
          </p:cNvSpPr>
          <p:nvPr/>
        </p:nvSpPr>
        <p:spPr bwMode="auto">
          <a:xfrm>
            <a:off x="5195888" y="3917950"/>
            <a:ext cx="158750" cy="68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Lamont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83" name="Rectangle 104"/>
          <p:cNvSpPr>
            <a:spLocks noChangeArrowheads="1"/>
          </p:cNvSpPr>
          <p:nvPr/>
        </p:nvSpPr>
        <p:spPr bwMode="auto">
          <a:xfrm>
            <a:off x="5199063" y="3967163"/>
            <a:ext cx="152400" cy="68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County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84" name="Rectangle 105"/>
          <p:cNvSpPr>
            <a:spLocks noChangeArrowheads="1"/>
          </p:cNvSpPr>
          <p:nvPr/>
        </p:nvSpPr>
        <p:spPr bwMode="auto">
          <a:xfrm>
            <a:off x="4071938" y="2324100"/>
            <a:ext cx="180975" cy="68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Northern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85" name="Rectangle 106"/>
          <p:cNvSpPr>
            <a:spLocks noChangeArrowheads="1"/>
          </p:cNvSpPr>
          <p:nvPr/>
        </p:nvSpPr>
        <p:spPr bwMode="auto">
          <a:xfrm>
            <a:off x="4081463" y="2371725"/>
            <a:ext cx="161925" cy="68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Sunrise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86" name="Rectangle 107"/>
          <p:cNvSpPr>
            <a:spLocks noChangeArrowheads="1"/>
          </p:cNvSpPr>
          <p:nvPr/>
        </p:nvSpPr>
        <p:spPr bwMode="auto">
          <a:xfrm>
            <a:off x="4086225" y="2419350"/>
            <a:ext cx="152400" cy="68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County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87" name="Rectangle 108"/>
          <p:cNvSpPr>
            <a:spLocks noChangeArrowheads="1"/>
          </p:cNvSpPr>
          <p:nvPr/>
        </p:nvSpPr>
        <p:spPr bwMode="auto">
          <a:xfrm>
            <a:off x="4800600" y="4429125"/>
            <a:ext cx="161925" cy="68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Ponoka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88" name="Rectangle 109"/>
          <p:cNvSpPr>
            <a:spLocks noChangeArrowheads="1"/>
          </p:cNvSpPr>
          <p:nvPr/>
        </p:nvSpPr>
        <p:spPr bwMode="auto">
          <a:xfrm>
            <a:off x="4805363" y="4476750"/>
            <a:ext cx="152400" cy="68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County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89" name="Rectangle 110"/>
          <p:cNvSpPr>
            <a:spLocks noChangeArrowheads="1"/>
          </p:cNvSpPr>
          <p:nvPr/>
        </p:nvSpPr>
        <p:spPr bwMode="auto">
          <a:xfrm>
            <a:off x="4318000" y="2528888"/>
            <a:ext cx="234950" cy="68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Opportunity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90" name="Rectangle 111"/>
          <p:cNvSpPr>
            <a:spLocks noChangeArrowheads="1"/>
          </p:cNvSpPr>
          <p:nvPr/>
        </p:nvSpPr>
        <p:spPr bwMode="auto">
          <a:xfrm>
            <a:off x="4364038" y="2578100"/>
            <a:ext cx="142875" cy="68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No. 17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91" name="Rectangle 112"/>
          <p:cNvSpPr>
            <a:spLocks noChangeArrowheads="1"/>
          </p:cNvSpPr>
          <p:nvPr/>
        </p:nvSpPr>
        <p:spPr bwMode="auto">
          <a:xfrm>
            <a:off x="4810125" y="2597150"/>
            <a:ext cx="234950" cy="68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Opportunity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92" name="Rectangle 113"/>
          <p:cNvSpPr>
            <a:spLocks noChangeArrowheads="1"/>
          </p:cNvSpPr>
          <p:nvPr/>
        </p:nvSpPr>
        <p:spPr bwMode="auto">
          <a:xfrm>
            <a:off x="4856163" y="2646363"/>
            <a:ext cx="142875" cy="68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No. 17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93" name="Rectangle 114"/>
          <p:cNvSpPr>
            <a:spLocks noChangeArrowheads="1"/>
          </p:cNvSpPr>
          <p:nvPr/>
        </p:nvSpPr>
        <p:spPr bwMode="auto">
          <a:xfrm>
            <a:off x="4287838" y="3662363"/>
            <a:ext cx="231775" cy="68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Woodlands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94" name="Rectangle 115"/>
          <p:cNvSpPr>
            <a:spLocks noChangeArrowheads="1"/>
          </p:cNvSpPr>
          <p:nvPr/>
        </p:nvSpPr>
        <p:spPr bwMode="auto">
          <a:xfrm>
            <a:off x="4327525" y="3709988"/>
            <a:ext cx="152400" cy="68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County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95" name="Rectangle 116"/>
          <p:cNvSpPr>
            <a:spLocks noChangeArrowheads="1"/>
          </p:cNvSpPr>
          <p:nvPr/>
        </p:nvSpPr>
        <p:spPr bwMode="auto">
          <a:xfrm>
            <a:off x="5165725" y="4652963"/>
            <a:ext cx="152400" cy="68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Stettler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96" name="Rectangle 117"/>
          <p:cNvSpPr>
            <a:spLocks noChangeArrowheads="1"/>
          </p:cNvSpPr>
          <p:nvPr/>
        </p:nvSpPr>
        <p:spPr bwMode="auto">
          <a:xfrm>
            <a:off x="5165725" y="4700588"/>
            <a:ext cx="152400" cy="68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County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97" name="Rectangle 118"/>
          <p:cNvSpPr>
            <a:spLocks noChangeArrowheads="1"/>
          </p:cNvSpPr>
          <p:nvPr/>
        </p:nvSpPr>
        <p:spPr bwMode="auto">
          <a:xfrm>
            <a:off x="5183188" y="4749800"/>
            <a:ext cx="117475" cy="68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No. 6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98" name="Rectangle 119"/>
          <p:cNvSpPr>
            <a:spLocks noChangeArrowheads="1"/>
          </p:cNvSpPr>
          <p:nvPr/>
        </p:nvSpPr>
        <p:spPr bwMode="auto">
          <a:xfrm>
            <a:off x="4427538" y="4195763"/>
            <a:ext cx="177800" cy="68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Brazeau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99" name="Rectangle 120"/>
          <p:cNvSpPr>
            <a:spLocks noChangeArrowheads="1"/>
          </p:cNvSpPr>
          <p:nvPr/>
        </p:nvSpPr>
        <p:spPr bwMode="auto">
          <a:xfrm>
            <a:off x="4440238" y="4243388"/>
            <a:ext cx="152400" cy="68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County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0" name="Rectangle 121"/>
          <p:cNvSpPr>
            <a:spLocks noChangeArrowheads="1"/>
          </p:cNvSpPr>
          <p:nvPr/>
        </p:nvSpPr>
        <p:spPr bwMode="auto">
          <a:xfrm>
            <a:off x="3324225" y="2376488"/>
            <a:ext cx="117475" cy="68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Clear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1" name="Rectangle 122"/>
          <p:cNvSpPr>
            <a:spLocks noChangeArrowheads="1"/>
          </p:cNvSpPr>
          <p:nvPr/>
        </p:nvSpPr>
        <p:spPr bwMode="auto">
          <a:xfrm>
            <a:off x="3335338" y="2425700"/>
            <a:ext cx="95250" cy="68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Hills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2" name="Rectangle 123"/>
          <p:cNvSpPr>
            <a:spLocks noChangeArrowheads="1"/>
          </p:cNvSpPr>
          <p:nvPr/>
        </p:nvSpPr>
        <p:spPr bwMode="auto">
          <a:xfrm>
            <a:off x="3189288" y="3125788"/>
            <a:ext cx="158750" cy="68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Grande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3" name="Rectangle 124"/>
          <p:cNvSpPr>
            <a:spLocks noChangeArrowheads="1"/>
          </p:cNvSpPr>
          <p:nvPr/>
        </p:nvSpPr>
        <p:spPr bwMode="auto">
          <a:xfrm>
            <a:off x="3197225" y="3175000"/>
            <a:ext cx="142875" cy="68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Prairie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4" name="Rectangle 125"/>
          <p:cNvSpPr>
            <a:spLocks noChangeArrowheads="1"/>
          </p:cNvSpPr>
          <p:nvPr/>
        </p:nvSpPr>
        <p:spPr bwMode="auto">
          <a:xfrm>
            <a:off x="3138488" y="3222625"/>
            <a:ext cx="260350" cy="68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County No. 1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5" name="Rectangle 126"/>
          <p:cNvSpPr>
            <a:spLocks noChangeArrowheads="1"/>
          </p:cNvSpPr>
          <p:nvPr/>
        </p:nvSpPr>
        <p:spPr bwMode="auto">
          <a:xfrm>
            <a:off x="5410200" y="3917950"/>
            <a:ext cx="187325" cy="68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Two Hills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6" name="Rectangle 127"/>
          <p:cNvSpPr>
            <a:spLocks noChangeArrowheads="1"/>
          </p:cNvSpPr>
          <p:nvPr/>
        </p:nvSpPr>
        <p:spPr bwMode="auto">
          <a:xfrm>
            <a:off x="5360988" y="3967163"/>
            <a:ext cx="285750" cy="68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County No. 21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7" name="Rectangle 128"/>
          <p:cNvSpPr>
            <a:spLocks noChangeArrowheads="1"/>
          </p:cNvSpPr>
          <p:nvPr/>
        </p:nvSpPr>
        <p:spPr bwMode="auto">
          <a:xfrm>
            <a:off x="3208338" y="2838450"/>
            <a:ext cx="152400" cy="68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Saddle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8" name="Rectangle 129"/>
          <p:cNvSpPr>
            <a:spLocks noChangeArrowheads="1"/>
          </p:cNvSpPr>
          <p:nvPr/>
        </p:nvSpPr>
        <p:spPr bwMode="auto">
          <a:xfrm>
            <a:off x="3236913" y="2887663"/>
            <a:ext cx="95250" cy="68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Hills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9" name="Rectangle 130"/>
          <p:cNvSpPr>
            <a:spLocks noChangeArrowheads="1"/>
          </p:cNvSpPr>
          <p:nvPr/>
        </p:nvSpPr>
        <p:spPr bwMode="auto">
          <a:xfrm>
            <a:off x="3208338" y="2935288"/>
            <a:ext cx="152400" cy="68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County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10" name="Rectangle 131"/>
          <p:cNvSpPr>
            <a:spLocks noChangeArrowheads="1"/>
          </p:cNvSpPr>
          <p:nvPr/>
        </p:nvSpPr>
        <p:spPr bwMode="auto">
          <a:xfrm>
            <a:off x="4999038" y="4044950"/>
            <a:ext cx="222250" cy="68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Strathcona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11" name="Rectangle 132"/>
          <p:cNvSpPr>
            <a:spLocks noChangeArrowheads="1"/>
          </p:cNvSpPr>
          <p:nvPr/>
        </p:nvSpPr>
        <p:spPr bwMode="auto">
          <a:xfrm>
            <a:off x="5033963" y="4094163"/>
            <a:ext cx="152400" cy="68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County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12" name="Rectangle 133"/>
          <p:cNvSpPr>
            <a:spLocks noChangeArrowheads="1"/>
          </p:cNvSpPr>
          <p:nvPr/>
        </p:nvSpPr>
        <p:spPr bwMode="auto">
          <a:xfrm>
            <a:off x="5116513" y="4335463"/>
            <a:ext cx="190500" cy="68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Camrose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13" name="Rectangle 134"/>
          <p:cNvSpPr>
            <a:spLocks noChangeArrowheads="1"/>
          </p:cNvSpPr>
          <p:nvPr/>
        </p:nvSpPr>
        <p:spPr bwMode="auto">
          <a:xfrm>
            <a:off x="5135563" y="4383088"/>
            <a:ext cx="152400" cy="68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County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14" name="Rectangle 135"/>
          <p:cNvSpPr>
            <a:spLocks noChangeArrowheads="1"/>
          </p:cNvSpPr>
          <p:nvPr/>
        </p:nvSpPr>
        <p:spPr bwMode="auto">
          <a:xfrm>
            <a:off x="5788025" y="4083050"/>
            <a:ext cx="193675" cy="68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Vermilion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15" name="Rectangle 136"/>
          <p:cNvSpPr>
            <a:spLocks noChangeArrowheads="1"/>
          </p:cNvSpPr>
          <p:nvPr/>
        </p:nvSpPr>
        <p:spPr bwMode="auto">
          <a:xfrm>
            <a:off x="5826125" y="4132263"/>
            <a:ext cx="117475" cy="68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River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16" name="Rectangle 137"/>
          <p:cNvSpPr>
            <a:spLocks noChangeArrowheads="1"/>
          </p:cNvSpPr>
          <p:nvPr/>
        </p:nvSpPr>
        <p:spPr bwMode="auto">
          <a:xfrm>
            <a:off x="5808663" y="4179888"/>
            <a:ext cx="152400" cy="68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County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17" name="Rectangle 138"/>
          <p:cNvSpPr>
            <a:spLocks noChangeArrowheads="1"/>
          </p:cNvSpPr>
          <p:nvPr/>
        </p:nvSpPr>
        <p:spPr bwMode="auto">
          <a:xfrm>
            <a:off x="4838700" y="4171950"/>
            <a:ext cx="133350" cy="68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Leduc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18" name="Rectangle 139"/>
          <p:cNvSpPr>
            <a:spLocks noChangeArrowheads="1"/>
          </p:cNvSpPr>
          <p:nvPr/>
        </p:nvSpPr>
        <p:spPr bwMode="auto">
          <a:xfrm>
            <a:off x="4829175" y="4221163"/>
            <a:ext cx="152400" cy="68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County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19" name="Rectangle 140"/>
          <p:cNvSpPr>
            <a:spLocks noChangeArrowheads="1"/>
          </p:cNvSpPr>
          <p:nvPr/>
        </p:nvSpPr>
        <p:spPr bwMode="auto">
          <a:xfrm>
            <a:off x="5492750" y="3244850"/>
            <a:ext cx="130175" cy="68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Lac la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20" name="Rectangle 141"/>
          <p:cNvSpPr>
            <a:spLocks noChangeArrowheads="1"/>
          </p:cNvSpPr>
          <p:nvPr/>
        </p:nvSpPr>
        <p:spPr bwMode="auto">
          <a:xfrm>
            <a:off x="5495925" y="3294063"/>
            <a:ext cx="123825" cy="68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Biche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21" name="Rectangle 142"/>
          <p:cNvSpPr>
            <a:spLocks noChangeArrowheads="1"/>
          </p:cNvSpPr>
          <p:nvPr/>
        </p:nvSpPr>
        <p:spPr bwMode="auto">
          <a:xfrm>
            <a:off x="5481638" y="3341688"/>
            <a:ext cx="152400" cy="68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County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22" name="Rectangle 143"/>
          <p:cNvSpPr>
            <a:spLocks noChangeArrowheads="1"/>
          </p:cNvSpPr>
          <p:nvPr/>
        </p:nvSpPr>
        <p:spPr bwMode="auto">
          <a:xfrm>
            <a:off x="4995863" y="1042988"/>
            <a:ext cx="263525" cy="68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Improvement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23" name="Rectangle 144"/>
          <p:cNvSpPr>
            <a:spLocks noChangeArrowheads="1"/>
          </p:cNvSpPr>
          <p:nvPr/>
        </p:nvSpPr>
        <p:spPr bwMode="auto">
          <a:xfrm>
            <a:off x="4987925" y="1092200"/>
            <a:ext cx="279400" cy="68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District No. 24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24" name="Rectangle 145"/>
          <p:cNvSpPr>
            <a:spLocks noChangeArrowheads="1"/>
          </p:cNvSpPr>
          <p:nvPr/>
        </p:nvSpPr>
        <p:spPr bwMode="auto">
          <a:xfrm>
            <a:off x="4992688" y="1139825"/>
            <a:ext cx="269875" cy="68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Wood Buffalo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25" name="Rectangle 146"/>
          <p:cNvSpPr>
            <a:spLocks noChangeArrowheads="1"/>
          </p:cNvSpPr>
          <p:nvPr/>
        </p:nvSpPr>
        <p:spPr bwMode="auto">
          <a:xfrm>
            <a:off x="4237038" y="3136900"/>
            <a:ext cx="79375" cy="68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Big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26" name="Rectangle 147"/>
          <p:cNvSpPr>
            <a:spLocks noChangeArrowheads="1"/>
          </p:cNvSpPr>
          <p:nvPr/>
        </p:nvSpPr>
        <p:spPr bwMode="auto">
          <a:xfrm>
            <a:off x="4211638" y="3189288"/>
            <a:ext cx="130175" cy="68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Lakes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27" name="Rectangle 148"/>
          <p:cNvSpPr>
            <a:spLocks noChangeArrowheads="1"/>
          </p:cNvSpPr>
          <p:nvPr/>
        </p:nvSpPr>
        <p:spPr bwMode="auto">
          <a:xfrm>
            <a:off x="4573588" y="4068763"/>
            <a:ext cx="184150" cy="68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Parkland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28" name="Rectangle 149"/>
          <p:cNvSpPr>
            <a:spLocks noChangeArrowheads="1"/>
          </p:cNvSpPr>
          <p:nvPr/>
        </p:nvSpPr>
        <p:spPr bwMode="auto">
          <a:xfrm>
            <a:off x="4589463" y="4116388"/>
            <a:ext cx="152400" cy="68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County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29" name="Rectangle 150"/>
          <p:cNvSpPr>
            <a:spLocks noChangeArrowheads="1"/>
          </p:cNvSpPr>
          <p:nvPr/>
        </p:nvSpPr>
        <p:spPr bwMode="auto">
          <a:xfrm>
            <a:off x="5391150" y="4662488"/>
            <a:ext cx="209550" cy="68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Paintearth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30" name="Rectangle 151"/>
          <p:cNvSpPr>
            <a:spLocks noChangeArrowheads="1"/>
          </p:cNvSpPr>
          <p:nvPr/>
        </p:nvSpPr>
        <p:spPr bwMode="auto">
          <a:xfrm>
            <a:off x="5419725" y="4711700"/>
            <a:ext cx="152400" cy="68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County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31" name="Rectangle 152"/>
          <p:cNvSpPr>
            <a:spLocks noChangeArrowheads="1"/>
          </p:cNvSpPr>
          <p:nvPr/>
        </p:nvSpPr>
        <p:spPr bwMode="auto">
          <a:xfrm>
            <a:off x="5424488" y="4759325"/>
            <a:ext cx="142875" cy="68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No. 18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32" name="Rectangle 153"/>
          <p:cNvSpPr>
            <a:spLocks noChangeArrowheads="1"/>
          </p:cNvSpPr>
          <p:nvPr/>
        </p:nvSpPr>
        <p:spPr bwMode="auto">
          <a:xfrm>
            <a:off x="3838575" y="2935288"/>
            <a:ext cx="146050" cy="68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Smoky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33" name="Rectangle 154"/>
          <p:cNvSpPr>
            <a:spLocks noChangeArrowheads="1"/>
          </p:cNvSpPr>
          <p:nvPr/>
        </p:nvSpPr>
        <p:spPr bwMode="auto">
          <a:xfrm>
            <a:off x="3852863" y="2984500"/>
            <a:ext cx="117475" cy="68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River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34" name="Rectangle 155"/>
          <p:cNvSpPr>
            <a:spLocks noChangeArrowheads="1"/>
          </p:cNvSpPr>
          <p:nvPr/>
        </p:nvSpPr>
        <p:spPr bwMode="auto">
          <a:xfrm>
            <a:off x="3829050" y="3032125"/>
            <a:ext cx="165100" cy="68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No. 130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35" name="Rectangle 156"/>
          <p:cNvSpPr>
            <a:spLocks noChangeArrowheads="1"/>
          </p:cNvSpPr>
          <p:nvPr/>
        </p:nvSpPr>
        <p:spPr bwMode="auto">
          <a:xfrm>
            <a:off x="5326063" y="4179888"/>
            <a:ext cx="152400" cy="68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Beaver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36" name="Rectangle 157"/>
          <p:cNvSpPr>
            <a:spLocks noChangeArrowheads="1"/>
          </p:cNvSpPr>
          <p:nvPr/>
        </p:nvSpPr>
        <p:spPr bwMode="auto">
          <a:xfrm>
            <a:off x="5326063" y="4229100"/>
            <a:ext cx="152400" cy="68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County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37" name="Rectangle 158"/>
          <p:cNvSpPr>
            <a:spLocks noChangeArrowheads="1"/>
          </p:cNvSpPr>
          <p:nvPr/>
        </p:nvSpPr>
        <p:spPr bwMode="auto">
          <a:xfrm>
            <a:off x="4852988" y="4310063"/>
            <a:ext cx="231775" cy="68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Wetaskiwin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38" name="Rectangle 159"/>
          <p:cNvSpPr>
            <a:spLocks noChangeArrowheads="1"/>
          </p:cNvSpPr>
          <p:nvPr/>
        </p:nvSpPr>
        <p:spPr bwMode="auto">
          <a:xfrm>
            <a:off x="4826000" y="4357688"/>
            <a:ext cx="285750" cy="68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County No. 10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39" name="Rectangle 160"/>
          <p:cNvSpPr>
            <a:spLocks noChangeArrowheads="1"/>
          </p:cNvSpPr>
          <p:nvPr/>
        </p:nvSpPr>
        <p:spPr bwMode="auto">
          <a:xfrm>
            <a:off x="4914900" y="4552950"/>
            <a:ext cx="193675" cy="68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Lacombe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40" name="Rectangle 161"/>
          <p:cNvSpPr>
            <a:spLocks noChangeArrowheads="1"/>
          </p:cNvSpPr>
          <p:nvPr/>
        </p:nvSpPr>
        <p:spPr bwMode="auto">
          <a:xfrm>
            <a:off x="4935538" y="4602163"/>
            <a:ext cx="152400" cy="68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County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41" name="Rectangle 162"/>
          <p:cNvSpPr>
            <a:spLocks noChangeArrowheads="1"/>
          </p:cNvSpPr>
          <p:nvPr/>
        </p:nvSpPr>
        <p:spPr bwMode="auto">
          <a:xfrm>
            <a:off x="5743575" y="4764088"/>
            <a:ext cx="155575" cy="68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Special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42" name="Rectangle 163"/>
          <p:cNvSpPr>
            <a:spLocks noChangeArrowheads="1"/>
          </p:cNvSpPr>
          <p:nvPr/>
        </p:nvSpPr>
        <p:spPr bwMode="auto">
          <a:xfrm>
            <a:off x="5767388" y="4813300"/>
            <a:ext cx="107950" cy="68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Area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43" name="Rectangle 164"/>
          <p:cNvSpPr>
            <a:spLocks noChangeArrowheads="1"/>
          </p:cNvSpPr>
          <p:nvPr/>
        </p:nvSpPr>
        <p:spPr bwMode="auto">
          <a:xfrm>
            <a:off x="5762625" y="4860925"/>
            <a:ext cx="117475" cy="68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No. 4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44" name="Rectangle 165"/>
          <p:cNvSpPr>
            <a:spLocks noChangeArrowheads="1"/>
          </p:cNvSpPr>
          <p:nvPr/>
        </p:nvSpPr>
        <p:spPr bwMode="auto">
          <a:xfrm>
            <a:off x="4848225" y="4103688"/>
            <a:ext cx="209550" cy="68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Edmonton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45" name="Rectangle 166"/>
          <p:cNvSpPr>
            <a:spLocks noChangeArrowheads="1"/>
          </p:cNvSpPr>
          <p:nvPr/>
        </p:nvSpPr>
        <p:spPr bwMode="auto">
          <a:xfrm>
            <a:off x="5186363" y="4941888"/>
            <a:ext cx="177800" cy="68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Starland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46" name="Rectangle 167"/>
          <p:cNvSpPr>
            <a:spLocks noChangeArrowheads="1"/>
          </p:cNvSpPr>
          <p:nvPr/>
        </p:nvSpPr>
        <p:spPr bwMode="auto">
          <a:xfrm>
            <a:off x="5199063" y="4991100"/>
            <a:ext cx="152400" cy="68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County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47" name="Rectangle 168"/>
          <p:cNvSpPr>
            <a:spLocks noChangeArrowheads="1"/>
          </p:cNvSpPr>
          <p:nvPr/>
        </p:nvSpPr>
        <p:spPr bwMode="auto">
          <a:xfrm>
            <a:off x="4130675" y="4967288"/>
            <a:ext cx="263525" cy="68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Improvement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48" name="Rectangle 169"/>
          <p:cNvSpPr>
            <a:spLocks noChangeArrowheads="1"/>
          </p:cNvSpPr>
          <p:nvPr/>
        </p:nvSpPr>
        <p:spPr bwMode="auto">
          <a:xfrm>
            <a:off x="4152900" y="5016500"/>
            <a:ext cx="219075" cy="68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District No.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49" name="Rectangle 170"/>
          <p:cNvSpPr>
            <a:spLocks noChangeArrowheads="1"/>
          </p:cNvSpPr>
          <p:nvPr/>
        </p:nvSpPr>
        <p:spPr bwMode="auto">
          <a:xfrm>
            <a:off x="4186238" y="5064125"/>
            <a:ext cx="152400" cy="68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9 Banff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50" name="Rectangle 171"/>
          <p:cNvSpPr>
            <a:spLocks noChangeArrowheads="1"/>
          </p:cNvSpPr>
          <p:nvPr/>
        </p:nvSpPr>
        <p:spPr bwMode="auto">
          <a:xfrm>
            <a:off x="5759450" y="5105400"/>
            <a:ext cx="155575" cy="68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Special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51" name="Rectangle 172"/>
          <p:cNvSpPr>
            <a:spLocks noChangeArrowheads="1"/>
          </p:cNvSpPr>
          <p:nvPr/>
        </p:nvSpPr>
        <p:spPr bwMode="auto">
          <a:xfrm>
            <a:off x="5727700" y="5153025"/>
            <a:ext cx="219075" cy="68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Area No. 3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52" name="Rectangle 173"/>
          <p:cNvSpPr>
            <a:spLocks noChangeArrowheads="1"/>
          </p:cNvSpPr>
          <p:nvPr/>
        </p:nvSpPr>
        <p:spPr bwMode="auto">
          <a:xfrm>
            <a:off x="4446588" y="5035550"/>
            <a:ext cx="165100" cy="68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Bighorn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53" name="Rectangle 174"/>
          <p:cNvSpPr>
            <a:spLocks noChangeArrowheads="1"/>
          </p:cNvSpPr>
          <p:nvPr/>
        </p:nvSpPr>
        <p:spPr bwMode="auto">
          <a:xfrm>
            <a:off x="4470400" y="5084763"/>
            <a:ext cx="117475" cy="68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No. 8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54" name="Rectangle 175"/>
          <p:cNvSpPr>
            <a:spLocks noChangeArrowheads="1"/>
          </p:cNvSpPr>
          <p:nvPr/>
        </p:nvSpPr>
        <p:spPr bwMode="auto">
          <a:xfrm>
            <a:off x="4979988" y="4929188"/>
            <a:ext cx="168275" cy="68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Kneehill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55" name="Rectangle 176"/>
          <p:cNvSpPr>
            <a:spLocks noChangeArrowheads="1"/>
          </p:cNvSpPr>
          <p:nvPr/>
        </p:nvSpPr>
        <p:spPr bwMode="auto">
          <a:xfrm>
            <a:off x="4987925" y="4978400"/>
            <a:ext cx="152400" cy="68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County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56" name="Rectangle 177"/>
          <p:cNvSpPr>
            <a:spLocks noChangeArrowheads="1"/>
          </p:cNvSpPr>
          <p:nvPr/>
        </p:nvSpPr>
        <p:spPr bwMode="auto">
          <a:xfrm>
            <a:off x="5408613" y="5084763"/>
            <a:ext cx="155575" cy="68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Special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57" name="Rectangle 178"/>
          <p:cNvSpPr>
            <a:spLocks noChangeArrowheads="1"/>
          </p:cNvSpPr>
          <p:nvPr/>
        </p:nvSpPr>
        <p:spPr bwMode="auto">
          <a:xfrm>
            <a:off x="5432425" y="5132388"/>
            <a:ext cx="107950" cy="68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Area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58" name="Rectangle 179"/>
          <p:cNvSpPr>
            <a:spLocks noChangeArrowheads="1"/>
          </p:cNvSpPr>
          <p:nvPr/>
        </p:nvSpPr>
        <p:spPr bwMode="auto">
          <a:xfrm>
            <a:off x="5427663" y="5181600"/>
            <a:ext cx="117475" cy="68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No. 2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59" name="Rectangle 180"/>
          <p:cNvSpPr>
            <a:spLocks noChangeArrowheads="1"/>
          </p:cNvSpPr>
          <p:nvPr/>
        </p:nvSpPr>
        <p:spPr bwMode="auto">
          <a:xfrm>
            <a:off x="4673600" y="4914900"/>
            <a:ext cx="193675" cy="68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Mountain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60" name="Rectangle 181"/>
          <p:cNvSpPr>
            <a:spLocks noChangeArrowheads="1"/>
          </p:cNvSpPr>
          <p:nvPr/>
        </p:nvSpPr>
        <p:spPr bwMode="auto">
          <a:xfrm>
            <a:off x="4643438" y="4962525"/>
            <a:ext cx="254000" cy="68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View County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3" name="Freeform 5"/>
          <p:cNvSpPr>
            <a:spLocks/>
          </p:cNvSpPr>
          <p:nvPr/>
        </p:nvSpPr>
        <p:spPr bwMode="auto">
          <a:xfrm>
            <a:off x="4968875" y="5313363"/>
            <a:ext cx="420688" cy="414338"/>
          </a:xfrm>
          <a:custGeom>
            <a:avLst/>
            <a:gdLst/>
            <a:ahLst/>
            <a:cxnLst>
              <a:cxn ang="0">
                <a:pos x="200" y="59"/>
              </a:cxn>
              <a:cxn ang="0">
                <a:pos x="192" y="63"/>
              </a:cxn>
              <a:cxn ang="0">
                <a:pos x="198" y="71"/>
              </a:cxn>
              <a:cxn ang="0">
                <a:pos x="200" y="82"/>
              </a:cxn>
              <a:cxn ang="0">
                <a:pos x="204" y="83"/>
              </a:cxn>
              <a:cxn ang="0">
                <a:pos x="206" y="93"/>
              </a:cxn>
              <a:cxn ang="0">
                <a:pos x="217" y="96"/>
              </a:cxn>
              <a:cxn ang="0">
                <a:pos x="225" y="99"/>
              </a:cxn>
              <a:cxn ang="0">
                <a:pos x="220" y="112"/>
              </a:cxn>
              <a:cxn ang="0">
                <a:pos x="228" y="122"/>
              </a:cxn>
              <a:cxn ang="0">
                <a:pos x="227" y="134"/>
              </a:cxn>
              <a:cxn ang="0">
                <a:pos x="233" y="144"/>
              </a:cxn>
              <a:cxn ang="0">
                <a:pos x="236" y="150"/>
              </a:cxn>
              <a:cxn ang="0">
                <a:pos x="249" y="152"/>
              </a:cxn>
              <a:cxn ang="0">
                <a:pos x="260" y="150"/>
              </a:cxn>
              <a:cxn ang="0">
                <a:pos x="262" y="162"/>
              </a:cxn>
              <a:cxn ang="0">
                <a:pos x="260" y="176"/>
              </a:cxn>
              <a:cxn ang="0">
                <a:pos x="262" y="182"/>
              </a:cxn>
              <a:cxn ang="0">
                <a:pos x="232" y="186"/>
              </a:cxn>
              <a:cxn ang="0">
                <a:pos x="219" y="186"/>
              </a:cxn>
              <a:cxn ang="0">
                <a:pos x="201" y="198"/>
              </a:cxn>
              <a:cxn ang="0">
                <a:pos x="192" y="218"/>
              </a:cxn>
              <a:cxn ang="0">
                <a:pos x="176" y="222"/>
              </a:cxn>
              <a:cxn ang="0">
                <a:pos x="158" y="235"/>
              </a:cxn>
              <a:cxn ang="0">
                <a:pos x="144" y="251"/>
              </a:cxn>
              <a:cxn ang="0">
                <a:pos x="124" y="254"/>
              </a:cxn>
              <a:cxn ang="0">
                <a:pos x="105" y="258"/>
              </a:cxn>
              <a:cxn ang="0">
                <a:pos x="88" y="258"/>
              </a:cxn>
              <a:cxn ang="0">
                <a:pos x="73" y="261"/>
              </a:cxn>
              <a:cxn ang="0">
                <a:pos x="59" y="261"/>
              </a:cxn>
              <a:cxn ang="0">
                <a:pos x="59" y="243"/>
              </a:cxn>
              <a:cxn ang="0">
                <a:pos x="56" y="234"/>
              </a:cxn>
              <a:cxn ang="0">
                <a:pos x="52" y="226"/>
              </a:cxn>
              <a:cxn ang="0">
                <a:pos x="52" y="222"/>
              </a:cxn>
              <a:cxn ang="0">
                <a:pos x="46" y="218"/>
              </a:cxn>
              <a:cxn ang="0">
                <a:pos x="40" y="214"/>
              </a:cxn>
              <a:cxn ang="0">
                <a:pos x="35" y="210"/>
              </a:cxn>
              <a:cxn ang="0">
                <a:pos x="33" y="206"/>
              </a:cxn>
              <a:cxn ang="0">
                <a:pos x="27" y="200"/>
              </a:cxn>
              <a:cxn ang="0">
                <a:pos x="22" y="194"/>
              </a:cxn>
              <a:cxn ang="0">
                <a:pos x="20" y="186"/>
              </a:cxn>
              <a:cxn ang="0">
                <a:pos x="14" y="182"/>
              </a:cxn>
              <a:cxn ang="0">
                <a:pos x="12" y="178"/>
              </a:cxn>
              <a:cxn ang="0">
                <a:pos x="8" y="170"/>
              </a:cxn>
              <a:cxn ang="0">
                <a:pos x="6" y="162"/>
              </a:cxn>
              <a:cxn ang="0">
                <a:pos x="6" y="154"/>
              </a:cxn>
              <a:cxn ang="0">
                <a:pos x="1" y="146"/>
              </a:cxn>
              <a:cxn ang="0">
                <a:pos x="0" y="118"/>
              </a:cxn>
              <a:cxn ang="0">
                <a:pos x="11" y="110"/>
              </a:cxn>
              <a:cxn ang="0">
                <a:pos x="19" y="90"/>
              </a:cxn>
              <a:cxn ang="0">
                <a:pos x="19" y="63"/>
              </a:cxn>
              <a:cxn ang="0">
                <a:pos x="22" y="42"/>
              </a:cxn>
              <a:cxn ang="0">
                <a:pos x="32" y="35"/>
              </a:cxn>
              <a:cxn ang="0">
                <a:pos x="43" y="37"/>
              </a:cxn>
              <a:cxn ang="0">
                <a:pos x="44" y="32"/>
              </a:cxn>
              <a:cxn ang="0">
                <a:pos x="52" y="29"/>
              </a:cxn>
              <a:cxn ang="0">
                <a:pos x="65" y="7"/>
              </a:cxn>
              <a:cxn ang="0">
                <a:pos x="83" y="16"/>
              </a:cxn>
              <a:cxn ang="0">
                <a:pos x="99" y="26"/>
              </a:cxn>
              <a:cxn ang="0">
                <a:pos x="120" y="29"/>
              </a:cxn>
              <a:cxn ang="0">
                <a:pos x="134" y="34"/>
              </a:cxn>
              <a:cxn ang="0">
                <a:pos x="156" y="43"/>
              </a:cxn>
              <a:cxn ang="0">
                <a:pos x="176" y="40"/>
              </a:cxn>
            </a:cxnLst>
            <a:rect l="0" t="0" r="r" b="b"/>
            <a:pathLst>
              <a:path w="265" h="261">
                <a:moveTo>
                  <a:pt x="180" y="40"/>
                </a:moveTo>
                <a:lnTo>
                  <a:pt x="193" y="45"/>
                </a:lnTo>
                <a:lnTo>
                  <a:pt x="200" y="47"/>
                </a:lnTo>
                <a:lnTo>
                  <a:pt x="201" y="47"/>
                </a:lnTo>
                <a:lnTo>
                  <a:pt x="203" y="47"/>
                </a:lnTo>
                <a:lnTo>
                  <a:pt x="203" y="59"/>
                </a:lnTo>
                <a:lnTo>
                  <a:pt x="201" y="59"/>
                </a:lnTo>
                <a:lnTo>
                  <a:pt x="200" y="59"/>
                </a:lnTo>
                <a:lnTo>
                  <a:pt x="198" y="59"/>
                </a:lnTo>
                <a:lnTo>
                  <a:pt x="196" y="59"/>
                </a:lnTo>
                <a:lnTo>
                  <a:pt x="195" y="59"/>
                </a:lnTo>
                <a:lnTo>
                  <a:pt x="193" y="59"/>
                </a:lnTo>
                <a:lnTo>
                  <a:pt x="192" y="59"/>
                </a:lnTo>
                <a:lnTo>
                  <a:pt x="190" y="61"/>
                </a:lnTo>
                <a:lnTo>
                  <a:pt x="190" y="63"/>
                </a:lnTo>
                <a:lnTo>
                  <a:pt x="192" y="63"/>
                </a:lnTo>
                <a:lnTo>
                  <a:pt x="192" y="64"/>
                </a:lnTo>
                <a:lnTo>
                  <a:pt x="193" y="66"/>
                </a:lnTo>
                <a:lnTo>
                  <a:pt x="193" y="67"/>
                </a:lnTo>
                <a:lnTo>
                  <a:pt x="193" y="69"/>
                </a:lnTo>
                <a:lnTo>
                  <a:pt x="195" y="69"/>
                </a:lnTo>
                <a:lnTo>
                  <a:pt x="196" y="69"/>
                </a:lnTo>
                <a:lnTo>
                  <a:pt x="198" y="69"/>
                </a:lnTo>
                <a:lnTo>
                  <a:pt x="198" y="71"/>
                </a:lnTo>
                <a:lnTo>
                  <a:pt x="198" y="72"/>
                </a:lnTo>
                <a:lnTo>
                  <a:pt x="198" y="74"/>
                </a:lnTo>
                <a:lnTo>
                  <a:pt x="198" y="75"/>
                </a:lnTo>
                <a:lnTo>
                  <a:pt x="196" y="77"/>
                </a:lnTo>
                <a:lnTo>
                  <a:pt x="198" y="77"/>
                </a:lnTo>
                <a:lnTo>
                  <a:pt x="198" y="79"/>
                </a:lnTo>
                <a:lnTo>
                  <a:pt x="198" y="80"/>
                </a:lnTo>
                <a:lnTo>
                  <a:pt x="200" y="82"/>
                </a:lnTo>
                <a:lnTo>
                  <a:pt x="201" y="82"/>
                </a:lnTo>
                <a:lnTo>
                  <a:pt x="201" y="83"/>
                </a:lnTo>
                <a:lnTo>
                  <a:pt x="201" y="82"/>
                </a:lnTo>
                <a:lnTo>
                  <a:pt x="203" y="82"/>
                </a:lnTo>
                <a:lnTo>
                  <a:pt x="203" y="83"/>
                </a:lnTo>
                <a:lnTo>
                  <a:pt x="204" y="83"/>
                </a:lnTo>
                <a:lnTo>
                  <a:pt x="206" y="83"/>
                </a:lnTo>
                <a:lnTo>
                  <a:pt x="204" y="83"/>
                </a:lnTo>
                <a:lnTo>
                  <a:pt x="204" y="85"/>
                </a:lnTo>
                <a:lnTo>
                  <a:pt x="203" y="86"/>
                </a:lnTo>
                <a:lnTo>
                  <a:pt x="203" y="88"/>
                </a:lnTo>
                <a:lnTo>
                  <a:pt x="203" y="90"/>
                </a:lnTo>
                <a:lnTo>
                  <a:pt x="204" y="90"/>
                </a:lnTo>
                <a:lnTo>
                  <a:pt x="204" y="91"/>
                </a:lnTo>
                <a:lnTo>
                  <a:pt x="204" y="93"/>
                </a:lnTo>
                <a:lnTo>
                  <a:pt x="206" y="93"/>
                </a:lnTo>
                <a:lnTo>
                  <a:pt x="208" y="93"/>
                </a:lnTo>
                <a:lnTo>
                  <a:pt x="208" y="94"/>
                </a:lnTo>
                <a:lnTo>
                  <a:pt x="209" y="94"/>
                </a:lnTo>
                <a:lnTo>
                  <a:pt x="211" y="94"/>
                </a:lnTo>
                <a:lnTo>
                  <a:pt x="212" y="94"/>
                </a:lnTo>
                <a:lnTo>
                  <a:pt x="216" y="94"/>
                </a:lnTo>
                <a:lnTo>
                  <a:pt x="217" y="94"/>
                </a:lnTo>
                <a:lnTo>
                  <a:pt x="217" y="96"/>
                </a:lnTo>
                <a:lnTo>
                  <a:pt x="219" y="96"/>
                </a:lnTo>
                <a:lnTo>
                  <a:pt x="220" y="98"/>
                </a:lnTo>
                <a:lnTo>
                  <a:pt x="222" y="99"/>
                </a:lnTo>
                <a:lnTo>
                  <a:pt x="224" y="99"/>
                </a:lnTo>
                <a:lnTo>
                  <a:pt x="224" y="98"/>
                </a:lnTo>
                <a:lnTo>
                  <a:pt x="225" y="96"/>
                </a:lnTo>
                <a:lnTo>
                  <a:pt x="227" y="98"/>
                </a:lnTo>
                <a:lnTo>
                  <a:pt x="225" y="99"/>
                </a:lnTo>
                <a:lnTo>
                  <a:pt x="225" y="101"/>
                </a:lnTo>
                <a:lnTo>
                  <a:pt x="227" y="102"/>
                </a:lnTo>
                <a:lnTo>
                  <a:pt x="227" y="104"/>
                </a:lnTo>
                <a:lnTo>
                  <a:pt x="225" y="106"/>
                </a:lnTo>
                <a:lnTo>
                  <a:pt x="224" y="107"/>
                </a:lnTo>
                <a:lnTo>
                  <a:pt x="222" y="109"/>
                </a:lnTo>
                <a:lnTo>
                  <a:pt x="222" y="110"/>
                </a:lnTo>
                <a:lnTo>
                  <a:pt x="220" y="112"/>
                </a:lnTo>
                <a:lnTo>
                  <a:pt x="220" y="114"/>
                </a:lnTo>
                <a:lnTo>
                  <a:pt x="222" y="114"/>
                </a:lnTo>
                <a:lnTo>
                  <a:pt x="222" y="115"/>
                </a:lnTo>
                <a:lnTo>
                  <a:pt x="224" y="117"/>
                </a:lnTo>
                <a:lnTo>
                  <a:pt x="227" y="117"/>
                </a:lnTo>
                <a:lnTo>
                  <a:pt x="228" y="118"/>
                </a:lnTo>
                <a:lnTo>
                  <a:pt x="228" y="120"/>
                </a:lnTo>
                <a:lnTo>
                  <a:pt x="228" y="122"/>
                </a:lnTo>
                <a:lnTo>
                  <a:pt x="227" y="123"/>
                </a:lnTo>
                <a:lnTo>
                  <a:pt x="227" y="125"/>
                </a:lnTo>
                <a:lnTo>
                  <a:pt x="227" y="126"/>
                </a:lnTo>
                <a:lnTo>
                  <a:pt x="227" y="128"/>
                </a:lnTo>
                <a:lnTo>
                  <a:pt x="227" y="130"/>
                </a:lnTo>
                <a:lnTo>
                  <a:pt x="227" y="131"/>
                </a:lnTo>
                <a:lnTo>
                  <a:pt x="227" y="133"/>
                </a:lnTo>
                <a:lnTo>
                  <a:pt x="227" y="134"/>
                </a:lnTo>
                <a:lnTo>
                  <a:pt x="227" y="136"/>
                </a:lnTo>
                <a:lnTo>
                  <a:pt x="228" y="136"/>
                </a:lnTo>
                <a:lnTo>
                  <a:pt x="228" y="138"/>
                </a:lnTo>
                <a:lnTo>
                  <a:pt x="230" y="139"/>
                </a:lnTo>
                <a:lnTo>
                  <a:pt x="232" y="139"/>
                </a:lnTo>
                <a:lnTo>
                  <a:pt x="232" y="141"/>
                </a:lnTo>
                <a:lnTo>
                  <a:pt x="233" y="142"/>
                </a:lnTo>
                <a:lnTo>
                  <a:pt x="233" y="144"/>
                </a:lnTo>
                <a:lnTo>
                  <a:pt x="235" y="144"/>
                </a:lnTo>
                <a:lnTo>
                  <a:pt x="235" y="146"/>
                </a:lnTo>
                <a:lnTo>
                  <a:pt x="236" y="146"/>
                </a:lnTo>
                <a:lnTo>
                  <a:pt x="240" y="146"/>
                </a:lnTo>
                <a:lnTo>
                  <a:pt x="240" y="147"/>
                </a:lnTo>
                <a:lnTo>
                  <a:pt x="238" y="149"/>
                </a:lnTo>
                <a:lnTo>
                  <a:pt x="236" y="149"/>
                </a:lnTo>
                <a:lnTo>
                  <a:pt x="236" y="150"/>
                </a:lnTo>
                <a:lnTo>
                  <a:pt x="238" y="150"/>
                </a:lnTo>
                <a:lnTo>
                  <a:pt x="238" y="152"/>
                </a:lnTo>
                <a:lnTo>
                  <a:pt x="240" y="152"/>
                </a:lnTo>
                <a:lnTo>
                  <a:pt x="243" y="152"/>
                </a:lnTo>
                <a:lnTo>
                  <a:pt x="244" y="152"/>
                </a:lnTo>
                <a:lnTo>
                  <a:pt x="246" y="152"/>
                </a:lnTo>
                <a:lnTo>
                  <a:pt x="248" y="152"/>
                </a:lnTo>
                <a:lnTo>
                  <a:pt x="249" y="152"/>
                </a:lnTo>
                <a:lnTo>
                  <a:pt x="251" y="152"/>
                </a:lnTo>
                <a:lnTo>
                  <a:pt x="252" y="152"/>
                </a:lnTo>
                <a:lnTo>
                  <a:pt x="254" y="150"/>
                </a:lnTo>
                <a:lnTo>
                  <a:pt x="256" y="150"/>
                </a:lnTo>
                <a:lnTo>
                  <a:pt x="257" y="150"/>
                </a:lnTo>
                <a:lnTo>
                  <a:pt x="257" y="149"/>
                </a:lnTo>
                <a:lnTo>
                  <a:pt x="259" y="150"/>
                </a:lnTo>
                <a:lnTo>
                  <a:pt x="260" y="150"/>
                </a:lnTo>
                <a:lnTo>
                  <a:pt x="260" y="152"/>
                </a:lnTo>
                <a:lnTo>
                  <a:pt x="262" y="152"/>
                </a:lnTo>
                <a:lnTo>
                  <a:pt x="262" y="154"/>
                </a:lnTo>
                <a:lnTo>
                  <a:pt x="264" y="155"/>
                </a:lnTo>
                <a:lnTo>
                  <a:pt x="264" y="157"/>
                </a:lnTo>
                <a:lnTo>
                  <a:pt x="264" y="158"/>
                </a:lnTo>
                <a:lnTo>
                  <a:pt x="262" y="160"/>
                </a:lnTo>
                <a:lnTo>
                  <a:pt x="262" y="162"/>
                </a:lnTo>
                <a:lnTo>
                  <a:pt x="260" y="163"/>
                </a:lnTo>
                <a:lnTo>
                  <a:pt x="260" y="165"/>
                </a:lnTo>
                <a:lnTo>
                  <a:pt x="262" y="168"/>
                </a:lnTo>
                <a:lnTo>
                  <a:pt x="262" y="170"/>
                </a:lnTo>
                <a:lnTo>
                  <a:pt x="260" y="170"/>
                </a:lnTo>
                <a:lnTo>
                  <a:pt x="260" y="173"/>
                </a:lnTo>
                <a:lnTo>
                  <a:pt x="260" y="174"/>
                </a:lnTo>
                <a:lnTo>
                  <a:pt x="260" y="176"/>
                </a:lnTo>
                <a:lnTo>
                  <a:pt x="260" y="178"/>
                </a:lnTo>
                <a:lnTo>
                  <a:pt x="262" y="178"/>
                </a:lnTo>
                <a:lnTo>
                  <a:pt x="264" y="179"/>
                </a:lnTo>
                <a:lnTo>
                  <a:pt x="265" y="179"/>
                </a:lnTo>
                <a:lnTo>
                  <a:pt x="265" y="181"/>
                </a:lnTo>
                <a:lnTo>
                  <a:pt x="265" y="182"/>
                </a:lnTo>
                <a:lnTo>
                  <a:pt x="264" y="182"/>
                </a:lnTo>
                <a:lnTo>
                  <a:pt x="262" y="182"/>
                </a:lnTo>
                <a:lnTo>
                  <a:pt x="262" y="184"/>
                </a:lnTo>
                <a:lnTo>
                  <a:pt x="262" y="186"/>
                </a:lnTo>
                <a:lnTo>
                  <a:pt x="264" y="186"/>
                </a:lnTo>
                <a:lnTo>
                  <a:pt x="256" y="186"/>
                </a:lnTo>
                <a:lnTo>
                  <a:pt x="246" y="186"/>
                </a:lnTo>
                <a:lnTo>
                  <a:pt x="235" y="186"/>
                </a:lnTo>
                <a:lnTo>
                  <a:pt x="233" y="186"/>
                </a:lnTo>
                <a:lnTo>
                  <a:pt x="232" y="186"/>
                </a:lnTo>
                <a:lnTo>
                  <a:pt x="230" y="186"/>
                </a:lnTo>
                <a:lnTo>
                  <a:pt x="228" y="186"/>
                </a:lnTo>
                <a:lnTo>
                  <a:pt x="227" y="186"/>
                </a:lnTo>
                <a:lnTo>
                  <a:pt x="225" y="186"/>
                </a:lnTo>
                <a:lnTo>
                  <a:pt x="224" y="186"/>
                </a:lnTo>
                <a:lnTo>
                  <a:pt x="222" y="186"/>
                </a:lnTo>
                <a:lnTo>
                  <a:pt x="220" y="186"/>
                </a:lnTo>
                <a:lnTo>
                  <a:pt x="219" y="186"/>
                </a:lnTo>
                <a:lnTo>
                  <a:pt x="217" y="186"/>
                </a:lnTo>
                <a:lnTo>
                  <a:pt x="216" y="186"/>
                </a:lnTo>
                <a:lnTo>
                  <a:pt x="214" y="186"/>
                </a:lnTo>
                <a:lnTo>
                  <a:pt x="214" y="194"/>
                </a:lnTo>
                <a:lnTo>
                  <a:pt x="214" y="198"/>
                </a:lnTo>
                <a:lnTo>
                  <a:pt x="209" y="198"/>
                </a:lnTo>
                <a:lnTo>
                  <a:pt x="206" y="198"/>
                </a:lnTo>
                <a:lnTo>
                  <a:pt x="201" y="198"/>
                </a:lnTo>
                <a:lnTo>
                  <a:pt x="198" y="198"/>
                </a:lnTo>
                <a:lnTo>
                  <a:pt x="198" y="203"/>
                </a:lnTo>
                <a:lnTo>
                  <a:pt x="196" y="203"/>
                </a:lnTo>
                <a:lnTo>
                  <a:pt x="196" y="211"/>
                </a:lnTo>
                <a:lnTo>
                  <a:pt x="196" y="213"/>
                </a:lnTo>
                <a:lnTo>
                  <a:pt x="196" y="216"/>
                </a:lnTo>
                <a:lnTo>
                  <a:pt x="192" y="216"/>
                </a:lnTo>
                <a:lnTo>
                  <a:pt x="192" y="218"/>
                </a:lnTo>
                <a:lnTo>
                  <a:pt x="192" y="219"/>
                </a:lnTo>
                <a:lnTo>
                  <a:pt x="188" y="219"/>
                </a:lnTo>
                <a:lnTo>
                  <a:pt x="187" y="219"/>
                </a:lnTo>
                <a:lnTo>
                  <a:pt x="185" y="219"/>
                </a:lnTo>
                <a:lnTo>
                  <a:pt x="184" y="219"/>
                </a:lnTo>
                <a:lnTo>
                  <a:pt x="179" y="219"/>
                </a:lnTo>
                <a:lnTo>
                  <a:pt x="176" y="219"/>
                </a:lnTo>
                <a:lnTo>
                  <a:pt x="176" y="222"/>
                </a:lnTo>
                <a:lnTo>
                  <a:pt x="176" y="227"/>
                </a:lnTo>
                <a:lnTo>
                  <a:pt x="176" y="237"/>
                </a:lnTo>
                <a:lnTo>
                  <a:pt x="171" y="237"/>
                </a:lnTo>
                <a:lnTo>
                  <a:pt x="169" y="237"/>
                </a:lnTo>
                <a:lnTo>
                  <a:pt x="169" y="235"/>
                </a:lnTo>
                <a:lnTo>
                  <a:pt x="168" y="237"/>
                </a:lnTo>
                <a:lnTo>
                  <a:pt x="161" y="237"/>
                </a:lnTo>
                <a:lnTo>
                  <a:pt x="158" y="235"/>
                </a:lnTo>
                <a:lnTo>
                  <a:pt x="152" y="235"/>
                </a:lnTo>
                <a:lnTo>
                  <a:pt x="150" y="237"/>
                </a:lnTo>
                <a:lnTo>
                  <a:pt x="148" y="237"/>
                </a:lnTo>
                <a:lnTo>
                  <a:pt x="147" y="235"/>
                </a:lnTo>
                <a:lnTo>
                  <a:pt x="145" y="235"/>
                </a:lnTo>
                <a:lnTo>
                  <a:pt x="144" y="235"/>
                </a:lnTo>
                <a:lnTo>
                  <a:pt x="144" y="245"/>
                </a:lnTo>
                <a:lnTo>
                  <a:pt x="144" y="251"/>
                </a:lnTo>
                <a:lnTo>
                  <a:pt x="144" y="253"/>
                </a:lnTo>
                <a:lnTo>
                  <a:pt x="142" y="253"/>
                </a:lnTo>
                <a:lnTo>
                  <a:pt x="139" y="253"/>
                </a:lnTo>
                <a:lnTo>
                  <a:pt x="137" y="253"/>
                </a:lnTo>
                <a:lnTo>
                  <a:pt x="134" y="253"/>
                </a:lnTo>
                <a:lnTo>
                  <a:pt x="129" y="253"/>
                </a:lnTo>
                <a:lnTo>
                  <a:pt x="124" y="253"/>
                </a:lnTo>
                <a:lnTo>
                  <a:pt x="124" y="254"/>
                </a:lnTo>
                <a:lnTo>
                  <a:pt x="124" y="258"/>
                </a:lnTo>
                <a:lnTo>
                  <a:pt x="121" y="258"/>
                </a:lnTo>
                <a:lnTo>
                  <a:pt x="116" y="258"/>
                </a:lnTo>
                <a:lnTo>
                  <a:pt x="113" y="258"/>
                </a:lnTo>
                <a:lnTo>
                  <a:pt x="110" y="258"/>
                </a:lnTo>
                <a:lnTo>
                  <a:pt x="108" y="258"/>
                </a:lnTo>
                <a:lnTo>
                  <a:pt x="107" y="258"/>
                </a:lnTo>
                <a:lnTo>
                  <a:pt x="105" y="258"/>
                </a:lnTo>
                <a:lnTo>
                  <a:pt x="102" y="258"/>
                </a:lnTo>
                <a:lnTo>
                  <a:pt x="100" y="258"/>
                </a:lnTo>
                <a:lnTo>
                  <a:pt x="97" y="258"/>
                </a:lnTo>
                <a:lnTo>
                  <a:pt x="94" y="258"/>
                </a:lnTo>
                <a:lnTo>
                  <a:pt x="92" y="258"/>
                </a:lnTo>
                <a:lnTo>
                  <a:pt x="91" y="258"/>
                </a:lnTo>
                <a:lnTo>
                  <a:pt x="89" y="258"/>
                </a:lnTo>
                <a:lnTo>
                  <a:pt x="88" y="258"/>
                </a:lnTo>
                <a:lnTo>
                  <a:pt x="86" y="258"/>
                </a:lnTo>
                <a:lnTo>
                  <a:pt x="83" y="258"/>
                </a:lnTo>
                <a:lnTo>
                  <a:pt x="80" y="258"/>
                </a:lnTo>
                <a:lnTo>
                  <a:pt x="78" y="258"/>
                </a:lnTo>
                <a:lnTo>
                  <a:pt x="75" y="258"/>
                </a:lnTo>
                <a:lnTo>
                  <a:pt x="75" y="259"/>
                </a:lnTo>
                <a:lnTo>
                  <a:pt x="75" y="261"/>
                </a:lnTo>
                <a:lnTo>
                  <a:pt x="73" y="261"/>
                </a:lnTo>
                <a:lnTo>
                  <a:pt x="72" y="261"/>
                </a:lnTo>
                <a:lnTo>
                  <a:pt x="70" y="261"/>
                </a:lnTo>
                <a:lnTo>
                  <a:pt x="68" y="261"/>
                </a:lnTo>
                <a:lnTo>
                  <a:pt x="67" y="261"/>
                </a:lnTo>
                <a:lnTo>
                  <a:pt x="65" y="261"/>
                </a:lnTo>
                <a:lnTo>
                  <a:pt x="64" y="261"/>
                </a:lnTo>
                <a:lnTo>
                  <a:pt x="62" y="261"/>
                </a:lnTo>
                <a:lnTo>
                  <a:pt x="59" y="261"/>
                </a:lnTo>
                <a:lnTo>
                  <a:pt x="59" y="259"/>
                </a:lnTo>
                <a:lnTo>
                  <a:pt x="59" y="258"/>
                </a:lnTo>
                <a:lnTo>
                  <a:pt x="59" y="256"/>
                </a:lnTo>
                <a:lnTo>
                  <a:pt x="59" y="254"/>
                </a:lnTo>
                <a:lnTo>
                  <a:pt x="59" y="253"/>
                </a:lnTo>
                <a:lnTo>
                  <a:pt x="59" y="246"/>
                </a:lnTo>
                <a:lnTo>
                  <a:pt x="59" y="245"/>
                </a:lnTo>
                <a:lnTo>
                  <a:pt x="59" y="243"/>
                </a:lnTo>
                <a:lnTo>
                  <a:pt x="59" y="242"/>
                </a:lnTo>
                <a:lnTo>
                  <a:pt x="59" y="240"/>
                </a:lnTo>
                <a:lnTo>
                  <a:pt x="59" y="238"/>
                </a:lnTo>
                <a:lnTo>
                  <a:pt x="59" y="237"/>
                </a:lnTo>
                <a:lnTo>
                  <a:pt x="57" y="235"/>
                </a:lnTo>
                <a:lnTo>
                  <a:pt x="57" y="234"/>
                </a:lnTo>
                <a:lnTo>
                  <a:pt x="56" y="235"/>
                </a:lnTo>
                <a:lnTo>
                  <a:pt x="56" y="234"/>
                </a:lnTo>
                <a:lnTo>
                  <a:pt x="54" y="234"/>
                </a:lnTo>
                <a:lnTo>
                  <a:pt x="54" y="232"/>
                </a:lnTo>
                <a:lnTo>
                  <a:pt x="52" y="232"/>
                </a:lnTo>
                <a:lnTo>
                  <a:pt x="52" y="230"/>
                </a:lnTo>
                <a:lnTo>
                  <a:pt x="52" y="229"/>
                </a:lnTo>
                <a:lnTo>
                  <a:pt x="54" y="229"/>
                </a:lnTo>
                <a:lnTo>
                  <a:pt x="54" y="227"/>
                </a:lnTo>
                <a:lnTo>
                  <a:pt x="52" y="226"/>
                </a:lnTo>
                <a:lnTo>
                  <a:pt x="54" y="226"/>
                </a:lnTo>
                <a:lnTo>
                  <a:pt x="54" y="224"/>
                </a:lnTo>
                <a:lnTo>
                  <a:pt x="52" y="224"/>
                </a:lnTo>
                <a:lnTo>
                  <a:pt x="52" y="226"/>
                </a:lnTo>
                <a:lnTo>
                  <a:pt x="52" y="224"/>
                </a:lnTo>
                <a:lnTo>
                  <a:pt x="52" y="222"/>
                </a:lnTo>
                <a:lnTo>
                  <a:pt x="54" y="222"/>
                </a:lnTo>
                <a:lnTo>
                  <a:pt x="52" y="222"/>
                </a:lnTo>
                <a:lnTo>
                  <a:pt x="52" y="221"/>
                </a:lnTo>
                <a:lnTo>
                  <a:pt x="51" y="221"/>
                </a:lnTo>
                <a:lnTo>
                  <a:pt x="52" y="219"/>
                </a:lnTo>
                <a:lnTo>
                  <a:pt x="51" y="219"/>
                </a:lnTo>
                <a:lnTo>
                  <a:pt x="51" y="218"/>
                </a:lnTo>
                <a:lnTo>
                  <a:pt x="49" y="218"/>
                </a:lnTo>
                <a:lnTo>
                  <a:pt x="48" y="218"/>
                </a:lnTo>
                <a:lnTo>
                  <a:pt x="46" y="218"/>
                </a:lnTo>
                <a:lnTo>
                  <a:pt x="46" y="219"/>
                </a:lnTo>
                <a:lnTo>
                  <a:pt x="44" y="219"/>
                </a:lnTo>
                <a:lnTo>
                  <a:pt x="44" y="218"/>
                </a:lnTo>
                <a:lnTo>
                  <a:pt x="44" y="216"/>
                </a:lnTo>
                <a:lnTo>
                  <a:pt x="43" y="216"/>
                </a:lnTo>
                <a:lnTo>
                  <a:pt x="41" y="216"/>
                </a:lnTo>
                <a:lnTo>
                  <a:pt x="41" y="214"/>
                </a:lnTo>
                <a:lnTo>
                  <a:pt x="40" y="214"/>
                </a:lnTo>
                <a:lnTo>
                  <a:pt x="38" y="214"/>
                </a:lnTo>
                <a:lnTo>
                  <a:pt x="38" y="213"/>
                </a:lnTo>
                <a:lnTo>
                  <a:pt x="36" y="213"/>
                </a:lnTo>
                <a:lnTo>
                  <a:pt x="38" y="213"/>
                </a:lnTo>
                <a:lnTo>
                  <a:pt x="38" y="211"/>
                </a:lnTo>
                <a:lnTo>
                  <a:pt x="36" y="211"/>
                </a:lnTo>
                <a:lnTo>
                  <a:pt x="35" y="211"/>
                </a:lnTo>
                <a:lnTo>
                  <a:pt x="35" y="210"/>
                </a:lnTo>
                <a:lnTo>
                  <a:pt x="35" y="208"/>
                </a:lnTo>
                <a:lnTo>
                  <a:pt x="35" y="206"/>
                </a:lnTo>
                <a:lnTo>
                  <a:pt x="33" y="206"/>
                </a:lnTo>
                <a:lnTo>
                  <a:pt x="33" y="208"/>
                </a:lnTo>
                <a:lnTo>
                  <a:pt x="32" y="206"/>
                </a:lnTo>
                <a:lnTo>
                  <a:pt x="33" y="206"/>
                </a:lnTo>
                <a:lnTo>
                  <a:pt x="32" y="206"/>
                </a:lnTo>
                <a:lnTo>
                  <a:pt x="33" y="206"/>
                </a:lnTo>
                <a:lnTo>
                  <a:pt x="33" y="205"/>
                </a:lnTo>
                <a:lnTo>
                  <a:pt x="32" y="205"/>
                </a:lnTo>
                <a:lnTo>
                  <a:pt x="32" y="203"/>
                </a:lnTo>
                <a:lnTo>
                  <a:pt x="30" y="203"/>
                </a:lnTo>
                <a:lnTo>
                  <a:pt x="28" y="203"/>
                </a:lnTo>
                <a:lnTo>
                  <a:pt x="28" y="202"/>
                </a:lnTo>
                <a:lnTo>
                  <a:pt x="27" y="202"/>
                </a:lnTo>
                <a:lnTo>
                  <a:pt x="27" y="200"/>
                </a:lnTo>
                <a:lnTo>
                  <a:pt x="27" y="198"/>
                </a:lnTo>
                <a:lnTo>
                  <a:pt x="25" y="198"/>
                </a:lnTo>
                <a:lnTo>
                  <a:pt x="24" y="197"/>
                </a:lnTo>
                <a:lnTo>
                  <a:pt x="25" y="197"/>
                </a:lnTo>
                <a:lnTo>
                  <a:pt x="24" y="197"/>
                </a:lnTo>
                <a:lnTo>
                  <a:pt x="24" y="195"/>
                </a:lnTo>
                <a:lnTo>
                  <a:pt x="24" y="194"/>
                </a:lnTo>
                <a:lnTo>
                  <a:pt x="22" y="194"/>
                </a:lnTo>
                <a:lnTo>
                  <a:pt x="24" y="194"/>
                </a:lnTo>
                <a:lnTo>
                  <a:pt x="24" y="192"/>
                </a:lnTo>
                <a:lnTo>
                  <a:pt x="24" y="190"/>
                </a:lnTo>
                <a:lnTo>
                  <a:pt x="24" y="189"/>
                </a:lnTo>
                <a:lnTo>
                  <a:pt x="24" y="187"/>
                </a:lnTo>
                <a:lnTo>
                  <a:pt x="22" y="187"/>
                </a:lnTo>
                <a:lnTo>
                  <a:pt x="20" y="187"/>
                </a:lnTo>
                <a:lnTo>
                  <a:pt x="20" y="186"/>
                </a:lnTo>
                <a:lnTo>
                  <a:pt x="19" y="187"/>
                </a:lnTo>
                <a:lnTo>
                  <a:pt x="19" y="186"/>
                </a:lnTo>
                <a:lnTo>
                  <a:pt x="17" y="186"/>
                </a:lnTo>
                <a:lnTo>
                  <a:pt x="17" y="184"/>
                </a:lnTo>
                <a:lnTo>
                  <a:pt x="16" y="184"/>
                </a:lnTo>
                <a:lnTo>
                  <a:pt x="16" y="182"/>
                </a:lnTo>
                <a:lnTo>
                  <a:pt x="16" y="181"/>
                </a:lnTo>
                <a:lnTo>
                  <a:pt x="14" y="182"/>
                </a:lnTo>
                <a:lnTo>
                  <a:pt x="14" y="181"/>
                </a:lnTo>
                <a:lnTo>
                  <a:pt x="12" y="181"/>
                </a:lnTo>
                <a:lnTo>
                  <a:pt x="11" y="181"/>
                </a:lnTo>
                <a:lnTo>
                  <a:pt x="11" y="179"/>
                </a:lnTo>
                <a:lnTo>
                  <a:pt x="12" y="179"/>
                </a:lnTo>
                <a:lnTo>
                  <a:pt x="14" y="179"/>
                </a:lnTo>
                <a:lnTo>
                  <a:pt x="12" y="179"/>
                </a:lnTo>
                <a:lnTo>
                  <a:pt x="12" y="178"/>
                </a:lnTo>
                <a:lnTo>
                  <a:pt x="12" y="176"/>
                </a:lnTo>
                <a:lnTo>
                  <a:pt x="11" y="176"/>
                </a:lnTo>
                <a:lnTo>
                  <a:pt x="11" y="174"/>
                </a:lnTo>
                <a:lnTo>
                  <a:pt x="9" y="174"/>
                </a:lnTo>
                <a:lnTo>
                  <a:pt x="9" y="173"/>
                </a:lnTo>
                <a:lnTo>
                  <a:pt x="9" y="171"/>
                </a:lnTo>
                <a:lnTo>
                  <a:pt x="8" y="171"/>
                </a:lnTo>
                <a:lnTo>
                  <a:pt x="8" y="170"/>
                </a:lnTo>
                <a:lnTo>
                  <a:pt x="8" y="168"/>
                </a:lnTo>
                <a:lnTo>
                  <a:pt x="6" y="168"/>
                </a:lnTo>
                <a:lnTo>
                  <a:pt x="6" y="166"/>
                </a:lnTo>
                <a:lnTo>
                  <a:pt x="6" y="165"/>
                </a:lnTo>
                <a:lnTo>
                  <a:pt x="6" y="163"/>
                </a:lnTo>
                <a:lnTo>
                  <a:pt x="4" y="163"/>
                </a:lnTo>
                <a:lnTo>
                  <a:pt x="4" y="162"/>
                </a:lnTo>
                <a:lnTo>
                  <a:pt x="6" y="162"/>
                </a:lnTo>
                <a:lnTo>
                  <a:pt x="8" y="162"/>
                </a:lnTo>
                <a:lnTo>
                  <a:pt x="6" y="160"/>
                </a:lnTo>
                <a:lnTo>
                  <a:pt x="4" y="160"/>
                </a:lnTo>
                <a:lnTo>
                  <a:pt x="4" y="158"/>
                </a:lnTo>
                <a:lnTo>
                  <a:pt x="6" y="158"/>
                </a:lnTo>
                <a:lnTo>
                  <a:pt x="6" y="157"/>
                </a:lnTo>
                <a:lnTo>
                  <a:pt x="6" y="155"/>
                </a:lnTo>
                <a:lnTo>
                  <a:pt x="6" y="154"/>
                </a:lnTo>
                <a:lnTo>
                  <a:pt x="4" y="154"/>
                </a:lnTo>
                <a:lnTo>
                  <a:pt x="4" y="152"/>
                </a:lnTo>
                <a:lnTo>
                  <a:pt x="4" y="150"/>
                </a:lnTo>
                <a:lnTo>
                  <a:pt x="3" y="150"/>
                </a:lnTo>
                <a:lnTo>
                  <a:pt x="3" y="149"/>
                </a:lnTo>
                <a:lnTo>
                  <a:pt x="3" y="147"/>
                </a:lnTo>
                <a:lnTo>
                  <a:pt x="3" y="146"/>
                </a:lnTo>
                <a:lnTo>
                  <a:pt x="1" y="146"/>
                </a:lnTo>
                <a:lnTo>
                  <a:pt x="0" y="146"/>
                </a:lnTo>
                <a:lnTo>
                  <a:pt x="0" y="144"/>
                </a:lnTo>
                <a:lnTo>
                  <a:pt x="0" y="136"/>
                </a:lnTo>
                <a:lnTo>
                  <a:pt x="0" y="131"/>
                </a:lnTo>
                <a:lnTo>
                  <a:pt x="0" y="130"/>
                </a:lnTo>
                <a:lnTo>
                  <a:pt x="0" y="126"/>
                </a:lnTo>
                <a:lnTo>
                  <a:pt x="0" y="123"/>
                </a:lnTo>
                <a:lnTo>
                  <a:pt x="0" y="118"/>
                </a:lnTo>
                <a:lnTo>
                  <a:pt x="0" y="115"/>
                </a:lnTo>
                <a:lnTo>
                  <a:pt x="0" y="110"/>
                </a:lnTo>
                <a:lnTo>
                  <a:pt x="1" y="110"/>
                </a:lnTo>
                <a:lnTo>
                  <a:pt x="3" y="110"/>
                </a:lnTo>
                <a:lnTo>
                  <a:pt x="6" y="110"/>
                </a:lnTo>
                <a:lnTo>
                  <a:pt x="8" y="110"/>
                </a:lnTo>
                <a:lnTo>
                  <a:pt x="9" y="110"/>
                </a:lnTo>
                <a:lnTo>
                  <a:pt x="11" y="110"/>
                </a:lnTo>
                <a:lnTo>
                  <a:pt x="12" y="110"/>
                </a:lnTo>
                <a:lnTo>
                  <a:pt x="14" y="110"/>
                </a:lnTo>
                <a:lnTo>
                  <a:pt x="16" y="110"/>
                </a:lnTo>
                <a:lnTo>
                  <a:pt x="17" y="110"/>
                </a:lnTo>
                <a:lnTo>
                  <a:pt x="19" y="110"/>
                </a:lnTo>
                <a:lnTo>
                  <a:pt x="19" y="102"/>
                </a:lnTo>
                <a:lnTo>
                  <a:pt x="19" y="93"/>
                </a:lnTo>
                <a:lnTo>
                  <a:pt x="19" y="90"/>
                </a:lnTo>
                <a:lnTo>
                  <a:pt x="19" y="85"/>
                </a:lnTo>
                <a:lnTo>
                  <a:pt x="19" y="80"/>
                </a:lnTo>
                <a:lnTo>
                  <a:pt x="19" y="77"/>
                </a:lnTo>
                <a:lnTo>
                  <a:pt x="19" y="72"/>
                </a:lnTo>
                <a:lnTo>
                  <a:pt x="19" y="69"/>
                </a:lnTo>
                <a:lnTo>
                  <a:pt x="19" y="67"/>
                </a:lnTo>
                <a:lnTo>
                  <a:pt x="19" y="66"/>
                </a:lnTo>
                <a:lnTo>
                  <a:pt x="19" y="63"/>
                </a:lnTo>
                <a:lnTo>
                  <a:pt x="19" y="61"/>
                </a:lnTo>
                <a:lnTo>
                  <a:pt x="19" y="59"/>
                </a:lnTo>
                <a:lnTo>
                  <a:pt x="19" y="53"/>
                </a:lnTo>
                <a:lnTo>
                  <a:pt x="19" y="51"/>
                </a:lnTo>
                <a:lnTo>
                  <a:pt x="19" y="45"/>
                </a:lnTo>
                <a:lnTo>
                  <a:pt x="20" y="45"/>
                </a:lnTo>
                <a:lnTo>
                  <a:pt x="20" y="43"/>
                </a:lnTo>
                <a:lnTo>
                  <a:pt x="22" y="42"/>
                </a:lnTo>
                <a:lnTo>
                  <a:pt x="24" y="42"/>
                </a:lnTo>
                <a:lnTo>
                  <a:pt x="25" y="40"/>
                </a:lnTo>
                <a:lnTo>
                  <a:pt x="25" y="39"/>
                </a:lnTo>
                <a:lnTo>
                  <a:pt x="27" y="39"/>
                </a:lnTo>
                <a:lnTo>
                  <a:pt x="27" y="37"/>
                </a:lnTo>
                <a:lnTo>
                  <a:pt x="28" y="35"/>
                </a:lnTo>
                <a:lnTo>
                  <a:pt x="30" y="35"/>
                </a:lnTo>
                <a:lnTo>
                  <a:pt x="32" y="35"/>
                </a:lnTo>
                <a:lnTo>
                  <a:pt x="33" y="35"/>
                </a:lnTo>
                <a:lnTo>
                  <a:pt x="33" y="37"/>
                </a:lnTo>
                <a:lnTo>
                  <a:pt x="35" y="37"/>
                </a:lnTo>
                <a:lnTo>
                  <a:pt x="36" y="37"/>
                </a:lnTo>
                <a:lnTo>
                  <a:pt x="38" y="39"/>
                </a:lnTo>
                <a:lnTo>
                  <a:pt x="40" y="39"/>
                </a:lnTo>
                <a:lnTo>
                  <a:pt x="41" y="39"/>
                </a:lnTo>
                <a:lnTo>
                  <a:pt x="43" y="37"/>
                </a:lnTo>
                <a:lnTo>
                  <a:pt x="41" y="37"/>
                </a:lnTo>
                <a:lnTo>
                  <a:pt x="43" y="37"/>
                </a:lnTo>
                <a:lnTo>
                  <a:pt x="43" y="35"/>
                </a:lnTo>
                <a:lnTo>
                  <a:pt x="44" y="37"/>
                </a:lnTo>
                <a:lnTo>
                  <a:pt x="46" y="37"/>
                </a:lnTo>
                <a:lnTo>
                  <a:pt x="46" y="35"/>
                </a:lnTo>
                <a:lnTo>
                  <a:pt x="44" y="34"/>
                </a:lnTo>
                <a:lnTo>
                  <a:pt x="44" y="32"/>
                </a:lnTo>
                <a:lnTo>
                  <a:pt x="46" y="31"/>
                </a:lnTo>
                <a:lnTo>
                  <a:pt x="46" y="29"/>
                </a:lnTo>
                <a:lnTo>
                  <a:pt x="48" y="29"/>
                </a:lnTo>
                <a:lnTo>
                  <a:pt x="49" y="29"/>
                </a:lnTo>
                <a:lnTo>
                  <a:pt x="49" y="31"/>
                </a:lnTo>
                <a:lnTo>
                  <a:pt x="51" y="31"/>
                </a:lnTo>
                <a:lnTo>
                  <a:pt x="52" y="31"/>
                </a:lnTo>
                <a:lnTo>
                  <a:pt x="52" y="29"/>
                </a:lnTo>
                <a:lnTo>
                  <a:pt x="56" y="19"/>
                </a:lnTo>
                <a:lnTo>
                  <a:pt x="56" y="18"/>
                </a:lnTo>
                <a:lnTo>
                  <a:pt x="57" y="10"/>
                </a:lnTo>
                <a:lnTo>
                  <a:pt x="57" y="8"/>
                </a:lnTo>
                <a:lnTo>
                  <a:pt x="59" y="5"/>
                </a:lnTo>
                <a:lnTo>
                  <a:pt x="59" y="2"/>
                </a:lnTo>
                <a:lnTo>
                  <a:pt x="59" y="0"/>
                </a:lnTo>
                <a:lnTo>
                  <a:pt x="65" y="7"/>
                </a:lnTo>
                <a:lnTo>
                  <a:pt x="68" y="7"/>
                </a:lnTo>
                <a:lnTo>
                  <a:pt x="70" y="7"/>
                </a:lnTo>
                <a:lnTo>
                  <a:pt x="72" y="8"/>
                </a:lnTo>
                <a:lnTo>
                  <a:pt x="73" y="8"/>
                </a:lnTo>
                <a:lnTo>
                  <a:pt x="76" y="8"/>
                </a:lnTo>
                <a:lnTo>
                  <a:pt x="78" y="10"/>
                </a:lnTo>
                <a:lnTo>
                  <a:pt x="80" y="11"/>
                </a:lnTo>
                <a:lnTo>
                  <a:pt x="83" y="16"/>
                </a:lnTo>
                <a:lnTo>
                  <a:pt x="84" y="16"/>
                </a:lnTo>
                <a:lnTo>
                  <a:pt x="88" y="19"/>
                </a:lnTo>
                <a:lnTo>
                  <a:pt x="89" y="21"/>
                </a:lnTo>
                <a:lnTo>
                  <a:pt x="92" y="21"/>
                </a:lnTo>
                <a:lnTo>
                  <a:pt x="94" y="21"/>
                </a:lnTo>
                <a:lnTo>
                  <a:pt x="96" y="23"/>
                </a:lnTo>
                <a:lnTo>
                  <a:pt x="97" y="24"/>
                </a:lnTo>
                <a:lnTo>
                  <a:pt x="99" y="26"/>
                </a:lnTo>
                <a:lnTo>
                  <a:pt x="100" y="26"/>
                </a:lnTo>
                <a:lnTo>
                  <a:pt x="102" y="27"/>
                </a:lnTo>
                <a:lnTo>
                  <a:pt x="107" y="29"/>
                </a:lnTo>
                <a:lnTo>
                  <a:pt x="108" y="29"/>
                </a:lnTo>
                <a:lnTo>
                  <a:pt x="110" y="29"/>
                </a:lnTo>
                <a:lnTo>
                  <a:pt x="112" y="29"/>
                </a:lnTo>
                <a:lnTo>
                  <a:pt x="118" y="29"/>
                </a:lnTo>
                <a:lnTo>
                  <a:pt x="120" y="29"/>
                </a:lnTo>
                <a:lnTo>
                  <a:pt x="123" y="29"/>
                </a:lnTo>
                <a:lnTo>
                  <a:pt x="123" y="31"/>
                </a:lnTo>
                <a:lnTo>
                  <a:pt x="124" y="31"/>
                </a:lnTo>
                <a:lnTo>
                  <a:pt x="126" y="31"/>
                </a:lnTo>
                <a:lnTo>
                  <a:pt x="128" y="31"/>
                </a:lnTo>
                <a:lnTo>
                  <a:pt x="129" y="31"/>
                </a:lnTo>
                <a:lnTo>
                  <a:pt x="131" y="32"/>
                </a:lnTo>
                <a:lnTo>
                  <a:pt x="134" y="34"/>
                </a:lnTo>
                <a:lnTo>
                  <a:pt x="139" y="39"/>
                </a:lnTo>
                <a:lnTo>
                  <a:pt x="140" y="40"/>
                </a:lnTo>
                <a:lnTo>
                  <a:pt x="145" y="40"/>
                </a:lnTo>
                <a:lnTo>
                  <a:pt x="147" y="42"/>
                </a:lnTo>
                <a:lnTo>
                  <a:pt x="148" y="42"/>
                </a:lnTo>
                <a:lnTo>
                  <a:pt x="150" y="42"/>
                </a:lnTo>
                <a:lnTo>
                  <a:pt x="152" y="43"/>
                </a:lnTo>
                <a:lnTo>
                  <a:pt x="156" y="43"/>
                </a:lnTo>
                <a:lnTo>
                  <a:pt x="158" y="43"/>
                </a:lnTo>
                <a:lnTo>
                  <a:pt x="160" y="43"/>
                </a:lnTo>
                <a:lnTo>
                  <a:pt x="160" y="42"/>
                </a:lnTo>
                <a:lnTo>
                  <a:pt x="163" y="40"/>
                </a:lnTo>
                <a:lnTo>
                  <a:pt x="164" y="40"/>
                </a:lnTo>
                <a:lnTo>
                  <a:pt x="172" y="40"/>
                </a:lnTo>
                <a:lnTo>
                  <a:pt x="174" y="40"/>
                </a:lnTo>
                <a:lnTo>
                  <a:pt x="176" y="40"/>
                </a:lnTo>
                <a:lnTo>
                  <a:pt x="177" y="39"/>
                </a:lnTo>
                <a:lnTo>
                  <a:pt x="177" y="40"/>
                </a:lnTo>
                <a:lnTo>
                  <a:pt x="180" y="40"/>
                </a:lnTo>
                <a:close/>
              </a:path>
            </a:pathLst>
          </a:custGeom>
          <a:solidFill>
            <a:srgbClr val="B56B7F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54" name="Freeform 6"/>
          <p:cNvSpPr>
            <a:spLocks/>
          </p:cNvSpPr>
          <p:nvPr/>
        </p:nvSpPr>
        <p:spPr bwMode="auto">
          <a:xfrm>
            <a:off x="4673600" y="5805488"/>
            <a:ext cx="314325" cy="393700"/>
          </a:xfrm>
          <a:custGeom>
            <a:avLst/>
            <a:gdLst/>
            <a:ahLst/>
            <a:cxnLst>
              <a:cxn ang="0">
                <a:pos x="118" y="52"/>
              </a:cxn>
              <a:cxn ang="0">
                <a:pos x="150" y="50"/>
              </a:cxn>
              <a:cxn ang="0">
                <a:pos x="178" y="52"/>
              </a:cxn>
              <a:cxn ang="0">
                <a:pos x="198" y="68"/>
              </a:cxn>
              <a:cxn ang="0">
                <a:pos x="198" y="95"/>
              </a:cxn>
              <a:cxn ang="0">
                <a:pos x="192" y="112"/>
              </a:cxn>
              <a:cxn ang="0">
                <a:pos x="187" y="135"/>
              </a:cxn>
              <a:cxn ang="0">
                <a:pos x="181" y="140"/>
              </a:cxn>
              <a:cxn ang="0">
                <a:pos x="174" y="143"/>
              </a:cxn>
              <a:cxn ang="0">
                <a:pos x="174" y="151"/>
              </a:cxn>
              <a:cxn ang="0">
                <a:pos x="173" y="162"/>
              </a:cxn>
              <a:cxn ang="0">
                <a:pos x="171" y="167"/>
              </a:cxn>
              <a:cxn ang="0">
                <a:pos x="170" y="175"/>
              </a:cxn>
              <a:cxn ang="0">
                <a:pos x="158" y="178"/>
              </a:cxn>
              <a:cxn ang="0">
                <a:pos x="155" y="181"/>
              </a:cxn>
              <a:cxn ang="0">
                <a:pos x="155" y="191"/>
              </a:cxn>
              <a:cxn ang="0">
                <a:pos x="154" y="197"/>
              </a:cxn>
              <a:cxn ang="0">
                <a:pos x="149" y="207"/>
              </a:cxn>
              <a:cxn ang="0">
                <a:pos x="146" y="212"/>
              </a:cxn>
              <a:cxn ang="0">
                <a:pos x="163" y="228"/>
              </a:cxn>
              <a:cxn ang="0">
                <a:pos x="173" y="248"/>
              </a:cxn>
              <a:cxn ang="0">
                <a:pos x="112" y="248"/>
              </a:cxn>
              <a:cxn ang="0">
                <a:pos x="99" y="245"/>
              </a:cxn>
              <a:cxn ang="0">
                <a:pos x="98" y="232"/>
              </a:cxn>
              <a:cxn ang="0">
                <a:pos x="90" y="228"/>
              </a:cxn>
              <a:cxn ang="0">
                <a:pos x="83" y="218"/>
              </a:cxn>
              <a:cxn ang="0">
                <a:pos x="82" y="208"/>
              </a:cxn>
              <a:cxn ang="0">
                <a:pos x="75" y="200"/>
              </a:cxn>
              <a:cxn ang="0">
                <a:pos x="67" y="196"/>
              </a:cxn>
              <a:cxn ang="0">
                <a:pos x="59" y="197"/>
              </a:cxn>
              <a:cxn ang="0">
                <a:pos x="53" y="194"/>
              </a:cxn>
              <a:cxn ang="0">
                <a:pos x="45" y="191"/>
              </a:cxn>
              <a:cxn ang="0">
                <a:pos x="38" y="188"/>
              </a:cxn>
              <a:cxn ang="0">
                <a:pos x="40" y="180"/>
              </a:cxn>
              <a:cxn ang="0">
                <a:pos x="32" y="175"/>
              </a:cxn>
              <a:cxn ang="0">
                <a:pos x="27" y="165"/>
              </a:cxn>
              <a:cxn ang="0">
                <a:pos x="22" y="157"/>
              </a:cxn>
              <a:cxn ang="0">
                <a:pos x="14" y="148"/>
              </a:cxn>
              <a:cxn ang="0">
                <a:pos x="8" y="143"/>
              </a:cxn>
              <a:cxn ang="0">
                <a:pos x="2" y="136"/>
              </a:cxn>
              <a:cxn ang="0">
                <a:pos x="0" y="122"/>
              </a:cxn>
              <a:cxn ang="0">
                <a:pos x="2" y="112"/>
              </a:cxn>
              <a:cxn ang="0">
                <a:pos x="5" y="101"/>
              </a:cxn>
              <a:cxn ang="0">
                <a:pos x="5" y="92"/>
              </a:cxn>
              <a:cxn ang="0">
                <a:pos x="16" y="87"/>
              </a:cxn>
              <a:cxn ang="0">
                <a:pos x="21" y="98"/>
              </a:cxn>
              <a:cxn ang="0">
                <a:pos x="29" y="101"/>
              </a:cxn>
              <a:cxn ang="0">
                <a:pos x="38" y="108"/>
              </a:cxn>
              <a:cxn ang="0">
                <a:pos x="48" y="101"/>
              </a:cxn>
              <a:cxn ang="0">
                <a:pos x="54" y="93"/>
              </a:cxn>
              <a:cxn ang="0">
                <a:pos x="53" y="84"/>
              </a:cxn>
              <a:cxn ang="0">
                <a:pos x="53" y="44"/>
              </a:cxn>
              <a:cxn ang="0">
                <a:pos x="53" y="26"/>
              </a:cxn>
              <a:cxn ang="0">
                <a:pos x="48" y="0"/>
              </a:cxn>
              <a:cxn ang="0">
                <a:pos x="58" y="7"/>
              </a:cxn>
              <a:cxn ang="0">
                <a:pos x="67" y="7"/>
              </a:cxn>
              <a:cxn ang="0">
                <a:pos x="78" y="10"/>
              </a:cxn>
              <a:cxn ang="0">
                <a:pos x="98" y="10"/>
              </a:cxn>
            </a:cxnLst>
            <a:rect l="0" t="0" r="r" b="b"/>
            <a:pathLst>
              <a:path w="198" h="248">
                <a:moveTo>
                  <a:pt x="110" y="10"/>
                </a:moveTo>
                <a:lnTo>
                  <a:pt x="110" y="12"/>
                </a:lnTo>
                <a:lnTo>
                  <a:pt x="110" y="32"/>
                </a:lnTo>
                <a:lnTo>
                  <a:pt x="110" y="34"/>
                </a:lnTo>
                <a:lnTo>
                  <a:pt x="110" y="36"/>
                </a:lnTo>
                <a:lnTo>
                  <a:pt x="110" y="45"/>
                </a:lnTo>
                <a:lnTo>
                  <a:pt x="110" y="52"/>
                </a:lnTo>
                <a:lnTo>
                  <a:pt x="118" y="52"/>
                </a:lnTo>
                <a:lnTo>
                  <a:pt x="122" y="52"/>
                </a:lnTo>
                <a:lnTo>
                  <a:pt x="123" y="52"/>
                </a:lnTo>
                <a:lnTo>
                  <a:pt x="126" y="52"/>
                </a:lnTo>
                <a:lnTo>
                  <a:pt x="136" y="50"/>
                </a:lnTo>
                <a:lnTo>
                  <a:pt x="144" y="50"/>
                </a:lnTo>
                <a:lnTo>
                  <a:pt x="146" y="50"/>
                </a:lnTo>
                <a:lnTo>
                  <a:pt x="149" y="50"/>
                </a:lnTo>
                <a:lnTo>
                  <a:pt x="150" y="50"/>
                </a:lnTo>
                <a:lnTo>
                  <a:pt x="152" y="50"/>
                </a:lnTo>
                <a:lnTo>
                  <a:pt x="154" y="50"/>
                </a:lnTo>
                <a:lnTo>
                  <a:pt x="154" y="52"/>
                </a:lnTo>
                <a:lnTo>
                  <a:pt x="163" y="52"/>
                </a:lnTo>
                <a:lnTo>
                  <a:pt x="168" y="52"/>
                </a:lnTo>
                <a:lnTo>
                  <a:pt x="170" y="52"/>
                </a:lnTo>
                <a:lnTo>
                  <a:pt x="174" y="52"/>
                </a:lnTo>
                <a:lnTo>
                  <a:pt x="178" y="52"/>
                </a:lnTo>
                <a:lnTo>
                  <a:pt x="187" y="52"/>
                </a:lnTo>
                <a:lnTo>
                  <a:pt x="189" y="52"/>
                </a:lnTo>
                <a:lnTo>
                  <a:pt x="197" y="52"/>
                </a:lnTo>
                <a:lnTo>
                  <a:pt x="198" y="52"/>
                </a:lnTo>
                <a:lnTo>
                  <a:pt x="198" y="55"/>
                </a:lnTo>
                <a:lnTo>
                  <a:pt x="198" y="58"/>
                </a:lnTo>
                <a:lnTo>
                  <a:pt x="198" y="60"/>
                </a:lnTo>
                <a:lnTo>
                  <a:pt x="198" y="68"/>
                </a:lnTo>
                <a:lnTo>
                  <a:pt x="198" y="76"/>
                </a:lnTo>
                <a:lnTo>
                  <a:pt x="198" y="84"/>
                </a:lnTo>
                <a:lnTo>
                  <a:pt x="198" y="87"/>
                </a:lnTo>
                <a:lnTo>
                  <a:pt x="198" y="88"/>
                </a:lnTo>
                <a:lnTo>
                  <a:pt x="198" y="90"/>
                </a:lnTo>
                <a:lnTo>
                  <a:pt x="198" y="92"/>
                </a:lnTo>
                <a:lnTo>
                  <a:pt x="198" y="93"/>
                </a:lnTo>
                <a:lnTo>
                  <a:pt x="198" y="95"/>
                </a:lnTo>
                <a:lnTo>
                  <a:pt x="198" y="96"/>
                </a:lnTo>
                <a:lnTo>
                  <a:pt x="198" y="98"/>
                </a:lnTo>
                <a:lnTo>
                  <a:pt x="198" y="100"/>
                </a:lnTo>
                <a:lnTo>
                  <a:pt x="198" y="103"/>
                </a:lnTo>
                <a:lnTo>
                  <a:pt x="198" y="108"/>
                </a:lnTo>
                <a:lnTo>
                  <a:pt x="198" y="112"/>
                </a:lnTo>
                <a:lnTo>
                  <a:pt x="195" y="112"/>
                </a:lnTo>
                <a:lnTo>
                  <a:pt x="192" y="112"/>
                </a:lnTo>
                <a:lnTo>
                  <a:pt x="189" y="112"/>
                </a:lnTo>
                <a:lnTo>
                  <a:pt x="189" y="120"/>
                </a:lnTo>
                <a:lnTo>
                  <a:pt x="189" y="122"/>
                </a:lnTo>
                <a:lnTo>
                  <a:pt x="189" y="125"/>
                </a:lnTo>
                <a:lnTo>
                  <a:pt x="189" y="127"/>
                </a:lnTo>
                <a:lnTo>
                  <a:pt x="189" y="133"/>
                </a:lnTo>
                <a:lnTo>
                  <a:pt x="187" y="133"/>
                </a:lnTo>
                <a:lnTo>
                  <a:pt x="187" y="135"/>
                </a:lnTo>
                <a:lnTo>
                  <a:pt x="186" y="135"/>
                </a:lnTo>
                <a:lnTo>
                  <a:pt x="184" y="133"/>
                </a:lnTo>
                <a:lnTo>
                  <a:pt x="182" y="133"/>
                </a:lnTo>
                <a:lnTo>
                  <a:pt x="181" y="133"/>
                </a:lnTo>
                <a:lnTo>
                  <a:pt x="181" y="135"/>
                </a:lnTo>
                <a:lnTo>
                  <a:pt x="181" y="136"/>
                </a:lnTo>
                <a:lnTo>
                  <a:pt x="181" y="138"/>
                </a:lnTo>
                <a:lnTo>
                  <a:pt x="181" y="140"/>
                </a:lnTo>
                <a:lnTo>
                  <a:pt x="179" y="140"/>
                </a:lnTo>
                <a:lnTo>
                  <a:pt x="178" y="140"/>
                </a:lnTo>
                <a:lnTo>
                  <a:pt x="178" y="141"/>
                </a:lnTo>
                <a:lnTo>
                  <a:pt x="178" y="140"/>
                </a:lnTo>
                <a:lnTo>
                  <a:pt x="178" y="141"/>
                </a:lnTo>
                <a:lnTo>
                  <a:pt x="176" y="141"/>
                </a:lnTo>
                <a:lnTo>
                  <a:pt x="174" y="141"/>
                </a:lnTo>
                <a:lnTo>
                  <a:pt x="174" y="143"/>
                </a:lnTo>
                <a:lnTo>
                  <a:pt x="174" y="144"/>
                </a:lnTo>
                <a:lnTo>
                  <a:pt x="176" y="144"/>
                </a:lnTo>
                <a:lnTo>
                  <a:pt x="174" y="146"/>
                </a:lnTo>
                <a:lnTo>
                  <a:pt x="174" y="148"/>
                </a:lnTo>
                <a:lnTo>
                  <a:pt x="176" y="148"/>
                </a:lnTo>
                <a:lnTo>
                  <a:pt x="176" y="149"/>
                </a:lnTo>
                <a:lnTo>
                  <a:pt x="176" y="151"/>
                </a:lnTo>
                <a:lnTo>
                  <a:pt x="174" y="151"/>
                </a:lnTo>
                <a:lnTo>
                  <a:pt x="174" y="152"/>
                </a:lnTo>
                <a:lnTo>
                  <a:pt x="174" y="154"/>
                </a:lnTo>
                <a:lnTo>
                  <a:pt x="173" y="154"/>
                </a:lnTo>
                <a:lnTo>
                  <a:pt x="173" y="156"/>
                </a:lnTo>
                <a:lnTo>
                  <a:pt x="173" y="157"/>
                </a:lnTo>
                <a:lnTo>
                  <a:pt x="173" y="159"/>
                </a:lnTo>
                <a:lnTo>
                  <a:pt x="173" y="160"/>
                </a:lnTo>
                <a:lnTo>
                  <a:pt x="173" y="162"/>
                </a:lnTo>
                <a:lnTo>
                  <a:pt x="174" y="162"/>
                </a:lnTo>
                <a:lnTo>
                  <a:pt x="174" y="164"/>
                </a:lnTo>
                <a:lnTo>
                  <a:pt x="173" y="164"/>
                </a:lnTo>
                <a:lnTo>
                  <a:pt x="171" y="164"/>
                </a:lnTo>
                <a:lnTo>
                  <a:pt x="171" y="165"/>
                </a:lnTo>
                <a:lnTo>
                  <a:pt x="173" y="165"/>
                </a:lnTo>
                <a:lnTo>
                  <a:pt x="171" y="165"/>
                </a:lnTo>
                <a:lnTo>
                  <a:pt x="171" y="167"/>
                </a:lnTo>
                <a:lnTo>
                  <a:pt x="171" y="168"/>
                </a:lnTo>
                <a:lnTo>
                  <a:pt x="170" y="170"/>
                </a:lnTo>
                <a:lnTo>
                  <a:pt x="171" y="170"/>
                </a:lnTo>
                <a:lnTo>
                  <a:pt x="171" y="172"/>
                </a:lnTo>
                <a:lnTo>
                  <a:pt x="171" y="173"/>
                </a:lnTo>
                <a:lnTo>
                  <a:pt x="173" y="173"/>
                </a:lnTo>
                <a:lnTo>
                  <a:pt x="171" y="175"/>
                </a:lnTo>
                <a:lnTo>
                  <a:pt x="170" y="175"/>
                </a:lnTo>
                <a:lnTo>
                  <a:pt x="168" y="175"/>
                </a:lnTo>
                <a:lnTo>
                  <a:pt x="166" y="175"/>
                </a:lnTo>
                <a:lnTo>
                  <a:pt x="166" y="176"/>
                </a:lnTo>
                <a:lnTo>
                  <a:pt x="165" y="176"/>
                </a:lnTo>
                <a:lnTo>
                  <a:pt x="163" y="178"/>
                </a:lnTo>
                <a:lnTo>
                  <a:pt x="162" y="178"/>
                </a:lnTo>
                <a:lnTo>
                  <a:pt x="160" y="178"/>
                </a:lnTo>
                <a:lnTo>
                  <a:pt x="158" y="178"/>
                </a:lnTo>
                <a:lnTo>
                  <a:pt x="158" y="180"/>
                </a:lnTo>
                <a:lnTo>
                  <a:pt x="157" y="180"/>
                </a:lnTo>
                <a:lnTo>
                  <a:pt x="157" y="181"/>
                </a:lnTo>
                <a:lnTo>
                  <a:pt x="158" y="181"/>
                </a:lnTo>
                <a:lnTo>
                  <a:pt x="158" y="183"/>
                </a:lnTo>
                <a:lnTo>
                  <a:pt x="157" y="183"/>
                </a:lnTo>
                <a:lnTo>
                  <a:pt x="157" y="181"/>
                </a:lnTo>
                <a:lnTo>
                  <a:pt x="155" y="181"/>
                </a:lnTo>
                <a:lnTo>
                  <a:pt x="154" y="181"/>
                </a:lnTo>
                <a:lnTo>
                  <a:pt x="154" y="183"/>
                </a:lnTo>
                <a:lnTo>
                  <a:pt x="155" y="183"/>
                </a:lnTo>
                <a:lnTo>
                  <a:pt x="155" y="184"/>
                </a:lnTo>
                <a:lnTo>
                  <a:pt x="155" y="186"/>
                </a:lnTo>
                <a:lnTo>
                  <a:pt x="155" y="188"/>
                </a:lnTo>
                <a:lnTo>
                  <a:pt x="155" y="189"/>
                </a:lnTo>
                <a:lnTo>
                  <a:pt x="155" y="191"/>
                </a:lnTo>
                <a:lnTo>
                  <a:pt x="155" y="189"/>
                </a:lnTo>
                <a:lnTo>
                  <a:pt x="154" y="189"/>
                </a:lnTo>
                <a:lnTo>
                  <a:pt x="154" y="191"/>
                </a:lnTo>
                <a:lnTo>
                  <a:pt x="155" y="192"/>
                </a:lnTo>
                <a:lnTo>
                  <a:pt x="154" y="192"/>
                </a:lnTo>
                <a:lnTo>
                  <a:pt x="154" y="194"/>
                </a:lnTo>
                <a:lnTo>
                  <a:pt x="154" y="196"/>
                </a:lnTo>
                <a:lnTo>
                  <a:pt x="154" y="197"/>
                </a:lnTo>
                <a:lnTo>
                  <a:pt x="152" y="199"/>
                </a:lnTo>
                <a:lnTo>
                  <a:pt x="150" y="200"/>
                </a:lnTo>
                <a:lnTo>
                  <a:pt x="150" y="202"/>
                </a:lnTo>
                <a:lnTo>
                  <a:pt x="149" y="202"/>
                </a:lnTo>
                <a:lnTo>
                  <a:pt x="149" y="204"/>
                </a:lnTo>
                <a:lnTo>
                  <a:pt x="150" y="204"/>
                </a:lnTo>
                <a:lnTo>
                  <a:pt x="150" y="205"/>
                </a:lnTo>
                <a:lnTo>
                  <a:pt x="149" y="207"/>
                </a:lnTo>
                <a:lnTo>
                  <a:pt x="147" y="207"/>
                </a:lnTo>
                <a:lnTo>
                  <a:pt x="147" y="208"/>
                </a:lnTo>
                <a:lnTo>
                  <a:pt x="146" y="208"/>
                </a:lnTo>
                <a:lnTo>
                  <a:pt x="146" y="210"/>
                </a:lnTo>
                <a:lnTo>
                  <a:pt x="144" y="210"/>
                </a:lnTo>
                <a:lnTo>
                  <a:pt x="142" y="210"/>
                </a:lnTo>
                <a:lnTo>
                  <a:pt x="142" y="212"/>
                </a:lnTo>
                <a:lnTo>
                  <a:pt x="146" y="212"/>
                </a:lnTo>
                <a:lnTo>
                  <a:pt x="147" y="212"/>
                </a:lnTo>
                <a:lnTo>
                  <a:pt x="147" y="216"/>
                </a:lnTo>
                <a:lnTo>
                  <a:pt x="147" y="223"/>
                </a:lnTo>
                <a:lnTo>
                  <a:pt x="150" y="223"/>
                </a:lnTo>
                <a:lnTo>
                  <a:pt x="150" y="228"/>
                </a:lnTo>
                <a:lnTo>
                  <a:pt x="158" y="228"/>
                </a:lnTo>
                <a:lnTo>
                  <a:pt x="160" y="228"/>
                </a:lnTo>
                <a:lnTo>
                  <a:pt x="163" y="228"/>
                </a:lnTo>
                <a:lnTo>
                  <a:pt x="165" y="228"/>
                </a:lnTo>
                <a:lnTo>
                  <a:pt x="168" y="228"/>
                </a:lnTo>
                <a:lnTo>
                  <a:pt x="174" y="228"/>
                </a:lnTo>
                <a:lnTo>
                  <a:pt x="174" y="234"/>
                </a:lnTo>
                <a:lnTo>
                  <a:pt x="174" y="242"/>
                </a:lnTo>
                <a:lnTo>
                  <a:pt x="174" y="244"/>
                </a:lnTo>
                <a:lnTo>
                  <a:pt x="174" y="248"/>
                </a:lnTo>
                <a:lnTo>
                  <a:pt x="173" y="248"/>
                </a:lnTo>
                <a:lnTo>
                  <a:pt x="170" y="248"/>
                </a:lnTo>
                <a:lnTo>
                  <a:pt x="163" y="248"/>
                </a:lnTo>
                <a:lnTo>
                  <a:pt x="146" y="248"/>
                </a:lnTo>
                <a:lnTo>
                  <a:pt x="141" y="248"/>
                </a:lnTo>
                <a:lnTo>
                  <a:pt x="131" y="248"/>
                </a:lnTo>
                <a:lnTo>
                  <a:pt x="128" y="248"/>
                </a:lnTo>
                <a:lnTo>
                  <a:pt x="118" y="248"/>
                </a:lnTo>
                <a:lnTo>
                  <a:pt x="112" y="248"/>
                </a:lnTo>
                <a:lnTo>
                  <a:pt x="110" y="248"/>
                </a:lnTo>
                <a:lnTo>
                  <a:pt x="109" y="248"/>
                </a:lnTo>
                <a:lnTo>
                  <a:pt x="107" y="248"/>
                </a:lnTo>
                <a:lnTo>
                  <a:pt x="102" y="248"/>
                </a:lnTo>
                <a:lnTo>
                  <a:pt x="101" y="248"/>
                </a:lnTo>
                <a:lnTo>
                  <a:pt x="98" y="248"/>
                </a:lnTo>
                <a:lnTo>
                  <a:pt x="98" y="247"/>
                </a:lnTo>
                <a:lnTo>
                  <a:pt x="99" y="245"/>
                </a:lnTo>
                <a:lnTo>
                  <a:pt x="101" y="244"/>
                </a:lnTo>
                <a:lnTo>
                  <a:pt x="101" y="242"/>
                </a:lnTo>
                <a:lnTo>
                  <a:pt x="101" y="240"/>
                </a:lnTo>
                <a:lnTo>
                  <a:pt x="99" y="237"/>
                </a:lnTo>
                <a:lnTo>
                  <a:pt x="99" y="236"/>
                </a:lnTo>
                <a:lnTo>
                  <a:pt x="99" y="234"/>
                </a:lnTo>
                <a:lnTo>
                  <a:pt x="98" y="234"/>
                </a:lnTo>
                <a:lnTo>
                  <a:pt x="98" y="232"/>
                </a:lnTo>
                <a:lnTo>
                  <a:pt x="96" y="232"/>
                </a:lnTo>
                <a:lnTo>
                  <a:pt x="96" y="231"/>
                </a:lnTo>
                <a:lnTo>
                  <a:pt x="96" y="232"/>
                </a:lnTo>
                <a:lnTo>
                  <a:pt x="94" y="232"/>
                </a:lnTo>
                <a:lnTo>
                  <a:pt x="93" y="231"/>
                </a:lnTo>
                <a:lnTo>
                  <a:pt x="91" y="231"/>
                </a:lnTo>
                <a:lnTo>
                  <a:pt x="91" y="229"/>
                </a:lnTo>
                <a:lnTo>
                  <a:pt x="90" y="228"/>
                </a:lnTo>
                <a:lnTo>
                  <a:pt x="88" y="226"/>
                </a:lnTo>
                <a:lnTo>
                  <a:pt x="86" y="226"/>
                </a:lnTo>
                <a:lnTo>
                  <a:pt x="86" y="224"/>
                </a:lnTo>
                <a:lnTo>
                  <a:pt x="85" y="224"/>
                </a:lnTo>
                <a:lnTo>
                  <a:pt x="85" y="223"/>
                </a:lnTo>
                <a:lnTo>
                  <a:pt x="83" y="221"/>
                </a:lnTo>
                <a:lnTo>
                  <a:pt x="83" y="220"/>
                </a:lnTo>
                <a:lnTo>
                  <a:pt x="83" y="218"/>
                </a:lnTo>
                <a:lnTo>
                  <a:pt x="83" y="216"/>
                </a:lnTo>
                <a:lnTo>
                  <a:pt x="83" y="215"/>
                </a:lnTo>
                <a:lnTo>
                  <a:pt x="82" y="213"/>
                </a:lnTo>
                <a:lnTo>
                  <a:pt x="82" y="212"/>
                </a:lnTo>
                <a:lnTo>
                  <a:pt x="82" y="210"/>
                </a:lnTo>
                <a:lnTo>
                  <a:pt x="80" y="210"/>
                </a:lnTo>
                <a:lnTo>
                  <a:pt x="82" y="210"/>
                </a:lnTo>
                <a:lnTo>
                  <a:pt x="82" y="208"/>
                </a:lnTo>
                <a:lnTo>
                  <a:pt x="83" y="208"/>
                </a:lnTo>
                <a:lnTo>
                  <a:pt x="83" y="207"/>
                </a:lnTo>
                <a:lnTo>
                  <a:pt x="82" y="207"/>
                </a:lnTo>
                <a:lnTo>
                  <a:pt x="82" y="205"/>
                </a:lnTo>
                <a:lnTo>
                  <a:pt x="80" y="204"/>
                </a:lnTo>
                <a:lnTo>
                  <a:pt x="80" y="202"/>
                </a:lnTo>
                <a:lnTo>
                  <a:pt x="78" y="202"/>
                </a:lnTo>
                <a:lnTo>
                  <a:pt x="75" y="200"/>
                </a:lnTo>
                <a:lnTo>
                  <a:pt x="74" y="200"/>
                </a:lnTo>
                <a:lnTo>
                  <a:pt x="72" y="200"/>
                </a:lnTo>
                <a:lnTo>
                  <a:pt x="72" y="199"/>
                </a:lnTo>
                <a:lnTo>
                  <a:pt x="72" y="197"/>
                </a:lnTo>
                <a:lnTo>
                  <a:pt x="70" y="197"/>
                </a:lnTo>
                <a:lnTo>
                  <a:pt x="70" y="196"/>
                </a:lnTo>
                <a:lnTo>
                  <a:pt x="69" y="196"/>
                </a:lnTo>
                <a:lnTo>
                  <a:pt x="67" y="196"/>
                </a:lnTo>
                <a:lnTo>
                  <a:pt x="66" y="196"/>
                </a:lnTo>
                <a:lnTo>
                  <a:pt x="66" y="197"/>
                </a:lnTo>
                <a:lnTo>
                  <a:pt x="64" y="197"/>
                </a:lnTo>
                <a:lnTo>
                  <a:pt x="64" y="199"/>
                </a:lnTo>
                <a:lnTo>
                  <a:pt x="62" y="199"/>
                </a:lnTo>
                <a:lnTo>
                  <a:pt x="62" y="197"/>
                </a:lnTo>
                <a:lnTo>
                  <a:pt x="61" y="197"/>
                </a:lnTo>
                <a:lnTo>
                  <a:pt x="59" y="197"/>
                </a:lnTo>
                <a:lnTo>
                  <a:pt x="59" y="199"/>
                </a:lnTo>
                <a:lnTo>
                  <a:pt x="58" y="199"/>
                </a:lnTo>
                <a:lnTo>
                  <a:pt x="58" y="197"/>
                </a:lnTo>
                <a:lnTo>
                  <a:pt x="58" y="196"/>
                </a:lnTo>
                <a:lnTo>
                  <a:pt x="56" y="196"/>
                </a:lnTo>
                <a:lnTo>
                  <a:pt x="56" y="194"/>
                </a:lnTo>
                <a:lnTo>
                  <a:pt x="54" y="194"/>
                </a:lnTo>
                <a:lnTo>
                  <a:pt x="53" y="194"/>
                </a:lnTo>
                <a:lnTo>
                  <a:pt x="53" y="192"/>
                </a:lnTo>
                <a:lnTo>
                  <a:pt x="51" y="192"/>
                </a:lnTo>
                <a:lnTo>
                  <a:pt x="50" y="192"/>
                </a:lnTo>
                <a:lnTo>
                  <a:pt x="48" y="192"/>
                </a:lnTo>
                <a:lnTo>
                  <a:pt x="48" y="194"/>
                </a:lnTo>
                <a:lnTo>
                  <a:pt x="46" y="194"/>
                </a:lnTo>
                <a:lnTo>
                  <a:pt x="45" y="192"/>
                </a:lnTo>
                <a:lnTo>
                  <a:pt x="45" y="191"/>
                </a:lnTo>
                <a:lnTo>
                  <a:pt x="43" y="191"/>
                </a:lnTo>
                <a:lnTo>
                  <a:pt x="42" y="191"/>
                </a:lnTo>
                <a:lnTo>
                  <a:pt x="40" y="191"/>
                </a:lnTo>
                <a:lnTo>
                  <a:pt x="40" y="189"/>
                </a:lnTo>
                <a:lnTo>
                  <a:pt x="38" y="191"/>
                </a:lnTo>
                <a:lnTo>
                  <a:pt x="37" y="189"/>
                </a:lnTo>
                <a:lnTo>
                  <a:pt x="37" y="188"/>
                </a:lnTo>
                <a:lnTo>
                  <a:pt x="38" y="188"/>
                </a:lnTo>
                <a:lnTo>
                  <a:pt x="38" y="186"/>
                </a:lnTo>
                <a:lnTo>
                  <a:pt x="37" y="186"/>
                </a:lnTo>
                <a:lnTo>
                  <a:pt x="37" y="184"/>
                </a:lnTo>
                <a:lnTo>
                  <a:pt x="37" y="183"/>
                </a:lnTo>
                <a:lnTo>
                  <a:pt x="37" y="181"/>
                </a:lnTo>
                <a:lnTo>
                  <a:pt x="37" y="180"/>
                </a:lnTo>
                <a:lnTo>
                  <a:pt x="38" y="180"/>
                </a:lnTo>
                <a:lnTo>
                  <a:pt x="40" y="180"/>
                </a:lnTo>
                <a:lnTo>
                  <a:pt x="42" y="178"/>
                </a:lnTo>
                <a:lnTo>
                  <a:pt x="40" y="178"/>
                </a:lnTo>
                <a:lnTo>
                  <a:pt x="38" y="176"/>
                </a:lnTo>
                <a:lnTo>
                  <a:pt x="37" y="176"/>
                </a:lnTo>
                <a:lnTo>
                  <a:pt x="37" y="175"/>
                </a:lnTo>
                <a:lnTo>
                  <a:pt x="35" y="175"/>
                </a:lnTo>
                <a:lnTo>
                  <a:pt x="34" y="175"/>
                </a:lnTo>
                <a:lnTo>
                  <a:pt x="32" y="175"/>
                </a:lnTo>
                <a:lnTo>
                  <a:pt x="30" y="175"/>
                </a:lnTo>
                <a:lnTo>
                  <a:pt x="30" y="173"/>
                </a:lnTo>
                <a:lnTo>
                  <a:pt x="29" y="173"/>
                </a:lnTo>
                <a:lnTo>
                  <a:pt x="29" y="170"/>
                </a:lnTo>
                <a:lnTo>
                  <a:pt x="27" y="170"/>
                </a:lnTo>
                <a:lnTo>
                  <a:pt x="29" y="168"/>
                </a:lnTo>
                <a:lnTo>
                  <a:pt x="29" y="167"/>
                </a:lnTo>
                <a:lnTo>
                  <a:pt x="27" y="165"/>
                </a:lnTo>
                <a:lnTo>
                  <a:pt x="27" y="164"/>
                </a:lnTo>
                <a:lnTo>
                  <a:pt x="26" y="162"/>
                </a:lnTo>
                <a:lnTo>
                  <a:pt x="24" y="162"/>
                </a:lnTo>
                <a:lnTo>
                  <a:pt x="22" y="160"/>
                </a:lnTo>
                <a:lnTo>
                  <a:pt x="21" y="160"/>
                </a:lnTo>
                <a:lnTo>
                  <a:pt x="21" y="159"/>
                </a:lnTo>
                <a:lnTo>
                  <a:pt x="21" y="157"/>
                </a:lnTo>
                <a:lnTo>
                  <a:pt x="22" y="157"/>
                </a:lnTo>
                <a:lnTo>
                  <a:pt x="22" y="156"/>
                </a:lnTo>
                <a:lnTo>
                  <a:pt x="22" y="152"/>
                </a:lnTo>
                <a:lnTo>
                  <a:pt x="21" y="151"/>
                </a:lnTo>
                <a:lnTo>
                  <a:pt x="19" y="149"/>
                </a:lnTo>
                <a:lnTo>
                  <a:pt x="18" y="148"/>
                </a:lnTo>
                <a:lnTo>
                  <a:pt x="16" y="148"/>
                </a:lnTo>
                <a:lnTo>
                  <a:pt x="16" y="149"/>
                </a:lnTo>
                <a:lnTo>
                  <a:pt x="14" y="148"/>
                </a:lnTo>
                <a:lnTo>
                  <a:pt x="14" y="146"/>
                </a:lnTo>
                <a:lnTo>
                  <a:pt x="13" y="144"/>
                </a:lnTo>
                <a:lnTo>
                  <a:pt x="13" y="143"/>
                </a:lnTo>
                <a:lnTo>
                  <a:pt x="14" y="143"/>
                </a:lnTo>
                <a:lnTo>
                  <a:pt x="13" y="141"/>
                </a:lnTo>
                <a:lnTo>
                  <a:pt x="11" y="141"/>
                </a:lnTo>
                <a:lnTo>
                  <a:pt x="10" y="141"/>
                </a:lnTo>
                <a:lnTo>
                  <a:pt x="8" y="143"/>
                </a:lnTo>
                <a:lnTo>
                  <a:pt x="8" y="141"/>
                </a:lnTo>
                <a:lnTo>
                  <a:pt x="6" y="143"/>
                </a:lnTo>
                <a:lnTo>
                  <a:pt x="6" y="141"/>
                </a:lnTo>
                <a:lnTo>
                  <a:pt x="5" y="140"/>
                </a:lnTo>
                <a:lnTo>
                  <a:pt x="5" y="138"/>
                </a:lnTo>
                <a:lnTo>
                  <a:pt x="3" y="138"/>
                </a:lnTo>
                <a:lnTo>
                  <a:pt x="3" y="136"/>
                </a:lnTo>
                <a:lnTo>
                  <a:pt x="2" y="136"/>
                </a:lnTo>
                <a:lnTo>
                  <a:pt x="2" y="135"/>
                </a:lnTo>
                <a:lnTo>
                  <a:pt x="0" y="132"/>
                </a:lnTo>
                <a:lnTo>
                  <a:pt x="2" y="130"/>
                </a:lnTo>
                <a:lnTo>
                  <a:pt x="0" y="128"/>
                </a:lnTo>
                <a:lnTo>
                  <a:pt x="0" y="127"/>
                </a:lnTo>
                <a:lnTo>
                  <a:pt x="0" y="125"/>
                </a:lnTo>
                <a:lnTo>
                  <a:pt x="0" y="124"/>
                </a:lnTo>
                <a:lnTo>
                  <a:pt x="0" y="122"/>
                </a:lnTo>
                <a:lnTo>
                  <a:pt x="0" y="120"/>
                </a:lnTo>
                <a:lnTo>
                  <a:pt x="2" y="120"/>
                </a:lnTo>
                <a:lnTo>
                  <a:pt x="2" y="119"/>
                </a:lnTo>
                <a:lnTo>
                  <a:pt x="0" y="119"/>
                </a:lnTo>
                <a:lnTo>
                  <a:pt x="0" y="117"/>
                </a:lnTo>
                <a:lnTo>
                  <a:pt x="2" y="116"/>
                </a:lnTo>
                <a:lnTo>
                  <a:pt x="2" y="114"/>
                </a:lnTo>
                <a:lnTo>
                  <a:pt x="2" y="112"/>
                </a:lnTo>
                <a:lnTo>
                  <a:pt x="2" y="111"/>
                </a:lnTo>
                <a:lnTo>
                  <a:pt x="2" y="109"/>
                </a:lnTo>
                <a:lnTo>
                  <a:pt x="2" y="108"/>
                </a:lnTo>
                <a:lnTo>
                  <a:pt x="2" y="106"/>
                </a:lnTo>
                <a:lnTo>
                  <a:pt x="3" y="104"/>
                </a:lnTo>
                <a:lnTo>
                  <a:pt x="3" y="103"/>
                </a:lnTo>
                <a:lnTo>
                  <a:pt x="3" y="101"/>
                </a:lnTo>
                <a:lnTo>
                  <a:pt x="5" y="101"/>
                </a:lnTo>
                <a:lnTo>
                  <a:pt x="5" y="100"/>
                </a:lnTo>
                <a:lnTo>
                  <a:pt x="5" y="98"/>
                </a:lnTo>
                <a:lnTo>
                  <a:pt x="6" y="96"/>
                </a:lnTo>
                <a:lnTo>
                  <a:pt x="6" y="95"/>
                </a:lnTo>
                <a:lnTo>
                  <a:pt x="5" y="95"/>
                </a:lnTo>
                <a:lnTo>
                  <a:pt x="6" y="93"/>
                </a:lnTo>
                <a:lnTo>
                  <a:pt x="5" y="93"/>
                </a:lnTo>
                <a:lnTo>
                  <a:pt x="5" y="92"/>
                </a:lnTo>
                <a:lnTo>
                  <a:pt x="6" y="90"/>
                </a:lnTo>
                <a:lnTo>
                  <a:pt x="8" y="92"/>
                </a:lnTo>
                <a:lnTo>
                  <a:pt x="10" y="92"/>
                </a:lnTo>
                <a:lnTo>
                  <a:pt x="11" y="90"/>
                </a:lnTo>
                <a:lnTo>
                  <a:pt x="13" y="90"/>
                </a:lnTo>
                <a:lnTo>
                  <a:pt x="14" y="88"/>
                </a:lnTo>
                <a:lnTo>
                  <a:pt x="14" y="87"/>
                </a:lnTo>
                <a:lnTo>
                  <a:pt x="16" y="87"/>
                </a:lnTo>
                <a:lnTo>
                  <a:pt x="18" y="87"/>
                </a:lnTo>
                <a:lnTo>
                  <a:pt x="19" y="88"/>
                </a:lnTo>
                <a:lnTo>
                  <a:pt x="18" y="90"/>
                </a:lnTo>
                <a:lnTo>
                  <a:pt x="18" y="92"/>
                </a:lnTo>
                <a:lnTo>
                  <a:pt x="19" y="93"/>
                </a:lnTo>
                <a:lnTo>
                  <a:pt x="19" y="95"/>
                </a:lnTo>
                <a:lnTo>
                  <a:pt x="21" y="96"/>
                </a:lnTo>
                <a:lnTo>
                  <a:pt x="21" y="98"/>
                </a:lnTo>
                <a:lnTo>
                  <a:pt x="22" y="98"/>
                </a:lnTo>
                <a:lnTo>
                  <a:pt x="22" y="100"/>
                </a:lnTo>
                <a:lnTo>
                  <a:pt x="22" y="101"/>
                </a:lnTo>
                <a:lnTo>
                  <a:pt x="24" y="103"/>
                </a:lnTo>
                <a:lnTo>
                  <a:pt x="26" y="103"/>
                </a:lnTo>
                <a:lnTo>
                  <a:pt x="26" y="101"/>
                </a:lnTo>
                <a:lnTo>
                  <a:pt x="27" y="101"/>
                </a:lnTo>
                <a:lnTo>
                  <a:pt x="29" y="101"/>
                </a:lnTo>
                <a:lnTo>
                  <a:pt x="30" y="98"/>
                </a:lnTo>
                <a:lnTo>
                  <a:pt x="32" y="101"/>
                </a:lnTo>
                <a:lnTo>
                  <a:pt x="34" y="103"/>
                </a:lnTo>
                <a:lnTo>
                  <a:pt x="35" y="104"/>
                </a:lnTo>
                <a:lnTo>
                  <a:pt x="35" y="106"/>
                </a:lnTo>
                <a:lnTo>
                  <a:pt x="35" y="108"/>
                </a:lnTo>
                <a:lnTo>
                  <a:pt x="37" y="108"/>
                </a:lnTo>
                <a:lnTo>
                  <a:pt x="38" y="108"/>
                </a:lnTo>
                <a:lnTo>
                  <a:pt x="40" y="104"/>
                </a:lnTo>
                <a:lnTo>
                  <a:pt x="42" y="104"/>
                </a:lnTo>
                <a:lnTo>
                  <a:pt x="43" y="104"/>
                </a:lnTo>
                <a:lnTo>
                  <a:pt x="43" y="103"/>
                </a:lnTo>
                <a:lnTo>
                  <a:pt x="45" y="103"/>
                </a:lnTo>
                <a:lnTo>
                  <a:pt x="46" y="103"/>
                </a:lnTo>
                <a:lnTo>
                  <a:pt x="48" y="103"/>
                </a:lnTo>
                <a:lnTo>
                  <a:pt x="48" y="101"/>
                </a:lnTo>
                <a:lnTo>
                  <a:pt x="46" y="96"/>
                </a:lnTo>
                <a:lnTo>
                  <a:pt x="48" y="96"/>
                </a:lnTo>
                <a:lnTo>
                  <a:pt x="56" y="96"/>
                </a:lnTo>
                <a:lnTo>
                  <a:pt x="56" y="95"/>
                </a:lnTo>
                <a:lnTo>
                  <a:pt x="56" y="93"/>
                </a:lnTo>
                <a:lnTo>
                  <a:pt x="56" y="92"/>
                </a:lnTo>
                <a:lnTo>
                  <a:pt x="54" y="92"/>
                </a:lnTo>
                <a:lnTo>
                  <a:pt x="54" y="93"/>
                </a:lnTo>
                <a:lnTo>
                  <a:pt x="53" y="93"/>
                </a:lnTo>
                <a:lnTo>
                  <a:pt x="53" y="92"/>
                </a:lnTo>
                <a:lnTo>
                  <a:pt x="53" y="88"/>
                </a:lnTo>
                <a:lnTo>
                  <a:pt x="54" y="88"/>
                </a:lnTo>
                <a:lnTo>
                  <a:pt x="56" y="88"/>
                </a:lnTo>
                <a:lnTo>
                  <a:pt x="56" y="84"/>
                </a:lnTo>
                <a:lnTo>
                  <a:pt x="54" y="84"/>
                </a:lnTo>
                <a:lnTo>
                  <a:pt x="53" y="84"/>
                </a:lnTo>
                <a:lnTo>
                  <a:pt x="53" y="71"/>
                </a:lnTo>
                <a:lnTo>
                  <a:pt x="53" y="64"/>
                </a:lnTo>
                <a:lnTo>
                  <a:pt x="53" y="63"/>
                </a:lnTo>
                <a:lnTo>
                  <a:pt x="53" y="61"/>
                </a:lnTo>
                <a:lnTo>
                  <a:pt x="53" y="58"/>
                </a:lnTo>
                <a:lnTo>
                  <a:pt x="53" y="53"/>
                </a:lnTo>
                <a:lnTo>
                  <a:pt x="53" y="52"/>
                </a:lnTo>
                <a:lnTo>
                  <a:pt x="53" y="44"/>
                </a:lnTo>
                <a:lnTo>
                  <a:pt x="53" y="40"/>
                </a:lnTo>
                <a:lnTo>
                  <a:pt x="53" y="39"/>
                </a:lnTo>
                <a:lnTo>
                  <a:pt x="53" y="37"/>
                </a:lnTo>
                <a:lnTo>
                  <a:pt x="53" y="36"/>
                </a:lnTo>
                <a:lnTo>
                  <a:pt x="53" y="34"/>
                </a:lnTo>
                <a:lnTo>
                  <a:pt x="53" y="31"/>
                </a:lnTo>
                <a:lnTo>
                  <a:pt x="53" y="28"/>
                </a:lnTo>
                <a:lnTo>
                  <a:pt x="53" y="26"/>
                </a:lnTo>
                <a:lnTo>
                  <a:pt x="53" y="23"/>
                </a:lnTo>
                <a:lnTo>
                  <a:pt x="53" y="21"/>
                </a:lnTo>
                <a:lnTo>
                  <a:pt x="48" y="21"/>
                </a:lnTo>
                <a:lnTo>
                  <a:pt x="48" y="18"/>
                </a:lnTo>
                <a:lnTo>
                  <a:pt x="48" y="15"/>
                </a:lnTo>
                <a:lnTo>
                  <a:pt x="48" y="8"/>
                </a:lnTo>
                <a:lnTo>
                  <a:pt x="48" y="4"/>
                </a:lnTo>
                <a:lnTo>
                  <a:pt x="48" y="0"/>
                </a:lnTo>
                <a:lnTo>
                  <a:pt x="51" y="0"/>
                </a:lnTo>
                <a:lnTo>
                  <a:pt x="51" y="2"/>
                </a:lnTo>
                <a:lnTo>
                  <a:pt x="51" y="4"/>
                </a:lnTo>
                <a:lnTo>
                  <a:pt x="53" y="4"/>
                </a:lnTo>
                <a:lnTo>
                  <a:pt x="54" y="5"/>
                </a:lnTo>
                <a:lnTo>
                  <a:pt x="56" y="5"/>
                </a:lnTo>
                <a:lnTo>
                  <a:pt x="56" y="7"/>
                </a:lnTo>
                <a:lnTo>
                  <a:pt x="58" y="7"/>
                </a:lnTo>
                <a:lnTo>
                  <a:pt x="58" y="5"/>
                </a:lnTo>
                <a:lnTo>
                  <a:pt x="58" y="7"/>
                </a:lnTo>
                <a:lnTo>
                  <a:pt x="59" y="5"/>
                </a:lnTo>
                <a:lnTo>
                  <a:pt x="61" y="5"/>
                </a:lnTo>
                <a:lnTo>
                  <a:pt x="62" y="5"/>
                </a:lnTo>
                <a:lnTo>
                  <a:pt x="64" y="5"/>
                </a:lnTo>
                <a:lnTo>
                  <a:pt x="66" y="7"/>
                </a:lnTo>
                <a:lnTo>
                  <a:pt x="67" y="7"/>
                </a:lnTo>
                <a:lnTo>
                  <a:pt x="67" y="8"/>
                </a:lnTo>
                <a:lnTo>
                  <a:pt x="69" y="8"/>
                </a:lnTo>
                <a:lnTo>
                  <a:pt x="69" y="10"/>
                </a:lnTo>
                <a:lnTo>
                  <a:pt x="70" y="10"/>
                </a:lnTo>
                <a:lnTo>
                  <a:pt x="72" y="10"/>
                </a:lnTo>
                <a:lnTo>
                  <a:pt x="75" y="10"/>
                </a:lnTo>
                <a:lnTo>
                  <a:pt x="77" y="10"/>
                </a:lnTo>
                <a:lnTo>
                  <a:pt x="78" y="10"/>
                </a:lnTo>
                <a:lnTo>
                  <a:pt x="80" y="10"/>
                </a:lnTo>
                <a:lnTo>
                  <a:pt x="85" y="10"/>
                </a:lnTo>
                <a:lnTo>
                  <a:pt x="88" y="10"/>
                </a:lnTo>
                <a:lnTo>
                  <a:pt x="90" y="10"/>
                </a:lnTo>
                <a:lnTo>
                  <a:pt x="93" y="10"/>
                </a:lnTo>
                <a:lnTo>
                  <a:pt x="94" y="10"/>
                </a:lnTo>
                <a:lnTo>
                  <a:pt x="96" y="10"/>
                </a:lnTo>
                <a:lnTo>
                  <a:pt x="98" y="10"/>
                </a:lnTo>
                <a:lnTo>
                  <a:pt x="106" y="10"/>
                </a:lnTo>
                <a:lnTo>
                  <a:pt x="110" y="10"/>
                </a:lnTo>
                <a:close/>
              </a:path>
            </a:pathLst>
          </a:custGeom>
          <a:solidFill>
            <a:srgbClr val="4A75C7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55" name="Freeform 7"/>
          <p:cNvSpPr>
            <a:spLocks/>
          </p:cNvSpPr>
          <p:nvPr/>
        </p:nvSpPr>
        <p:spPr bwMode="auto">
          <a:xfrm>
            <a:off x="5248275" y="5608638"/>
            <a:ext cx="311150" cy="352425"/>
          </a:xfrm>
          <a:custGeom>
            <a:avLst/>
            <a:gdLst/>
            <a:ahLst/>
            <a:cxnLst>
              <a:cxn ang="0">
                <a:pos x="94" y="6"/>
              </a:cxn>
              <a:cxn ang="0">
                <a:pos x="102" y="11"/>
              </a:cxn>
              <a:cxn ang="0">
                <a:pos x="104" y="22"/>
              </a:cxn>
              <a:cxn ang="0">
                <a:pos x="104" y="32"/>
              </a:cxn>
              <a:cxn ang="0">
                <a:pos x="116" y="28"/>
              </a:cxn>
              <a:cxn ang="0">
                <a:pos x="126" y="33"/>
              </a:cxn>
              <a:cxn ang="0">
                <a:pos x="134" y="33"/>
              </a:cxn>
              <a:cxn ang="0">
                <a:pos x="142" y="35"/>
              </a:cxn>
              <a:cxn ang="0">
                <a:pos x="145" y="44"/>
              </a:cxn>
              <a:cxn ang="0">
                <a:pos x="153" y="46"/>
              </a:cxn>
              <a:cxn ang="0">
                <a:pos x="163" y="52"/>
              </a:cxn>
              <a:cxn ang="0">
                <a:pos x="171" y="51"/>
              </a:cxn>
              <a:cxn ang="0">
                <a:pos x="179" y="52"/>
              </a:cxn>
              <a:cxn ang="0">
                <a:pos x="187" y="60"/>
              </a:cxn>
              <a:cxn ang="0">
                <a:pos x="187" y="68"/>
              </a:cxn>
              <a:cxn ang="0">
                <a:pos x="193" y="75"/>
              </a:cxn>
              <a:cxn ang="0">
                <a:pos x="193" y="81"/>
              </a:cxn>
              <a:cxn ang="0">
                <a:pos x="193" y="91"/>
              </a:cxn>
              <a:cxn ang="0">
                <a:pos x="185" y="96"/>
              </a:cxn>
              <a:cxn ang="0">
                <a:pos x="177" y="102"/>
              </a:cxn>
              <a:cxn ang="0">
                <a:pos x="174" y="110"/>
              </a:cxn>
              <a:cxn ang="0">
                <a:pos x="180" y="118"/>
              </a:cxn>
              <a:cxn ang="0">
                <a:pos x="187" y="128"/>
              </a:cxn>
              <a:cxn ang="0">
                <a:pos x="187" y="139"/>
              </a:cxn>
              <a:cxn ang="0">
                <a:pos x="187" y="161"/>
              </a:cxn>
              <a:cxn ang="0">
                <a:pos x="187" y="172"/>
              </a:cxn>
              <a:cxn ang="0">
                <a:pos x="187" y="184"/>
              </a:cxn>
              <a:cxn ang="0">
                <a:pos x="187" y="200"/>
              </a:cxn>
              <a:cxn ang="0">
                <a:pos x="187" y="222"/>
              </a:cxn>
              <a:cxn ang="0">
                <a:pos x="164" y="219"/>
              </a:cxn>
              <a:cxn ang="0">
                <a:pos x="156" y="214"/>
              </a:cxn>
              <a:cxn ang="0">
                <a:pos x="145" y="212"/>
              </a:cxn>
              <a:cxn ang="0">
                <a:pos x="120" y="209"/>
              </a:cxn>
              <a:cxn ang="0">
                <a:pos x="104" y="204"/>
              </a:cxn>
              <a:cxn ang="0">
                <a:pos x="84" y="203"/>
              </a:cxn>
              <a:cxn ang="0">
                <a:pos x="76" y="198"/>
              </a:cxn>
              <a:cxn ang="0">
                <a:pos x="70" y="190"/>
              </a:cxn>
              <a:cxn ang="0">
                <a:pos x="57" y="184"/>
              </a:cxn>
              <a:cxn ang="0">
                <a:pos x="51" y="177"/>
              </a:cxn>
              <a:cxn ang="0">
                <a:pos x="41" y="172"/>
              </a:cxn>
              <a:cxn ang="0">
                <a:pos x="36" y="166"/>
              </a:cxn>
              <a:cxn ang="0">
                <a:pos x="36" y="155"/>
              </a:cxn>
              <a:cxn ang="0">
                <a:pos x="36" y="144"/>
              </a:cxn>
              <a:cxn ang="0">
                <a:pos x="36" y="132"/>
              </a:cxn>
              <a:cxn ang="0">
                <a:pos x="33" y="124"/>
              </a:cxn>
              <a:cxn ang="0">
                <a:pos x="33" y="100"/>
              </a:cxn>
              <a:cxn ang="0">
                <a:pos x="33" y="89"/>
              </a:cxn>
              <a:cxn ang="0">
                <a:pos x="33" y="72"/>
              </a:cxn>
              <a:cxn ang="0">
                <a:pos x="25" y="51"/>
              </a:cxn>
              <a:cxn ang="0">
                <a:pos x="4" y="51"/>
              </a:cxn>
              <a:cxn ang="0">
                <a:pos x="3" y="33"/>
              </a:cxn>
              <a:cxn ang="0">
                <a:pos x="16" y="30"/>
              </a:cxn>
              <a:cxn ang="0">
                <a:pos x="25" y="12"/>
              </a:cxn>
              <a:cxn ang="0">
                <a:pos x="41" y="0"/>
              </a:cxn>
              <a:cxn ang="0">
                <a:pos x="52" y="0"/>
              </a:cxn>
              <a:cxn ang="0">
                <a:pos x="88" y="0"/>
              </a:cxn>
            </a:cxnLst>
            <a:rect l="0" t="0" r="r" b="b"/>
            <a:pathLst>
              <a:path w="196" h="222">
                <a:moveTo>
                  <a:pt x="88" y="0"/>
                </a:moveTo>
                <a:lnTo>
                  <a:pt x="88" y="1"/>
                </a:lnTo>
                <a:lnTo>
                  <a:pt x="88" y="3"/>
                </a:lnTo>
                <a:lnTo>
                  <a:pt x="89" y="4"/>
                </a:lnTo>
                <a:lnTo>
                  <a:pt x="91" y="4"/>
                </a:lnTo>
                <a:lnTo>
                  <a:pt x="92" y="4"/>
                </a:lnTo>
                <a:lnTo>
                  <a:pt x="94" y="6"/>
                </a:lnTo>
                <a:lnTo>
                  <a:pt x="96" y="8"/>
                </a:lnTo>
                <a:lnTo>
                  <a:pt x="97" y="8"/>
                </a:lnTo>
                <a:lnTo>
                  <a:pt x="97" y="9"/>
                </a:lnTo>
                <a:lnTo>
                  <a:pt x="99" y="9"/>
                </a:lnTo>
                <a:lnTo>
                  <a:pt x="100" y="9"/>
                </a:lnTo>
                <a:lnTo>
                  <a:pt x="102" y="9"/>
                </a:lnTo>
                <a:lnTo>
                  <a:pt x="102" y="11"/>
                </a:lnTo>
                <a:lnTo>
                  <a:pt x="102" y="14"/>
                </a:lnTo>
                <a:lnTo>
                  <a:pt x="102" y="16"/>
                </a:lnTo>
                <a:lnTo>
                  <a:pt x="102" y="17"/>
                </a:lnTo>
                <a:lnTo>
                  <a:pt x="104" y="17"/>
                </a:lnTo>
                <a:lnTo>
                  <a:pt x="104" y="19"/>
                </a:lnTo>
                <a:lnTo>
                  <a:pt x="104" y="20"/>
                </a:lnTo>
                <a:lnTo>
                  <a:pt x="104" y="22"/>
                </a:lnTo>
                <a:lnTo>
                  <a:pt x="104" y="24"/>
                </a:lnTo>
                <a:lnTo>
                  <a:pt x="104" y="25"/>
                </a:lnTo>
                <a:lnTo>
                  <a:pt x="104" y="27"/>
                </a:lnTo>
                <a:lnTo>
                  <a:pt x="102" y="28"/>
                </a:lnTo>
                <a:lnTo>
                  <a:pt x="102" y="30"/>
                </a:lnTo>
                <a:lnTo>
                  <a:pt x="102" y="32"/>
                </a:lnTo>
                <a:lnTo>
                  <a:pt x="104" y="32"/>
                </a:lnTo>
                <a:lnTo>
                  <a:pt x="105" y="32"/>
                </a:lnTo>
                <a:lnTo>
                  <a:pt x="107" y="32"/>
                </a:lnTo>
                <a:lnTo>
                  <a:pt x="108" y="32"/>
                </a:lnTo>
                <a:lnTo>
                  <a:pt x="112" y="30"/>
                </a:lnTo>
                <a:lnTo>
                  <a:pt x="113" y="28"/>
                </a:lnTo>
                <a:lnTo>
                  <a:pt x="115" y="28"/>
                </a:lnTo>
                <a:lnTo>
                  <a:pt x="116" y="28"/>
                </a:lnTo>
                <a:lnTo>
                  <a:pt x="118" y="28"/>
                </a:lnTo>
                <a:lnTo>
                  <a:pt x="120" y="28"/>
                </a:lnTo>
                <a:lnTo>
                  <a:pt x="121" y="28"/>
                </a:lnTo>
                <a:lnTo>
                  <a:pt x="121" y="30"/>
                </a:lnTo>
                <a:lnTo>
                  <a:pt x="123" y="30"/>
                </a:lnTo>
                <a:lnTo>
                  <a:pt x="124" y="32"/>
                </a:lnTo>
                <a:lnTo>
                  <a:pt x="126" y="33"/>
                </a:lnTo>
                <a:lnTo>
                  <a:pt x="128" y="35"/>
                </a:lnTo>
                <a:lnTo>
                  <a:pt x="129" y="36"/>
                </a:lnTo>
                <a:lnTo>
                  <a:pt x="131" y="36"/>
                </a:lnTo>
                <a:lnTo>
                  <a:pt x="132" y="36"/>
                </a:lnTo>
                <a:lnTo>
                  <a:pt x="132" y="35"/>
                </a:lnTo>
                <a:lnTo>
                  <a:pt x="134" y="35"/>
                </a:lnTo>
                <a:lnTo>
                  <a:pt x="134" y="33"/>
                </a:lnTo>
                <a:lnTo>
                  <a:pt x="136" y="32"/>
                </a:lnTo>
                <a:lnTo>
                  <a:pt x="136" y="30"/>
                </a:lnTo>
                <a:lnTo>
                  <a:pt x="137" y="30"/>
                </a:lnTo>
                <a:lnTo>
                  <a:pt x="139" y="30"/>
                </a:lnTo>
                <a:lnTo>
                  <a:pt x="140" y="32"/>
                </a:lnTo>
                <a:lnTo>
                  <a:pt x="140" y="33"/>
                </a:lnTo>
                <a:lnTo>
                  <a:pt x="142" y="35"/>
                </a:lnTo>
                <a:lnTo>
                  <a:pt x="144" y="36"/>
                </a:lnTo>
                <a:lnTo>
                  <a:pt x="144" y="38"/>
                </a:lnTo>
                <a:lnTo>
                  <a:pt x="145" y="38"/>
                </a:lnTo>
                <a:lnTo>
                  <a:pt x="145" y="40"/>
                </a:lnTo>
                <a:lnTo>
                  <a:pt x="145" y="41"/>
                </a:lnTo>
                <a:lnTo>
                  <a:pt x="145" y="43"/>
                </a:lnTo>
                <a:lnTo>
                  <a:pt x="145" y="44"/>
                </a:lnTo>
                <a:lnTo>
                  <a:pt x="145" y="46"/>
                </a:lnTo>
                <a:lnTo>
                  <a:pt x="147" y="48"/>
                </a:lnTo>
                <a:lnTo>
                  <a:pt x="148" y="48"/>
                </a:lnTo>
                <a:lnTo>
                  <a:pt x="150" y="48"/>
                </a:lnTo>
                <a:lnTo>
                  <a:pt x="152" y="48"/>
                </a:lnTo>
                <a:lnTo>
                  <a:pt x="152" y="46"/>
                </a:lnTo>
                <a:lnTo>
                  <a:pt x="153" y="46"/>
                </a:lnTo>
                <a:lnTo>
                  <a:pt x="155" y="46"/>
                </a:lnTo>
                <a:lnTo>
                  <a:pt x="156" y="48"/>
                </a:lnTo>
                <a:lnTo>
                  <a:pt x="158" y="49"/>
                </a:lnTo>
                <a:lnTo>
                  <a:pt x="158" y="51"/>
                </a:lnTo>
                <a:lnTo>
                  <a:pt x="160" y="52"/>
                </a:lnTo>
                <a:lnTo>
                  <a:pt x="161" y="52"/>
                </a:lnTo>
                <a:lnTo>
                  <a:pt x="163" y="52"/>
                </a:lnTo>
                <a:lnTo>
                  <a:pt x="164" y="52"/>
                </a:lnTo>
                <a:lnTo>
                  <a:pt x="164" y="51"/>
                </a:lnTo>
                <a:lnTo>
                  <a:pt x="166" y="51"/>
                </a:lnTo>
                <a:lnTo>
                  <a:pt x="168" y="51"/>
                </a:lnTo>
                <a:lnTo>
                  <a:pt x="169" y="49"/>
                </a:lnTo>
                <a:lnTo>
                  <a:pt x="171" y="49"/>
                </a:lnTo>
                <a:lnTo>
                  <a:pt x="171" y="51"/>
                </a:lnTo>
                <a:lnTo>
                  <a:pt x="172" y="51"/>
                </a:lnTo>
                <a:lnTo>
                  <a:pt x="174" y="51"/>
                </a:lnTo>
                <a:lnTo>
                  <a:pt x="176" y="49"/>
                </a:lnTo>
                <a:lnTo>
                  <a:pt x="177" y="49"/>
                </a:lnTo>
                <a:lnTo>
                  <a:pt x="179" y="49"/>
                </a:lnTo>
                <a:lnTo>
                  <a:pt x="179" y="51"/>
                </a:lnTo>
                <a:lnTo>
                  <a:pt x="179" y="52"/>
                </a:lnTo>
                <a:lnTo>
                  <a:pt x="180" y="52"/>
                </a:lnTo>
                <a:lnTo>
                  <a:pt x="180" y="54"/>
                </a:lnTo>
                <a:lnTo>
                  <a:pt x="182" y="54"/>
                </a:lnTo>
                <a:lnTo>
                  <a:pt x="184" y="56"/>
                </a:lnTo>
                <a:lnTo>
                  <a:pt x="185" y="57"/>
                </a:lnTo>
                <a:lnTo>
                  <a:pt x="185" y="59"/>
                </a:lnTo>
                <a:lnTo>
                  <a:pt x="187" y="60"/>
                </a:lnTo>
                <a:lnTo>
                  <a:pt x="188" y="60"/>
                </a:lnTo>
                <a:lnTo>
                  <a:pt x="188" y="62"/>
                </a:lnTo>
                <a:lnTo>
                  <a:pt x="190" y="62"/>
                </a:lnTo>
                <a:lnTo>
                  <a:pt x="190" y="64"/>
                </a:lnTo>
                <a:lnTo>
                  <a:pt x="190" y="65"/>
                </a:lnTo>
                <a:lnTo>
                  <a:pt x="188" y="67"/>
                </a:lnTo>
                <a:lnTo>
                  <a:pt x="187" y="68"/>
                </a:lnTo>
                <a:lnTo>
                  <a:pt x="187" y="70"/>
                </a:lnTo>
                <a:lnTo>
                  <a:pt x="187" y="72"/>
                </a:lnTo>
                <a:lnTo>
                  <a:pt x="188" y="72"/>
                </a:lnTo>
                <a:lnTo>
                  <a:pt x="188" y="73"/>
                </a:lnTo>
                <a:lnTo>
                  <a:pt x="190" y="73"/>
                </a:lnTo>
                <a:lnTo>
                  <a:pt x="192" y="75"/>
                </a:lnTo>
                <a:lnTo>
                  <a:pt x="193" y="75"/>
                </a:lnTo>
                <a:lnTo>
                  <a:pt x="195" y="76"/>
                </a:lnTo>
                <a:lnTo>
                  <a:pt x="196" y="76"/>
                </a:lnTo>
                <a:lnTo>
                  <a:pt x="196" y="78"/>
                </a:lnTo>
                <a:lnTo>
                  <a:pt x="196" y="80"/>
                </a:lnTo>
                <a:lnTo>
                  <a:pt x="195" y="80"/>
                </a:lnTo>
                <a:lnTo>
                  <a:pt x="193" y="80"/>
                </a:lnTo>
                <a:lnTo>
                  <a:pt x="193" y="81"/>
                </a:lnTo>
                <a:lnTo>
                  <a:pt x="193" y="83"/>
                </a:lnTo>
                <a:lnTo>
                  <a:pt x="193" y="84"/>
                </a:lnTo>
                <a:lnTo>
                  <a:pt x="193" y="86"/>
                </a:lnTo>
                <a:lnTo>
                  <a:pt x="193" y="88"/>
                </a:lnTo>
                <a:lnTo>
                  <a:pt x="195" y="89"/>
                </a:lnTo>
                <a:lnTo>
                  <a:pt x="193" y="89"/>
                </a:lnTo>
                <a:lnTo>
                  <a:pt x="193" y="91"/>
                </a:lnTo>
                <a:lnTo>
                  <a:pt x="193" y="92"/>
                </a:lnTo>
                <a:lnTo>
                  <a:pt x="192" y="92"/>
                </a:lnTo>
                <a:lnTo>
                  <a:pt x="192" y="94"/>
                </a:lnTo>
                <a:lnTo>
                  <a:pt x="190" y="94"/>
                </a:lnTo>
                <a:lnTo>
                  <a:pt x="188" y="96"/>
                </a:lnTo>
                <a:lnTo>
                  <a:pt x="187" y="96"/>
                </a:lnTo>
                <a:lnTo>
                  <a:pt x="185" y="96"/>
                </a:lnTo>
                <a:lnTo>
                  <a:pt x="182" y="96"/>
                </a:lnTo>
                <a:lnTo>
                  <a:pt x="180" y="96"/>
                </a:lnTo>
                <a:lnTo>
                  <a:pt x="180" y="97"/>
                </a:lnTo>
                <a:lnTo>
                  <a:pt x="179" y="99"/>
                </a:lnTo>
                <a:lnTo>
                  <a:pt x="179" y="100"/>
                </a:lnTo>
                <a:lnTo>
                  <a:pt x="179" y="102"/>
                </a:lnTo>
                <a:lnTo>
                  <a:pt x="177" y="102"/>
                </a:lnTo>
                <a:lnTo>
                  <a:pt x="176" y="102"/>
                </a:lnTo>
                <a:lnTo>
                  <a:pt x="174" y="104"/>
                </a:lnTo>
                <a:lnTo>
                  <a:pt x="174" y="105"/>
                </a:lnTo>
                <a:lnTo>
                  <a:pt x="174" y="107"/>
                </a:lnTo>
                <a:lnTo>
                  <a:pt x="176" y="107"/>
                </a:lnTo>
                <a:lnTo>
                  <a:pt x="174" y="108"/>
                </a:lnTo>
                <a:lnTo>
                  <a:pt x="174" y="110"/>
                </a:lnTo>
                <a:lnTo>
                  <a:pt x="174" y="112"/>
                </a:lnTo>
                <a:lnTo>
                  <a:pt x="176" y="112"/>
                </a:lnTo>
                <a:lnTo>
                  <a:pt x="176" y="113"/>
                </a:lnTo>
                <a:lnTo>
                  <a:pt x="177" y="115"/>
                </a:lnTo>
                <a:lnTo>
                  <a:pt x="177" y="116"/>
                </a:lnTo>
                <a:lnTo>
                  <a:pt x="179" y="116"/>
                </a:lnTo>
                <a:lnTo>
                  <a:pt x="180" y="118"/>
                </a:lnTo>
                <a:lnTo>
                  <a:pt x="182" y="118"/>
                </a:lnTo>
                <a:lnTo>
                  <a:pt x="184" y="118"/>
                </a:lnTo>
                <a:lnTo>
                  <a:pt x="184" y="124"/>
                </a:lnTo>
                <a:lnTo>
                  <a:pt x="185" y="124"/>
                </a:lnTo>
                <a:lnTo>
                  <a:pt x="187" y="124"/>
                </a:lnTo>
                <a:lnTo>
                  <a:pt x="187" y="126"/>
                </a:lnTo>
                <a:lnTo>
                  <a:pt x="187" y="128"/>
                </a:lnTo>
                <a:lnTo>
                  <a:pt x="187" y="129"/>
                </a:lnTo>
                <a:lnTo>
                  <a:pt x="187" y="131"/>
                </a:lnTo>
                <a:lnTo>
                  <a:pt x="187" y="132"/>
                </a:lnTo>
                <a:lnTo>
                  <a:pt x="187" y="134"/>
                </a:lnTo>
                <a:lnTo>
                  <a:pt x="187" y="136"/>
                </a:lnTo>
                <a:lnTo>
                  <a:pt x="187" y="137"/>
                </a:lnTo>
                <a:lnTo>
                  <a:pt x="187" y="139"/>
                </a:lnTo>
                <a:lnTo>
                  <a:pt x="187" y="140"/>
                </a:lnTo>
                <a:lnTo>
                  <a:pt x="187" y="142"/>
                </a:lnTo>
                <a:lnTo>
                  <a:pt x="187" y="145"/>
                </a:lnTo>
                <a:lnTo>
                  <a:pt x="187" y="150"/>
                </a:lnTo>
                <a:lnTo>
                  <a:pt x="187" y="158"/>
                </a:lnTo>
                <a:lnTo>
                  <a:pt x="187" y="160"/>
                </a:lnTo>
                <a:lnTo>
                  <a:pt x="187" y="161"/>
                </a:lnTo>
                <a:lnTo>
                  <a:pt x="187" y="163"/>
                </a:lnTo>
                <a:lnTo>
                  <a:pt x="187" y="164"/>
                </a:lnTo>
                <a:lnTo>
                  <a:pt x="187" y="166"/>
                </a:lnTo>
                <a:lnTo>
                  <a:pt x="187" y="168"/>
                </a:lnTo>
                <a:lnTo>
                  <a:pt x="187" y="169"/>
                </a:lnTo>
                <a:lnTo>
                  <a:pt x="187" y="171"/>
                </a:lnTo>
                <a:lnTo>
                  <a:pt x="187" y="172"/>
                </a:lnTo>
                <a:lnTo>
                  <a:pt x="187" y="174"/>
                </a:lnTo>
                <a:lnTo>
                  <a:pt x="187" y="176"/>
                </a:lnTo>
                <a:lnTo>
                  <a:pt x="187" y="177"/>
                </a:lnTo>
                <a:lnTo>
                  <a:pt x="187" y="179"/>
                </a:lnTo>
                <a:lnTo>
                  <a:pt x="187" y="180"/>
                </a:lnTo>
                <a:lnTo>
                  <a:pt x="187" y="182"/>
                </a:lnTo>
                <a:lnTo>
                  <a:pt x="187" y="184"/>
                </a:lnTo>
                <a:lnTo>
                  <a:pt x="187" y="185"/>
                </a:lnTo>
                <a:lnTo>
                  <a:pt x="187" y="187"/>
                </a:lnTo>
                <a:lnTo>
                  <a:pt x="187" y="188"/>
                </a:lnTo>
                <a:lnTo>
                  <a:pt x="187" y="190"/>
                </a:lnTo>
                <a:lnTo>
                  <a:pt x="187" y="192"/>
                </a:lnTo>
                <a:lnTo>
                  <a:pt x="187" y="195"/>
                </a:lnTo>
                <a:lnTo>
                  <a:pt x="187" y="200"/>
                </a:lnTo>
                <a:lnTo>
                  <a:pt x="187" y="203"/>
                </a:lnTo>
                <a:lnTo>
                  <a:pt x="187" y="204"/>
                </a:lnTo>
                <a:lnTo>
                  <a:pt x="187" y="208"/>
                </a:lnTo>
                <a:lnTo>
                  <a:pt x="187" y="212"/>
                </a:lnTo>
                <a:lnTo>
                  <a:pt x="187" y="216"/>
                </a:lnTo>
                <a:lnTo>
                  <a:pt x="187" y="219"/>
                </a:lnTo>
                <a:lnTo>
                  <a:pt x="187" y="222"/>
                </a:lnTo>
                <a:lnTo>
                  <a:pt x="184" y="222"/>
                </a:lnTo>
                <a:lnTo>
                  <a:pt x="177" y="222"/>
                </a:lnTo>
                <a:lnTo>
                  <a:pt x="177" y="220"/>
                </a:lnTo>
                <a:lnTo>
                  <a:pt x="174" y="220"/>
                </a:lnTo>
                <a:lnTo>
                  <a:pt x="174" y="219"/>
                </a:lnTo>
                <a:lnTo>
                  <a:pt x="169" y="219"/>
                </a:lnTo>
                <a:lnTo>
                  <a:pt x="164" y="219"/>
                </a:lnTo>
                <a:lnTo>
                  <a:pt x="161" y="219"/>
                </a:lnTo>
                <a:lnTo>
                  <a:pt x="161" y="217"/>
                </a:lnTo>
                <a:lnTo>
                  <a:pt x="161" y="216"/>
                </a:lnTo>
                <a:lnTo>
                  <a:pt x="160" y="216"/>
                </a:lnTo>
                <a:lnTo>
                  <a:pt x="158" y="216"/>
                </a:lnTo>
                <a:lnTo>
                  <a:pt x="156" y="216"/>
                </a:lnTo>
                <a:lnTo>
                  <a:pt x="156" y="214"/>
                </a:lnTo>
                <a:lnTo>
                  <a:pt x="155" y="214"/>
                </a:lnTo>
                <a:lnTo>
                  <a:pt x="153" y="214"/>
                </a:lnTo>
                <a:lnTo>
                  <a:pt x="152" y="214"/>
                </a:lnTo>
                <a:lnTo>
                  <a:pt x="150" y="214"/>
                </a:lnTo>
                <a:lnTo>
                  <a:pt x="148" y="214"/>
                </a:lnTo>
                <a:lnTo>
                  <a:pt x="148" y="212"/>
                </a:lnTo>
                <a:lnTo>
                  <a:pt x="145" y="212"/>
                </a:lnTo>
                <a:lnTo>
                  <a:pt x="144" y="212"/>
                </a:lnTo>
                <a:lnTo>
                  <a:pt x="142" y="212"/>
                </a:lnTo>
                <a:lnTo>
                  <a:pt x="140" y="212"/>
                </a:lnTo>
                <a:lnTo>
                  <a:pt x="136" y="212"/>
                </a:lnTo>
                <a:lnTo>
                  <a:pt x="124" y="212"/>
                </a:lnTo>
                <a:lnTo>
                  <a:pt x="124" y="211"/>
                </a:lnTo>
                <a:lnTo>
                  <a:pt x="120" y="209"/>
                </a:lnTo>
                <a:lnTo>
                  <a:pt x="118" y="209"/>
                </a:lnTo>
                <a:lnTo>
                  <a:pt x="112" y="209"/>
                </a:lnTo>
                <a:lnTo>
                  <a:pt x="112" y="208"/>
                </a:lnTo>
                <a:lnTo>
                  <a:pt x="105" y="208"/>
                </a:lnTo>
                <a:lnTo>
                  <a:pt x="105" y="206"/>
                </a:lnTo>
                <a:lnTo>
                  <a:pt x="104" y="206"/>
                </a:lnTo>
                <a:lnTo>
                  <a:pt x="104" y="204"/>
                </a:lnTo>
                <a:lnTo>
                  <a:pt x="102" y="204"/>
                </a:lnTo>
                <a:lnTo>
                  <a:pt x="97" y="204"/>
                </a:lnTo>
                <a:lnTo>
                  <a:pt x="94" y="204"/>
                </a:lnTo>
                <a:lnTo>
                  <a:pt x="91" y="204"/>
                </a:lnTo>
                <a:lnTo>
                  <a:pt x="86" y="204"/>
                </a:lnTo>
                <a:lnTo>
                  <a:pt x="84" y="204"/>
                </a:lnTo>
                <a:lnTo>
                  <a:pt x="84" y="203"/>
                </a:lnTo>
                <a:lnTo>
                  <a:pt x="84" y="201"/>
                </a:lnTo>
                <a:lnTo>
                  <a:pt x="83" y="201"/>
                </a:lnTo>
                <a:lnTo>
                  <a:pt x="81" y="201"/>
                </a:lnTo>
                <a:lnTo>
                  <a:pt x="78" y="201"/>
                </a:lnTo>
                <a:lnTo>
                  <a:pt x="78" y="200"/>
                </a:lnTo>
                <a:lnTo>
                  <a:pt x="78" y="198"/>
                </a:lnTo>
                <a:lnTo>
                  <a:pt x="76" y="198"/>
                </a:lnTo>
                <a:lnTo>
                  <a:pt x="73" y="198"/>
                </a:lnTo>
                <a:lnTo>
                  <a:pt x="73" y="196"/>
                </a:lnTo>
                <a:lnTo>
                  <a:pt x="72" y="196"/>
                </a:lnTo>
                <a:lnTo>
                  <a:pt x="72" y="195"/>
                </a:lnTo>
                <a:lnTo>
                  <a:pt x="72" y="193"/>
                </a:lnTo>
                <a:lnTo>
                  <a:pt x="72" y="190"/>
                </a:lnTo>
                <a:lnTo>
                  <a:pt x="70" y="190"/>
                </a:lnTo>
                <a:lnTo>
                  <a:pt x="70" y="187"/>
                </a:lnTo>
                <a:lnTo>
                  <a:pt x="67" y="187"/>
                </a:lnTo>
                <a:lnTo>
                  <a:pt x="67" y="185"/>
                </a:lnTo>
                <a:lnTo>
                  <a:pt x="64" y="185"/>
                </a:lnTo>
                <a:lnTo>
                  <a:pt x="62" y="185"/>
                </a:lnTo>
                <a:lnTo>
                  <a:pt x="62" y="184"/>
                </a:lnTo>
                <a:lnTo>
                  <a:pt x="57" y="184"/>
                </a:lnTo>
                <a:lnTo>
                  <a:pt x="57" y="182"/>
                </a:lnTo>
                <a:lnTo>
                  <a:pt x="56" y="182"/>
                </a:lnTo>
                <a:lnTo>
                  <a:pt x="56" y="180"/>
                </a:lnTo>
                <a:lnTo>
                  <a:pt x="56" y="179"/>
                </a:lnTo>
                <a:lnTo>
                  <a:pt x="52" y="179"/>
                </a:lnTo>
                <a:lnTo>
                  <a:pt x="51" y="179"/>
                </a:lnTo>
                <a:lnTo>
                  <a:pt x="51" y="177"/>
                </a:lnTo>
                <a:lnTo>
                  <a:pt x="48" y="177"/>
                </a:lnTo>
                <a:lnTo>
                  <a:pt x="44" y="177"/>
                </a:lnTo>
                <a:lnTo>
                  <a:pt x="44" y="176"/>
                </a:lnTo>
                <a:lnTo>
                  <a:pt x="43" y="176"/>
                </a:lnTo>
                <a:lnTo>
                  <a:pt x="41" y="176"/>
                </a:lnTo>
                <a:lnTo>
                  <a:pt x="41" y="174"/>
                </a:lnTo>
                <a:lnTo>
                  <a:pt x="41" y="172"/>
                </a:lnTo>
                <a:lnTo>
                  <a:pt x="40" y="172"/>
                </a:lnTo>
                <a:lnTo>
                  <a:pt x="38" y="172"/>
                </a:lnTo>
                <a:lnTo>
                  <a:pt x="38" y="171"/>
                </a:lnTo>
                <a:lnTo>
                  <a:pt x="38" y="169"/>
                </a:lnTo>
                <a:lnTo>
                  <a:pt x="36" y="169"/>
                </a:lnTo>
                <a:lnTo>
                  <a:pt x="36" y="168"/>
                </a:lnTo>
                <a:lnTo>
                  <a:pt x="36" y="166"/>
                </a:lnTo>
                <a:lnTo>
                  <a:pt x="36" y="164"/>
                </a:lnTo>
                <a:lnTo>
                  <a:pt x="36" y="163"/>
                </a:lnTo>
                <a:lnTo>
                  <a:pt x="36" y="161"/>
                </a:lnTo>
                <a:lnTo>
                  <a:pt x="36" y="160"/>
                </a:lnTo>
                <a:lnTo>
                  <a:pt x="36" y="158"/>
                </a:lnTo>
                <a:lnTo>
                  <a:pt x="36" y="156"/>
                </a:lnTo>
                <a:lnTo>
                  <a:pt x="36" y="155"/>
                </a:lnTo>
                <a:lnTo>
                  <a:pt x="36" y="153"/>
                </a:lnTo>
                <a:lnTo>
                  <a:pt x="36" y="152"/>
                </a:lnTo>
                <a:lnTo>
                  <a:pt x="36" y="150"/>
                </a:lnTo>
                <a:lnTo>
                  <a:pt x="36" y="148"/>
                </a:lnTo>
                <a:lnTo>
                  <a:pt x="36" y="147"/>
                </a:lnTo>
                <a:lnTo>
                  <a:pt x="36" y="145"/>
                </a:lnTo>
                <a:lnTo>
                  <a:pt x="36" y="144"/>
                </a:lnTo>
                <a:lnTo>
                  <a:pt x="36" y="142"/>
                </a:lnTo>
                <a:lnTo>
                  <a:pt x="36" y="140"/>
                </a:lnTo>
                <a:lnTo>
                  <a:pt x="36" y="139"/>
                </a:lnTo>
                <a:lnTo>
                  <a:pt x="36" y="137"/>
                </a:lnTo>
                <a:lnTo>
                  <a:pt x="36" y="136"/>
                </a:lnTo>
                <a:lnTo>
                  <a:pt x="36" y="134"/>
                </a:lnTo>
                <a:lnTo>
                  <a:pt x="36" y="132"/>
                </a:lnTo>
                <a:lnTo>
                  <a:pt x="36" y="131"/>
                </a:lnTo>
                <a:lnTo>
                  <a:pt x="36" y="129"/>
                </a:lnTo>
                <a:lnTo>
                  <a:pt x="36" y="128"/>
                </a:lnTo>
                <a:lnTo>
                  <a:pt x="35" y="128"/>
                </a:lnTo>
                <a:lnTo>
                  <a:pt x="33" y="128"/>
                </a:lnTo>
                <a:lnTo>
                  <a:pt x="33" y="126"/>
                </a:lnTo>
                <a:lnTo>
                  <a:pt x="33" y="124"/>
                </a:lnTo>
                <a:lnTo>
                  <a:pt x="33" y="123"/>
                </a:lnTo>
                <a:lnTo>
                  <a:pt x="33" y="121"/>
                </a:lnTo>
                <a:lnTo>
                  <a:pt x="33" y="118"/>
                </a:lnTo>
                <a:lnTo>
                  <a:pt x="33" y="116"/>
                </a:lnTo>
                <a:lnTo>
                  <a:pt x="33" y="115"/>
                </a:lnTo>
                <a:lnTo>
                  <a:pt x="33" y="108"/>
                </a:lnTo>
                <a:lnTo>
                  <a:pt x="33" y="100"/>
                </a:lnTo>
                <a:lnTo>
                  <a:pt x="33" y="99"/>
                </a:lnTo>
                <a:lnTo>
                  <a:pt x="33" y="97"/>
                </a:lnTo>
                <a:lnTo>
                  <a:pt x="33" y="96"/>
                </a:lnTo>
                <a:lnTo>
                  <a:pt x="33" y="94"/>
                </a:lnTo>
                <a:lnTo>
                  <a:pt x="33" y="92"/>
                </a:lnTo>
                <a:lnTo>
                  <a:pt x="33" y="91"/>
                </a:lnTo>
                <a:lnTo>
                  <a:pt x="33" y="89"/>
                </a:lnTo>
                <a:lnTo>
                  <a:pt x="33" y="88"/>
                </a:lnTo>
                <a:lnTo>
                  <a:pt x="33" y="86"/>
                </a:lnTo>
                <a:lnTo>
                  <a:pt x="33" y="84"/>
                </a:lnTo>
                <a:lnTo>
                  <a:pt x="33" y="83"/>
                </a:lnTo>
                <a:lnTo>
                  <a:pt x="33" y="75"/>
                </a:lnTo>
                <a:lnTo>
                  <a:pt x="33" y="73"/>
                </a:lnTo>
                <a:lnTo>
                  <a:pt x="33" y="72"/>
                </a:lnTo>
                <a:lnTo>
                  <a:pt x="33" y="70"/>
                </a:lnTo>
                <a:lnTo>
                  <a:pt x="33" y="68"/>
                </a:lnTo>
                <a:lnTo>
                  <a:pt x="33" y="67"/>
                </a:lnTo>
                <a:lnTo>
                  <a:pt x="28" y="67"/>
                </a:lnTo>
                <a:lnTo>
                  <a:pt x="25" y="67"/>
                </a:lnTo>
                <a:lnTo>
                  <a:pt x="25" y="59"/>
                </a:lnTo>
                <a:lnTo>
                  <a:pt x="25" y="51"/>
                </a:lnTo>
                <a:lnTo>
                  <a:pt x="24" y="51"/>
                </a:lnTo>
                <a:lnTo>
                  <a:pt x="20" y="51"/>
                </a:lnTo>
                <a:lnTo>
                  <a:pt x="19" y="51"/>
                </a:lnTo>
                <a:lnTo>
                  <a:pt x="16" y="51"/>
                </a:lnTo>
                <a:lnTo>
                  <a:pt x="12" y="51"/>
                </a:lnTo>
                <a:lnTo>
                  <a:pt x="8" y="51"/>
                </a:lnTo>
                <a:lnTo>
                  <a:pt x="4" y="51"/>
                </a:lnTo>
                <a:lnTo>
                  <a:pt x="3" y="51"/>
                </a:lnTo>
                <a:lnTo>
                  <a:pt x="1" y="51"/>
                </a:lnTo>
                <a:lnTo>
                  <a:pt x="0" y="51"/>
                </a:lnTo>
                <a:lnTo>
                  <a:pt x="0" y="41"/>
                </a:lnTo>
                <a:lnTo>
                  <a:pt x="0" y="36"/>
                </a:lnTo>
                <a:lnTo>
                  <a:pt x="0" y="33"/>
                </a:lnTo>
                <a:lnTo>
                  <a:pt x="3" y="33"/>
                </a:lnTo>
                <a:lnTo>
                  <a:pt x="8" y="33"/>
                </a:lnTo>
                <a:lnTo>
                  <a:pt x="9" y="33"/>
                </a:lnTo>
                <a:lnTo>
                  <a:pt x="11" y="33"/>
                </a:lnTo>
                <a:lnTo>
                  <a:pt x="12" y="33"/>
                </a:lnTo>
                <a:lnTo>
                  <a:pt x="16" y="33"/>
                </a:lnTo>
                <a:lnTo>
                  <a:pt x="16" y="32"/>
                </a:lnTo>
                <a:lnTo>
                  <a:pt x="16" y="30"/>
                </a:lnTo>
                <a:lnTo>
                  <a:pt x="20" y="30"/>
                </a:lnTo>
                <a:lnTo>
                  <a:pt x="20" y="27"/>
                </a:lnTo>
                <a:lnTo>
                  <a:pt x="20" y="25"/>
                </a:lnTo>
                <a:lnTo>
                  <a:pt x="20" y="17"/>
                </a:lnTo>
                <a:lnTo>
                  <a:pt x="22" y="17"/>
                </a:lnTo>
                <a:lnTo>
                  <a:pt x="22" y="12"/>
                </a:lnTo>
                <a:lnTo>
                  <a:pt x="25" y="12"/>
                </a:lnTo>
                <a:lnTo>
                  <a:pt x="30" y="12"/>
                </a:lnTo>
                <a:lnTo>
                  <a:pt x="33" y="12"/>
                </a:lnTo>
                <a:lnTo>
                  <a:pt x="38" y="12"/>
                </a:lnTo>
                <a:lnTo>
                  <a:pt x="38" y="8"/>
                </a:lnTo>
                <a:lnTo>
                  <a:pt x="38" y="0"/>
                </a:lnTo>
                <a:lnTo>
                  <a:pt x="40" y="0"/>
                </a:lnTo>
                <a:lnTo>
                  <a:pt x="41" y="0"/>
                </a:lnTo>
                <a:lnTo>
                  <a:pt x="43" y="0"/>
                </a:lnTo>
                <a:lnTo>
                  <a:pt x="44" y="0"/>
                </a:lnTo>
                <a:lnTo>
                  <a:pt x="46" y="0"/>
                </a:lnTo>
                <a:lnTo>
                  <a:pt x="48" y="0"/>
                </a:lnTo>
                <a:lnTo>
                  <a:pt x="49" y="0"/>
                </a:lnTo>
                <a:lnTo>
                  <a:pt x="51" y="0"/>
                </a:lnTo>
                <a:lnTo>
                  <a:pt x="52" y="0"/>
                </a:lnTo>
                <a:lnTo>
                  <a:pt x="54" y="0"/>
                </a:lnTo>
                <a:lnTo>
                  <a:pt x="56" y="0"/>
                </a:lnTo>
                <a:lnTo>
                  <a:pt x="57" y="0"/>
                </a:lnTo>
                <a:lnTo>
                  <a:pt x="59" y="0"/>
                </a:lnTo>
                <a:lnTo>
                  <a:pt x="70" y="0"/>
                </a:lnTo>
                <a:lnTo>
                  <a:pt x="80" y="0"/>
                </a:lnTo>
                <a:lnTo>
                  <a:pt x="88" y="0"/>
                </a:lnTo>
                <a:close/>
              </a:path>
            </a:pathLst>
          </a:custGeom>
          <a:solidFill>
            <a:srgbClr val="F5627F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56" name="Freeform 8"/>
          <p:cNvSpPr>
            <a:spLocks/>
          </p:cNvSpPr>
          <p:nvPr/>
        </p:nvSpPr>
        <p:spPr bwMode="auto">
          <a:xfrm>
            <a:off x="4664075" y="5326063"/>
            <a:ext cx="334963" cy="282575"/>
          </a:xfrm>
          <a:custGeom>
            <a:avLst/>
            <a:gdLst/>
            <a:ahLst/>
            <a:cxnLst>
              <a:cxn ang="0">
                <a:pos x="78" y="10"/>
              </a:cxn>
              <a:cxn ang="0">
                <a:pos x="89" y="10"/>
              </a:cxn>
              <a:cxn ang="0">
                <a:pos x="97" y="10"/>
              </a:cxn>
              <a:cxn ang="0">
                <a:pos x="100" y="18"/>
              </a:cxn>
              <a:cxn ang="0">
                <a:pos x="108" y="23"/>
              </a:cxn>
              <a:cxn ang="0">
                <a:pos x="124" y="21"/>
              </a:cxn>
              <a:cxn ang="0">
                <a:pos x="128" y="21"/>
              </a:cxn>
              <a:cxn ang="0">
                <a:pos x="134" y="21"/>
              </a:cxn>
              <a:cxn ang="0">
                <a:pos x="139" y="19"/>
              </a:cxn>
              <a:cxn ang="0">
                <a:pos x="145" y="23"/>
              </a:cxn>
              <a:cxn ang="0">
                <a:pos x="152" y="23"/>
              </a:cxn>
              <a:cxn ang="0">
                <a:pos x="153" y="31"/>
              </a:cxn>
              <a:cxn ang="0">
                <a:pos x="163" y="31"/>
              </a:cxn>
              <a:cxn ang="0">
                <a:pos x="169" y="34"/>
              </a:cxn>
              <a:cxn ang="0">
                <a:pos x="176" y="34"/>
              </a:cxn>
              <a:cxn ang="0">
                <a:pos x="184" y="35"/>
              </a:cxn>
              <a:cxn ang="0">
                <a:pos x="188" y="37"/>
              </a:cxn>
              <a:cxn ang="0">
                <a:pos x="195" y="37"/>
              </a:cxn>
              <a:cxn ang="0">
                <a:pos x="201" y="34"/>
              </a:cxn>
              <a:cxn ang="0">
                <a:pos x="209" y="37"/>
              </a:cxn>
              <a:cxn ang="0">
                <a:pos x="211" y="55"/>
              </a:cxn>
              <a:cxn ang="0">
                <a:pos x="211" y="72"/>
              </a:cxn>
              <a:cxn ang="0">
                <a:pos x="209" y="102"/>
              </a:cxn>
              <a:cxn ang="0">
                <a:pos x="200" y="102"/>
              </a:cxn>
              <a:cxn ang="0">
                <a:pos x="192" y="110"/>
              </a:cxn>
              <a:cxn ang="0">
                <a:pos x="192" y="136"/>
              </a:cxn>
              <a:cxn ang="0">
                <a:pos x="195" y="142"/>
              </a:cxn>
              <a:cxn ang="0">
                <a:pos x="198" y="149"/>
              </a:cxn>
              <a:cxn ang="0">
                <a:pos x="171" y="149"/>
              </a:cxn>
              <a:cxn ang="0">
                <a:pos x="153" y="149"/>
              </a:cxn>
              <a:cxn ang="0">
                <a:pos x="144" y="152"/>
              </a:cxn>
              <a:cxn ang="0">
                <a:pos x="134" y="152"/>
              </a:cxn>
              <a:cxn ang="0">
                <a:pos x="124" y="152"/>
              </a:cxn>
              <a:cxn ang="0">
                <a:pos x="116" y="154"/>
              </a:cxn>
              <a:cxn ang="0">
                <a:pos x="81" y="154"/>
              </a:cxn>
              <a:cxn ang="0">
                <a:pos x="68" y="178"/>
              </a:cxn>
              <a:cxn ang="0">
                <a:pos x="44" y="178"/>
              </a:cxn>
              <a:cxn ang="0">
                <a:pos x="32" y="173"/>
              </a:cxn>
              <a:cxn ang="0">
                <a:pos x="24" y="154"/>
              </a:cxn>
              <a:cxn ang="0">
                <a:pos x="22" y="149"/>
              </a:cxn>
              <a:cxn ang="0">
                <a:pos x="20" y="136"/>
              </a:cxn>
              <a:cxn ang="0">
                <a:pos x="19" y="118"/>
              </a:cxn>
              <a:cxn ang="0">
                <a:pos x="28" y="104"/>
              </a:cxn>
              <a:cxn ang="0">
                <a:pos x="32" y="94"/>
              </a:cxn>
              <a:cxn ang="0">
                <a:pos x="25" y="64"/>
              </a:cxn>
              <a:cxn ang="0">
                <a:pos x="19" y="51"/>
              </a:cxn>
              <a:cxn ang="0">
                <a:pos x="17" y="35"/>
              </a:cxn>
              <a:cxn ang="0">
                <a:pos x="14" y="31"/>
              </a:cxn>
              <a:cxn ang="0">
                <a:pos x="1" y="10"/>
              </a:cxn>
              <a:cxn ang="0">
                <a:pos x="3" y="5"/>
              </a:cxn>
              <a:cxn ang="0">
                <a:pos x="9" y="0"/>
              </a:cxn>
              <a:cxn ang="0">
                <a:pos x="32" y="0"/>
              </a:cxn>
              <a:cxn ang="0">
                <a:pos x="56" y="0"/>
              </a:cxn>
              <a:cxn ang="0">
                <a:pos x="65" y="2"/>
              </a:cxn>
              <a:cxn ang="0">
                <a:pos x="78" y="0"/>
              </a:cxn>
            </a:cxnLst>
            <a:rect l="0" t="0" r="r" b="b"/>
            <a:pathLst>
              <a:path w="211" h="178">
                <a:moveTo>
                  <a:pt x="78" y="0"/>
                </a:moveTo>
                <a:lnTo>
                  <a:pt x="78" y="2"/>
                </a:lnTo>
                <a:lnTo>
                  <a:pt x="78" y="5"/>
                </a:lnTo>
                <a:lnTo>
                  <a:pt x="78" y="7"/>
                </a:lnTo>
                <a:lnTo>
                  <a:pt x="78" y="8"/>
                </a:lnTo>
                <a:lnTo>
                  <a:pt x="78" y="10"/>
                </a:lnTo>
                <a:lnTo>
                  <a:pt x="81" y="10"/>
                </a:lnTo>
                <a:lnTo>
                  <a:pt x="83" y="10"/>
                </a:lnTo>
                <a:lnTo>
                  <a:pt x="84" y="10"/>
                </a:lnTo>
                <a:lnTo>
                  <a:pt x="86" y="10"/>
                </a:lnTo>
                <a:lnTo>
                  <a:pt x="88" y="10"/>
                </a:lnTo>
                <a:lnTo>
                  <a:pt x="89" y="10"/>
                </a:lnTo>
                <a:lnTo>
                  <a:pt x="91" y="10"/>
                </a:lnTo>
                <a:lnTo>
                  <a:pt x="94" y="10"/>
                </a:lnTo>
                <a:lnTo>
                  <a:pt x="94" y="11"/>
                </a:lnTo>
                <a:lnTo>
                  <a:pt x="96" y="11"/>
                </a:lnTo>
                <a:lnTo>
                  <a:pt x="97" y="11"/>
                </a:lnTo>
                <a:lnTo>
                  <a:pt x="97" y="10"/>
                </a:lnTo>
                <a:lnTo>
                  <a:pt x="99" y="10"/>
                </a:lnTo>
                <a:lnTo>
                  <a:pt x="100" y="10"/>
                </a:lnTo>
                <a:lnTo>
                  <a:pt x="100" y="11"/>
                </a:lnTo>
                <a:lnTo>
                  <a:pt x="100" y="15"/>
                </a:lnTo>
                <a:lnTo>
                  <a:pt x="100" y="16"/>
                </a:lnTo>
                <a:lnTo>
                  <a:pt x="100" y="18"/>
                </a:lnTo>
                <a:lnTo>
                  <a:pt x="102" y="18"/>
                </a:lnTo>
                <a:lnTo>
                  <a:pt x="104" y="18"/>
                </a:lnTo>
                <a:lnTo>
                  <a:pt x="104" y="21"/>
                </a:lnTo>
                <a:lnTo>
                  <a:pt x="104" y="23"/>
                </a:lnTo>
                <a:lnTo>
                  <a:pt x="107" y="23"/>
                </a:lnTo>
                <a:lnTo>
                  <a:pt x="108" y="23"/>
                </a:lnTo>
                <a:lnTo>
                  <a:pt x="110" y="23"/>
                </a:lnTo>
                <a:lnTo>
                  <a:pt x="113" y="23"/>
                </a:lnTo>
                <a:lnTo>
                  <a:pt x="116" y="23"/>
                </a:lnTo>
                <a:lnTo>
                  <a:pt x="123" y="23"/>
                </a:lnTo>
                <a:lnTo>
                  <a:pt x="123" y="21"/>
                </a:lnTo>
                <a:lnTo>
                  <a:pt x="124" y="21"/>
                </a:lnTo>
                <a:lnTo>
                  <a:pt x="124" y="23"/>
                </a:lnTo>
                <a:lnTo>
                  <a:pt x="126" y="23"/>
                </a:lnTo>
                <a:lnTo>
                  <a:pt x="126" y="24"/>
                </a:lnTo>
                <a:lnTo>
                  <a:pt x="126" y="23"/>
                </a:lnTo>
                <a:lnTo>
                  <a:pt x="128" y="23"/>
                </a:lnTo>
                <a:lnTo>
                  <a:pt x="128" y="21"/>
                </a:lnTo>
                <a:lnTo>
                  <a:pt x="129" y="21"/>
                </a:lnTo>
                <a:lnTo>
                  <a:pt x="131" y="21"/>
                </a:lnTo>
                <a:lnTo>
                  <a:pt x="132" y="21"/>
                </a:lnTo>
                <a:lnTo>
                  <a:pt x="131" y="21"/>
                </a:lnTo>
                <a:lnTo>
                  <a:pt x="132" y="21"/>
                </a:lnTo>
                <a:lnTo>
                  <a:pt x="134" y="21"/>
                </a:lnTo>
                <a:lnTo>
                  <a:pt x="134" y="19"/>
                </a:lnTo>
                <a:lnTo>
                  <a:pt x="134" y="21"/>
                </a:lnTo>
                <a:lnTo>
                  <a:pt x="134" y="19"/>
                </a:lnTo>
                <a:lnTo>
                  <a:pt x="136" y="19"/>
                </a:lnTo>
                <a:lnTo>
                  <a:pt x="137" y="19"/>
                </a:lnTo>
                <a:lnTo>
                  <a:pt x="139" y="19"/>
                </a:lnTo>
                <a:lnTo>
                  <a:pt x="140" y="19"/>
                </a:lnTo>
                <a:lnTo>
                  <a:pt x="142" y="19"/>
                </a:lnTo>
                <a:lnTo>
                  <a:pt x="144" y="19"/>
                </a:lnTo>
                <a:lnTo>
                  <a:pt x="144" y="21"/>
                </a:lnTo>
                <a:lnTo>
                  <a:pt x="145" y="21"/>
                </a:lnTo>
                <a:lnTo>
                  <a:pt x="145" y="23"/>
                </a:lnTo>
                <a:lnTo>
                  <a:pt x="145" y="24"/>
                </a:lnTo>
                <a:lnTo>
                  <a:pt x="147" y="24"/>
                </a:lnTo>
                <a:lnTo>
                  <a:pt x="148" y="24"/>
                </a:lnTo>
                <a:lnTo>
                  <a:pt x="148" y="23"/>
                </a:lnTo>
                <a:lnTo>
                  <a:pt x="150" y="23"/>
                </a:lnTo>
                <a:lnTo>
                  <a:pt x="152" y="23"/>
                </a:lnTo>
                <a:lnTo>
                  <a:pt x="152" y="24"/>
                </a:lnTo>
                <a:lnTo>
                  <a:pt x="152" y="26"/>
                </a:lnTo>
                <a:lnTo>
                  <a:pt x="152" y="27"/>
                </a:lnTo>
                <a:lnTo>
                  <a:pt x="152" y="29"/>
                </a:lnTo>
                <a:lnTo>
                  <a:pt x="153" y="29"/>
                </a:lnTo>
                <a:lnTo>
                  <a:pt x="153" y="31"/>
                </a:lnTo>
                <a:lnTo>
                  <a:pt x="155" y="31"/>
                </a:lnTo>
                <a:lnTo>
                  <a:pt x="156" y="31"/>
                </a:lnTo>
                <a:lnTo>
                  <a:pt x="158" y="31"/>
                </a:lnTo>
                <a:lnTo>
                  <a:pt x="160" y="31"/>
                </a:lnTo>
                <a:lnTo>
                  <a:pt x="161" y="31"/>
                </a:lnTo>
                <a:lnTo>
                  <a:pt x="163" y="31"/>
                </a:lnTo>
                <a:lnTo>
                  <a:pt x="163" y="32"/>
                </a:lnTo>
                <a:lnTo>
                  <a:pt x="164" y="32"/>
                </a:lnTo>
                <a:lnTo>
                  <a:pt x="166" y="32"/>
                </a:lnTo>
                <a:lnTo>
                  <a:pt x="168" y="32"/>
                </a:lnTo>
                <a:lnTo>
                  <a:pt x="168" y="34"/>
                </a:lnTo>
                <a:lnTo>
                  <a:pt x="169" y="34"/>
                </a:lnTo>
                <a:lnTo>
                  <a:pt x="171" y="34"/>
                </a:lnTo>
                <a:lnTo>
                  <a:pt x="171" y="35"/>
                </a:lnTo>
                <a:lnTo>
                  <a:pt x="172" y="35"/>
                </a:lnTo>
                <a:lnTo>
                  <a:pt x="174" y="35"/>
                </a:lnTo>
                <a:lnTo>
                  <a:pt x="174" y="34"/>
                </a:lnTo>
                <a:lnTo>
                  <a:pt x="176" y="34"/>
                </a:lnTo>
                <a:lnTo>
                  <a:pt x="177" y="34"/>
                </a:lnTo>
                <a:lnTo>
                  <a:pt x="179" y="34"/>
                </a:lnTo>
                <a:lnTo>
                  <a:pt x="179" y="35"/>
                </a:lnTo>
                <a:lnTo>
                  <a:pt x="180" y="35"/>
                </a:lnTo>
                <a:lnTo>
                  <a:pt x="182" y="35"/>
                </a:lnTo>
                <a:lnTo>
                  <a:pt x="184" y="35"/>
                </a:lnTo>
                <a:lnTo>
                  <a:pt x="185" y="35"/>
                </a:lnTo>
                <a:lnTo>
                  <a:pt x="185" y="37"/>
                </a:lnTo>
                <a:lnTo>
                  <a:pt x="187" y="37"/>
                </a:lnTo>
                <a:lnTo>
                  <a:pt x="188" y="37"/>
                </a:lnTo>
                <a:lnTo>
                  <a:pt x="188" y="39"/>
                </a:lnTo>
                <a:lnTo>
                  <a:pt x="188" y="37"/>
                </a:lnTo>
                <a:lnTo>
                  <a:pt x="190" y="37"/>
                </a:lnTo>
                <a:lnTo>
                  <a:pt x="190" y="39"/>
                </a:lnTo>
                <a:lnTo>
                  <a:pt x="192" y="39"/>
                </a:lnTo>
                <a:lnTo>
                  <a:pt x="192" y="37"/>
                </a:lnTo>
                <a:lnTo>
                  <a:pt x="193" y="37"/>
                </a:lnTo>
                <a:lnTo>
                  <a:pt x="195" y="37"/>
                </a:lnTo>
                <a:lnTo>
                  <a:pt x="196" y="37"/>
                </a:lnTo>
                <a:lnTo>
                  <a:pt x="198" y="37"/>
                </a:lnTo>
                <a:lnTo>
                  <a:pt x="200" y="37"/>
                </a:lnTo>
                <a:lnTo>
                  <a:pt x="200" y="35"/>
                </a:lnTo>
                <a:lnTo>
                  <a:pt x="201" y="35"/>
                </a:lnTo>
                <a:lnTo>
                  <a:pt x="201" y="34"/>
                </a:lnTo>
                <a:lnTo>
                  <a:pt x="203" y="34"/>
                </a:lnTo>
                <a:lnTo>
                  <a:pt x="204" y="34"/>
                </a:lnTo>
                <a:lnTo>
                  <a:pt x="206" y="34"/>
                </a:lnTo>
                <a:lnTo>
                  <a:pt x="206" y="35"/>
                </a:lnTo>
                <a:lnTo>
                  <a:pt x="208" y="37"/>
                </a:lnTo>
                <a:lnTo>
                  <a:pt x="209" y="37"/>
                </a:lnTo>
                <a:lnTo>
                  <a:pt x="211" y="37"/>
                </a:lnTo>
                <a:lnTo>
                  <a:pt x="211" y="43"/>
                </a:lnTo>
                <a:lnTo>
                  <a:pt x="211" y="45"/>
                </a:lnTo>
                <a:lnTo>
                  <a:pt x="211" y="51"/>
                </a:lnTo>
                <a:lnTo>
                  <a:pt x="211" y="53"/>
                </a:lnTo>
                <a:lnTo>
                  <a:pt x="211" y="55"/>
                </a:lnTo>
                <a:lnTo>
                  <a:pt x="211" y="58"/>
                </a:lnTo>
                <a:lnTo>
                  <a:pt x="211" y="59"/>
                </a:lnTo>
                <a:lnTo>
                  <a:pt x="211" y="61"/>
                </a:lnTo>
                <a:lnTo>
                  <a:pt x="211" y="64"/>
                </a:lnTo>
                <a:lnTo>
                  <a:pt x="211" y="69"/>
                </a:lnTo>
                <a:lnTo>
                  <a:pt x="211" y="72"/>
                </a:lnTo>
                <a:lnTo>
                  <a:pt x="211" y="77"/>
                </a:lnTo>
                <a:lnTo>
                  <a:pt x="211" y="82"/>
                </a:lnTo>
                <a:lnTo>
                  <a:pt x="211" y="85"/>
                </a:lnTo>
                <a:lnTo>
                  <a:pt x="211" y="94"/>
                </a:lnTo>
                <a:lnTo>
                  <a:pt x="211" y="102"/>
                </a:lnTo>
                <a:lnTo>
                  <a:pt x="209" y="102"/>
                </a:lnTo>
                <a:lnTo>
                  <a:pt x="208" y="102"/>
                </a:lnTo>
                <a:lnTo>
                  <a:pt x="206" y="102"/>
                </a:lnTo>
                <a:lnTo>
                  <a:pt x="204" y="102"/>
                </a:lnTo>
                <a:lnTo>
                  <a:pt x="203" y="102"/>
                </a:lnTo>
                <a:lnTo>
                  <a:pt x="201" y="102"/>
                </a:lnTo>
                <a:lnTo>
                  <a:pt x="200" y="102"/>
                </a:lnTo>
                <a:lnTo>
                  <a:pt x="198" y="102"/>
                </a:lnTo>
                <a:lnTo>
                  <a:pt x="195" y="102"/>
                </a:lnTo>
                <a:lnTo>
                  <a:pt x="193" y="102"/>
                </a:lnTo>
                <a:lnTo>
                  <a:pt x="192" y="102"/>
                </a:lnTo>
                <a:lnTo>
                  <a:pt x="192" y="107"/>
                </a:lnTo>
                <a:lnTo>
                  <a:pt x="192" y="110"/>
                </a:lnTo>
                <a:lnTo>
                  <a:pt x="192" y="115"/>
                </a:lnTo>
                <a:lnTo>
                  <a:pt x="192" y="118"/>
                </a:lnTo>
                <a:lnTo>
                  <a:pt x="192" y="122"/>
                </a:lnTo>
                <a:lnTo>
                  <a:pt x="192" y="123"/>
                </a:lnTo>
                <a:lnTo>
                  <a:pt x="192" y="128"/>
                </a:lnTo>
                <a:lnTo>
                  <a:pt x="192" y="136"/>
                </a:lnTo>
                <a:lnTo>
                  <a:pt x="192" y="138"/>
                </a:lnTo>
                <a:lnTo>
                  <a:pt x="193" y="138"/>
                </a:lnTo>
                <a:lnTo>
                  <a:pt x="195" y="138"/>
                </a:lnTo>
                <a:lnTo>
                  <a:pt x="195" y="139"/>
                </a:lnTo>
                <a:lnTo>
                  <a:pt x="195" y="141"/>
                </a:lnTo>
                <a:lnTo>
                  <a:pt x="195" y="142"/>
                </a:lnTo>
                <a:lnTo>
                  <a:pt x="196" y="142"/>
                </a:lnTo>
                <a:lnTo>
                  <a:pt x="196" y="144"/>
                </a:lnTo>
                <a:lnTo>
                  <a:pt x="196" y="146"/>
                </a:lnTo>
                <a:lnTo>
                  <a:pt x="198" y="146"/>
                </a:lnTo>
                <a:lnTo>
                  <a:pt x="198" y="147"/>
                </a:lnTo>
                <a:lnTo>
                  <a:pt x="198" y="149"/>
                </a:lnTo>
                <a:lnTo>
                  <a:pt x="195" y="149"/>
                </a:lnTo>
                <a:lnTo>
                  <a:pt x="192" y="149"/>
                </a:lnTo>
                <a:lnTo>
                  <a:pt x="185" y="149"/>
                </a:lnTo>
                <a:lnTo>
                  <a:pt x="182" y="149"/>
                </a:lnTo>
                <a:lnTo>
                  <a:pt x="179" y="149"/>
                </a:lnTo>
                <a:lnTo>
                  <a:pt x="171" y="149"/>
                </a:lnTo>
                <a:lnTo>
                  <a:pt x="164" y="149"/>
                </a:lnTo>
                <a:lnTo>
                  <a:pt x="161" y="149"/>
                </a:lnTo>
                <a:lnTo>
                  <a:pt x="160" y="149"/>
                </a:lnTo>
                <a:lnTo>
                  <a:pt x="156" y="149"/>
                </a:lnTo>
                <a:lnTo>
                  <a:pt x="155" y="149"/>
                </a:lnTo>
                <a:lnTo>
                  <a:pt x="153" y="149"/>
                </a:lnTo>
                <a:lnTo>
                  <a:pt x="148" y="149"/>
                </a:lnTo>
                <a:lnTo>
                  <a:pt x="148" y="150"/>
                </a:lnTo>
                <a:lnTo>
                  <a:pt x="148" y="152"/>
                </a:lnTo>
                <a:lnTo>
                  <a:pt x="147" y="152"/>
                </a:lnTo>
                <a:lnTo>
                  <a:pt x="145" y="152"/>
                </a:lnTo>
                <a:lnTo>
                  <a:pt x="144" y="152"/>
                </a:lnTo>
                <a:lnTo>
                  <a:pt x="142" y="152"/>
                </a:lnTo>
                <a:lnTo>
                  <a:pt x="140" y="152"/>
                </a:lnTo>
                <a:lnTo>
                  <a:pt x="139" y="152"/>
                </a:lnTo>
                <a:lnTo>
                  <a:pt x="137" y="152"/>
                </a:lnTo>
                <a:lnTo>
                  <a:pt x="136" y="152"/>
                </a:lnTo>
                <a:lnTo>
                  <a:pt x="134" y="152"/>
                </a:lnTo>
                <a:lnTo>
                  <a:pt x="132" y="152"/>
                </a:lnTo>
                <a:lnTo>
                  <a:pt x="131" y="152"/>
                </a:lnTo>
                <a:lnTo>
                  <a:pt x="129" y="152"/>
                </a:lnTo>
                <a:lnTo>
                  <a:pt x="128" y="152"/>
                </a:lnTo>
                <a:lnTo>
                  <a:pt x="126" y="152"/>
                </a:lnTo>
                <a:lnTo>
                  <a:pt x="124" y="152"/>
                </a:lnTo>
                <a:lnTo>
                  <a:pt x="123" y="152"/>
                </a:lnTo>
                <a:lnTo>
                  <a:pt x="121" y="152"/>
                </a:lnTo>
                <a:lnTo>
                  <a:pt x="120" y="152"/>
                </a:lnTo>
                <a:lnTo>
                  <a:pt x="118" y="152"/>
                </a:lnTo>
                <a:lnTo>
                  <a:pt x="116" y="152"/>
                </a:lnTo>
                <a:lnTo>
                  <a:pt x="116" y="154"/>
                </a:lnTo>
                <a:lnTo>
                  <a:pt x="115" y="154"/>
                </a:lnTo>
                <a:lnTo>
                  <a:pt x="113" y="154"/>
                </a:lnTo>
                <a:lnTo>
                  <a:pt x="104" y="154"/>
                </a:lnTo>
                <a:lnTo>
                  <a:pt x="92" y="154"/>
                </a:lnTo>
                <a:lnTo>
                  <a:pt x="91" y="154"/>
                </a:lnTo>
                <a:lnTo>
                  <a:pt x="81" y="154"/>
                </a:lnTo>
                <a:lnTo>
                  <a:pt x="78" y="152"/>
                </a:lnTo>
                <a:lnTo>
                  <a:pt x="80" y="170"/>
                </a:lnTo>
                <a:lnTo>
                  <a:pt x="80" y="174"/>
                </a:lnTo>
                <a:lnTo>
                  <a:pt x="80" y="178"/>
                </a:lnTo>
                <a:lnTo>
                  <a:pt x="75" y="178"/>
                </a:lnTo>
                <a:lnTo>
                  <a:pt x="68" y="178"/>
                </a:lnTo>
                <a:lnTo>
                  <a:pt x="64" y="178"/>
                </a:lnTo>
                <a:lnTo>
                  <a:pt x="62" y="178"/>
                </a:lnTo>
                <a:lnTo>
                  <a:pt x="57" y="178"/>
                </a:lnTo>
                <a:lnTo>
                  <a:pt x="56" y="178"/>
                </a:lnTo>
                <a:lnTo>
                  <a:pt x="54" y="178"/>
                </a:lnTo>
                <a:lnTo>
                  <a:pt x="44" y="178"/>
                </a:lnTo>
                <a:lnTo>
                  <a:pt x="44" y="174"/>
                </a:lnTo>
                <a:lnTo>
                  <a:pt x="41" y="174"/>
                </a:lnTo>
                <a:lnTo>
                  <a:pt x="35" y="174"/>
                </a:lnTo>
                <a:lnTo>
                  <a:pt x="33" y="174"/>
                </a:lnTo>
                <a:lnTo>
                  <a:pt x="32" y="174"/>
                </a:lnTo>
                <a:lnTo>
                  <a:pt x="32" y="173"/>
                </a:lnTo>
                <a:lnTo>
                  <a:pt x="32" y="166"/>
                </a:lnTo>
                <a:lnTo>
                  <a:pt x="32" y="162"/>
                </a:lnTo>
                <a:lnTo>
                  <a:pt x="25" y="162"/>
                </a:lnTo>
                <a:lnTo>
                  <a:pt x="24" y="162"/>
                </a:lnTo>
                <a:lnTo>
                  <a:pt x="24" y="160"/>
                </a:lnTo>
                <a:lnTo>
                  <a:pt x="24" y="154"/>
                </a:lnTo>
                <a:lnTo>
                  <a:pt x="22" y="154"/>
                </a:lnTo>
                <a:lnTo>
                  <a:pt x="20" y="154"/>
                </a:lnTo>
                <a:lnTo>
                  <a:pt x="20" y="152"/>
                </a:lnTo>
                <a:lnTo>
                  <a:pt x="20" y="150"/>
                </a:lnTo>
                <a:lnTo>
                  <a:pt x="20" y="149"/>
                </a:lnTo>
                <a:lnTo>
                  <a:pt x="22" y="149"/>
                </a:lnTo>
                <a:lnTo>
                  <a:pt x="24" y="149"/>
                </a:lnTo>
                <a:lnTo>
                  <a:pt x="24" y="144"/>
                </a:lnTo>
                <a:lnTo>
                  <a:pt x="24" y="142"/>
                </a:lnTo>
                <a:lnTo>
                  <a:pt x="24" y="138"/>
                </a:lnTo>
                <a:lnTo>
                  <a:pt x="24" y="136"/>
                </a:lnTo>
                <a:lnTo>
                  <a:pt x="20" y="136"/>
                </a:lnTo>
                <a:lnTo>
                  <a:pt x="19" y="136"/>
                </a:lnTo>
                <a:lnTo>
                  <a:pt x="19" y="131"/>
                </a:lnTo>
                <a:lnTo>
                  <a:pt x="19" y="130"/>
                </a:lnTo>
                <a:lnTo>
                  <a:pt x="19" y="125"/>
                </a:lnTo>
                <a:lnTo>
                  <a:pt x="19" y="123"/>
                </a:lnTo>
                <a:lnTo>
                  <a:pt x="19" y="118"/>
                </a:lnTo>
                <a:lnTo>
                  <a:pt x="19" y="112"/>
                </a:lnTo>
                <a:lnTo>
                  <a:pt x="19" y="110"/>
                </a:lnTo>
                <a:lnTo>
                  <a:pt x="25" y="110"/>
                </a:lnTo>
                <a:lnTo>
                  <a:pt x="28" y="110"/>
                </a:lnTo>
                <a:lnTo>
                  <a:pt x="28" y="107"/>
                </a:lnTo>
                <a:lnTo>
                  <a:pt x="28" y="104"/>
                </a:lnTo>
                <a:lnTo>
                  <a:pt x="28" y="102"/>
                </a:lnTo>
                <a:lnTo>
                  <a:pt x="30" y="102"/>
                </a:lnTo>
                <a:lnTo>
                  <a:pt x="36" y="102"/>
                </a:lnTo>
                <a:lnTo>
                  <a:pt x="36" y="99"/>
                </a:lnTo>
                <a:lnTo>
                  <a:pt x="36" y="94"/>
                </a:lnTo>
                <a:lnTo>
                  <a:pt x="32" y="94"/>
                </a:lnTo>
                <a:lnTo>
                  <a:pt x="32" y="86"/>
                </a:lnTo>
                <a:lnTo>
                  <a:pt x="32" y="82"/>
                </a:lnTo>
                <a:lnTo>
                  <a:pt x="32" y="74"/>
                </a:lnTo>
                <a:lnTo>
                  <a:pt x="32" y="64"/>
                </a:lnTo>
                <a:lnTo>
                  <a:pt x="27" y="64"/>
                </a:lnTo>
                <a:lnTo>
                  <a:pt x="25" y="64"/>
                </a:lnTo>
                <a:lnTo>
                  <a:pt x="22" y="64"/>
                </a:lnTo>
                <a:lnTo>
                  <a:pt x="20" y="64"/>
                </a:lnTo>
                <a:lnTo>
                  <a:pt x="19" y="64"/>
                </a:lnTo>
                <a:lnTo>
                  <a:pt x="19" y="63"/>
                </a:lnTo>
                <a:lnTo>
                  <a:pt x="19" y="59"/>
                </a:lnTo>
                <a:lnTo>
                  <a:pt x="19" y="51"/>
                </a:lnTo>
                <a:lnTo>
                  <a:pt x="19" y="50"/>
                </a:lnTo>
                <a:lnTo>
                  <a:pt x="19" y="47"/>
                </a:lnTo>
                <a:lnTo>
                  <a:pt x="19" y="45"/>
                </a:lnTo>
                <a:lnTo>
                  <a:pt x="19" y="37"/>
                </a:lnTo>
                <a:lnTo>
                  <a:pt x="19" y="35"/>
                </a:lnTo>
                <a:lnTo>
                  <a:pt x="17" y="35"/>
                </a:lnTo>
                <a:lnTo>
                  <a:pt x="17" y="34"/>
                </a:lnTo>
                <a:lnTo>
                  <a:pt x="17" y="32"/>
                </a:lnTo>
                <a:lnTo>
                  <a:pt x="19" y="32"/>
                </a:lnTo>
                <a:lnTo>
                  <a:pt x="19" y="31"/>
                </a:lnTo>
                <a:lnTo>
                  <a:pt x="17" y="31"/>
                </a:lnTo>
                <a:lnTo>
                  <a:pt x="14" y="31"/>
                </a:lnTo>
                <a:lnTo>
                  <a:pt x="14" y="26"/>
                </a:lnTo>
                <a:lnTo>
                  <a:pt x="14" y="19"/>
                </a:lnTo>
                <a:lnTo>
                  <a:pt x="14" y="15"/>
                </a:lnTo>
                <a:lnTo>
                  <a:pt x="14" y="10"/>
                </a:lnTo>
                <a:lnTo>
                  <a:pt x="6" y="10"/>
                </a:lnTo>
                <a:lnTo>
                  <a:pt x="1" y="10"/>
                </a:lnTo>
                <a:lnTo>
                  <a:pt x="1" y="8"/>
                </a:lnTo>
                <a:lnTo>
                  <a:pt x="1" y="7"/>
                </a:lnTo>
                <a:lnTo>
                  <a:pt x="0" y="7"/>
                </a:lnTo>
                <a:lnTo>
                  <a:pt x="0" y="5"/>
                </a:lnTo>
                <a:lnTo>
                  <a:pt x="1" y="5"/>
                </a:lnTo>
                <a:lnTo>
                  <a:pt x="3" y="5"/>
                </a:lnTo>
                <a:lnTo>
                  <a:pt x="3" y="3"/>
                </a:lnTo>
                <a:lnTo>
                  <a:pt x="3" y="2"/>
                </a:lnTo>
                <a:lnTo>
                  <a:pt x="3" y="0"/>
                </a:lnTo>
                <a:lnTo>
                  <a:pt x="4" y="0"/>
                </a:lnTo>
                <a:lnTo>
                  <a:pt x="6" y="0"/>
                </a:lnTo>
                <a:lnTo>
                  <a:pt x="9" y="0"/>
                </a:lnTo>
                <a:lnTo>
                  <a:pt x="11" y="0"/>
                </a:lnTo>
                <a:lnTo>
                  <a:pt x="14" y="0"/>
                </a:lnTo>
                <a:lnTo>
                  <a:pt x="17" y="0"/>
                </a:lnTo>
                <a:lnTo>
                  <a:pt x="25" y="0"/>
                </a:lnTo>
                <a:lnTo>
                  <a:pt x="27" y="0"/>
                </a:lnTo>
                <a:lnTo>
                  <a:pt x="32" y="0"/>
                </a:lnTo>
                <a:lnTo>
                  <a:pt x="36" y="0"/>
                </a:lnTo>
                <a:lnTo>
                  <a:pt x="40" y="0"/>
                </a:lnTo>
                <a:lnTo>
                  <a:pt x="44" y="0"/>
                </a:lnTo>
                <a:lnTo>
                  <a:pt x="48" y="0"/>
                </a:lnTo>
                <a:lnTo>
                  <a:pt x="51" y="0"/>
                </a:lnTo>
                <a:lnTo>
                  <a:pt x="56" y="0"/>
                </a:lnTo>
                <a:lnTo>
                  <a:pt x="57" y="0"/>
                </a:lnTo>
                <a:lnTo>
                  <a:pt x="60" y="0"/>
                </a:lnTo>
                <a:lnTo>
                  <a:pt x="62" y="0"/>
                </a:lnTo>
                <a:lnTo>
                  <a:pt x="62" y="2"/>
                </a:lnTo>
                <a:lnTo>
                  <a:pt x="64" y="2"/>
                </a:lnTo>
                <a:lnTo>
                  <a:pt x="65" y="2"/>
                </a:lnTo>
                <a:lnTo>
                  <a:pt x="68" y="2"/>
                </a:lnTo>
                <a:lnTo>
                  <a:pt x="70" y="2"/>
                </a:lnTo>
                <a:lnTo>
                  <a:pt x="73" y="0"/>
                </a:lnTo>
                <a:lnTo>
                  <a:pt x="75" y="0"/>
                </a:lnTo>
                <a:lnTo>
                  <a:pt x="76" y="0"/>
                </a:lnTo>
                <a:lnTo>
                  <a:pt x="78" y="0"/>
                </a:lnTo>
                <a:close/>
              </a:path>
            </a:pathLst>
          </a:custGeom>
          <a:solidFill>
            <a:srgbClr val="9167A3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57" name="Freeform 9"/>
          <p:cNvSpPr>
            <a:spLocks/>
          </p:cNvSpPr>
          <p:nvPr/>
        </p:nvSpPr>
        <p:spPr bwMode="auto">
          <a:xfrm>
            <a:off x="5062538" y="5686425"/>
            <a:ext cx="309563" cy="279400"/>
          </a:xfrm>
          <a:custGeom>
            <a:avLst/>
            <a:gdLst/>
            <a:ahLst/>
            <a:cxnLst>
              <a:cxn ang="0">
                <a:pos x="129" y="2"/>
              </a:cxn>
              <a:cxn ang="0">
                <a:pos x="142" y="10"/>
              </a:cxn>
              <a:cxn ang="0">
                <a:pos x="150" y="23"/>
              </a:cxn>
              <a:cxn ang="0">
                <a:pos x="150" y="39"/>
              </a:cxn>
              <a:cxn ang="0">
                <a:pos x="150" y="48"/>
              </a:cxn>
              <a:cxn ang="0">
                <a:pos x="150" y="69"/>
              </a:cxn>
              <a:cxn ang="0">
                <a:pos x="152" y="79"/>
              </a:cxn>
              <a:cxn ang="0">
                <a:pos x="153" y="87"/>
              </a:cxn>
              <a:cxn ang="0">
                <a:pos x="153" y="96"/>
              </a:cxn>
              <a:cxn ang="0">
                <a:pos x="153" y="106"/>
              </a:cxn>
              <a:cxn ang="0">
                <a:pos x="153" y="115"/>
              </a:cxn>
              <a:cxn ang="0">
                <a:pos x="155" y="123"/>
              </a:cxn>
              <a:cxn ang="0">
                <a:pos x="161" y="127"/>
              </a:cxn>
              <a:cxn ang="0">
                <a:pos x="173" y="130"/>
              </a:cxn>
              <a:cxn ang="0">
                <a:pos x="179" y="136"/>
              </a:cxn>
              <a:cxn ang="0">
                <a:pos x="189" y="141"/>
              </a:cxn>
              <a:cxn ang="0">
                <a:pos x="193" y="149"/>
              </a:cxn>
              <a:cxn ang="0">
                <a:pos x="179" y="151"/>
              </a:cxn>
              <a:cxn ang="0">
                <a:pos x="161" y="163"/>
              </a:cxn>
              <a:cxn ang="0">
                <a:pos x="141" y="163"/>
              </a:cxn>
              <a:cxn ang="0">
                <a:pos x="133" y="171"/>
              </a:cxn>
              <a:cxn ang="0">
                <a:pos x="128" y="171"/>
              </a:cxn>
              <a:cxn ang="0">
                <a:pos x="104" y="171"/>
              </a:cxn>
              <a:cxn ang="0">
                <a:pos x="96" y="168"/>
              </a:cxn>
              <a:cxn ang="0">
                <a:pos x="86" y="167"/>
              </a:cxn>
              <a:cxn ang="0">
                <a:pos x="83" y="163"/>
              </a:cxn>
              <a:cxn ang="0">
                <a:pos x="78" y="159"/>
              </a:cxn>
              <a:cxn ang="0">
                <a:pos x="70" y="157"/>
              </a:cxn>
              <a:cxn ang="0">
                <a:pos x="67" y="151"/>
              </a:cxn>
              <a:cxn ang="0">
                <a:pos x="72" y="147"/>
              </a:cxn>
              <a:cxn ang="0">
                <a:pos x="67" y="149"/>
              </a:cxn>
              <a:cxn ang="0">
                <a:pos x="65" y="147"/>
              </a:cxn>
              <a:cxn ang="0">
                <a:pos x="64" y="143"/>
              </a:cxn>
              <a:cxn ang="0">
                <a:pos x="62" y="138"/>
              </a:cxn>
              <a:cxn ang="0">
                <a:pos x="57" y="133"/>
              </a:cxn>
              <a:cxn ang="0">
                <a:pos x="53" y="131"/>
              </a:cxn>
              <a:cxn ang="0">
                <a:pos x="54" y="127"/>
              </a:cxn>
              <a:cxn ang="0">
                <a:pos x="53" y="122"/>
              </a:cxn>
              <a:cxn ang="0">
                <a:pos x="57" y="117"/>
              </a:cxn>
              <a:cxn ang="0">
                <a:pos x="53" y="112"/>
              </a:cxn>
              <a:cxn ang="0">
                <a:pos x="46" y="111"/>
              </a:cxn>
              <a:cxn ang="0">
                <a:pos x="48" y="106"/>
              </a:cxn>
              <a:cxn ang="0">
                <a:pos x="40" y="103"/>
              </a:cxn>
              <a:cxn ang="0">
                <a:pos x="30" y="103"/>
              </a:cxn>
              <a:cxn ang="0">
                <a:pos x="24" y="98"/>
              </a:cxn>
              <a:cxn ang="0">
                <a:pos x="16" y="99"/>
              </a:cxn>
              <a:cxn ang="0">
                <a:pos x="13" y="91"/>
              </a:cxn>
              <a:cxn ang="0">
                <a:pos x="8" y="82"/>
              </a:cxn>
              <a:cxn ang="0">
                <a:pos x="8" y="67"/>
              </a:cxn>
              <a:cxn ang="0">
                <a:pos x="0" y="61"/>
              </a:cxn>
              <a:cxn ang="0">
                <a:pos x="0" y="45"/>
              </a:cxn>
              <a:cxn ang="0">
                <a:pos x="0" y="35"/>
              </a:cxn>
              <a:cxn ang="0">
                <a:pos x="0" y="26"/>
              </a:cxn>
              <a:cxn ang="0">
                <a:pos x="11" y="26"/>
              </a:cxn>
              <a:cxn ang="0">
                <a:pos x="19" y="23"/>
              </a:cxn>
              <a:cxn ang="0">
                <a:pos x="32" y="23"/>
              </a:cxn>
              <a:cxn ang="0">
                <a:pos x="46" y="23"/>
              </a:cxn>
              <a:cxn ang="0">
                <a:pos x="62" y="23"/>
              </a:cxn>
              <a:cxn ang="0">
                <a:pos x="78" y="18"/>
              </a:cxn>
              <a:cxn ang="0">
                <a:pos x="85" y="0"/>
              </a:cxn>
              <a:cxn ang="0">
                <a:pos x="99" y="0"/>
              </a:cxn>
              <a:cxn ang="0">
                <a:pos x="117" y="2"/>
              </a:cxn>
            </a:cxnLst>
            <a:rect l="0" t="0" r="r" b="b"/>
            <a:pathLst>
              <a:path w="195" h="176">
                <a:moveTo>
                  <a:pt x="117" y="2"/>
                </a:moveTo>
                <a:lnTo>
                  <a:pt x="118" y="2"/>
                </a:lnTo>
                <a:lnTo>
                  <a:pt x="120" y="2"/>
                </a:lnTo>
                <a:lnTo>
                  <a:pt x="121" y="2"/>
                </a:lnTo>
                <a:lnTo>
                  <a:pt x="125" y="2"/>
                </a:lnTo>
                <a:lnTo>
                  <a:pt x="129" y="2"/>
                </a:lnTo>
                <a:lnTo>
                  <a:pt x="133" y="2"/>
                </a:lnTo>
                <a:lnTo>
                  <a:pt x="136" y="2"/>
                </a:lnTo>
                <a:lnTo>
                  <a:pt x="137" y="2"/>
                </a:lnTo>
                <a:lnTo>
                  <a:pt x="141" y="2"/>
                </a:lnTo>
                <a:lnTo>
                  <a:pt x="142" y="2"/>
                </a:lnTo>
                <a:lnTo>
                  <a:pt x="142" y="10"/>
                </a:lnTo>
                <a:lnTo>
                  <a:pt x="142" y="18"/>
                </a:lnTo>
                <a:lnTo>
                  <a:pt x="145" y="18"/>
                </a:lnTo>
                <a:lnTo>
                  <a:pt x="150" y="18"/>
                </a:lnTo>
                <a:lnTo>
                  <a:pt x="150" y="19"/>
                </a:lnTo>
                <a:lnTo>
                  <a:pt x="150" y="21"/>
                </a:lnTo>
                <a:lnTo>
                  <a:pt x="150" y="23"/>
                </a:lnTo>
                <a:lnTo>
                  <a:pt x="150" y="24"/>
                </a:lnTo>
                <a:lnTo>
                  <a:pt x="150" y="26"/>
                </a:lnTo>
                <a:lnTo>
                  <a:pt x="150" y="34"/>
                </a:lnTo>
                <a:lnTo>
                  <a:pt x="150" y="35"/>
                </a:lnTo>
                <a:lnTo>
                  <a:pt x="150" y="37"/>
                </a:lnTo>
                <a:lnTo>
                  <a:pt x="150" y="39"/>
                </a:lnTo>
                <a:lnTo>
                  <a:pt x="150" y="40"/>
                </a:lnTo>
                <a:lnTo>
                  <a:pt x="150" y="42"/>
                </a:lnTo>
                <a:lnTo>
                  <a:pt x="150" y="43"/>
                </a:lnTo>
                <a:lnTo>
                  <a:pt x="150" y="45"/>
                </a:lnTo>
                <a:lnTo>
                  <a:pt x="150" y="47"/>
                </a:lnTo>
                <a:lnTo>
                  <a:pt x="150" y="48"/>
                </a:lnTo>
                <a:lnTo>
                  <a:pt x="150" y="50"/>
                </a:lnTo>
                <a:lnTo>
                  <a:pt x="150" y="51"/>
                </a:lnTo>
                <a:lnTo>
                  <a:pt x="150" y="59"/>
                </a:lnTo>
                <a:lnTo>
                  <a:pt x="150" y="66"/>
                </a:lnTo>
                <a:lnTo>
                  <a:pt x="150" y="67"/>
                </a:lnTo>
                <a:lnTo>
                  <a:pt x="150" y="69"/>
                </a:lnTo>
                <a:lnTo>
                  <a:pt x="150" y="72"/>
                </a:lnTo>
                <a:lnTo>
                  <a:pt x="150" y="74"/>
                </a:lnTo>
                <a:lnTo>
                  <a:pt x="150" y="75"/>
                </a:lnTo>
                <a:lnTo>
                  <a:pt x="150" y="77"/>
                </a:lnTo>
                <a:lnTo>
                  <a:pt x="150" y="79"/>
                </a:lnTo>
                <a:lnTo>
                  <a:pt x="152" y="79"/>
                </a:lnTo>
                <a:lnTo>
                  <a:pt x="153" y="79"/>
                </a:lnTo>
                <a:lnTo>
                  <a:pt x="153" y="80"/>
                </a:lnTo>
                <a:lnTo>
                  <a:pt x="153" y="82"/>
                </a:lnTo>
                <a:lnTo>
                  <a:pt x="153" y="83"/>
                </a:lnTo>
                <a:lnTo>
                  <a:pt x="153" y="85"/>
                </a:lnTo>
                <a:lnTo>
                  <a:pt x="153" y="87"/>
                </a:lnTo>
                <a:lnTo>
                  <a:pt x="153" y="88"/>
                </a:lnTo>
                <a:lnTo>
                  <a:pt x="153" y="90"/>
                </a:lnTo>
                <a:lnTo>
                  <a:pt x="153" y="91"/>
                </a:lnTo>
                <a:lnTo>
                  <a:pt x="153" y="93"/>
                </a:lnTo>
                <a:lnTo>
                  <a:pt x="153" y="95"/>
                </a:lnTo>
                <a:lnTo>
                  <a:pt x="153" y="96"/>
                </a:lnTo>
                <a:lnTo>
                  <a:pt x="153" y="98"/>
                </a:lnTo>
                <a:lnTo>
                  <a:pt x="153" y="99"/>
                </a:lnTo>
                <a:lnTo>
                  <a:pt x="153" y="101"/>
                </a:lnTo>
                <a:lnTo>
                  <a:pt x="153" y="103"/>
                </a:lnTo>
                <a:lnTo>
                  <a:pt x="153" y="104"/>
                </a:lnTo>
                <a:lnTo>
                  <a:pt x="153" y="106"/>
                </a:lnTo>
                <a:lnTo>
                  <a:pt x="153" y="107"/>
                </a:lnTo>
                <a:lnTo>
                  <a:pt x="153" y="109"/>
                </a:lnTo>
                <a:lnTo>
                  <a:pt x="153" y="111"/>
                </a:lnTo>
                <a:lnTo>
                  <a:pt x="153" y="112"/>
                </a:lnTo>
                <a:lnTo>
                  <a:pt x="153" y="114"/>
                </a:lnTo>
                <a:lnTo>
                  <a:pt x="153" y="115"/>
                </a:lnTo>
                <a:lnTo>
                  <a:pt x="153" y="117"/>
                </a:lnTo>
                <a:lnTo>
                  <a:pt x="153" y="119"/>
                </a:lnTo>
                <a:lnTo>
                  <a:pt x="153" y="120"/>
                </a:lnTo>
                <a:lnTo>
                  <a:pt x="155" y="120"/>
                </a:lnTo>
                <a:lnTo>
                  <a:pt x="155" y="122"/>
                </a:lnTo>
                <a:lnTo>
                  <a:pt x="155" y="123"/>
                </a:lnTo>
                <a:lnTo>
                  <a:pt x="157" y="123"/>
                </a:lnTo>
                <a:lnTo>
                  <a:pt x="158" y="123"/>
                </a:lnTo>
                <a:lnTo>
                  <a:pt x="158" y="125"/>
                </a:lnTo>
                <a:lnTo>
                  <a:pt x="158" y="127"/>
                </a:lnTo>
                <a:lnTo>
                  <a:pt x="160" y="127"/>
                </a:lnTo>
                <a:lnTo>
                  <a:pt x="161" y="127"/>
                </a:lnTo>
                <a:lnTo>
                  <a:pt x="161" y="128"/>
                </a:lnTo>
                <a:lnTo>
                  <a:pt x="165" y="128"/>
                </a:lnTo>
                <a:lnTo>
                  <a:pt x="168" y="128"/>
                </a:lnTo>
                <a:lnTo>
                  <a:pt x="168" y="130"/>
                </a:lnTo>
                <a:lnTo>
                  <a:pt x="169" y="130"/>
                </a:lnTo>
                <a:lnTo>
                  <a:pt x="173" y="130"/>
                </a:lnTo>
                <a:lnTo>
                  <a:pt x="173" y="131"/>
                </a:lnTo>
                <a:lnTo>
                  <a:pt x="173" y="133"/>
                </a:lnTo>
                <a:lnTo>
                  <a:pt x="174" y="133"/>
                </a:lnTo>
                <a:lnTo>
                  <a:pt x="174" y="135"/>
                </a:lnTo>
                <a:lnTo>
                  <a:pt x="179" y="135"/>
                </a:lnTo>
                <a:lnTo>
                  <a:pt x="179" y="136"/>
                </a:lnTo>
                <a:lnTo>
                  <a:pt x="181" y="136"/>
                </a:lnTo>
                <a:lnTo>
                  <a:pt x="184" y="136"/>
                </a:lnTo>
                <a:lnTo>
                  <a:pt x="184" y="138"/>
                </a:lnTo>
                <a:lnTo>
                  <a:pt x="187" y="138"/>
                </a:lnTo>
                <a:lnTo>
                  <a:pt x="187" y="141"/>
                </a:lnTo>
                <a:lnTo>
                  <a:pt x="189" y="141"/>
                </a:lnTo>
                <a:lnTo>
                  <a:pt x="189" y="144"/>
                </a:lnTo>
                <a:lnTo>
                  <a:pt x="189" y="146"/>
                </a:lnTo>
                <a:lnTo>
                  <a:pt x="189" y="147"/>
                </a:lnTo>
                <a:lnTo>
                  <a:pt x="190" y="147"/>
                </a:lnTo>
                <a:lnTo>
                  <a:pt x="190" y="149"/>
                </a:lnTo>
                <a:lnTo>
                  <a:pt x="193" y="149"/>
                </a:lnTo>
                <a:lnTo>
                  <a:pt x="195" y="149"/>
                </a:lnTo>
                <a:lnTo>
                  <a:pt x="195" y="151"/>
                </a:lnTo>
                <a:lnTo>
                  <a:pt x="187" y="151"/>
                </a:lnTo>
                <a:lnTo>
                  <a:pt x="182" y="151"/>
                </a:lnTo>
                <a:lnTo>
                  <a:pt x="181" y="151"/>
                </a:lnTo>
                <a:lnTo>
                  <a:pt x="179" y="151"/>
                </a:lnTo>
                <a:lnTo>
                  <a:pt x="179" y="159"/>
                </a:lnTo>
                <a:lnTo>
                  <a:pt x="179" y="163"/>
                </a:lnTo>
                <a:lnTo>
                  <a:pt x="174" y="163"/>
                </a:lnTo>
                <a:lnTo>
                  <a:pt x="169" y="163"/>
                </a:lnTo>
                <a:lnTo>
                  <a:pt x="166" y="163"/>
                </a:lnTo>
                <a:lnTo>
                  <a:pt x="161" y="163"/>
                </a:lnTo>
                <a:lnTo>
                  <a:pt x="153" y="163"/>
                </a:lnTo>
                <a:lnTo>
                  <a:pt x="149" y="163"/>
                </a:lnTo>
                <a:lnTo>
                  <a:pt x="145" y="163"/>
                </a:lnTo>
                <a:lnTo>
                  <a:pt x="144" y="163"/>
                </a:lnTo>
                <a:lnTo>
                  <a:pt x="142" y="163"/>
                </a:lnTo>
                <a:lnTo>
                  <a:pt x="141" y="163"/>
                </a:lnTo>
                <a:lnTo>
                  <a:pt x="137" y="163"/>
                </a:lnTo>
                <a:lnTo>
                  <a:pt x="133" y="163"/>
                </a:lnTo>
                <a:lnTo>
                  <a:pt x="133" y="165"/>
                </a:lnTo>
                <a:lnTo>
                  <a:pt x="133" y="168"/>
                </a:lnTo>
                <a:lnTo>
                  <a:pt x="133" y="170"/>
                </a:lnTo>
                <a:lnTo>
                  <a:pt x="133" y="171"/>
                </a:lnTo>
                <a:lnTo>
                  <a:pt x="133" y="173"/>
                </a:lnTo>
                <a:lnTo>
                  <a:pt x="133" y="176"/>
                </a:lnTo>
                <a:lnTo>
                  <a:pt x="131" y="176"/>
                </a:lnTo>
                <a:lnTo>
                  <a:pt x="128" y="176"/>
                </a:lnTo>
                <a:lnTo>
                  <a:pt x="128" y="173"/>
                </a:lnTo>
                <a:lnTo>
                  <a:pt x="128" y="171"/>
                </a:lnTo>
                <a:lnTo>
                  <a:pt x="125" y="171"/>
                </a:lnTo>
                <a:lnTo>
                  <a:pt x="120" y="171"/>
                </a:lnTo>
                <a:lnTo>
                  <a:pt x="117" y="171"/>
                </a:lnTo>
                <a:lnTo>
                  <a:pt x="112" y="171"/>
                </a:lnTo>
                <a:lnTo>
                  <a:pt x="107" y="171"/>
                </a:lnTo>
                <a:lnTo>
                  <a:pt x="104" y="171"/>
                </a:lnTo>
                <a:lnTo>
                  <a:pt x="102" y="171"/>
                </a:lnTo>
                <a:lnTo>
                  <a:pt x="101" y="171"/>
                </a:lnTo>
                <a:lnTo>
                  <a:pt x="99" y="171"/>
                </a:lnTo>
                <a:lnTo>
                  <a:pt x="99" y="170"/>
                </a:lnTo>
                <a:lnTo>
                  <a:pt x="99" y="168"/>
                </a:lnTo>
                <a:lnTo>
                  <a:pt x="96" y="168"/>
                </a:lnTo>
                <a:lnTo>
                  <a:pt x="94" y="167"/>
                </a:lnTo>
                <a:lnTo>
                  <a:pt x="93" y="168"/>
                </a:lnTo>
                <a:lnTo>
                  <a:pt x="91" y="168"/>
                </a:lnTo>
                <a:lnTo>
                  <a:pt x="89" y="168"/>
                </a:lnTo>
                <a:lnTo>
                  <a:pt x="86" y="168"/>
                </a:lnTo>
                <a:lnTo>
                  <a:pt x="86" y="167"/>
                </a:lnTo>
                <a:lnTo>
                  <a:pt x="86" y="165"/>
                </a:lnTo>
                <a:lnTo>
                  <a:pt x="85" y="165"/>
                </a:lnTo>
                <a:lnTo>
                  <a:pt x="85" y="163"/>
                </a:lnTo>
                <a:lnTo>
                  <a:pt x="85" y="165"/>
                </a:lnTo>
                <a:lnTo>
                  <a:pt x="83" y="165"/>
                </a:lnTo>
                <a:lnTo>
                  <a:pt x="83" y="163"/>
                </a:lnTo>
                <a:lnTo>
                  <a:pt x="81" y="163"/>
                </a:lnTo>
                <a:lnTo>
                  <a:pt x="81" y="162"/>
                </a:lnTo>
                <a:lnTo>
                  <a:pt x="80" y="162"/>
                </a:lnTo>
                <a:lnTo>
                  <a:pt x="78" y="162"/>
                </a:lnTo>
                <a:lnTo>
                  <a:pt x="78" y="160"/>
                </a:lnTo>
                <a:lnTo>
                  <a:pt x="78" y="159"/>
                </a:lnTo>
                <a:lnTo>
                  <a:pt x="77" y="159"/>
                </a:lnTo>
                <a:lnTo>
                  <a:pt x="75" y="159"/>
                </a:lnTo>
                <a:lnTo>
                  <a:pt x="73" y="159"/>
                </a:lnTo>
                <a:lnTo>
                  <a:pt x="73" y="157"/>
                </a:lnTo>
                <a:lnTo>
                  <a:pt x="72" y="157"/>
                </a:lnTo>
                <a:lnTo>
                  <a:pt x="70" y="157"/>
                </a:lnTo>
                <a:lnTo>
                  <a:pt x="70" y="155"/>
                </a:lnTo>
                <a:lnTo>
                  <a:pt x="70" y="154"/>
                </a:lnTo>
                <a:lnTo>
                  <a:pt x="69" y="154"/>
                </a:lnTo>
                <a:lnTo>
                  <a:pt x="69" y="152"/>
                </a:lnTo>
                <a:lnTo>
                  <a:pt x="67" y="152"/>
                </a:lnTo>
                <a:lnTo>
                  <a:pt x="67" y="151"/>
                </a:lnTo>
                <a:lnTo>
                  <a:pt x="69" y="149"/>
                </a:lnTo>
                <a:lnTo>
                  <a:pt x="69" y="151"/>
                </a:lnTo>
                <a:lnTo>
                  <a:pt x="70" y="151"/>
                </a:lnTo>
                <a:lnTo>
                  <a:pt x="70" y="149"/>
                </a:lnTo>
                <a:lnTo>
                  <a:pt x="70" y="147"/>
                </a:lnTo>
                <a:lnTo>
                  <a:pt x="72" y="147"/>
                </a:lnTo>
                <a:lnTo>
                  <a:pt x="72" y="146"/>
                </a:lnTo>
                <a:lnTo>
                  <a:pt x="70" y="146"/>
                </a:lnTo>
                <a:lnTo>
                  <a:pt x="70" y="147"/>
                </a:lnTo>
                <a:lnTo>
                  <a:pt x="69" y="147"/>
                </a:lnTo>
                <a:lnTo>
                  <a:pt x="69" y="149"/>
                </a:lnTo>
                <a:lnTo>
                  <a:pt x="67" y="149"/>
                </a:lnTo>
                <a:lnTo>
                  <a:pt x="67" y="147"/>
                </a:lnTo>
                <a:lnTo>
                  <a:pt x="67" y="146"/>
                </a:lnTo>
                <a:lnTo>
                  <a:pt x="69" y="146"/>
                </a:lnTo>
                <a:lnTo>
                  <a:pt x="67" y="146"/>
                </a:lnTo>
                <a:lnTo>
                  <a:pt x="67" y="147"/>
                </a:lnTo>
                <a:lnTo>
                  <a:pt x="65" y="147"/>
                </a:lnTo>
                <a:lnTo>
                  <a:pt x="65" y="146"/>
                </a:lnTo>
                <a:lnTo>
                  <a:pt x="64" y="146"/>
                </a:lnTo>
                <a:lnTo>
                  <a:pt x="64" y="144"/>
                </a:lnTo>
                <a:lnTo>
                  <a:pt x="65" y="144"/>
                </a:lnTo>
                <a:lnTo>
                  <a:pt x="65" y="143"/>
                </a:lnTo>
                <a:lnTo>
                  <a:pt x="64" y="143"/>
                </a:lnTo>
                <a:lnTo>
                  <a:pt x="64" y="141"/>
                </a:lnTo>
                <a:lnTo>
                  <a:pt x="62" y="141"/>
                </a:lnTo>
                <a:lnTo>
                  <a:pt x="62" y="139"/>
                </a:lnTo>
                <a:lnTo>
                  <a:pt x="64" y="139"/>
                </a:lnTo>
                <a:lnTo>
                  <a:pt x="64" y="138"/>
                </a:lnTo>
                <a:lnTo>
                  <a:pt x="62" y="138"/>
                </a:lnTo>
                <a:lnTo>
                  <a:pt x="61" y="138"/>
                </a:lnTo>
                <a:lnTo>
                  <a:pt x="61" y="136"/>
                </a:lnTo>
                <a:lnTo>
                  <a:pt x="61" y="135"/>
                </a:lnTo>
                <a:lnTo>
                  <a:pt x="59" y="135"/>
                </a:lnTo>
                <a:lnTo>
                  <a:pt x="59" y="133"/>
                </a:lnTo>
                <a:lnTo>
                  <a:pt x="57" y="133"/>
                </a:lnTo>
                <a:lnTo>
                  <a:pt x="57" y="135"/>
                </a:lnTo>
                <a:lnTo>
                  <a:pt x="56" y="135"/>
                </a:lnTo>
                <a:lnTo>
                  <a:pt x="56" y="133"/>
                </a:lnTo>
                <a:lnTo>
                  <a:pt x="54" y="133"/>
                </a:lnTo>
                <a:lnTo>
                  <a:pt x="53" y="133"/>
                </a:lnTo>
                <a:lnTo>
                  <a:pt x="53" y="131"/>
                </a:lnTo>
                <a:lnTo>
                  <a:pt x="53" y="130"/>
                </a:lnTo>
                <a:lnTo>
                  <a:pt x="54" y="130"/>
                </a:lnTo>
                <a:lnTo>
                  <a:pt x="54" y="128"/>
                </a:lnTo>
                <a:lnTo>
                  <a:pt x="54" y="127"/>
                </a:lnTo>
                <a:lnTo>
                  <a:pt x="53" y="127"/>
                </a:lnTo>
                <a:lnTo>
                  <a:pt x="54" y="127"/>
                </a:lnTo>
                <a:lnTo>
                  <a:pt x="54" y="125"/>
                </a:lnTo>
                <a:lnTo>
                  <a:pt x="56" y="125"/>
                </a:lnTo>
                <a:lnTo>
                  <a:pt x="56" y="123"/>
                </a:lnTo>
                <a:lnTo>
                  <a:pt x="54" y="123"/>
                </a:lnTo>
                <a:lnTo>
                  <a:pt x="53" y="123"/>
                </a:lnTo>
                <a:lnTo>
                  <a:pt x="53" y="122"/>
                </a:lnTo>
                <a:lnTo>
                  <a:pt x="53" y="120"/>
                </a:lnTo>
                <a:lnTo>
                  <a:pt x="53" y="119"/>
                </a:lnTo>
                <a:lnTo>
                  <a:pt x="54" y="119"/>
                </a:lnTo>
                <a:lnTo>
                  <a:pt x="56" y="119"/>
                </a:lnTo>
                <a:lnTo>
                  <a:pt x="56" y="117"/>
                </a:lnTo>
                <a:lnTo>
                  <a:pt x="57" y="117"/>
                </a:lnTo>
                <a:lnTo>
                  <a:pt x="57" y="115"/>
                </a:lnTo>
                <a:lnTo>
                  <a:pt x="56" y="115"/>
                </a:lnTo>
                <a:lnTo>
                  <a:pt x="54" y="115"/>
                </a:lnTo>
                <a:lnTo>
                  <a:pt x="54" y="114"/>
                </a:lnTo>
                <a:lnTo>
                  <a:pt x="53" y="114"/>
                </a:lnTo>
                <a:lnTo>
                  <a:pt x="53" y="112"/>
                </a:lnTo>
                <a:lnTo>
                  <a:pt x="51" y="112"/>
                </a:lnTo>
                <a:lnTo>
                  <a:pt x="51" y="111"/>
                </a:lnTo>
                <a:lnTo>
                  <a:pt x="49" y="111"/>
                </a:lnTo>
                <a:lnTo>
                  <a:pt x="49" y="112"/>
                </a:lnTo>
                <a:lnTo>
                  <a:pt x="48" y="112"/>
                </a:lnTo>
                <a:lnTo>
                  <a:pt x="46" y="111"/>
                </a:lnTo>
                <a:lnTo>
                  <a:pt x="45" y="111"/>
                </a:lnTo>
                <a:lnTo>
                  <a:pt x="45" y="109"/>
                </a:lnTo>
                <a:lnTo>
                  <a:pt x="46" y="109"/>
                </a:lnTo>
                <a:lnTo>
                  <a:pt x="46" y="107"/>
                </a:lnTo>
                <a:lnTo>
                  <a:pt x="46" y="106"/>
                </a:lnTo>
                <a:lnTo>
                  <a:pt x="48" y="106"/>
                </a:lnTo>
                <a:lnTo>
                  <a:pt x="46" y="106"/>
                </a:lnTo>
                <a:lnTo>
                  <a:pt x="45" y="106"/>
                </a:lnTo>
                <a:lnTo>
                  <a:pt x="43" y="106"/>
                </a:lnTo>
                <a:lnTo>
                  <a:pt x="41" y="104"/>
                </a:lnTo>
                <a:lnTo>
                  <a:pt x="41" y="103"/>
                </a:lnTo>
                <a:lnTo>
                  <a:pt x="40" y="103"/>
                </a:lnTo>
                <a:lnTo>
                  <a:pt x="38" y="103"/>
                </a:lnTo>
                <a:lnTo>
                  <a:pt x="37" y="103"/>
                </a:lnTo>
                <a:lnTo>
                  <a:pt x="35" y="103"/>
                </a:lnTo>
                <a:lnTo>
                  <a:pt x="33" y="103"/>
                </a:lnTo>
                <a:lnTo>
                  <a:pt x="32" y="103"/>
                </a:lnTo>
                <a:lnTo>
                  <a:pt x="30" y="103"/>
                </a:lnTo>
                <a:lnTo>
                  <a:pt x="30" y="101"/>
                </a:lnTo>
                <a:lnTo>
                  <a:pt x="29" y="99"/>
                </a:lnTo>
                <a:lnTo>
                  <a:pt x="27" y="99"/>
                </a:lnTo>
                <a:lnTo>
                  <a:pt x="25" y="99"/>
                </a:lnTo>
                <a:lnTo>
                  <a:pt x="25" y="98"/>
                </a:lnTo>
                <a:lnTo>
                  <a:pt x="24" y="98"/>
                </a:lnTo>
                <a:lnTo>
                  <a:pt x="22" y="98"/>
                </a:lnTo>
                <a:lnTo>
                  <a:pt x="21" y="99"/>
                </a:lnTo>
                <a:lnTo>
                  <a:pt x="19" y="101"/>
                </a:lnTo>
                <a:lnTo>
                  <a:pt x="17" y="101"/>
                </a:lnTo>
                <a:lnTo>
                  <a:pt x="17" y="99"/>
                </a:lnTo>
                <a:lnTo>
                  <a:pt x="16" y="99"/>
                </a:lnTo>
                <a:lnTo>
                  <a:pt x="16" y="98"/>
                </a:lnTo>
                <a:lnTo>
                  <a:pt x="16" y="96"/>
                </a:lnTo>
                <a:lnTo>
                  <a:pt x="14" y="95"/>
                </a:lnTo>
                <a:lnTo>
                  <a:pt x="14" y="93"/>
                </a:lnTo>
                <a:lnTo>
                  <a:pt x="13" y="93"/>
                </a:lnTo>
                <a:lnTo>
                  <a:pt x="13" y="91"/>
                </a:lnTo>
                <a:lnTo>
                  <a:pt x="11" y="90"/>
                </a:lnTo>
                <a:lnTo>
                  <a:pt x="9" y="87"/>
                </a:lnTo>
                <a:lnTo>
                  <a:pt x="9" y="85"/>
                </a:lnTo>
                <a:lnTo>
                  <a:pt x="9" y="83"/>
                </a:lnTo>
                <a:lnTo>
                  <a:pt x="8" y="83"/>
                </a:lnTo>
                <a:lnTo>
                  <a:pt x="8" y="82"/>
                </a:lnTo>
                <a:lnTo>
                  <a:pt x="8" y="79"/>
                </a:lnTo>
                <a:lnTo>
                  <a:pt x="8" y="75"/>
                </a:lnTo>
                <a:lnTo>
                  <a:pt x="8" y="74"/>
                </a:lnTo>
                <a:lnTo>
                  <a:pt x="8" y="72"/>
                </a:lnTo>
                <a:lnTo>
                  <a:pt x="8" y="71"/>
                </a:lnTo>
                <a:lnTo>
                  <a:pt x="8" y="67"/>
                </a:lnTo>
                <a:lnTo>
                  <a:pt x="8" y="66"/>
                </a:lnTo>
                <a:lnTo>
                  <a:pt x="3" y="66"/>
                </a:lnTo>
                <a:lnTo>
                  <a:pt x="0" y="66"/>
                </a:lnTo>
                <a:lnTo>
                  <a:pt x="0" y="64"/>
                </a:lnTo>
                <a:lnTo>
                  <a:pt x="0" y="63"/>
                </a:lnTo>
                <a:lnTo>
                  <a:pt x="0" y="61"/>
                </a:lnTo>
                <a:lnTo>
                  <a:pt x="0" y="59"/>
                </a:lnTo>
                <a:lnTo>
                  <a:pt x="0" y="51"/>
                </a:lnTo>
                <a:lnTo>
                  <a:pt x="0" y="50"/>
                </a:lnTo>
                <a:lnTo>
                  <a:pt x="0" y="48"/>
                </a:lnTo>
                <a:lnTo>
                  <a:pt x="0" y="47"/>
                </a:lnTo>
                <a:lnTo>
                  <a:pt x="0" y="45"/>
                </a:lnTo>
                <a:lnTo>
                  <a:pt x="0" y="43"/>
                </a:lnTo>
                <a:lnTo>
                  <a:pt x="0" y="42"/>
                </a:lnTo>
                <a:lnTo>
                  <a:pt x="0" y="40"/>
                </a:lnTo>
                <a:lnTo>
                  <a:pt x="0" y="39"/>
                </a:lnTo>
                <a:lnTo>
                  <a:pt x="0" y="37"/>
                </a:lnTo>
                <a:lnTo>
                  <a:pt x="0" y="35"/>
                </a:lnTo>
                <a:lnTo>
                  <a:pt x="0" y="34"/>
                </a:lnTo>
                <a:lnTo>
                  <a:pt x="0" y="32"/>
                </a:lnTo>
                <a:lnTo>
                  <a:pt x="0" y="31"/>
                </a:lnTo>
                <a:lnTo>
                  <a:pt x="0" y="29"/>
                </a:lnTo>
                <a:lnTo>
                  <a:pt x="0" y="27"/>
                </a:lnTo>
                <a:lnTo>
                  <a:pt x="0" y="26"/>
                </a:lnTo>
                <a:lnTo>
                  <a:pt x="3" y="26"/>
                </a:lnTo>
                <a:lnTo>
                  <a:pt x="5" y="26"/>
                </a:lnTo>
                <a:lnTo>
                  <a:pt x="6" y="26"/>
                </a:lnTo>
                <a:lnTo>
                  <a:pt x="8" y="26"/>
                </a:lnTo>
                <a:lnTo>
                  <a:pt x="9" y="26"/>
                </a:lnTo>
                <a:lnTo>
                  <a:pt x="11" y="26"/>
                </a:lnTo>
                <a:lnTo>
                  <a:pt x="13" y="26"/>
                </a:lnTo>
                <a:lnTo>
                  <a:pt x="14" y="26"/>
                </a:lnTo>
                <a:lnTo>
                  <a:pt x="16" y="26"/>
                </a:lnTo>
                <a:lnTo>
                  <a:pt x="16" y="24"/>
                </a:lnTo>
                <a:lnTo>
                  <a:pt x="16" y="23"/>
                </a:lnTo>
                <a:lnTo>
                  <a:pt x="19" y="23"/>
                </a:lnTo>
                <a:lnTo>
                  <a:pt x="21" y="23"/>
                </a:lnTo>
                <a:lnTo>
                  <a:pt x="24" y="23"/>
                </a:lnTo>
                <a:lnTo>
                  <a:pt x="27" y="23"/>
                </a:lnTo>
                <a:lnTo>
                  <a:pt x="29" y="23"/>
                </a:lnTo>
                <a:lnTo>
                  <a:pt x="30" y="23"/>
                </a:lnTo>
                <a:lnTo>
                  <a:pt x="32" y="23"/>
                </a:lnTo>
                <a:lnTo>
                  <a:pt x="33" y="23"/>
                </a:lnTo>
                <a:lnTo>
                  <a:pt x="35" y="23"/>
                </a:lnTo>
                <a:lnTo>
                  <a:pt x="38" y="23"/>
                </a:lnTo>
                <a:lnTo>
                  <a:pt x="41" y="23"/>
                </a:lnTo>
                <a:lnTo>
                  <a:pt x="43" y="23"/>
                </a:lnTo>
                <a:lnTo>
                  <a:pt x="46" y="23"/>
                </a:lnTo>
                <a:lnTo>
                  <a:pt x="48" y="23"/>
                </a:lnTo>
                <a:lnTo>
                  <a:pt x="49" y="23"/>
                </a:lnTo>
                <a:lnTo>
                  <a:pt x="51" y="23"/>
                </a:lnTo>
                <a:lnTo>
                  <a:pt x="54" y="23"/>
                </a:lnTo>
                <a:lnTo>
                  <a:pt x="57" y="23"/>
                </a:lnTo>
                <a:lnTo>
                  <a:pt x="62" y="23"/>
                </a:lnTo>
                <a:lnTo>
                  <a:pt x="65" y="23"/>
                </a:lnTo>
                <a:lnTo>
                  <a:pt x="65" y="19"/>
                </a:lnTo>
                <a:lnTo>
                  <a:pt x="65" y="18"/>
                </a:lnTo>
                <a:lnTo>
                  <a:pt x="70" y="18"/>
                </a:lnTo>
                <a:lnTo>
                  <a:pt x="75" y="18"/>
                </a:lnTo>
                <a:lnTo>
                  <a:pt x="78" y="18"/>
                </a:lnTo>
                <a:lnTo>
                  <a:pt x="80" y="18"/>
                </a:lnTo>
                <a:lnTo>
                  <a:pt x="83" y="18"/>
                </a:lnTo>
                <a:lnTo>
                  <a:pt x="85" y="18"/>
                </a:lnTo>
                <a:lnTo>
                  <a:pt x="85" y="16"/>
                </a:lnTo>
                <a:lnTo>
                  <a:pt x="85" y="10"/>
                </a:lnTo>
                <a:lnTo>
                  <a:pt x="85" y="0"/>
                </a:lnTo>
                <a:lnTo>
                  <a:pt x="86" y="0"/>
                </a:lnTo>
                <a:lnTo>
                  <a:pt x="88" y="0"/>
                </a:lnTo>
                <a:lnTo>
                  <a:pt x="89" y="2"/>
                </a:lnTo>
                <a:lnTo>
                  <a:pt x="91" y="2"/>
                </a:lnTo>
                <a:lnTo>
                  <a:pt x="93" y="0"/>
                </a:lnTo>
                <a:lnTo>
                  <a:pt x="99" y="0"/>
                </a:lnTo>
                <a:lnTo>
                  <a:pt x="102" y="2"/>
                </a:lnTo>
                <a:lnTo>
                  <a:pt x="109" y="2"/>
                </a:lnTo>
                <a:lnTo>
                  <a:pt x="110" y="0"/>
                </a:lnTo>
                <a:lnTo>
                  <a:pt x="110" y="2"/>
                </a:lnTo>
                <a:lnTo>
                  <a:pt x="112" y="2"/>
                </a:lnTo>
                <a:lnTo>
                  <a:pt x="117" y="2"/>
                </a:lnTo>
                <a:close/>
              </a:path>
            </a:pathLst>
          </a:custGeom>
          <a:solidFill>
            <a:srgbClr val="83C9A9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58" name="Freeform 10"/>
          <p:cNvSpPr>
            <a:spLocks/>
          </p:cNvSpPr>
          <p:nvPr/>
        </p:nvSpPr>
        <p:spPr bwMode="auto">
          <a:xfrm>
            <a:off x="5524500" y="5367338"/>
            <a:ext cx="495300" cy="831850"/>
          </a:xfrm>
          <a:custGeom>
            <a:avLst/>
            <a:gdLst/>
            <a:ahLst/>
            <a:cxnLst>
              <a:cxn ang="0">
                <a:pos x="312" y="92"/>
              </a:cxn>
              <a:cxn ang="0">
                <a:pos x="312" y="108"/>
              </a:cxn>
              <a:cxn ang="0">
                <a:pos x="312" y="140"/>
              </a:cxn>
              <a:cxn ang="0">
                <a:pos x="312" y="163"/>
              </a:cxn>
              <a:cxn ang="0">
                <a:pos x="312" y="188"/>
              </a:cxn>
              <a:cxn ang="0">
                <a:pos x="312" y="254"/>
              </a:cxn>
              <a:cxn ang="0">
                <a:pos x="312" y="315"/>
              </a:cxn>
              <a:cxn ang="0">
                <a:pos x="312" y="364"/>
              </a:cxn>
              <a:cxn ang="0">
                <a:pos x="312" y="424"/>
              </a:cxn>
              <a:cxn ang="0">
                <a:pos x="312" y="492"/>
              </a:cxn>
              <a:cxn ang="0">
                <a:pos x="237" y="524"/>
              </a:cxn>
              <a:cxn ang="0">
                <a:pos x="189" y="518"/>
              </a:cxn>
              <a:cxn ang="0">
                <a:pos x="187" y="472"/>
              </a:cxn>
              <a:cxn ang="0">
                <a:pos x="213" y="449"/>
              </a:cxn>
              <a:cxn ang="0">
                <a:pos x="213" y="411"/>
              </a:cxn>
              <a:cxn ang="0">
                <a:pos x="213" y="377"/>
              </a:cxn>
              <a:cxn ang="0">
                <a:pos x="200" y="348"/>
              </a:cxn>
              <a:cxn ang="0">
                <a:pos x="171" y="332"/>
              </a:cxn>
              <a:cxn ang="0">
                <a:pos x="162" y="305"/>
              </a:cxn>
              <a:cxn ang="0">
                <a:pos x="144" y="302"/>
              </a:cxn>
              <a:cxn ang="0">
                <a:pos x="131" y="286"/>
              </a:cxn>
              <a:cxn ang="0">
                <a:pos x="130" y="265"/>
              </a:cxn>
              <a:cxn ang="0">
                <a:pos x="130" y="244"/>
              </a:cxn>
              <a:cxn ang="0">
                <a:pos x="122" y="236"/>
              </a:cxn>
              <a:cxn ang="0">
                <a:pos x="114" y="228"/>
              </a:cxn>
              <a:cxn ang="0">
                <a:pos x="102" y="222"/>
              </a:cxn>
              <a:cxn ang="0">
                <a:pos x="86" y="225"/>
              </a:cxn>
              <a:cxn ang="0">
                <a:pos x="75" y="230"/>
              </a:cxn>
              <a:cxn ang="0">
                <a:pos x="66" y="240"/>
              </a:cxn>
              <a:cxn ang="0">
                <a:pos x="61" y="248"/>
              </a:cxn>
              <a:cxn ang="0">
                <a:pos x="53" y="249"/>
              </a:cxn>
              <a:cxn ang="0">
                <a:pos x="51" y="265"/>
              </a:cxn>
              <a:cxn ang="0">
                <a:pos x="37" y="267"/>
              </a:cxn>
              <a:cxn ang="0">
                <a:pos x="22" y="267"/>
              </a:cxn>
              <a:cxn ang="0">
                <a:pos x="3" y="267"/>
              </a:cxn>
              <a:cxn ang="0">
                <a:pos x="2" y="254"/>
              </a:cxn>
              <a:cxn ang="0">
                <a:pos x="14" y="248"/>
              </a:cxn>
              <a:cxn ang="0">
                <a:pos x="19" y="236"/>
              </a:cxn>
              <a:cxn ang="0">
                <a:pos x="18" y="227"/>
              </a:cxn>
              <a:cxn ang="0">
                <a:pos x="16" y="214"/>
              </a:cxn>
              <a:cxn ang="0">
                <a:pos x="5" y="204"/>
              </a:cxn>
              <a:cxn ang="0">
                <a:pos x="40" y="203"/>
              </a:cxn>
              <a:cxn ang="0">
                <a:pos x="61" y="182"/>
              </a:cxn>
              <a:cxn ang="0">
                <a:pos x="59" y="160"/>
              </a:cxn>
              <a:cxn ang="0">
                <a:pos x="59" y="124"/>
              </a:cxn>
              <a:cxn ang="0">
                <a:pos x="59" y="76"/>
              </a:cxn>
              <a:cxn ang="0">
                <a:pos x="58" y="57"/>
              </a:cxn>
              <a:cxn ang="0">
                <a:pos x="64" y="38"/>
              </a:cxn>
              <a:cxn ang="0">
                <a:pos x="107" y="38"/>
              </a:cxn>
              <a:cxn ang="0">
                <a:pos x="173" y="38"/>
              </a:cxn>
              <a:cxn ang="0">
                <a:pos x="261" y="64"/>
              </a:cxn>
              <a:cxn ang="0">
                <a:pos x="270" y="60"/>
              </a:cxn>
              <a:cxn ang="0">
                <a:pos x="282" y="54"/>
              </a:cxn>
              <a:cxn ang="0">
                <a:pos x="290" y="45"/>
              </a:cxn>
              <a:cxn ang="0">
                <a:pos x="291" y="32"/>
              </a:cxn>
              <a:cxn ang="0">
                <a:pos x="302" y="30"/>
              </a:cxn>
              <a:cxn ang="0">
                <a:pos x="301" y="16"/>
              </a:cxn>
              <a:cxn ang="0">
                <a:pos x="306" y="3"/>
              </a:cxn>
              <a:cxn ang="0">
                <a:pos x="312" y="16"/>
              </a:cxn>
              <a:cxn ang="0">
                <a:pos x="312" y="46"/>
              </a:cxn>
              <a:cxn ang="0">
                <a:pos x="312" y="62"/>
              </a:cxn>
            </a:cxnLst>
            <a:rect l="0" t="0" r="r" b="b"/>
            <a:pathLst>
              <a:path w="312" h="524">
                <a:moveTo>
                  <a:pt x="312" y="76"/>
                </a:moveTo>
                <a:lnTo>
                  <a:pt x="312" y="78"/>
                </a:lnTo>
                <a:lnTo>
                  <a:pt x="312" y="81"/>
                </a:lnTo>
                <a:lnTo>
                  <a:pt x="312" y="83"/>
                </a:lnTo>
                <a:lnTo>
                  <a:pt x="312" y="84"/>
                </a:lnTo>
                <a:lnTo>
                  <a:pt x="312" y="86"/>
                </a:lnTo>
                <a:lnTo>
                  <a:pt x="312" y="88"/>
                </a:lnTo>
                <a:lnTo>
                  <a:pt x="312" y="89"/>
                </a:lnTo>
                <a:lnTo>
                  <a:pt x="312" y="91"/>
                </a:lnTo>
                <a:lnTo>
                  <a:pt x="312" y="92"/>
                </a:lnTo>
                <a:lnTo>
                  <a:pt x="312" y="94"/>
                </a:lnTo>
                <a:lnTo>
                  <a:pt x="312" y="96"/>
                </a:lnTo>
                <a:lnTo>
                  <a:pt x="312" y="97"/>
                </a:lnTo>
                <a:lnTo>
                  <a:pt x="312" y="99"/>
                </a:lnTo>
                <a:lnTo>
                  <a:pt x="312" y="100"/>
                </a:lnTo>
                <a:lnTo>
                  <a:pt x="312" y="102"/>
                </a:lnTo>
                <a:lnTo>
                  <a:pt x="312" y="104"/>
                </a:lnTo>
                <a:lnTo>
                  <a:pt x="312" y="105"/>
                </a:lnTo>
                <a:lnTo>
                  <a:pt x="312" y="107"/>
                </a:lnTo>
                <a:lnTo>
                  <a:pt x="312" y="108"/>
                </a:lnTo>
                <a:lnTo>
                  <a:pt x="312" y="110"/>
                </a:lnTo>
                <a:lnTo>
                  <a:pt x="312" y="118"/>
                </a:lnTo>
                <a:lnTo>
                  <a:pt x="312" y="120"/>
                </a:lnTo>
                <a:lnTo>
                  <a:pt x="312" y="121"/>
                </a:lnTo>
                <a:lnTo>
                  <a:pt x="312" y="123"/>
                </a:lnTo>
                <a:lnTo>
                  <a:pt x="312" y="124"/>
                </a:lnTo>
                <a:lnTo>
                  <a:pt x="312" y="126"/>
                </a:lnTo>
                <a:lnTo>
                  <a:pt x="312" y="128"/>
                </a:lnTo>
                <a:lnTo>
                  <a:pt x="312" y="136"/>
                </a:lnTo>
                <a:lnTo>
                  <a:pt x="312" y="140"/>
                </a:lnTo>
                <a:lnTo>
                  <a:pt x="312" y="142"/>
                </a:lnTo>
                <a:lnTo>
                  <a:pt x="312" y="144"/>
                </a:lnTo>
                <a:lnTo>
                  <a:pt x="312" y="145"/>
                </a:lnTo>
                <a:lnTo>
                  <a:pt x="312" y="147"/>
                </a:lnTo>
                <a:lnTo>
                  <a:pt x="312" y="148"/>
                </a:lnTo>
                <a:lnTo>
                  <a:pt x="312" y="150"/>
                </a:lnTo>
                <a:lnTo>
                  <a:pt x="312" y="152"/>
                </a:lnTo>
                <a:lnTo>
                  <a:pt x="312" y="160"/>
                </a:lnTo>
                <a:lnTo>
                  <a:pt x="312" y="161"/>
                </a:lnTo>
                <a:lnTo>
                  <a:pt x="312" y="163"/>
                </a:lnTo>
                <a:lnTo>
                  <a:pt x="312" y="164"/>
                </a:lnTo>
                <a:lnTo>
                  <a:pt x="312" y="166"/>
                </a:lnTo>
                <a:lnTo>
                  <a:pt x="312" y="168"/>
                </a:lnTo>
                <a:lnTo>
                  <a:pt x="312" y="169"/>
                </a:lnTo>
                <a:lnTo>
                  <a:pt x="312" y="171"/>
                </a:lnTo>
                <a:lnTo>
                  <a:pt x="312" y="172"/>
                </a:lnTo>
                <a:lnTo>
                  <a:pt x="312" y="174"/>
                </a:lnTo>
                <a:lnTo>
                  <a:pt x="312" y="176"/>
                </a:lnTo>
                <a:lnTo>
                  <a:pt x="312" y="177"/>
                </a:lnTo>
                <a:lnTo>
                  <a:pt x="312" y="188"/>
                </a:lnTo>
                <a:lnTo>
                  <a:pt x="312" y="193"/>
                </a:lnTo>
                <a:lnTo>
                  <a:pt x="312" y="203"/>
                </a:lnTo>
                <a:lnTo>
                  <a:pt x="312" y="206"/>
                </a:lnTo>
                <a:lnTo>
                  <a:pt x="312" y="214"/>
                </a:lnTo>
                <a:lnTo>
                  <a:pt x="312" y="219"/>
                </a:lnTo>
                <a:lnTo>
                  <a:pt x="312" y="227"/>
                </a:lnTo>
                <a:lnTo>
                  <a:pt x="312" y="233"/>
                </a:lnTo>
                <a:lnTo>
                  <a:pt x="312" y="241"/>
                </a:lnTo>
                <a:lnTo>
                  <a:pt x="312" y="252"/>
                </a:lnTo>
                <a:lnTo>
                  <a:pt x="312" y="254"/>
                </a:lnTo>
                <a:lnTo>
                  <a:pt x="312" y="260"/>
                </a:lnTo>
                <a:lnTo>
                  <a:pt x="312" y="278"/>
                </a:lnTo>
                <a:lnTo>
                  <a:pt x="312" y="291"/>
                </a:lnTo>
                <a:lnTo>
                  <a:pt x="312" y="294"/>
                </a:lnTo>
                <a:lnTo>
                  <a:pt x="312" y="297"/>
                </a:lnTo>
                <a:lnTo>
                  <a:pt x="312" y="302"/>
                </a:lnTo>
                <a:lnTo>
                  <a:pt x="312" y="304"/>
                </a:lnTo>
                <a:lnTo>
                  <a:pt x="312" y="305"/>
                </a:lnTo>
                <a:lnTo>
                  <a:pt x="312" y="312"/>
                </a:lnTo>
                <a:lnTo>
                  <a:pt x="312" y="315"/>
                </a:lnTo>
                <a:lnTo>
                  <a:pt x="312" y="328"/>
                </a:lnTo>
                <a:lnTo>
                  <a:pt x="312" y="332"/>
                </a:lnTo>
                <a:lnTo>
                  <a:pt x="312" y="334"/>
                </a:lnTo>
                <a:lnTo>
                  <a:pt x="312" y="336"/>
                </a:lnTo>
                <a:lnTo>
                  <a:pt x="312" y="340"/>
                </a:lnTo>
                <a:lnTo>
                  <a:pt x="312" y="342"/>
                </a:lnTo>
                <a:lnTo>
                  <a:pt x="312" y="348"/>
                </a:lnTo>
                <a:lnTo>
                  <a:pt x="312" y="358"/>
                </a:lnTo>
                <a:lnTo>
                  <a:pt x="312" y="361"/>
                </a:lnTo>
                <a:lnTo>
                  <a:pt x="312" y="364"/>
                </a:lnTo>
                <a:lnTo>
                  <a:pt x="312" y="371"/>
                </a:lnTo>
                <a:lnTo>
                  <a:pt x="312" y="374"/>
                </a:lnTo>
                <a:lnTo>
                  <a:pt x="312" y="376"/>
                </a:lnTo>
                <a:lnTo>
                  <a:pt x="312" y="377"/>
                </a:lnTo>
                <a:lnTo>
                  <a:pt x="312" y="380"/>
                </a:lnTo>
                <a:lnTo>
                  <a:pt x="312" y="384"/>
                </a:lnTo>
                <a:lnTo>
                  <a:pt x="312" y="411"/>
                </a:lnTo>
                <a:lnTo>
                  <a:pt x="312" y="417"/>
                </a:lnTo>
                <a:lnTo>
                  <a:pt x="312" y="422"/>
                </a:lnTo>
                <a:lnTo>
                  <a:pt x="312" y="424"/>
                </a:lnTo>
                <a:lnTo>
                  <a:pt x="312" y="433"/>
                </a:lnTo>
                <a:lnTo>
                  <a:pt x="312" y="452"/>
                </a:lnTo>
                <a:lnTo>
                  <a:pt x="312" y="454"/>
                </a:lnTo>
                <a:lnTo>
                  <a:pt x="312" y="456"/>
                </a:lnTo>
                <a:lnTo>
                  <a:pt x="312" y="457"/>
                </a:lnTo>
                <a:lnTo>
                  <a:pt x="312" y="459"/>
                </a:lnTo>
                <a:lnTo>
                  <a:pt x="312" y="462"/>
                </a:lnTo>
                <a:lnTo>
                  <a:pt x="312" y="470"/>
                </a:lnTo>
                <a:lnTo>
                  <a:pt x="312" y="476"/>
                </a:lnTo>
                <a:lnTo>
                  <a:pt x="312" y="492"/>
                </a:lnTo>
                <a:lnTo>
                  <a:pt x="312" y="512"/>
                </a:lnTo>
                <a:lnTo>
                  <a:pt x="312" y="513"/>
                </a:lnTo>
                <a:lnTo>
                  <a:pt x="312" y="523"/>
                </a:lnTo>
                <a:lnTo>
                  <a:pt x="312" y="524"/>
                </a:lnTo>
                <a:lnTo>
                  <a:pt x="299" y="524"/>
                </a:lnTo>
                <a:lnTo>
                  <a:pt x="277" y="524"/>
                </a:lnTo>
                <a:lnTo>
                  <a:pt x="275" y="524"/>
                </a:lnTo>
                <a:lnTo>
                  <a:pt x="272" y="524"/>
                </a:lnTo>
                <a:lnTo>
                  <a:pt x="262" y="524"/>
                </a:lnTo>
                <a:lnTo>
                  <a:pt x="237" y="524"/>
                </a:lnTo>
                <a:lnTo>
                  <a:pt x="232" y="524"/>
                </a:lnTo>
                <a:lnTo>
                  <a:pt x="226" y="524"/>
                </a:lnTo>
                <a:lnTo>
                  <a:pt x="221" y="524"/>
                </a:lnTo>
                <a:lnTo>
                  <a:pt x="211" y="524"/>
                </a:lnTo>
                <a:lnTo>
                  <a:pt x="205" y="524"/>
                </a:lnTo>
                <a:lnTo>
                  <a:pt x="203" y="524"/>
                </a:lnTo>
                <a:lnTo>
                  <a:pt x="195" y="524"/>
                </a:lnTo>
                <a:lnTo>
                  <a:pt x="189" y="524"/>
                </a:lnTo>
                <a:lnTo>
                  <a:pt x="189" y="523"/>
                </a:lnTo>
                <a:lnTo>
                  <a:pt x="189" y="518"/>
                </a:lnTo>
                <a:lnTo>
                  <a:pt x="189" y="513"/>
                </a:lnTo>
                <a:lnTo>
                  <a:pt x="189" y="508"/>
                </a:lnTo>
                <a:lnTo>
                  <a:pt x="189" y="494"/>
                </a:lnTo>
                <a:lnTo>
                  <a:pt x="189" y="492"/>
                </a:lnTo>
                <a:lnTo>
                  <a:pt x="189" y="483"/>
                </a:lnTo>
                <a:lnTo>
                  <a:pt x="189" y="481"/>
                </a:lnTo>
                <a:lnTo>
                  <a:pt x="189" y="475"/>
                </a:lnTo>
                <a:lnTo>
                  <a:pt x="187" y="475"/>
                </a:lnTo>
                <a:lnTo>
                  <a:pt x="187" y="473"/>
                </a:lnTo>
                <a:lnTo>
                  <a:pt x="187" y="472"/>
                </a:lnTo>
                <a:lnTo>
                  <a:pt x="187" y="462"/>
                </a:lnTo>
                <a:lnTo>
                  <a:pt x="187" y="459"/>
                </a:lnTo>
                <a:lnTo>
                  <a:pt x="190" y="459"/>
                </a:lnTo>
                <a:lnTo>
                  <a:pt x="205" y="459"/>
                </a:lnTo>
                <a:lnTo>
                  <a:pt x="208" y="459"/>
                </a:lnTo>
                <a:lnTo>
                  <a:pt x="213" y="459"/>
                </a:lnTo>
                <a:lnTo>
                  <a:pt x="213" y="456"/>
                </a:lnTo>
                <a:lnTo>
                  <a:pt x="213" y="454"/>
                </a:lnTo>
                <a:lnTo>
                  <a:pt x="213" y="451"/>
                </a:lnTo>
                <a:lnTo>
                  <a:pt x="213" y="449"/>
                </a:lnTo>
                <a:lnTo>
                  <a:pt x="213" y="446"/>
                </a:lnTo>
                <a:lnTo>
                  <a:pt x="213" y="441"/>
                </a:lnTo>
                <a:lnTo>
                  <a:pt x="213" y="428"/>
                </a:lnTo>
                <a:lnTo>
                  <a:pt x="213" y="427"/>
                </a:lnTo>
                <a:lnTo>
                  <a:pt x="213" y="425"/>
                </a:lnTo>
                <a:lnTo>
                  <a:pt x="213" y="424"/>
                </a:lnTo>
                <a:lnTo>
                  <a:pt x="213" y="422"/>
                </a:lnTo>
                <a:lnTo>
                  <a:pt x="213" y="414"/>
                </a:lnTo>
                <a:lnTo>
                  <a:pt x="213" y="412"/>
                </a:lnTo>
                <a:lnTo>
                  <a:pt x="213" y="411"/>
                </a:lnTo>
                <a:lnTo>
                  <a:pt x="213" y="406"/>
                </a:lnTo>
                <a:lnTo>
                  <a:pt x="213" y="404"/>
                </a:lnTo>
                <a:lnTo>
                  <a:pt x="213" y="401"/>
                </a:lnTo>
                <a:lnTo>
                  <a:pt x="213" y="400"/>
                </a:lnTo>
                <a:lnTo>
                  <a:pt x="213" y="396"/>
                </a:lnTo>
                <a:lnTo>
                  <a:pt x="213" y="395"/>
                </a:lnTo>
                <a:lnTo>
                  <a:pt x="213" y="390"/>
                </a:lnTo>
                <a:lnTo>
                  <a:pt x="213" y="387"/>
                </a:lnTo>
                <a:lnTo>
                  <a:pt x="213" y="384"/>
                </a:lnTo>
                <a:lnTo>
                  <a:pt x="213" y="377"/>
                </a:lnTo>
                <a:lnTo>
                  <a:pt x="211" y="377"/>
                </a:lnTo>
                <a:lnTo>
                  <a:pt x="208" y="377"/>
                </a:lnTo>
                <a:lnTo>
                  <a:pt x="208" y="374"/>
                </a:lnTo>
                <a:lnTo>
                  <a:pt x="208" y="371"/>
                </a:lnTo>
                <a:lnTo>
                  <a:pt x="208" y="366"/>
                </a:lnTo>
                <a:lnTo>
                  <a:pt x="208" y="360"/>
                </a:lnTo>
                <a:lnTo>
                  <a:pt x="208" y="352"/>
                </a:lnTo>
                <a:lnTo>
                  <a:pt x="200" y="352"/>
                </a:lnTo>
                <a:lnTo>
                  <a:pt x="200" y="350"/>
                </a:lnTo>
                <a:lnTo>
                  <a:pt x="200" y="348"/>
                </a:lnTo>
                <a:lnTo>
                  <a:pt x="200" y="347"/>
                </a:lnTo>
                <a:lnTo>
                  <a:pt x="200" y="345"/>
                </a:lnTo>
                <a:lnTo>
                  <a:pt x="200" y="344"/>
                </a:lnTo>
                <a:lnTo>
                  <a:pt x="200" y="342"/>
                </a:lnTo>
                <a:lnTo>
                  <a:pt x="200" y="336"/>
                </a:lnTo>
                <a:lnTo>
                  <a:pt x="197" y="336"/>
                </a:lnTo>
                <a:lnTo>
                  <a:pt x="187" y="336"/>
                </a:lnTo>
                <a:lnTo>
                  <a:pt x="174" y="334"/>
                </a:lnTo>
                <a:lnTo>
                  <a:pt x="171" y="334"/>
                </a:lnTo>
                <a:lnTo>
                  <a:pt x="171" y="332"/>
                </a:lnTo>
                <a:lnTo>
                  <a:pt x="173" y="332"/>
                </a:lnTo>
                <a:lnTo>
                  <a:pt x="173" y="331"/>
                </a:lnTo>
                <a:lnTo>
                  <a:pt x="171" y="331"/>
                </a:lnTo>
                <a:lnTo>
                  <a:pt x="171" y="320"/>
                </a:lnTo>
                <a:lnTo>
                  <a:pt x="171" y="318"/>
                </a:lnTo>
                <a:lnTo>
                  <a:pt x="162" y="318"/>
                </a:lnTo>
                <a:lnTo>
                  <a:pt x="162" y="313"/>
                </a:lnTo>
                <a:lnTo>
                  <a:pt x="162" y="312"/>
                </a:lnTo>
                <a:lnTo>
                  <a:pt x="162" y="307"/>
                </a:lnTo>
                <a:lnTo>
                  <a:pt x="162" y="305"/>
                </a:lnTo>
                <a:lnTo>
                  <a:pt x="162" y="304"/>
                </a:lnTo>
                <a:lnTo>
                  <a:pt x="162" y="302"/>
                </a:lnTo>
                <a:lnTo>
                  <a:pt x="158" y="302"/>
                </a:lnTo>
                <a:lnTo>
                  <a:pt x="155" y="302"/>
                </a:lnTo>
                <a:lnTo>
                  <a:pt x="154" y="302"/>
                </a:lnTo>
                <a:lnTo>
                  <a:pt x="150" y="302"/>
                </a:lnTo>
                <a:lnTo>
                  <a:pt x="149" y="302"/>
                </a:lnTo>
                <a:lnTo>
                  <a:pt x="147" y="302"/>
                </a:lnTo>
                <a:lnTo>
                  <a:pt x="146" y="302"/>
                </a:lnTo>
                <a:lnTo>
                  <a:pt x="144" y="302"/>
                </a:lnTo>
                <a:lnTo>
                  <a:pt x="141" y="302"/>
                </a:lnTo>
                <a:lnTo>
                  <a:pt x="138" y="302"/>
                </a:lnTo>
                <a:lnTo>
                  <a:pt x="136" y="302"/>
                </a:lnTo>
                <a:lnTo>
                  <a:pt x="134" y="302"/>
                </a:lnTo>
                <a:lnTo>
                  <a:pt x="133" y="302"/>
                </a:lnTo>
                <a:lnTo>
                  <a:pt x="131" y="302"/>
                </a:lnTo>
                <a:lnTo>
                  <a:pt x="131" y="299"/>
                </a:lnTo>
                <a:lnTo>
                  <a:pt x="131" y="294"/>
                </a:lnTo>
                <a:lnTo>
                  <a:pt x="131" y="291"/>
                </a:lnTo>
                <a:lnTo>
                  <a:pt x="131" y="286"/>
                </a:lnTo>
                <a:lnTo>
                  <a:pt x="131" y="284"/>
                </a:lnTo>
                <a:lnTo>
                  <a:pt x="131" y="280"/>
                </a:lnTo>
                <a:lnTo>
                  <a:pt x="131" y="278"/>
                </a:lnTo>
                <a:lnTo>
                  <a:pt x="131" y="276"/>
                </a:lnTo>
                <a:lnTo>
                  <a:pt x="130" y="276"/>
                </a:lnTo>
                <a:lnTo>
                  <a:pt x="130" y="275"/>
                </a:lnTo>
                <a:lnTo>
                  <a:pt x="130" y="273"/>
                </a:lnTo>
                <a:lnTo>
                  <a:pt x="130" y="270"/>
                </a:lnTo>
                <a:lnTo>
                  <a:pt x="130" y="267"/>
                </a:lnTo>
                <a:lnTo>
                  <a:pt x="130" y="265"/>
                </a:lnTo>
                <a:lnTo>
                  <a:pt x="130" y="262"/>
                </a:lnTo>
                <a:lnTo>
                  <a:pt x="130" y="260"/>
                </a:lnTo>
                <a:lnTo>
                  <a:pt x="130" y="259"/>
                </a:lnTo>
                <a:lnTo>
                  <a:pt x="130" y="256"/>
                </a:lnTo>
                <a:lnTo>
                  <a:pt x="130" y="252"/>
                </a:lnTo>
                <a:lnTo>
                  <a:pt x="130" y="251"/>
                </a:lnTo>
                <a:lnTo>
                  <a:pt x="130" y="249"/>
                </a:lnTo>
                <a:lnTo>
                  <a:pt x="130" y="248"/>
                </a:lnTo>
                <a:lnTo>
                  <a:pt x="130" y="246"/>
                </a:lnTo>
                <a:lnTo>
                  <a:pt x="130" y="244"/>
                </a:lnTo>
                <a:lnTo>
                  <a:pt x="130" y="241"/>
                </a:lnTo>
                <a:lnTo>
                  <a:pt x="130" y="238"/>
                </a:lnTo>
                <a:lnTo>
                  <a:pt x="130" y="236"/>
                </a:lnTo>
                <a:lnTo>
                  <a:pt x="128" y="236"/>
                </a:lnTo>
                <a:lnTo>
                  <a:pt x="126" y="236"/>
                </a:lnTo>
                <a:lnTo>
                  <a:pt x="125" y="236"/>
                </a:lnTo>
                <a:lnTo>
                  <a:pt x="125" y="238"/>
                </a:lnTo>
                <a:lnTo>
                  <a:pt x="123" y="238"/>
                </a:lnTo>
                <a:lnTo>
                  <a:pt x="122" y="238"/>
                </a:lnTo>
                <a:lnTo>
                  <a:pt x="122" y="236"/>
                </a:lnTo>
                <a:lnTo>
                  <a:pt x="120" y="236"/>
                </a:lnTo>
                <a:lnTo>
                  <a:pt x="120" y="235"/>
                </a:lnTo>
                <a:lnTo>
                  <a:pt x="120" y="233"/>
                </a:lnTo>
                <a:lnTo>
                  <a:pt x="120" y="232"/>
                </a:lnTo>
                <a:lnTo>
                  <a:pt x="118" y="232"/>
                </a:lnTo>
                <a:lnTo>
                  <a:pt x="117" y="232"/>
                </a:lnTo>
                <a:lnTo>
                  <a:pt x="115" y="232"/>
                </a:lnTo>
                <a:lnTo>
                  <a:pt x="115" y="230"/>
                </a:lnTo>
                <a:lnTo>
                  <a:pt x="114" y="230"/>
                </a:lnTo>
                <a:lnTo>
                  <a:pt x="114" y="228"/>
                </a:lnTo>
                <a:lnTo>
                  <a:pt x="114" y="227"/>
                </a:lnTo>
                <a:lnTo>
                  <a:pt x="112" y="227"/>
                </a:lnTo>
                <a:lnTo>
                  <a:pt x="110" y="225"/>
                </a:lnTo>
                <a:lnTo>
                  <a:pt x="109" y="225"/>
                </a:lnTo>
                <a:lnTo>
                  <a:pt x="107" y="224"/>
                </a:lnTo>
                <a:lnTo>
                  <a:pt x="106" y="222"/>
                </a:lnTo>
                <a:lnTo>
                  <a:pt x="106" y="220"/>
                </a:lnTo>
                <a:lnTo>
                  <a:pt x="104" y="220"/>
                </a:lnTo>
                <a:lnTo>
                  <a:pt x="104" y="222"/>
                </a:lnTo>
                <a:lnTo>
                  <a:pt x="102" y="222"/>
                </a:lnTo>
                <a:lnTo>
                  <a:pt x="101" y="224"/>
                </a:lnTo>
                <a:lnTo>
                  <a:pt x="99" y="224"/>
                </a:lnTo>
                <a:lnTo>
                  <a:pt x="98" y="225"/>
                </a:lnTo>
                <a:lnTo>
                  <a:pt x="96" y="225"/>
                </a:lnTo>
                <a:lnTo>
                  <a:pt x="94" y="225"/>
                </a:lnTo>
                <a:lnTo>
                  <a:pt x="93" y="227"/>
                </a:lnTo>
                <a:lnTo>
                  <a:pt x="91" y="227"/>
                </a:lnTo>
                <a:lnTo>
                  <a:pt x="90" y="227"/>
                </a:lnTo>
                <a:lnTo>
                  <a:pt x="88" y="225"/>
                </a:lnTo>
                <a:lnTo>
                  <a:pt x="86" y="225"/>
                </a:lnTo>
                <a:lnTo>
                  <a:pt x="86" y="227"/>
                </a:lnTo>
                <a:lnTo>
                  <a:pt x="85" y="227"/>
                </a:lnTo>
                <a:lnTo>
                  <a:pt x="83" y="227"/>
                </a:lnTo>
                <a:lnTo>
                  <a:pt x="82" y="227"/>
                </a:lnTo>
                <a:lnTo>
                  <a:pt x="80" y="227"/>
                </a:lnTo>
                <a:lnTo>
                  <a:pt x="78" y="227"/>
                </a:lnTo>
                <a:lnTo>
                  <a:pt x="77" y="227"/>
                </a:lnTo>
                <a:lnTo>
                  <a:pt x="75" y="227"/>
                </a:lnTo>
                <a:lnTo>
                  <a:pt x="75" y="228"/>
                </a:lnTo>
                <a:lnTo>
                  <a:pt x="75" y="230"/>
                </a:lnTo>
                <a:lnTo>
                  <a:pt x="75" y="232"/>
                </a:lnTo>
                <a:lnTo>
                  <a:pt x="75" y="233"/>
                </a:lnTo>
                <a:lnTo>
                  <a:pt x="74" y="235"/>
                </a:lnTo>
                <a:lnTo>
                  <a:pt x="74" y="236"/>
                </a:lnTo>
                <a:lnTo>
                  <a:pt x="72" y="236"/>
                </a:lnTo>
                <a:lnTo>
                  <a:pt x="70" y="236"/>
                </a:lnTo>
                <a:lnTo>
                  <a:pt x="69" y="236"/>
                </a:lnTo>
                <a:lnTo>
                  <a:pt x="67" y="236"/>
                </a:lnTo>
                <a:lnTo>
                  <a:pt x="67" y="238"/>
                </a:lnTo>
                <a:lnTo>
                  <a:pt x="66" y="240"/>
                </a:lnTo>
                <a:lnTo>
                  <a:pt x="66" y="241"/>
                </a:lnTo>
                <a:lnTo>
                  <a:pt x="64" y="241"/>
                </a:lnTo>
                <a:lnTo>
                  <a:pt x="64" y="243"/>
                </a:lnTo>
                <a:lnTo>
                  <a:pt x="62" y="243"/>
                </a:lnTo>
                <a:lnTo>
                  <a:pt x="62" y="244"/>
                </a:lnTo>
                <a:lnTo>
                  <a:pt x="62" y="246"/>
                </a:lnTo>
                <a:lnTo>
                  <a:pt x="61" y="246"/>
                </a:lnTo>
                <a:lnTo>
                  <a:pt x="61" y="248"/>
                </a:lnTo>
                <a:lnTo>
                  <a:pt x="62" y="248"/>
                </a:lnTo>
                <a:lnTo>
                  <a:pt x="61" y="248"/>
                </a:lnTo>
                <a:lnTo>
                  <a:pt x="61" y="249"/>
                </a:lnTo>
                <a:lnTo>
                  <a:pt x="61" y="251"/>
                </a:lnTo>
                <a:lnTo>
                  <a:pt x="59" y="251"/>
                </a:lnTo>
                <a:lnTo>
                  <a:pt x="58" y="251"/>
                </a:lnTo>
                <a:lnTo>
                  <a:pt x="56" y="251"/>
                </a:lnTo>
                <a:lnTo>
                  <a:pt x="56" y="249"/>
                </a:lnTo>
                <a:lnTo>
                  <a:pt x="54" y="248"/>
                </a:lnTo>
                <a:lnTo>
                  <a:pt x="53" y="246"/>
                </a:lnTo>
                <a:lnTo>
                  <a:pt x="53" y="248"/>
                </a:lnTo>
                <a:lnTo>
                  <a:pt x="53" y="249"/>
                </a:lnTo>
                <a:lnTo>
                  <a:pt x="53" y="251"/>
                </a:lnTo>
                <a:lnTo>
                  <a:pt x="53" y="252"/>
                </a:lnTo>
                <a:lnTo>
                  <a:pt x="53" y="254"/>
                </a:lnTo>
                <a:lnTo>
                  <a:pt x="51" y="256"/>
                </a:lnTo>
                <a:lnTo>
                  <a:pt x="50" y="257"/>
                </a:lnTo>
                <a:lnTo>
                  <a:pt x="51" y="259"/>
                </a:lnTo>
                <a:lnTo>
                  <a:pt x="51" y="260"/>
                </a:lnTo>
                <a:lnTo>
                  <a:pt x="51" y="262"/>
                </a:lnTo>
                <a:lnTo>
                  <a:pt x="51" y="264"/>
                </a:lnTo>
                <a:lnTo>
                  <a:pt x="51" y="265"/>
                </a:lnTo>
                <a:lnTo>
                  <a:pt x="50" y="265"/>
                </a:lnTo>
                <a:lnTo>
                  <a:pt x="50" y="267"/>
                </a:lnTo>
                <a:lnTo>
                  <a:pt x="48" y="267"/>
                </a:lnTo>
                <a:lnTo>
                  <a:pt x="46" y="268"/>
                </a:lnTo>
                <a:lnTo>
                  <a:pt x="45" y="268"/>
                </a:lnTo>
                <a:lnTo>
                  <a:pt x="43" y="268"/>
                </a:lnTo>
                <a:lnTo>
                  <a:pt x="42" y="268"/>
                </a:lnTo>
                <a:lnTo>
                  <a:pt x="40" y="268"/>
                </a:lnTo>
                <a:lnTo>
                  <a:pt x="38" y="267"/>
                </a:lnTo>
                <a:lnTo>
                  <a:pt x="37" y="267"/>
                </a:lnTo>
                <a:lnTo>
                  <a:pt x="37" y="265"/>
                </a:lnTo>
                <a:lnTo>
                  <a:pt x="35" y="265"/>
                </a:lnTo>
                <a:lnTo>
                  <a:pt x="34" y="264"/>
                </a:lnTo>
                <a:lnTo>
                  <a:pt x="30" y="264"/>
                </a:lnTo>
                <a:lnTo>
                  <a:pt x="29" y="262"/>
                </a:lnTo>
                <a:lnTo>
                  <a:pt x="27" y="262"/>
                </a:lnTo>
                <a:lnTo>
                  <a:pt x="26" y="264"/>
                </a:lnTo>
                <a:lnTo>
                  <a:pt x="24" y="264"/>
                </a:lnTo>
                <a:lnTo>
                  <a:pt x="22" y="265"/>
                </a:lnTo>
                <a:lnTo>
                  <a:pt x="22" y="267"/>
                </a:lnTo>
                <a:lnTo>
                  <a:pt x="19" y="268"/>
                </a:lnTo>
                <a:lnTo>
                  <a:pt x="18" y="270"/>
                </a:lnTo>
                <a:lnTo>
                  <a:pt x="16" y="270"/>
                </a:lnTo>
                <a:lnTo>
                  <a:pt x="14" y="270"/>
                </a:lnTo>
                <a:lnTo>
                  <a:pt x="10" y="270"/>
                </a:lnTo>
                <a:lnTo>
                  <a:pt x="8" y="270"/>
                </a:lnTo>
                <a:lnTo>
                  <a:pt x="6" y="270"/>
                </a:lnTo>
                <a:lnTo>
                  <a:pt x="5" y="268"/>
                </a:lnTo>
                <a:lnTo>
                  <a:pt x="3" y="268"/>
                </a:lnTo>
                <a:lnTo>
                  <a:pt x="3" y="267"/>
                </a:lnTo>
                <a:lnTo>
                  <a:pt x="2" y="265"/>
                </a:lnTo>
                <a:lnTo>
                  <a:pt x="2" y="264"/>
                </a:lnTo>
                <a:lnTo>
                  <a:pt x="0" y="264"/>
                </a:lnTo>
                <a:lnTo>
                  <a:pt x="0" y="262"/>
                </a:lnTo>
                <a:lnTo>
                  <a:pt x="0" y="260"/>
                </a:lnTo>
                <a:lnTo>
                  <a:pt x="2" y="259"/>
                </a:lnTo>
                <a:lnTo>
                  <a:pt x="0" y="259"/>
                </a:lnTo>
                <a:lnTo>
                  <a:pt x="0" y="257"/>
                </a:lnTo>
                <a:lnTo>
                  <a:pt x="0" y="256"/>
                </a:lnTo>
                <a:lnTo>
                  <a:pt x="2" y="254"/>
                </a:lnTo>
                <a:lnTo>
                  <a:pt x="3" y="254"/>
                </a:lnTo>
                <a:lnTo>
                  <a:pt x="5" y="254"/>
                </a:lnTo>
                <a:lnTo>
                  <a:pt x="5" y="252"/>
                </a:lnTo>
                <a:lnTo>
                  <a:pt x="5" y="251"/>
                </a:lnTo>
                <a:lnTo>
                  <a:pt x="6" y="249"/>
                </a:lnTo>
                <a:lnTo>
                  <a:pt x="6" y="248"/>
                </a:lnTo>
                <a:lnTo>
                  <a:pt x="8" y="248"/>
                </a:lnTo>
                <a:lnTo>
                  <a:pt x="11" y="248"/>
                </a:lnTo>
                <a:lnTo>
                  <a:pt x="13" y="248"/>
                </a:lnTo>
                <a:lnTo>
                  <a:pt x="14" y="248"/>
                </a:lnTo>
                <a:lnTo>
                  <a:pt x="16" y="246"/>
                </a:lnTo>
                <a:lnTo>
                  <a:pt x="18" y="246"/>
                </a:lnTo>
                <a:lnTo>
                  <a:pt x="18" y="244"/>
                </a:lnTo>
                <a:lnTo>
                  <a:pt x="19" y="244"/>
                </a:lnTo>
                <a:lnTo>
                  <a:pt x="19" y="243"/>
                </a:lnTo>
                <a:lnTo>
                  <a:pt x="19" y="241"/>
                </a:lnTo>
                <a:lnTo>
                  <a:pt x="21" y="241"/>
                </a:lnTo>
                <a:lnTo>
                  <a:pt x="19" y="240"/>
                </a:lnTo>
                <a:lnTo>
                  <a:pt x="19" y="238"/>
                </a:lnTo>
                <a:lnTo>
                  <a:pt x="19" y="236"/>
                </a:lnTo>
                <a:lnTo>
                  <a:pt x="19" y="235"/>
                </a:lnTo>
                <a:lnTo>
                  <a:pt x="19" y="233"/>
                </a:lnTo>
                <a:lnTo>
                  <a:pt x="19" y="232"/>
                </a:lnTo>
                <a:lnTo>
                  <a:pt x="21" y="232"/>
                </a:lnTo>
                <a:lnTo>
                  <a:pt x="22" y="232"/>
                </a:lnTo>
                <a:lnTo>
                  <a:pt x="22" y="230"/>
                </a:lnTo>
                <a:lnTo>
                  <a:pt x="22" y="228"/>
                </a:lnTo>
                <a:lnTo>
                  <a:pt x="21" y="228"/>
                </a:lnTo>
                <a:lnTo>
                  <a:pt x="19" y="227"/>
                </a:lnTo>
                <a:lnTo>
                  <a:pt x="18" y="227"/>
                </a:lnTo>
                <a:lnTo>
                  <a:pt x="16" y="225"/>
                </a:lnTo>
                <a:lnTo>
                  <a:pt x="14" y="225"/>
                </a:lnTo>
                <a:lnTo>
                  <a:pt x="14" y="224"/>
                </a:lnTo>
                <a:lnTo>
                  <a:pt x="13" y="224"/>
                </a:lnTo>
                <a:lnTo>
                  <a:pt x="13" y="222"/>
                </a:lnTo>
                <a:lnTo>
                  <a:pt x="13" y="220"/>
                </a:lnTo>
                <a:lnTo>
                  <a:pt x="14" y="219"/>
                </a:lnTo>
                <a:lnTo>
                  <a:pt x="16" y="217"/>
                </a:lnTo>
                <a:lnTo>
                  <a:pt x="16" y="216"/>
                </a:lnTo>
                <a:lnTo>
                  <a:pt x="16" y="214"/>
                </a:lnTo>
                <a:lnTo>
                  <a:pt x="14" y="214"/>
                </a:lnTo>
                <a:lnTo>
                  <a:pt x="14" y="212"/>
                </a:lnTo>
                <a:lnTo>
                  <a:pt x="13" y="212"/>
                </a:lnTo>
                <a:lnTo>
                  <a:pt x="11" y="211"/>
                </a:lnTo>
                <a:lnTo>
                  <a:pt x="11" y="209"/>
                </a:lnTo>
                <a:lnTo>
                  <a:pt x="10" y="208"/>
                </a:lnTo>
                <a:lnTo>
                  <a:pt x="8" y="206"/>
                </a:lnTo>
                <a:lnTo>
                  <a:pt x="6" y="206"/>
                </a:lnTo>
                <a:lnTo>
                  <a:pt x="6" y="204"/>
                </a:lnTo>
                <a:lnTo>
                  <a:pt x="5" y="204"/>
                </a:lnTo>
                <a:lnTo>
                  <a:pt x="5" y="203"/>
                </a:lnTo>
                <a:lnTo>
                  <a:pt x="6" y="203"/>
                </a:lnTo>
                <a:lnTo>
                  <a:pt x="10" y="203"/>
                </a:lnTo>
                <a:lnTo>
                  <a:pt x="11" y="203"/>
                </a:lnTo>
                <a:lnTo>
                  <a:pt x="14" y="203"/>
                </a:lnTo>
                <a:lnTo>
                  <a:pt x="18" y="203"/>
                </a:lnTo>
                <a:lnTo>
                  <a:pt x="19" y="203"/>
                </a:lnTo>
                <a:lnTo>
                  <a:pt x="26" y="203"/>
                </a:lnTo>
                <a:lnTo>
                  <a:pt x="37" y="203"/>
                </a:lnTo>
                <a:lnTo>
                  <a:pt x="40" y="203"/>
                </a:lnTo>
                <a:lnTo>
                  <a:pt x="45" y="201"/>
                </a:lnTo>
                <a:lnTo>
                  <a:pt x="48" y="201"/>
                </a:lnTo>
                <a:lnTo>
                  <a:pt x="50" y="201"/>
                </a:lnTo>
                <a:lnTo>
                  <a:pt x="54" y="201"/>
                </a:lnTo>
                <a:lnTo>
                  <a:pt x="61" y="203"/>
                </a:lnTo>
                <a:lnTo>
                  <a:pt x="61" y="200"/>
                </a:lnTo>
                <a:lnTo>
                  <a:pt x="61" y="193"/>
                </a:lnTo>
                <a:lnTo>
                  <a:pt x="61" y="185"/>
                </a:lnTo>
                <a:lnTo>
                  <a:pt x="61" y="184"/>
                </a:lnTo>
                <a:lnTo>
                  <a:pt x="61" y="182"/>
                </a:lnTo>
                <a:lnTo>
                  <a:pt x="61" y="180"/>
                </a:lnTo>
                <a:lnTo>
                  <a:pt x="61" y="179"/>
                </a:lnTo>
                <a:lnTo>
                  <a:pt x="61" y="177"/>
                </a:lnTo>
                <a:lnTo>
                  <a:pt x="59" y="177"/>
                </a:lnTo>
                <a:lnTo>
                  <a:pt x="59" y="176"/>
                </a:lnTo>
                <a:lnTo>
                  <a:pt x="59" y="172"/>
                </a:lnTo>
                <a:lnTo>
                  <a:pt x="59" y="171"/>
                </a:lnTo>
                <a:lnTo>
                  <a:pt x="59" y="169"/>
                </a:lnTo>
                <a:lnTo>
                  <a:pt x="59" y="161"/>
                </a:lnTo>
                <a:lnTo>
                  <a:pt x="59" y="160"/>
                </a:lnTo>
                <a:lnTo>
                  <a:pt x="59" y="155"/>
                </a:lnTo>
                <a:lnTo>
                  <a:pt x="59" y="152"/>
                </a:lnTo>
                <a:lnTo>
                  <a:pt x="59" y="144"/>
                </a:lnTo>
                <a:lnTo>
                  <a:pt x="59" y="139"/>
                </a:lnTo>
                <a:lnTo>
                  <a:pt x="59" y="137"/>
                </a:lnTo>
                <a:lnTo>
                  <a:pt x="59" y="136"/>
                </a:lnTo>
                <a:lnTo>
                  <a:pt x="59" y="134"/>
                </a:lnTo>
                <a:lnTo>
                  <a:pt x="59" y="128"/>
                </a:lnTo>
                <a:lnTo>
                  <a:pt x="59" y="126"/>
                </a:lnTo>
                <a:lnTo>
                  <a:pt x="59" y="124"/>
                </a:lnTo>
                <a:lnTo>
                  <a:pt x="59" y="123"/>
                </a:lnTo>
                <a:lnTo>
                  <a:pt x="59" y="121"/>
                </a:lnTo>
                <a:lnTo>
                  <a:pt x="59" y="113"/>
                </a:lnTo>
                <a:lnTo>
                  <a:pt x="59" y="100"/>
                </a:lnTo>
                <a:lnTo>
                  <a:pt x="59" y="99"/>
                </a:lnTo>
                <a:lnTo>
                  <a:pt x="59" y="97"/>
                </a:lnTo>
                <a:lnTo>
                  <a:pt x="59" y="92"/>
                </a:lnTo>
                <a:lnTo>
                  <a:pt x="59" y="80"/>
                </a:lnTo>
                <a:lnTo>
                  <a:pt x="59" y="78"/>
                </a:lnTo>
                <a:lnTo>
                  <a:pt x="59" y="76"/>
                </a:lnTo>
                <a:lnTo>
                  <a:pt x="56" y="76"/>
                </a:lnTo>
                <a:lnTo>
                  <a:pt x="56" y="73"/>
                </a:lnTo>
                <a:lnTo>
                  <a:pt x="56" y="68"/>
                </a:lnTo>
                <a:lnTo>
                  <a:pt x="56" y="67"/>
                </a:lnTo>
                <a:lnTo>
                  <a:pt x="56" y="64"/>
                </a:lnTo>
                <a:lnTo>
                  <a:pt x="56" y="62"/>
                </a:lnTo>
                <a:lnTo>
                  <a:pt x="56" y="60"/>
                </a:lnTo>
                <a:lnTo>
                  <a:pt x="58" y="60"/>
                </a:lnTo>
                <a:lnTo>
                  <a:pt x="58" y="59"/>
                </a:lnTo>
                <a:lnTo>
                  <a:pt x="58" y="57"/>
                </a:lnTo>
                <a:lnTo>
                  <a:pt x="58" y="56"/>
                </a:lnTo>
                <a:lnTo>
                  <a:pt x="58" y="54"/>
                </a:lnTo>
                <a:lnTo>
                  <a:pt x="58" y="52"/>
                </a:lnTo>
                <a:lnTo>
                  <a:pt x="58" y="51"/>
                </a:lnTo>
                <a:lnTo>
                  <a:pt x="58" y="45"/>
                </a:lnTo>
                <a:lnTo>
                  <a:pt x="58" y="43"/>
                </a:lnTo>
                <a:lnTo>
                  <a:pt x="58" y="40"/>
                </a:lnTo>
                <a:lnTo>
                  <a:pt x="58" y="38"/>
                </a:lnTo>
                <a:lnTo>
                  <a:pt x="61" y="38"/>
                </a:lnTo>
                <a:lnTo>
                  <a:pt x="64" y="38"/>
                </a:lnTo>
                <a:lnTo>
                  <a:pt x="66" y="38"/>
                </a:lnTo>
                <a:lnTo>
                  <a:pt x="69" y="38"/>
                </a:lnTo>
                <a:lnTo>
                  <a:pt x="74" y="38"/>
                </a:lnTo>
                <a:lnTo>
                  <a:pt x="78" y="38"/>
                </a:lnTo>
                <a:lnTo>
                  <a:pt x="82" y="38"/>
                </a:lnTo>
                <a:lnTo>
                  <a:pt x="91" y="38"/>
                </a:lnTo>
                <a:lnTo>
                  <a:pt x="94" y="38"/>
                </a:lnTo>
                <a:lnTo>
                  <a:pt x="99" y="38"/>
                </a:lnTo>
                <a:lnTo>
                  <a:pt x="104" y="38"/>
                </a:lnTo>
                <a:lnTo>
                  <a:pt x="107" y="38"/>
                </a:lnTo>
                <a:lnTo>
                  <a:pt x="112" y="38"/>
                </a:lnTo>
                <a:lnTo>
                  <a:pt x="122" y="38"/>
                </a:lnTo>
                <a:lnTo>
                  <a:pt x="123" y="38"/>
                </a:lnTo>
                <a:lnTo>
                  <a:pt x="126" y="38"/>
                </a:lnTo>
                <a:lnTo>
                  <a:pt x="128" y="38"/>
                </a:lnTo>
                <a:lnTo>
                  <a:pt x="146" y="38"/>
                </a:lnTo>
                <a:lnTo>
                  <a:pt x="158" y="38"/>
                </a:lnTo>
                <a:lnTo>
                  <a:pt x="163" y="38"/>
                </a:lnTo>
                <a:lnTo>
                  <a:pt x="171" y="38"/>
                </a:lnTo>
                <a:lnTo>
                  <a:pt x="173" y="38"/>
                </a:lnTo>
                <a:lnTo>
                  <a:pt x="178" y="38"/>
                </a:lnTo>
                <a:lnTo>
                  <a:pt x="179" y="38"/>
                </a:lnTo>
                <a:lnTo>
                  <a:pt x="181" y="38"/>
                </a:lnTo>
                <a:lnTo>
                  <a:pt x="200" y="38"/>
                </a:lnTo>
                <a:lnTo>
                  <a:pt x="210" y="38"/>
                </a:lnTo>
                <a:lnTo>
                  <a:pt x="221" y="38"/>
                </a:lnTo>
                <a:lnTo>
                  <a:pt x="232" y="38"/>
                </a:lnTo>
                <a:lnTo>
                  <a:pt x="235" y="38"/>
                </a:lnTo>
                <a:lnTo>
                  <a:pt x="261" y="38"/>
                </a:lnTo>
                <a:lnTo>
                  <a:pt x="261" y="64"/>
                </a:lnTo>
                <a:lnTo>
                  <a:pt x="261" y="65"/>
                </a:lnTo>
                <a:lnTo>
                  <a:pt x="261" y="64"/>
                </a:lnTo>
                <a:lnTo>
                  <a:pt x="262" y="64"/>
                </a:lnTo>
                <a:lnTo>
                  <a:pt x="262" y="62"/>
                </a:lnTo>
                <a:lnTo>
                  <a:pt x="264" y="62"/>
                </a:lnTo>
                <a:lnTo>
                  <a:pt x="266" y="62"/>
                </a:lnTo>
                <a:lnTo>
                  <a:pt x="267" y="62"/>
                </a:lnTo>
                <a:lnTo>
                  <a:pt x="267" y="60"/>
                </a:lnTo>
                <a:lnTo>
                  <a:pt x="269" y="60"/>
                </a:lnTo>
                <a:lnTo>
                  <a:pt x="270" y="60"/>
                </a:lnTo>
                <a:lnTo>
                  <a:pt x="272" y="60"/>
                </a:lnTo>
                <a:lnTo>
                  <a:pt x="274" y="60"/>
                </a:lnTo>
                <a:lnTo>
                  <a:pt x="274" y="59"/>
                </a:lnTo>
                <a:lnTo>
                  <a:pt x="275" y="59"/>
                </a:lnTo>
                <a:lnTo>
                  <a:pt x="277" y="59"/>
                </a:lnTo>
                <a:lnTo>
                  <a:pt x="278" y="59"/>
                </a:lnTo>
                <a:lnTo>
                  <a:pt x="278" y="57"/>
                </a:lnTo>
                <a:lnTo>
                  <a:pt x="278" y="56"/>
                </a:lnTo>
                <a:lnTo>
                  <a:pt x="280" y="56"/>
                </a:lnTo>
                <a:lnTo>
                  <a:pt x="282" y="54"/>
                </a:lnTo>
                <a:lnTo>
                  <a:pt x="283" y="54"/>
                </a:lnTo>
                <a:lnTo>
                  <a:pt x="283" y="52"/>
                </a:lnTo>
                <a:lnTo>
                  <a:pt x="285" y="51"/>
                </a:lnTo>
                <a:lnTo>
                  <a:pt x="285" y="49"/>
                </a:lnTo>
                <a:lnTo>
                  <a:pt x="286" y="49"/>
                </a:lnTo>
                <a:lnTo>
                  <a:pt x="288" y="49"/>
                </a:lnTo>
                <a:lnTo>
                  <a:pt x="288" y="48"/>
                </a:lnTo>
                <a:lnTo>
                  <a:pt x="288" y="46"/>
                </a:lnTo>
                <a:lnTo>
                  <a:pt x="290" y="46"/>
                </a:lnTo>
                <a:lnTo>
                  <a:pt x="290" y="45"/>
                </a:lnTo>
                <a:lnTo>
                  <a:pt x="288" y="43"/>
                </a:lnTo>
                <a:lnTo>
                  <a:pt x="290" y="41"/>
                </a:lnTo>
                <a:lnTo>
                  <a:pt x="290" y="40"/>
                </a:lnTo>
                <a:lnTo>
                  <a:pt x="288" y="38"/>
                </a:lnTo>
                <a:lnTo>
                  <a:pt x="288" y="37"/>
                </a:lnTo>
                <a:lnTo>
                  <a:pt x="288" y="35"/>
                </a:lnTo>
                <a:lnTo>
                  <a:pt x="288" y="33"/>
                </a:lnTo>
                <a:lnTo>
                  <a:pt x="288" y="32"/>
                </a:lnTo>
                <a:lnTo>
                  <a:pt x="290" y="32"/>
                </a:lnTo>
                <a:lnTo>
                  <a:pt x="291" y="32"/>
                </a:lnTo>
                <a:lnTo>
                  <a:pt x="291" y="30"/>
                </a:lnTo>
                <a:lnTo>
                  <a:pt x="293" y="30"/>
                </a:lnTo>
                <a:lnTo>
                  <a:pt x="293" y="29"/>
                </a:lnTo>
                <a:lnTo>
                  <a:pt x="294" y="29"/>
                </a:lnTo>
                <a:lnTo>
                  <a:pt x="296" y="29"/>
                </a:lnTo>
                <a:lnTo>
                  <a:pt x="296" y="30"/>
                </a:lnTo>
                <a:lnTo>
                  <a:pt x="298" y="30"/>
                </a:lnTo>
                <a:lnTo>
                  <a:pt x="299" y="30"/>
                </a:lnTo>
                <a:lnTo>
                  <a:pt x="301" y="32"/>
                </a:lnTo>
                <a:lnTo>
                  <a:pt x="302" y="30"/>
                </a:lnTo>
                <a:lnTo>
                  <a:pt x="304" y="30"/>
                </a:lnTo>
                <a:lnTo>
                  <a:pt x="304" y="29"/>
                </a:lnTo>
                <a:lnTo>
                  <a:pt x="304" y="27"/>
                </a:lnTo>
                <a:lnTo>
                  <a:pt x="304" y="25"/>
                </a:lnTo>
                <a:lnTo>
                  <a:pt x="304" y="24"/>
                </a:lnTo>
                <a:lnTo>
                  <a:pt x="302" y="24"/>
                </a:lnTo>
                <a:lnTo>
                  <a:pt x="302" y="22"/>
                </a:lnTo>
                <a:lnTo>
                  <a:pt x="302" y="21"/>
                </a:lnTo>
                <a:lnTo>
                  <a:pt x="301" y="17"/>
                </a:lnTo>
                <a:lnTo>
                  <a:pt x="301" y="16"/>
                </a:lnTo>
                <a:lnTo>
                  <a:pt x="299" y="14"/>
                </a:lnTo>
                <a:lnTo>
                  <a:pt x="298" y="13"/>
                </a:lnTo>
                <a:lnTo>
                  <a:pt x="298" y="11"/>
                </a:lnTo>
                <a:lnTo>
                  <a:pt x="299" y="11"/>
                </a:lnTo>
                <a:lnTo>
                  <a:pt x="299" y="9"/>
                </a:lnTo>
                <a:lnTo>
                  <a:pt x="301" y="9"/>
                </a:lnTo>
                <a:lnTo>
                  <a:pt x="301" y="8"/>
                </a:lnTo>
                <a:lnTo>
                  <a:pt x="302" y="6"/>
                </a:lnTo>
                <a:lnTo>
                  <a:pt x="304" y="5"/>
                </a:lnTo>
                <a:lnTo>
                  <a:pt x="306" y="3"/>
                </a:lnTo>
                <a:lnTo>
                  <a:pt x="307" y="3"/>
                </a:lnTo>
                <a:lnTo>
                  <a:pt x="309" y="3"/>
                </a:lnTo>
                <a:lnTo>
                  <a:pt x="310" y="1"/>
                </a:lnTo>
                <a:lnTo>
                  <a:pt x="312" y="1"/>
                </a:lnTo>
                <a:lnTo>
                  <a:pt x="312" y="0"/>
                </a:lnTo>
                <a:lnTo>
                  <a:pt x="312" y="9"/>
                </a:lnTo>
                <a:lnTo>
                  <a:pt x="312" y="11"/>
                </a:lnTo>
                <a:lnTo>
                  <a:pt x="312" y="13"/>
                </a:lnTo>
                <a:lnTo>
                  <a:pt x="312" y="14"/>
                </a:lnTo>
                <a:lnTo>
                  <a:pt x="312" y="16"/>
                </a:lnTo>
                <a:lnTo>
                  <a:pt x="312" y="25"/>
                </a:lnTo>
                <a:lnTo>
                  <a:pt x="312" y="29"/>
                </a:lnTo>
                <a:lnTo>
                  <a:pt x="312" y="35"/>
                </a:lnTo>
                <a:lnTo>
                  <a:pt x="312" y="37"/>
                </a:lnTo>
                <a:lnTo>
                  <a:pt x="312" y="38"/>
                </a:lnTo>
                <a:lnTo>
                  <a:pt x="312" y="40"/>
                </a:lnTo>
                <a:lnTo>
                  <a:pt x="312" y="41"/>
                </a:lnTo>
                <a:lnTo>
                  <a:pt x="312" y="43"/>
                </a:lnTo>
                <a:lnTo>
                  <a:pt x="312" y="45"/>
                </a:lnTo>
                <a:lnTo>
                  <a:pt x="312" y="46"/>
                </a:lnTo>
                <a:lnTo>
                  <a:pt x="312" y="48"/>
                </a:lnTo>
                <a:lnTo>
                  <a:pt x="312" y="49"/>
                </a:lnTo>
                <a:lnTo>
                  <a:pt x="312" y="51"/>
                </a:lnTo>
                <a:lnTo>
                  <a:pt x="312" y="52"/>
                </a:lnTo>
                <a:lnTo>
                  <a:pt x="312" y="54"/>
                </a:lnTo>
                <a:lnTo>
                  <a:pt x="312" y="56"/>
                </a:lnTo>
                <a:lnTo>
                  <a:pt x="312" y="57"/>
                </a:lnTo>
                <a:lnTo>
                  <a:pt x="312" y="59"/>
                </a:lnTo>
                <a:lnTo>
                  <a:pt x="312" y="60"/>
                </a:lnTo>
                <a:lnTo>
                  <a:pt x="312" y="62"/>
                </a:lnTo>
                <a:lnTo>
                  <a:pt x="312" y="64"/>
                </a:lnTo>
                <a:lnTo>
                  <a:pt x="312" y="65"/>
                </a:lnTo>
                <a:lnTo>
                  <a:pt x="312" y="67"/>
                </a:lnTo>
                <a:lnTo>
                  <a:pt x="312" y="68"/>
                </a:lnTo>
                <a:lnTo>
                  <a:pt x="312" y="76"/>
                </a:lnTo>
                <a:close/>
              </a:path>
            </a:pathLst>
          </a:custGeom>
          <a:solidFill>
            <a:srgbClr val="F79572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59" name="Freeform 11"/>
          <p:cNvSpPr>
            <a:spLocks/>
          </p:cNvSpPr>
          <p:nvPr/>
        </p:nvSpPr>
        <p:spPr bwMode="auto">
          <a:xfrm>
            <a:off x="5464175" y="5716588"/>
            <a:ext cx="398463" cy="482600"/>
          </a:xfrm>
          <a:custGeom>
            <a:avLst/>
            <a:gdLst/>
            <a:ahLst/>
            <a:cxnLst>
              <a:cxn ang="0">
                <a:pos x="104" y="304"/>
              </a:cxn>
              <a:cxn ang="0">
                <a:pos x="104" y="276"/>
              </a:cxn>
              <a:cxn ang="0">
                <a:pos x="99" y="268"/>
              </a:cxn>
              <a:cxn ang="0">
                <a:pos x="92" y="268"/>
              </a:cxn>
              <a:cxn ang="0">
                <a:pos x="88" y="261"/>
              </a:cxn>
              <a:cxn ang="0">
                <a:pos x="84" y="242"/>
              </a:cxn>
              <a:cxn ang="0">
                <a:pos x="75" y="231"/>
              </a:cxn>
              <a:cxn ang="0">
                <a:pos x="64" y="231"/>
              </a:cxn>
              <a:cxn ang="0">
                <a:pos x="52" y="231"/>
              </a:cxn>
              <a:cxn ang="0">
                <a:pos x="41" y="231"/>
              </a:cxn>
              <a:cxn ang="0">
                <a:pos x="30" y="231"/>
              </a:cxn>
              <a:cxn ang="0">
                <a:pos x="20" y="205"/>
              </a:cxn>
              <a:cxn ang="0">
                <a:pos x="3" y="181"/>
              </a:cxn>
              <a:cxn ang="0">
                <a:pos x="3" y="164"/>
              </a:cxn>
              <a:cxn ang="0">
                <a:pos x="0" y="148"/>
              </a:cxn>
              <a:cxn ang="0">
                <a:pos x="12" y="146"/>
              </a:cxn>
              <a:cxn ang="0">
                <a:pos x="22" y="148"/>
              </a:cxn>
              <a:cxn ang="0">
                <a:pos x="38" y="151"/>
              </a:cxn>
              <a:cxn ang="0">
                <a:pos x="51" y="148"/>
              </a:cxn>
              <a:cxn ang="0">
                <a:pos x="51" y="124"/>
              </a:cxn>
              <a:cxn ang="0">
                <a:pos x="51" y="112"/>
              </a:cxn>
              <a:cxn ang="0">
                <a:pos x="51" y="101"/>
              </a:cxn>
              <a:cxn ang="0">
                <a:pos x="51" y="90"/>
              </a:cxn>
              <a:cxn ang="0">
                <a:pos x="51" y="68"/>
              </a:cxn>
              <a:cxn ang="0">
                <a:pos x="51" y="56"/>
              </a:cxn>
              <a:cxn ang="0">
                <a:pos x="57" y="48"/>
              </a:cxn>
              <a:cxn ang="0">
                <a:pos x="68" y="44"/>
              </a:cxn>
              <a:cxn ang="0">
                <a:pos x="80" y="48"/>
              </a:cxn>
              <a:cxn ang="0">
                <a:pos x="89" y="45"/>
              </a:cxn>
              <a:cxn ang="0">
                <a:pos x="91" y="34"/>
              </a:cxn>
              <a:cxn ang="0">
                <a:pos x="94" y="29"/>
              </a:cxn>
              <a:cxn ang="0">
                <a:pos x="100" y="28"/>
              </a:cxn>
              <a:cxn ang="0">
                <a:pos x="102" y="21"/>
              </a:cxn>
              <a:cxn ang="0">
                <a:pos x="110" y="16"/>
              </a:cxn>
              <a:cxn ang="0">
                <a:pos x="113" y="7"/>
              </a:cxn>
              <a:cxn ang="0">
                <a:pos x="124" y="7"/>
              </a:cxn>
              <a:cxn ang="0">
                <a:pos x="134" y="5"/>
              </a:cxn>
              <a:cxn ang="0">
                <a:pos x="144" y="0"/>
              </a:cxn>
              <a:cxn ang="0">
                <a:pos x="152" y="8"/>
              </a:cxn>
              <a:cxn ang="0">
                <a:pos x="158" y="13"/>
              </a:cxn>
              <a:cxn ang="0">
                <a:pos x="163" y="16"/>
              </a:cxn>
              <a:cxn ang="0">
                <a:pos x="168" y="26"/>
              </a:cxn>
              <a:cxn ang="0">
                <a:pos x="168" y="40"/>
              </a:cxn>
              <a:cxn ang="0">
                <a:pos x="168" y="56"/>
              </a:cxn>
              <a:cxn ang="0">
                <a:pos x="169" y="74"/>
              </a:cxn>
              <a:cxn ang="0">
                <a:pos x="179" y="82"/>
              </a:cxn>
              <a:cxn ang="0">
                <a:pos x="193" y="82"/>
              </a:cxn>
              <a:cxn ang="0">
                <a:pos x="200" y="93"/>
              </a:cxn>
              <a:cxn ang="0">
                <a:pos x="209" y="112"/>
              </a:cxn>
              <a:cxn ang="0">
                <a:pos x="238" y="124"/>
              </a:cxn>
              <a:cxn ang="0">
                <a:pos x="246" y="140"/>
              </a:cxn>
              <a:cxn ang="0">
                <a:pos x="251" y="164"/>
              </a:cxn>
              <a:cxn ang="0">
                <a:pos x="251" y="184"/>
              </a:cxn>
              <a:cxn ang="0">
                <a:pos x="251" y="205"/>
              </a:cxn>
              <a:cxn ang="0">
                <a:pos x="251" y="234"/>
              </a:cxn>
              <a:cxn ang="0">
                <a:pos x="225" y="242"/>
              </a:cxn>
              <a:cxn ang="0">
                <a:pos x="227" y="272"/>
              </a:cxn>
            </a:cxnLst>
            <a:rect l="0" t="0" r="r" b="b"/>
            <a:pathLst>
              <a:path w="251" h="304">
                <a:moveTo>
                  <a:pt x="227" y="304"/>
                </a:moveTo>
                <a:lnTo>
                  <a:pt x="212" y="304"/>
                </a:lnTo>
                <a:lnTo>
                  <a:pt x="168" y="304"/>
                </a:lnTo>
                <a:lnTo>
                  <a:pt x="166" y="304"/>
                </a:lnTo>
                <a:lnTo>
                  <a:pt x="153" y="304"/>
                </a:lnTo>
                <a:lnTo>
                  <a:pt x="120" y="304"/>
                </a:lnTo>
                <a:lnTo>
                  <a:pt x="104" y="304"/>
                </a:lnTo>
                <a:lnTo>
                  <a:pt x="104" y="300"/>
                </a:lnTo>
                <a:lnTo>
                  <a:pt x="104" y="292"/>
                </a:lnTo>
                <a:lnTo>
                  <a:pt x="104" y="290"/>
                </a:lnTo>
                <a:lnTo>
                  <a:pt x="104" y="284"/>
                </a:lnTo>
                <a:lnTo>
                  <a:pt x="104" y="279"/>
                </a:lnTo>
                <a:lnTo>
                  <a:pt x="104" y="277"/>
                </a:lnTo>
                <a:lnTo>
                  <a:pt x="104" y="276"/>
                </a:lnTo>
                <a:lnTo>
                  <a:pt x="104" y="271"/>
                </a:lnTo>
                <a:lnTo>
                  <a:pt x="104" y="268"/>
                </a:lnTo>
                <a:lnTo>
                  <a:pt x="104" y="266"/>
                </a:lnTo>
                <a:lnTo>
                  <a:pt x="102" y="266"/>
                </a:lnTo>
                <a:lnTo>
                  <a:pt x="102" y="268"/>
                </a:lnTo>
                <a:lnTo>
                  <a:pt x="100" y="268"/>
                </a:lnTo>
                <a:lnTo>
                  <a:pt x="99" y="268"/>
                </a:lnTo>
                <a:lnTo>
                  <a:pt x="99" y="269"/>
                </a:lnTo>
                <a:lnTo>
                  <a:pt x="99" y="271"/>
                </a:lnTo>
                <a:lnTo>
                  <a:pt x="97" y="271"/>
                </a:lnTo>
                <a:lnTo>
                  <a:pt x="96" y="269"/>
                </a:lnTo>
                <a:lnTo>
                  <a:pt x="96" y="268"/>
                </a:lnTo>
                <a:lnTo>
                  <a:pt x="94" y="268"/>
                </a:lnTo>
                <a:lnTo>
                  <a:pt x="92" y="268"/>
                </a:lnTo>
                <a:lnTo>
                  <a:pt x="92" y="269"/>
                </a:lnTo>
                <a:lnTo>
                  <a:pt x="92" y="268"/>
                </a:lnTo>
                <a:lnTo>
                  <a:pt x="91" y="268"/>
                </a:lnTo>
                <a:lnTo>
                  <a:pt x="91" y="266"/>
                </a:lnTo>
                <a:lnTo>
                  <a:pt x="89" y="266"/>
                </a:lnTo>
                <a:lnTo>
                  <a:pt x="88" y="266"/>
                </a:lnTo>
                <a:lnTo>
                  <a:pt x="88" y="261"/>
                </a:lnTo>
                <a:lnTo>
                  <a:pt x="88" y="258"/>
                </a:lnTo>
                <a:lnTo>
                  <a:pt x="88" y="255"/>
                </a:lnTo>
                <a:lnTo>
                  <a:pt x="84" y="255"/>
                </a:lnTo>
                <a:lnTo>
                  <a:pt x="84" y="252"/>
                </a:lnTo>
                <a:lnTo>
                  <a:pt x="84" y="247"/>
                </a:lnTo>
                <a:lnTo>
                  <a:pt x="84" y="244"/>
                </a:lnTo>
                <a:lnTo>
                  <a:pt x="84" y="242"/>
                </a:lnTo>
                <a:lnTo>
                  <a:pt x="84" y="239"/>
                </a:lnTo>
                <a:lnTo>
                  <a:pt x="84" y="237"/>
                </a:lnTo>
                <a:lnTo>
                  <a:pt x="84" y="234"/>
                </a:lnTo>
                <a:lnTo>
                  <a:pt x="84" y="231"/>
                </a:lnTo>
                <a:lnTo>
                  <a:pt x="81" y="231"/>
                </a:lnTo>
                <a:lnTo>
                  <a:pt x="76" y="231"/>
                </a:lnTo>
                <a:lnTo>
                  <a:pt x="75" y="231"/>
                </a:lnTo>
                <a:lnTo>
                  <a:pt x="73" y="231"/>
                </a:lnTo>
                <a:lnTo>
                  <a:pt x="72" y="231"/>
                </a:lnTo>
                <a:lnTo>
                  <a:pt x="70" y="231"/>
                </a:lnTo>
                <a:lnTo>
                  <a:pt x="68" y="231"/>
                </a:lnTo>
                <a:lnTo>
                  <a:pt x="67" y="231"/>
                </a:lnTo>
                <a:lnTo>
                  <a:pt x="65" y="231"/>
                </a:lnTo>
                <a:lnTo>
                  <a:pt x="64" y="231"/>
                </a:lnTo>
                <a:lnTo>
                  <a:pt x="62" y="231"/>
                </a:lnTo>
                <a:lnTo>
                  <a:pt x="60" y="231"/>
                </a:lnTo>
                <a:lnTo>
                  <a:pt x="59" y="231"/>
                </a:lnTo>
                <a:lnTo>
                  <a:pt x="57" y="231"/>
                </a:lnTo>
                <a:lnTo>
                  <a:pt x="56" y="231"/>
                </a:lnTo>
                <a:lnTo>
                  <a:pt x="54" y="231"/>
                </a:lnTo>
                <a:lnTo>
                  <a:pt x="52" y="231"/>
                </a:lnTo>
                <a:lnTo>
                  <a:pt x="51" y="231"/>
                </a:lnTo>
                <a:lnTo>
                  <a:pt x="49" y="231"/>
                </a:lnTo>
                <a:lnTo>
                  <a:pt x="48" y="231"/>
                </a:lnTo>
                <a:lnTo>
                  <a:pt x="46" y="231"/>
                </a:lnTo>
                <a:lnTo>
                  <a:pt x="44" y="231"/>
                </a:lnTo>
                <a:lnTo>
                  <a:pt x="43" y="231"/>
                </a:lnTo>
                <a:lnTo>
                  <a:pt x="41" y="231"/>
                </a:lnTo>
                <a:lnTo>
                  <a:pt x="40" y="231"/>
                </a:lnTo>
                <a:lnTo>
                  <a:pt x="38" y="231"/>
                </a:lnTo>
                <a:lnTo>
                  <a:pt x="36" y="231"/>
                </a:lnTo>
                <a:lnTo>
                  <a:pt x="35" y="231"/>
                </a:lnTo>
                <a:lnTo>
                  <a:pt x="33" y="231"/>
                </a:lnTo>
                <a:lnTo>
                  <a:pt x="32" y="231"/>
                </a:lnTo>
                <a:lnTo>
                  <a:pt x="30" y="231"/>
                </a:lnTo>
                <a:lnTo>
                  <a:pt x="28" y="231"/>
                </a:lnTo>
                <a:lnTo>
                  <a:pt x="27" y="231"/>
                </a:lnTo>
                <a:lnTo>
                  <a:pt x="27" y="223"/>
                </a:lnTo>
                <a:lnTo>
                  <a:pt x="27" y="215"/>
                </a:lnTo>
                <a:lnTo>
                  <a:pt x="27" y="213"/>
                </a:lnTo>
                <a:lnTo>
                  <a:pt x="27" y="205"/>
                </a:lnTo>
                <a:lnTo>
                  <a:pt x="20" y="205"/>
                </a:lnTo>
                <a:lnTo>
                  <a:pt x="19" y="205"/>
                </a:lnTo>
                <a:lnTo>
                  <a:pt x="3" y="205"/>
                </a:lnTo>
                <a:lnTo>
                  <a:pt x="3" y="204"/>
                </a:lnTo>
                <a:lnTo>
                  <a:pt x="3" y="200"/>
                </a:lnTo>
                <a:lnTo>
                  <a:pt x="3" y="199"/>
                </a:lnTo>
                <a:lnTo>
                  <a:pt x="3" y="197"/>
                </a:lnTo>
                <a:lnTo>
                  <a:pt x="3" y="181"/>
                </a:lnTo>
                <a:lnTo>
                  <a:pt x="3" y="173"/>
                </a:lnTo>
                <a:lnTo>
                  <a:pt x="3" y="172"/>
                </a:lnTo>
                <a:lnTo>
                  <a:pt x="3" y="170"/>
                </a:lnTo>
                <a:lnTo>
                  <a:pt x="3" y="168"/>
                </a:lnTo>
                <a:lnTo>
                  <a:pt x="3" y="167"/>
                </a:lnTo>
                <a:lnTo>
                  <a:pt x="3" y="165"/>
                </a:lnTo>
                <a:lnTo>
                  <a:pt x="3" y="164"/>
                </a:lnTo>
                <a:lnTo>
                  <a:pt x="3" y="162"/>
                </a:lnTo>
                <a:lnTo>
                  <a:pt x="3" y="160"/>
                </a:lnTo>
                <a:lnTo>
                  <a:pt x="3" y="159"/>
                </a:lnTo>
                <a:lnTo>
                  <a:pt x="3" y="157"/>
                </a:lnTo>
                <a:lnTo>
                  <a:pt x="1" y="157"/>
                </a:lnTo>
                <a:lnTo>
                  <a:pt x="0" y="157"/>
                </a:lnTo>
                <a:lnTo>
                  <a:pt x="0" y="148"/>
                </a:lnTo>
                <a:lnTo>
                  <a:pt x="0" y="144"/>
                </a:lnTo>
                <a:lnTo>
                  <a:pt x="4" y="144"/>
                </a:lnTo>
                <a:lnTo>
                  <a:pt x="6" y="144"/>
                </a:lnTo>
                <a:lnTo>
                  <a:pt x="8" y="144"/>
                </a:lnTo>
                <a:lnTo>
                  <a:pt x="9" y="144"/>
                </a:lnTo>
                <a:lnTo>
                  <a:pt x="12" y="144"/>
                </a:lnTo>
                <a:lnTo>
                  <a:pt x="12" y="146"/>
                </a:lnTo>
                <a:lnTo>
                  <a:pt x="14" y="146"/>
                </a:lnTo>
                <a:lnTo>
                  <a:pt x="16" y="146"/>
                </a:lnTo>
                <a:lnTo>
                  <a:pt x="17" y="146"/>
                </a:lnTo>
                <a:lnTo>
                  <a:pt x="19" y="146"/>
                </a:lnTo>
                <a:lnTo>
                  <a:pt x="20" y="146"/>
                </a:lnTo>
                <a:lnTo>
                  <a:pt x="20" y="148"/>
                </a:lnTo>
                <a:lnTo>
                  <a:pt x="22" y="148"/>
                </a:lnTo>
                <a:lnTo>
                  <a:pt x="24" y="148"/>
                </a:lnTo>
                <a:lnTo>
                  <a:pt x="25" y="148"/>
                </a:lnTo>
                <a:lnTo>
                  <a:pt x="25" y="149"/>
                </a:lnTo>
                <a:lnTo>
                  <a:pt x="25" y="151"/>
                </a:lnTo>
                <a:lnTo>
                  <a:pt x="28" y="151"/>
                </a:lnTo>
                <a:lnTo>
                  <a:pt x="33" y="151"/>
                </a:lnTo>
                <a:lnTo>
                  <a:pt x="38" y="151"/>
                </a:lnTo>
                <a:lnTo>
                  <a:pt x="38" y="152"/>
                </a:lnTo>
                <a:lnTo>
                  <a:pt x="41" y="152"/>
                </a:lnTo>
                <a:lnTo>
                  <a:pt x="41" y="154"/>
                </a:lnTo>
                <a:lnTo>
                  <a:pt x="48" y="154"/>
                </a:lnTo>
                <a:lnTo>
                  <a:pt x="51" y="154"/>
                </a:lnTo>
                <a:lnTo>
                  <a:pt x="51" y="151"/>
                </a:lnTo>
                <a:lnTo>
                  <a:pt x="51" y="148"/>
                </a:lnTo>
                <a:lnTo>
                  <a:pt x="51" y="144"/>
                </a:lnTo>
                <a:lnTo>
                  <a:pt x="51" y="140"/>
                </a:lnTo>
                <a:lnTo>
                  <a:pt x="51" y="136"/>
                </a:lnTo>
                <a:lnTo>
                  <a:pt x="51" y="135"/>
                </a:lnTo>
                <a:lnTo>
                  <a:pt x="51" y="132"/>
                </a:lnTo>
                <a:lnTo>
                  <a:pt x="51" y="127"/>
                </a:lnTo>
                <a:lnTo>
                  <a:pt x="51" y="124"/>
                </a:lnTo>
                <a:lnTo>
                  <a:pt x="51" y="122"/>
                </a:lnTo>
                <a:lnTo>
                  <a:pt x="51" y="120"/>
                </a:lnTo>
                <a:lnTo>
                  <a:pt x="51" y="119"/>
                </a:lnTo>
                <a:lnTo>
                  <a:pt x="51" y="117"/>
                </a:lnTo>
                <a:lnTo>
                  <a:pt x="51" y="116"/>
                </a:lnTo>
                <a:lnTo>
                  <a:pt x="51" y="114"/>
                </a:lnTo>
                <a:lnTo>
                  <a:pt x="51" y="112"/>
                </a:lnTo>
                <a:lnTo>
                  <a:pt x="51" y="111"/>
                </a:lnTo>
                <a:lnTo>
                  <a:pt x="51" y="109"/>
                </a:lnTo>
                <a:lnTo>
                  <a:pt x="51" y="108"/>
                </a:lnTo>
                <a:lnTo>
                  <a:pt x="51" y="106"/>
                </a:lnTo>
                <a:lnTo>
                  <a:pt x="51" y="104"/>
                </a:lnTo>
                <a:lnTo>
                  <a:pt x="51" y="103"/>
                </a:lnTo>
                <a:lnTo>
                  <a:pt x="51" y="101"/>
                </a:lnTo>
                <a:lnTo>
                  <a:pt x="51" y="100"/>
                </a:lnTo>
                <a:lnTo>
                  <a:pt x="51" y="98"/>
                </a:lnTo>
                <a:lnTo>
                  <a:pt x="51" y="96"/>
                </a:lnTo>
                <a:lnTo>
                  <a:pt x="51" y="95"/>
                </a:lnTo>
                <a:lnTo>
                  <a:pt x="51" y="93"/>
                </a:lnTo>
                <a:lnTo>
                  <a:pt x="51" y="92"/>
                </a:lnTo>
                <a:lnTo>
                  <a:pt x="51" y="90"/>
                </a:lnTo>
                <a:lnTo>
                  <a:pt x="51" y="82"/>
                </a:lnTo>
                <a:lnTo>
                  <a:pt x="51" y="77"/>
                </a:lnTo>
                <a:lnTo>
                  <a:pt x="51" y="74"/>
                </a:lnTo>
                <a:lnTo>
                  <a:pt x="51" y="72"/>
                </a:lnTo>
                <a:lnTo>
                  <a:pt x="51" y="71"/>
                </a:lnTo>
                <a:lnTo>
                  <a:pt x="51" y="69"/>
                </a:lnTo>
                <a:lnTo>
                  <a:pt x="51" y="68"/>
                </a:lnTo>
                <a:lnTo>
                  <a:pt x="51" y="66"/>
                </a:lnTo>
                <a:lnTo>
                  <a:pt x="51" y="64"/>
                </a:lnTo>
                <a:lnTo>
                  <a:pt x="51" y="63"/>
                </a:lnTo>
                <a:lnTo>
                  <a:pt x="51" y="61"/>
                </a:lnTo>
                <a:lnTo>
                  <a:pt x="51" y="60"/>
                </a:lnTo>
                <a:lnTo>
                  <a:pt x="51" y="58"/>
                </a:lnTo>
                <a:lnTo>
                  <a:pt x="51" y="56"/>
                </a:lnTo>
                <a:lnTo>
                  <a:pt x="49" y="56"/>
                </a:lnTo>
                <a:lnTo>
                  <a:pt x="48" y="56"/>
                </a:lnTo>
                <a:lnTo>
                  <a:pt x="48" y="50"/>
                </a:lnTo>
                <a:lnTo>
                  <a:pt x="52" y="50"/>
                </a:lnTo>
                <a:lnTo>
                  <a:pt x="54" y="50"/>
                </a:lnTo>
                <a:lnTo>
                  <a:pt x="56" y="50"/>
                </a:lnTo>
                <a:lnTo>
                  <a:pt x="57" y="48"/>
                </a:lnTo>
                <a:lnTo>
                  <a:pt x="60" y="47"/>
                </a:lnTo>
                <a:lnTo>
                  <a:pt x="60" y="45"/>
                </a:lnTo>
                <a:lnTo>
                  <a:pt x="62" y="44"/>
                </a:lnTo>
                <a:lnTo>
                  <a:pt x="64" y="44"/>
                </a:lnTo>
                <a:lnTo>
                  <a:pt x="65" y="42"/>
                </a:lnTo>
                <a:lnTo>
                  <a:pt x="67" y="42"/>
                </a:lnTo>
                <a:lnTo>
                  <a:pt x="68" y="44"/>
                </a:lnTo>
                <a:lnTo>
                  <a:pt x="72" y="44"/>
                </a:lnTo>
                <a:lnTo>
                  <a:pt x="73" y="45"/>
                </a:lnTo>
                <a:lnTo>
                  <a:pt x="75" y="45"/>
                </a:lnTo>
                <a:lnTo>
                  <a:pt x="75" y="47"/>
                </a:lnTo>
                <a:lnTo>
                  <a:pt x="76" y="47"/>
                </a:lnTo>
                <a:lnTo>
                  <a:pt x="78" y="48"/>
                </a:lnTo>
                <a:lnTo>
                  <a:pt x="80" y="48"/>
                </a:lnTo>
                <a:lnTo>
                  <a:pt x="81" y="48"/>
                </a:lnTo>
                <a:lnTo>
                  <a:pt x="83" y="48"/>
                </a:lnTo>
                <a:lnTo>
                  <a:pt x="84" y="48"/>
                </a:lnTo>
                <a:lnTo>
                  <a:pt x="86" y="47"/>
                </a:lnTo>
                <a:lnTo>
                  <a:pt x="88" y="47"/>
                </a:lnTo>
                <a:lnTo>
                  <a:pt x="88" y="45"/>
                </a:lnTo>
                <a:lnTo>
                  <a:pt x="89" y="45"/>
                </a:lnTo>
                <a:lnTo>
                  <a:pt x="89" y="44"/>
                </a:lnTo>
                <a:lnTo>
                  <a:pt x="89" y="42"/>
                </a:lnTo>
                <a:lnTo>
                  <a:pt x="89" y="40"/>
                </a:lnTo>
                <a:lnTo>
                  <a:pt x="89" y="39"/>
                </a:lnTo>
                <a:lnTo>
                  <a:pt x="88" y="37"/>
                </a:lnTo>
                <a:lnTo>
                  <a:pt x="89" y="36"/>
                </a:lnTo>
                <a:lnTo>
                  <a:pt x="91" y="34"/>
                </a:lnTo>
                <a:lnTo>
                  <a:pt x="91" y="32"/>
                </a:lnTo>
                <a:lnTo>
                  <a:pt x="91" y="31"/>
                </a:lnTo>
                <a:lnTo>
                  <a:pt x="91" y="29"/>
                </a:lnTo>
                <a:lnTo>
                  <a:pt x="91" y="28"/>
                </a:lnTo>
                <a:lnTo>
                  <a:pt x="91" y="26"/>
                </a:lnTo>
                <a:lnTo>
                  <a:pt x="92" y="28"/>
                </a:lnTo>
                <a:lnTo>
                  <a:pt x="94" y="29"/>
                </a:lnTo>
                <a:lnTo>
                  <a:pt x="94" y="31"/>
                </a:lnTo>
                <a:lnTo>
                  <a:pt x="96" y="31"/>
                </a:lnTo>
                <a:lnTo>
                  <a:pt x="97" y="31"/>
                </a:lnTo>
                <a:lnTo>
                  <a:pt x="99" y="31"/>
                </a:lnTo>
                <a:lnTo>
                  <a:pt x="99" y="29"/>
                </a:lnTo>
                <a:lnTo>
                  <a:pt x="99" y="28"/>
                </a:lnTo>
                <a:lnTo>
                  <a:pt x="100" y="28"/>
                </a:lnTo>
                <a:lnTo>
                  <a:pt x="99" y="28"/>
                </a:lnTo>
                <a:lnTo>
                  <a:pt x="99" y="26"/>
                </a:lnTo>
                <a:lnTo>
                  <a:pt x="100" y="26"/>
                </a:lnTo>
                <a:lnTo>
                  <a:pt x="100" y="24"/>
                </a:lnTo>
                <a:lnTo>
                  <a:pt x="100" y="23"/>
                </a:lnTo>
                <a:lnTo>
                  <a:pt x="102" y="23"/>
                </a:lnTo>
                <a:lnTo>
                  <a:pt x="102" y="21"/>
                </a:lnTo>
                <a:lnTo>
                  <a:pt x="104" y="21"/>
                </a:lnTo>
                <a:lnTo>
                  <a:pt x="104" y="20"/>
                </a:lnTo>
                <a:lnTo>
                  <a:pt x="105" y="18"/>
                </a:lnTo>
                <a:lnTo>
                  <a:pt x="105" y="16"/>
                </a:lnTo>
                <a:lnTo>
                  <a:pt x="107" y="16"/>
                </a:lnTo>
                <a:lnTo>
                  <a:pt x="108" y="16"/>
                </a:lnTo>
                <a:lnTo>
                  <a:pt x="110" y="16"/>
                </a:lnTo>
                <a:lnTo>
                  <a:pt x="112" y="16"/>
                </a:lnTo>
                <a:lnTo>
                  <a:pt x="112" y="15"/>
                </a:lnTo>
                <a:lnTo>
                  <a:pt x="113" y="13"/>
                </a:lnTo>
                <a:lnTo>
                  <a:pt x="113" y="12"/>
                </a:lnTo>
                <a:lnTo>
                  <a:pt x="113" y="10"/>
                </a:lnTo>
                <a:lnTo>
                  <a:pt x="113" y="8"/>
                </a:lnTo>
                <a:lnTo>
                  <a:pt x="113" y="7"/>
                </a:lnTo>
                <a:lnTo>
                  <a:pt x="115" y="7"/>
                </a:lnTo>
                <a:lnTo>
                  <a:pt x="116" y="7"/>
                </a:lnTo>
                <a:lnTo>
                  <a:pt x="118" y="7"/>
                </a:lnTo>
                <a:lnTo>
                  <a:pt x="120" y="7"/>
                </a:lnTo>
                <a:lnTo>
                  <a:pt x="121" y="7"/>
                </a:lnTo>
                <a:lnTo>
                  <a:pt x="123" y="7"/>
                </a:lnTo>
                <a:lnTo>
                  <a:pt x="124" y="7"/>
                </a:lnTo>
                <a:lnTo>
                  <a:pt x="124" y="5"/>
                </a:lnTo>
                <a:lnTo>
                  <a:pt x="126" y="5"/>
                </a:lnTo>
                <a:lnTo>
                  <a:pt x="128" y="7"/>
                </a:lnTo>
                <a:lnTo>
                  <a:pt x="129" y="7"/>
                </a:lnTo>
                <a:lnTo>
                  <a:pt x="131" y="7"/>
                </a:lnTo>
                <a:lnTo>
                  <a:pt x="132" y="5"/>
                </a:lnTo>
                <a:lnTo>
                  <a:pt x="134" y="5"/>
                </a:lnTo>
                <a:lnTo>
                  <a:pt x="136" y="5"/>
                </a:lnTo>
                <a:lnTo>
                  <a:pt x="137" y="4"/>
                </a:lnTo>
                <a:lnTo>
                  <a:pt x="139" y="4"/>
                </a:lnTo>
                <a:lnTo>
                  <a:pt x="140" y="2"/>
                </a:lnTo>
                <a:lnTo>
                  <a:pt x="142" y="2"/>
                </a:lnTo>
                <a:lnTo>
                  <a:pt x="142" y="0"/>
                </a:lnTo>
                <a:lnTo>
                  <a:pt x="144" y="0"/>
                </a:lnTo>
                <a:lnTo>
                  <a:pt x="144" y="2"/>
                </a:lnTo>
                <a:lnTo>
                  <a:pt x="145" y="4"/>
                </a:lnTo>
                <a:lnTo>
                  <a:pt x="147" y="5"/>
                </a:lnTo>
                <a:lnTo>
                  <a:pt x="148" y="5"/>
                </a:lnTo>
                <a:lnTo>
                  <a:pt x="150" y="7"/>
                </a:lnTo>
                <a:lnTo>
                  <a:pt x="152" y="7"/>
                </a:lnTo>
                <a:lnTo>
                  <a:pt x="152" y="8"/>
                </a:lnTo>
                <a:lnTo>
                  <a:pt x="152" y="10"/>
                </a:lnTo>
                <a:lnTo>
                  <a:pt x="153" y="10"/>
                </a:lnTo>
                <a:lnTo>
                  <a:pt x="153" y="12"/>
                </a:lnTo>
                <a:lnTo>
                  <a:pt x="155" y="12"/>
                </a:lnTo>
                <a:lnTo>
                  <a:pt x="156" y="12"/>
                </a:lnTo>
                <a:lnTo>
                  <a:pt x="158" y="12"/>
                </a:lnTo>
                <a:lnTo>
                  <a:pt x="158" y="13"/>
                </a:lnTo>
                <a:lnTo>
                  <a:pt x="158" y="15"/>
                </a:lnTo>
                <a:lnTo>
                  <a:pt x="158" y="16"/>
                </a:lnTo>
                <a:lnTo>
                  <a:pt x="160" y="16"/>
                </a:lnTo>
                <a:lnTo>
                  <a:pt x="160" y="18"/>
                </a:lnTo>
                <a:lnTo>
                  <a:pt x="161" y="18"/>
                </a:lnTo>
                <a:lnTo>
                  <a:pt x="163" y="18"/>
                </a:lnTo>
                <a:lnTo>
                  <a:pt x="163" y="16"/>
                </a:lnTo>
                <a:lnTo>
                  <a:pt x="164" y="16"/>
                </a:lnTo>
                <a:lnTo>
                  <a:pt x="166" y="16"/>
                </a:lnTo>
                <a:lnTo>
                  <a:pt x="168" y="16"/>
                </a:lnTo>
                <a:lnTo>
                  <a:pt x="168" y="18"/>
                </a:lnTo>
                <a:lnTo>
                  <a:pt x="168" y="21"/>
                </a:lnTo>
                <a:lnTo>
                  <a:pt x="168" y="24"/>
                </a:lnTo>
                <a:lnTo>
                  <a:pt x="168" y="26"/>
                </a:lnTo>
                <a:lnTo>
                  <a:pt x="168" y="28"/>
                </a:lnTo>
                <a:lnTo>
                  <a:pt x="168" y="29"/>
                </a:lnTo>
                <a:lnTo>
                  <a:pt x="168" y="31"/>
                </a:lnTo>
                <a:lnTo>
                  <a:pt x="168" y="32"/>
                </a:lnTo>
                <a:lnTo>
                  <a:pt x="168" y="36"/>
                </a:lnTo>
                <a:lnTo>
                  <a:pt x="168" y="39"/>
                </a:lnTo>
                <a:lnTo>
                  <a:pt x="168" y="40"/>
                </a:lnTo>
                <a:lnTo>
                  <a:pt x="168" y="42"/>
                </a:lnTo>
                <a:lnTo>
                  <a:pt x="168" y="45"/>
                </a:lnTo>
                <a:lnTo>
                  <a:pt x="168" y="47"/>
                </a:lnTo>
                <a:lnTo>
                  <a:pt x="168" y="50"/>
                </a:lnTo>
                <a:lnTo>
                  <a:pt x="168" y="53"/>
                </a:lnTo>
                <a:lnTo>
                  <a:pt x="168" y="55"/>
                </a:lnTo>
                <a:lnTo>
                  <a:pt x="168" y="56"/>
                </a:lnTo>
                <a:lnTo>
                  <a:pt x="169" y="56"/>
                </a:lnTo>
                <a:lnTo>
                  <a:pt x="169" y="58"/>
                </a:lnTo>
                <a:lnTo>
                  <a:pt x="169" y="60"/>
                </a:lnTo>
                <a:lnTo>
                  <a:pt x="169" y="64"/>
                </a:lnTo>
                <a:lnTo>
                  <a:pt x="169" y="66"/>
                </a:lnTo>
                <a:lnTo>
                  <a:pt x="169" y="71"/>
                </a:lnTo>
                <a:lnTo>
                  <a:pt x="169" y="74"/>
                </a:lnTo>
                <a:lnTo>
                  <a:pt x="169" y="79"/>
                </a:lnTo>
                <a:lnTo>
                  <a:pt x="169" y="82"/>
                </a:lnTo>
                <a:lnTo>
                  <a:pt x="171" y="82"/>
                </a:lnTo>
                <a:lnTo>
                  <a:pt x="172" y="82"/>
                </a:lnTo>
                <a:lnTo>
                  <a:pt x="174" y="82"/>
                </a:lnTo>
                <a:lnTo>
                  <a:pt x="176" y="82"/>
                </a:lnTo>
                <a:lnTo>
                  <a:pt x="179" y="82"/>
                </a:lnTo>
                <a:lnTo>
                  <a:pt x="182" y="82"/>
                </a:lnTo>
                <a:lnTo>
                  <a:pt x="184" y="82"/>
                </a:lnTo>
                <a:lnTo>
                  <a:pt x="185" y="82"/>
                </a:lnTo>
                <a:lnTo>
                  <a:pt x="187" y="82"/>
                </a:lnTo>
                <a:lnTo>
                  <a:pt x="188" y="82"/>
                </a:lnTo>
                <a:lnTo>
                  <a:pt x="192" y="82"/>
                </a:lnTo>
                <a:lnTo>
                  <a:pt x="193" y="82"/>
                </a:lnTo>
                <a:lnTo>
                  <a:pt x="196" y="82"/>
                </a:lnTo>
                <a:lnTo>
                  <a:pt x="200" y="82"/>
                </a:lnTo>
                <a:lnTo>
                  <a:pt x="200" y="84"/>
                </a:lnTo>
                <a:lnTo>
                  <a:pt x="200" y="85"/>
                </a:lnTo>
                <a:lnTo>
                  <a:pt x="200" y="87"/>
                </a:lnTo>
                <a:lnTo>
                  <a:pt x="200" y="92"/>
                </a:lnTo>
                <a:lnTo>
                  <a:pt x="200" y="93"/>
                </a:lnTo>
                <a:lnTo>
                  <a:pt x="200" y="98"/>
                </a:lnTo>
                <a:lnTo>
                  <a:pt x="209" y="98"/>
                </a:lnTo>
                <a:lnTo>
                  <a:pt x="209" y="100"/>
                </a:lnTo>
                <a:lnTo>
                  <a:pt x="209" y="111"/>
                </a:lnTo>
                <a:lnTo>
                  <a:pt x="211" y="111"/>
                </a:lnTo>
                <a:lnTo>
                  <a:pt x="211" y="112"/>
                </a:lnTo>
                <a:lnTo>
                  <a:pt x="209" y="112"/>
                </a:lnTo>
                <a:lnTo>
                  <a:pt x="209" y="114"/>
                </a:lnTo>
                <a:lnTo>
                  <a:pt x="212" y="114"/>
                </a:lnTo>
                <a:lnTo>
                  <a:pt x="225" y="116"/>
                </a:lnTo>
                <a:lnTo>
                  <a:pt x="235" y="116"/>
                </a:lnTo>
                <a:lnTo>
                  <a:pt x="238" y="116"/>
                </a:lnTo>
                <a:lnTo>
                  <a:pt x="238" y="122"/>
                </a:lnTo>
                <a:lnTo>
                  <a:pt x="238" y="124"/>
                </a:lnTo>
                <a:lnTo>
                  <a:pt x="238" y="125"/>
                </a:lnTo>
                <a:lnTo>
                  <a:pt x="238" y="127"/>
                </a:lnTo>
                <a:lnTo>
                  <a:pt x="238" y="128"/>
                </a:lnTo>
                <a:lnTo>
                  <a:pt x="238" y="130"/>
                </a:lnTo>
                <a:lnTo>
                  <a:pt x="238" y="132"/>
                </a:lnTo>
                <a:lnTo>
                  <a:pt x="246" y="132"/>
                </a:lnTo>
                <a:lnTo>
                  <a:pt x="246" y="140"/>
                </a:lnTo>
                <a:lnTo>
                  <a:pt x="246" y="146"/>
                </a:lnTo>
                <a:lnTo>
                  <a:pt x="246" y="151"/>
                </a:lnTo>
                <a:lnTo>
                  <a:pt x="246" y="154"/>
                </a:lnTo>
                <a:lnTo>
                  <a:pt x="246" y="157"/>
                </a:lnTo>
                <a:lnTo>
                  <a:pt x="249" y="157"/>
                </a:lnTo>
                <a:lnTo>
                  <a:pt x="251" y="157"/>
                </a:lnTo>
                <a:lnTo>
                  <a:pt x="251" y="164"/>
                </a:lnTo>
                <a:lnTo>
                  <a:pt x="251" y="167"/>
                </a:lnTo>
                <a:lnTo>
                  <a:pt x="251" y="170"/>
                </a:lnTo>
                <a:lnTo>
                  <a:pt x="251" y="175"/>
                </a:lnTo>
                <a:lnTo>
                  <a:pt x="251" y="176"/>
                </a:lnTo>
                <a:lnTo>
                  <a:pt x="251" y="180"/>
                </a:lnTo>
                <a:lnTo>
                  <a:pt x="251" y="181"/>
                </a:lnTo>
                <a:lnTo>
                  <a:pt x="251" y="184"/>
                </a:lnTo>
                <a:lnTo>
                  <a:pt x="251" y="186"/>
                </a:lnTo>
                <a:lnTo>
                  <a:pt x="251" y="191"/>
                </a:lnTo>
                <a:lnTo>
                  <a:pt x="251" y="192"/>
                </a:lnTo>
                <a:lnTo>
                  <a:pt x="251" y="194"/>
                </a:lnTo>
                <a:lnTo>
                  <a:pt x="251" y="202"/>
                </a:lnTo>
                <a:lnTo>
                  <a:pt x="251" y="204"/>
                </a:lnTo>
                <a:lnTo>
                  <a:pt x="251" y="205"/>
                </a:lnTo>
                <a:lnTo>
                  <a:pt x="251" y="207"/>
                </a:lnTo>
                <a:lnTo>
                  <a:pt x="251" y="208"/>
                </a:lnTo>
                <a:lnTo>
                  <a:pt x="251" y="221"/>
                </a:lnTo>
                <a:lnTo>
                  <a:pt x="251" y="226"/>
                </a:lnTo>
                <a:lnTo>
                  <a:pt x="251" y="229"/>
                </a:lnTo>
                <a:lnTo>
                  <a:pt x="251" y="231"/>
                </a:lnTo>
                <a:lnTo>
                  <a:pt x="251" y="234"/>
                </a:lnTo>
                <a:lnTo>
                  <a:pt x="251" y="236"/>
                </a:lnTo>
                <a:lnTo>
                  <a:pt x="251" y="239"/>
                </a:lnTo>
                <a:lnTo>
                  <a:pt x="246" y="239"/>
                </a:lnTo>
                <a:lnTo>
                  <a:pt x="243" y="239"/>
                </a:lnTo>
                <a:lnTo>
                  <a:pt x="228" y="239"/>
                </a:lnTo>
                <a:lnTo>
                  <a:pt x="225" y="239"/>
                </a:lnTo>
                <a:lnTo>
                  <a:pt x="225" y="242"/>
                </a:lnTo>
                <a:lnTo>
                  <a:pt x="225" y="252"/>
                </a:lnTo>
                <a:lnTo>
                  <a:pt x="225" y="253"/>
                </a:lnTo>
                <a:lnTo>
                  <a:pt x="225" y="255"/>
                </a:lnTo>
                <a:lnTo>
                  <a:pt x="227" y="255"/>
                </a:lnTo>
                <a:lnTo>
                  <a:pt x="227" y="261"/>
                </a:lnTo>
                <a:lnTo>
                  <a:pt x="227" y="263"/>
                </a:lnTo>
                <a:lnTo>
                  <a:pt x="227" y="272"/>
                </a:lnTo>
                <a:lnTo>
                  <a:pt x="227" y="274"/>
                </a:lnTo>
                <a:lnTo>
                  <a:pt x="227" y="288"/>
                </a:lnTo>
                <a:lnTo>
                  <a:pt x="227" y="293"/>
                </a:lnTo>
                <a:lnTo>
                  <a:pt x="227" y="298"/>
                </a:lnTo>
                <a:lnTo>
                  <a:pt x="227" y="303"/>
                </a:lnTo>
                <a:lnTo>
                  <a:pt x="227" y="304"/>
                </a:lnTo>
                <a:close/>
              </a:path>
            </a:pathLst>
          </a:custGeom>
          <a:solidFill>
            <a:srgbClr val="F55F99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60" name="Freeform 12"/>
          <p:cNvSpPr>
            <a:spLocks/>
          </p:cNvSpPr>
          <p:nvPr/>
        </p:nvSpPr>
        <p:spPr bwMode="auto">
          <a:xfrm>
            <a:off x="4635500" y="5608638"/>
            <a:ext cx="212725" cy="311150"/>
          </a:xfrm>
          <a:custGeom>
            <a:avLst/>
            <a:gdLst/>
            <a:ahLst/>
            <a:cxnLst>
              <a:cxn ang="0">
                <a:pos x="117" y="134"/>
              </a:cxn>
              <a:cxn ang="0">
                <a:pos x="101" y="134"/>
              </a:cxn>
              <a:cxn ang="0">
                <a:pos x="91" y="132"/>
              </a:cxn>
              <a:cxn ang="0">
                <a:pos x="83" y="129"/>
              </a:cxn>
              <a:cxn ang="0">
                <a:pos x="78" y="129"/>
              </a:cxn>
              <a:cxn ang="0">
                <a:pos x="72" y="128"/>
              </a:cxn>
              <a:cxn ang="0">
                <a:pos x="77" y="147"/>
              </a:cxn>
              <a:cxn ang="0">
                <a:pos x="77" y="161"/>
              </a:cxn>
              <a:cxn ang="0">
                <a:pos x="77" y="182"/>
              </a:cxn>
              <a:cxn ang="0">
                <a:pos x="69" y="195"/>
              </a:cxn>
              <a:cxn ang="0">
                <a:pos x="61" y="192"/>
              </a:cxn>
              <a:cxn ang="0">
                <a:pos x="51" y="187"/>
              </a:cxn>
              <a:cxn ang="0">
                <a:pos x="42" y="184"/>
              </a:cxn>
              <a:cxn ang="0">
                <a:pos x="27" y="184"/>
              </a:cxn>
              <a:cxn ang="0">
                <a:pos x="22" y="184"/>
              </a:cxn>
              <a:cxn ang="0">
                <a:pos x="11" y="182"/>
              </a:cxn>
              <a:cxn ang="0">
                <a:pos x="10" y="176"/>
              </a:cxn>
              <a:cxn ang="0">
                <a:pos x="18" y="168"/>
              </a:cxn>
              <a:cxn ang="0">
                <a:pos x="16" y="160"/>
              </a:cxn>
              <a:cxn ang="0">
                <a:pos x="16" y="152"/>
              </a:cxn>
              <a:cxn ang="0">
                <a:pos x="18" y="145"/>
              </a:cxn>
              <a:cxn ang="0">
                <a:pos x="16" y="137"/>
              </a:cxn>
              <a:cxn ang="0">
                <a:pos x="13" y="128"/>
              </a:cxn>
              <a:cxn ang="0">
                <a:pos x="8" y="121"/>
              </a:cxn>
              <a:cxn ang="0">
                <a:pos x="8" y="112"/>
              </a:cxn>
              <a:cxn ang="0">
                <a:pos x="8" y="102"/>
              </a:cxn>
              <a:cxn ang="0">
                <a:pos x="14" y="97"/>
              </a:cxn>
              <a:cxn ang="0">
                <a:pos x="14" y="91"/>
              </a:cxn>
              <a:cxn ang="0">
                <a:pos x="14" y="83"/>
              </a:cxn>
              <a:cxn ang="0">
                <a:pos x="11" y="76"/>
              </a:cxn>
              <a:cxn ang="0">
                <a:pos x="11" y="70"/>
              </a:cxn>
              <a:cxn ang="0">
                <a:pos x="6" y="64"/>
              </a:cxn>
              <a:cxn ang="0">
                <a:pos x="2" y="57"/>
              </a:cxn>
              <a:cxn ang="0">
                <a:pos x="2" y="49"/>
              </a:cxn>
              <a:cxn ang="0">
                <a:pos x="3" y="41"/>
              </a:cxn>
              <a:cxn ang="0">
                <a:pos x="13" y="38"/>
              </a:cxn>
              <a:cxn ang="0">
                <a:pos x="22" y="36"/>
              </a:cxn>
              <a:cxn ang="0">
                <a:pos x="24" y="41"/>
              </a:cxn>
              <a:cxn ang="0">
                <a:pos x="30" y="41"/>
              </a:cxn>
              <a:cxn ang="0">
                <a:pos x="32" y="35"/>
              </a:cxn>
              <a:cxn ang="0">
                <a:pos x="38" y="35"/>
              </a:cxn>
              <a:cxn ang="0">
                <a:pos x="50" y="38"/>
              </a:cxn>
              <a:cxn ang="0">
                <a:pos x="53" y="30"/>
              </a:cxn>
              <a:cxn ang="0">
                <a:pos x="61" y="25"/>
              </a:cxn>
              <a:cxn ang="0">
                <a:pos x="69" y="20"/>
              </a:cxn>
              <a:cxn ang="0">
                <a:pos x="74" y="16"/>
              </a:cxn>
              <a:cxn ang="0">
                <a:pos x="75" y="8"/>
              </a:cxn>
              <a:cxn ang="0">
                <a:pos x="75" y="0"/>
              </a:cxn>
              <a:cxn ang="0">
                <a:pos x="99" y="0"/>
              </a:cxn>
              <a:cxn ang="0">
                <a:pos x="117" y="0"/>
              </a:cxn>
              <a:cxn ang="0">
                <a:pos x="122" y="14"/>
              </a:cxn>
              <a:cxn ang="0">
                <a:pos x="123" y="33"/>
              </a:cxn>
              <a:cxn ang="0">
                <a:pos x="134" y="44"/>
              </a:cxn>
              <a:cxn ang="0">
                <a:pos x="134" y="67"/>
              </a:cxn>
              <a:cxn ang="0">
                <a:pos x="134" y="83"/>
              </a:cxn>
              <a:cxn ang="0">
                <a:pos x="134" y="100"/>
              </a:cxn>
              <a:cxn ang="0">
                <a:pos x="134" y="120"/>
              </a:cxn>
            </a:cxnLst>
            <a:rect l="0" t="0" r="r" b="b"/>
            <a:pathLst>
              <a:path w="134" h="196">
                <a:moveTo>
                  <a:pt x="134" y="134"/>
                </a:moveTo>
                <a:lnTo>
                  <a:pt x="130" y="134"/>
                </a:lnTo>
                <a:lnTo>
                  <a:pt x="122" y="134"/>
                </a:lnTo>
                <a:lnTo>
                  <a:pt x="120" y="134"/>
                </a:lnTo>
                <a:lnTo>
                  <a:pt x="118" y="134"/>
                </a:lnTo>
                <a:lnTo>
                  <a:pt x="117" y="134"/>
                </a:lnTo>
                <a:lnTo>
                  <a:pt x="114" y="134"/>
                </a:lnTo>
                <a:lnTo>
                  <a:pt x="112" y="134"/>
                </a:lnTo>
                <a:lnTo>
                  <a:pt x="109" y="134"/>
                </a:lnTo>
                <a:lnTo>
                  <a:pt x="104" y="134"/>
                </a:lnTo>
                <a:lnTo>
                  <a:pt x="102" y="134"/>
                </a:lnTo>
                <a:lnTo>
                  <a:pt x="101" y="134"/>
                </a:lnTo>
                <a:lnTo>
                  <a:pt x="99" y="134"/>
                </a:lnTo>
                <a:lnTo>
                  <a:pt x="96" y="134"/>
                </a:lnTo>
                <a:lnTo>
                  <a:pt x="94" y="134"/>
                </a:lnTo>
                <a:lnTo>
                  <a:pt x="93" y="134"/>
                </a:lnTo>
                <a:lnTo>
                  <a:pt x="93" y="132"/>
                </a:lnTo>
                <a:lnTo>
                  <a:pt x="91" y="132"/>
                </a:lnTo>
                <a:lnTo>
                  <a:pt x="91" y="131"/>
                </a:lnTo>
                <a:lnTo>
                  <a:pt x="90" y="131"/>
                </a:lnTo>
                <a:lnTo>
                  <a:pt x="88" y="129"/>
                </a:lnTo>
                <a:lnTo>
                  <a:pt x="86" y="129"/>
                </a:lnTo>
                <a:lnTo>
                  <a:pt x="85" y="129"/>
                </a:lnTo>
                <a:lnTo>
                  <a:pt x="83" y="129"/>
                </a:lnTo>
                <a:lnTo>
                  <a:pt x="82" y="131"/>
                </a:lnTo>
                <a:lnTo>
                  <a:pt x="82" y="129"/>
                </a:lnTo>
                <a:lnTo>
                  <a:pt x="82" y="131"/>
                </a:lnTo>
                <a:lnTo>
                  <a:pt x="80" y="131"/>
                </a:lnTo>
                <a:lnTo>
                  <a:pt x="80" y="129"/>
                </a:lnTo>
                <a:lnTo>
                  <a:pt x="78" y="129"/>
                </a:lnTo>
                <a:lnTo>
                  <a:pt x="77" y="128"/>
                </a:lnTo>
                <a:lnTo>
                  <a:pt x="75" y="128"/>
                </a:lnTo>
                <a:lnTo>
                  <a:pt x="75" y="126"/>
                </a:lnTo>
                <a:lnTo>
                  <a:pt x="75" y="124"/>
                </a:lnTo>
                <a:lnTo>
                  <a:pt x="72" y="124"/>
                </a:lnTo>
                <a:lnTo>
                  <a:pt x="72" y="128"/>
                </a:lnTo>
                <a:lnTo>
                  <a:pt x="72" y="132"/>
                </a:lnTo>
                <a:lnTo>
                  <a:pt x="72" y="139"/>
                </a:lnTo>
                <a:lnTo>
                  <a:pt x="72" y="142"/>
                </a:lnTo>
                <a:lnTo>
                  <a:pt x="72" y="145"/>
                </a:lnTo>
                <a:lnTo>
                  <a:pt x="77" y="145"/>
                </a:lnTo>
                <a:lnTo>
                  <a:pt x="77" y="147"/>
                </a:lnTo>
                <a:lnTo>
                  <a:pt x="77" y="150"/>
                </a:lnTo>
                <a:lnTo>
                  <a:pt x="77" y="152"/>
                </a:lnTo>
                <a:lnTo>
                  <a:pt x="77" y="155"/>
                </a:lnTo>
                <a:lnTo>
                  <a:pt x="77" y="158"/>
                </a:lnTo>
                <a:lnTo>
                  <a:pt x="77" y="160"/>
                </a:lnTo>
                <a:lnTo>
                  <a:pt x="77" y="161"/>
                </a:lnTo>
                <a:lnTo>
                  <a:pt x="77" y="163"/>
                </a:lnTo>
                <a:lnTo>
                  <a:pt x="77" y="164"/>
                </a:lnTo>
                <a:lnTo>
                  <a:pt x="77" y="168"/>
                </a:lnTo>
                <a:lnTo>
                  <a:pt x="77" y="176"/>
                </a:lnTo>
                <a:lnTo>
                  <a:pt x="77" y="177"/>
                </a:lnTo>
                <a:lnTo>
                  <a:pt x="77" y="182"/>
                </a:lnTo>
                <a:lnTo>
                  <a:pt x="77" y="185"/>
                </a:lnTo>
                <a:lnTo>
                  <a:pt x="77" y="187"/>
                </a:lnTo>
                <a:lnTo>
                  <a:pt x="77" y="188"/>
                </a:lnTo>
                <a:lnTo>
                  <a:pt x="77" y="195"/>
                </a:lnTo>
                <a:lnTo>
                  <a:pt x="75" y="196"/>
                </a:lnTo>
                <a:lnTo>
                  <a:pt x="69" y="195"/>
                </a:lnTo>
                <a:lnTo>
                  <a:pt x="69" y="193"/>
                </a:lnTo>
                <a:lnTo>
                  <a:pt x="69" y="192"/>
                </a:lnTo>
                <a:lnTo>
                  <a:pt x="67" y="192"/>
                </a:lnTo>
                <a:lnTo>
                  <a:pt x="66" y="192"/>
                </a:lnTo>
                <a:lnTo>
                  <a:pt x="64" y="192"/>
                </a:lnTo>
                <a:lnTo>
                  <a:pt x="61" y="192"/>
                </a:lnTo>
                <a:lnTo>
                  <a:pt x="59" y="192"/>
                </a:lnTo>
                <a:lnTo>
                  <a:pt x="56" y="192"/>
                </a:lnTo>
                <a:lnTo>
                  <a:pt x="53" y="192"/>
                </a:lnTo>
                <a:lnTo>
                  <a:pt x="51" y="192"/>
                </a:lnTo>
                <a:lnTo>
                  <a:pt x="51" y="190"/>
                </a:lnTo>
                <a:lnTo>
                  <a:pt x="51" y="187"/>
                </a:lnTo>
                <a:lnTo>
                  <a:pt x="50" y="187"/>
                </a:lnTo>
                <a:lnTo>
                  <a:pt x="48" y="187"/>
                </a:lnTo>
                <a:lnTo>
                  <a:pt x="46" y="187"/>
                </a:lnTo>
                <a:lnTo>
                  <a:pt x="43" y="187"/>
                </a:lnTo>
                <a:lnTo>
                  <a:pt x="42" y="187"/>
                </a:lnTo>
                <a:lnTo>
                  <a:pt x="42" y="184"/>
                </a:lnTo>
                <a:lnTo>
                  <a:pt x="38" y="184"/>
                </a:lnTo>
                <a:lnTo>
                  <a:pt x="37" y="184"/>
                </a:lnTo>
                <a:lnTo>
                  <a:pt x="35" y="184"/>
                </a:lnTo>
                <a:lnTo>
                  <a:pt x="34" y="184"/>
                </a:lnTo>
                <a:lnTo>
                  <a:pt x="29" y="184"/>
                </a:lnTo>
                <a:lnTo>
                  <a:pt x="27" y="184"/>
                </a:lnTo>
                <a:lnTo>
                  <a:pt x="26" y="184"/>
                </a:lnTo>
                <a:lnTo>
                  <a:pt x="26" y="179"/>
                </a:lnTo>
                <a:lnTo>
                  <a:pt x="24" y="179"/>
                </a:lnTo>
                <a:lnTo>
                  <a:pt x="22" y="179"/>
                </a:lnTo>
                <a:lnTo>
                  <a:pt x="22" y="180"/>
                </a:lnTo>
                <a:lnTo>
                  <a:pt x="22" y="184"/>
                </a:lnTo>
                <a:lnTo>
                  <a:pt x="21" y="184"/>
                </a:lnTo>
                <a:lnTo>
                  <a:pt x="19" y="184"/>
                </a:lnTo>
                <a:lnTo>
                  <a:pt x="16" y="184"/>
                </a:lnTo>
                <a:lnTo>
                  <a:pt x="13" y="184"/>
                </a:lnTo>
                <a:lnTo>
                  <a:pt x="11" y="184"/>
                </a:lnTo>
                <a:lnTo>
                  <a:pt x="11" y="182"/>
                </a:lnTo>
                <a:lnTo>
                  <a:pt x="13" y="180"/>
                </a:lnTo>
                <a:lnTo>
                  <a:pt x="11" y="180"/>
                </a:lnTo>
                <a:lnTo>
                  <a:pt x="11" y="179"/>
                </a:lnTo>
                <a:lnTo>
                  <a:pt x="11" y="177"/>
                </a:lnTo>
                <a:lnTo>
                  <a:pt x="11" y="176"/>
                </a:lnTo>
                <a:lnTo>
                  <a:pt x="10" y="176"/>
                </a:lnTo>
                <a:lnTo>
                  <a:pt x="11" y="174"/>
                </a:lnTo>
                <a:lnTo>
                  <a:pt x="13" y="172"/>
                </a:lnTo>
                <a:lnTo>
                  <a:pt x="16" y="171"/>
                </a:lnTo>
                <a:lnTo>
                  <a:pt x="16" y="169"/>
                </a:lnTo>
                <a:lnTo>
                  <a:pt x="18" y="169"/>
                </a:lnTo>
                <a:lnTo>
                  <a:pt x="18" y="168"/>
                </a:lnTo>
                <a:lnTo>
                  <a:pt x="18" y="166"/>
                </a:lnTo>
                <a:lnTo>
                  <a:pt x="18" y="164"/>
                </a:lnTo>
                <a:lnTo>
                  <a:pt x="18" y="163"/>
                </a:lnTo>
                <a:lnTo>
                  <a:pt x="16" y="163"/>
                </a:lnTo>
                <a:lnTo>
                  <a:pt x="16" y="161"/>
                </a:lnTo>
                <a:lnTo>
                  <a:pt x="16" y="160"/>
                </a:lnTo>
                <a:lnTo>
                  <a:pt x="14" y="160"/>
                </a:lnTo>
                <a:lnTo>
                  <a:pt x="14" y="158"/>
                </a:lnTo>
                <a:lnTo>
                  <a:pt x="13" y="156"/>
                </a:lnTo>
                <a:lnTo>
                  <a:pt x="14" y="155"/>
                </a:lnTo>
                <a:lnTo>
                  <a:pt x="16" y="153"/>
                </a:lnTo>
                <a:lnTo>
                  <a:pt x="16" y="152"/>
                </a:lnTo>
                <a:lnTo>
                  <a:pt x="18" y="152"/>
                </a:lnTo>
                <a:lnTo>
                  <a:pt x="18" y="150"/>
                </a:lnTo>
                <a:lnTo>
                  <a:pt x="18" y="148"/>
                </a:lnTo>
                <a:lnTo>
                  <a:pt x="18" y="147"/>
                </a:lnTo>
                <a:lnTo>
                  <a:pt x="16" y="147"/>
                </a:lnTo>
                <a:lnTo>
                  <a:pt x="18" y="145"/>
                </a:lnTo>
                <a:lnTo>
                  <a:pt x="16" y="145"/>
                </a:lnTo>
                <a:lnTo>
                  <a:pt x="16" y="144"/>
                </a:lnTo>
                <a:lnTo>
                  <a:pt x="16" y="142"/>
                </a:lnTo>
                <a:lnTo>
                  <a:pt x="16" y="140"/>
                </a:lnTo>
                <a:lnTo>
                  <a:pt x="18" y="139"/>
                </a:lnTo>
                <a:lnTo>
                  <a:pt x="16" y="137"/>
                </a:lnTo>
                <a:lnTo>
                  <a:pt x="14" y="136"/>
                </a:lnTo>
                <a:lnTo>
                  <a:pt x="14" y="134"/>
                </a:lnTo>
                <a:lnTo>
                  <a:pt x="14" y="132"/>
                </a:lnTo>
                <a:lnTo>
                  <a:pt x="13" y="131"/>
                </a:lnTo>
                <a:lnTo>
                  <a:pt x="13" y="129"/>
                </a:lnTo>
                <a:lnTo>
                  <a:pt x="13" y="128"/>
                </a:lnTo>
                <a:lnTo>
                  <a:pt x="11" y="128"/>
                </a:lnTo>
                <a:lnTo>
                  <a:pt x="11" y="126"/>
                </a:lnTo>
                <a:lnTo>
                  <a:pt x="11" y="124"/>
                </a:lnTo>
                <a:lnTo>
                  <a:pt x="11" y="123"/>
                </a:lnTo>
                <a:lnTo>
                  <a:pt x="10" y="121"/>
                </a:lnTo>
                <a:lnTo>
                  <a:pt x="8" y="121"/>
                </a:lnTo>
                <a:lnTo>
                  <a:pt x="10" y="121"/>
                </a:lnTo>
                <a:lnTo>
                  <a:pt x="8" y="120"/>
                </a:lnTo>
                <a:lnTo>
                  <a:pt x="8" y="118"/>
                </a:lnTo>
                <a:lnTo>
                  <a:pt x="8" y="116"/>
                </a:lnTo>
                <a:lnTo>
                  <a:pt x="8" y="113"/>
                </a:lnTo>
                <a:lnTo>
                  <a:pt x="8" y="112"/>
                </a:lnTo>
                <a:lnTo>
                  <a:pt x="8" y="108"/>
                </a:lnTo>
                <a:lnTo>
                  <a:pt x="8" y="107"/>
                </a:lnTo>
                <a:lnTo>
                  <a:pt x="8" y="105"/>
                </a:lnTo>
                <a:lnTo>
                  <a:pt x="6" y="105"/>
                </a:lnTo>
                <a:lnTo>
                  <a:pt x="8" y="105"/>
                </a:lnTo>
                <a:lnTo>
                  <a:pt x="8" y="102"/>
                </a:lnTo>
                <a:lnTo>
                  <a:pt x="10" y="100"/>
                </a:lnTo>
                <a:lnTo>
                  <a:pt x="10" y="99"/>
                </a:lnTo>
                <a:lnTo>
                  <a:pt x="11" y="99"/>
                </a:lnTo>
                <a:lnTo>
                  <a:pt x="13" y="99"/>
                </a:lnTo>
                <a:lnTo>
                  <a:pt x="14" y="99"/>
                </a:lnTo>
                <a:lnTo>
                  <a:pt x="14" y="97"/>
                </a:lnTo>
                <a:lnTo>
                  <a:pt x="14" y="99"/>
                </a:lnTo>
                <a:lnTo>
                  <a:pt x="14" y="97"/>
                </a:lnTo>
                <a:lnTo>
                  <a:pt x="14" y="96"/>
                </a:lnTo>
                <a:lnTo>
                  <a:pt x="14" y="94"/>
                </a:lnTo>
                <a:lnTo>
                  <a:pt x="14" y="92"/>
                </a:lnTo>
                <a:lnTo>
                  <a:pt x="14" y="91"/>
                </a:lnTo>
                <a:lnTo>
                  <a:pt x="14" y="89"/>
                </a:lnTo>
                <a:lnTo>
                  <a:pt x="13" y="89"/>
                </a:lnTo>
                <a:lnTo>
                  <a:pt x="13" y="88"/>
                </a:lnTo>
                <a:lnTo>
                  <a:pt x="13" y="86"/>
                </a:lnTo>
                <a:lnTo>
                  <a:pt x="13" y="84"/>
                </a:lnTo>
                <a:lnTo>
                  <a:pt x="14" y="83"/>
                </a:lnTo>
                <a:lnTo>
                  <a:pt x="13" y="81"/>
                </a:lnTo>
                <a:lnTo>
                  <a:pt x="14" y="81"/>
                </a:lnTo>
                <a:lnTo>
                  <a:pt x="13" y="80"/>
                </a:lnTo>
                <a:lnTo>
                  <a:pt x="13" y="78"/>
                </a:lnTo>
                <a:lnTo>
                  <a:pt x="13" y="76"/>
                </a:lnTo>
                <a:lnTo>
                  <a:pt x="11" y="76"/>
                </a:lnTo>
                <a:lnTo>
                  <a:pt x="11" y="75"/>
                </a:lnTo>
                <a:lnTo>
                  <a:pt x="13" y="75"/>
                </a:lnTo>
                <a:lnTo>
                  <a:pt x="13" y="73"/>
                </a:lnTo>
                <a:lnTo>
                  <a:pt x="13" y="72"/>
                </a:lnTo>
                <a:lnTo>
                  <a:pt x="13" y="70"/>
                </a:lnTo>
                <a:lnTo>
                  <a:pt x="11" y="70"/>
                </a:lnTo>
                <a:lnTo>
                  <a:pt x="10" y="70"/>
                </a:lnTo>
                <a:lnTo>
                  <a:pt x="8" y="68"/>
                </a:lnTo>
                <a:lnTo>
                  <a:pt x="8" y="67"/>
                </a:lnTo>
                <a:lnTo>
                  <a:pt x="6" y="67"/>
                </a:lnTo>
                <a:lnTo>
                  <a:pt x="6" y="65"/>
                </a:lnTo>
                <a:lnTo>
                  <a:pt x="6" y="64"/>
                </a:lnTo>
                <a:lnTo>
                  <a:pt x="5" y="64"/>
                </a:lnTo>
                <a:lnTo>
                  <a:pt x="5" y="62"/>
                </a:lnTo>
                <a:lnTo>
                  <a:pt x="5" y="60"/>
                </a:lnTo>
                <a:lnTo>
                  <a:pt x="3" y="59"/>
                </a:lnTo>
                <a:lnTo>
                  <a:pt x="2" y="59"/>
                </a:lnTo>
                <a:lnTo>
                  <a:pt x="2" y="57"/>
                </a:lnTo>
                <a:lnTo>
                  <a:pt x="0" y="56"/>
                </a:lnTo>
                <a:lnTo>
                  <a:pt x="0" y="54"/>
                </a:lnTo>
                <a:lnTo>
                  <a:pt x="0" y="52"/>
                </a:lnTo>
                <a:lnTo>
                  <a:pt x="0" y="51"/>
                </a:lnTo>
                <a:lnTo>
                  <a:pt x="2" y="51"/>
                </a:lnTo>
                <a:lnTo>
                  <a:pt x="2" y="49"/>
                </a:lnTo>
                <a:lnTo>
                  <a:pt x="2" y="48"/>
                </a:lnTo>
                <a:lnTo>
                  <a:pt x="2" y="46"/>
                </a:lnTo>
                <a:lnTo>
                  <a:pt x="2" y="44"/>
                </a:lnTo>
                <a:lnTo>
                  <a:pt x="2" y="43"/>
                </a:lnTo>
                <a:lnTo>
                  <a:pt x="3" y="43"/>
                </a:lnTo>
                <a:lnTo>
                  <a:pt x="3" y="41"/>
                </a:lnTo>
                <a:lnTo>
                  <a:pt x="5" y="41"/>
                </a:lnTo>
                <a:lnTo>
                  <a:pt x="6" y="40"/>
                </a:lnTo>
                <a:lnTo>
                  <a:pt x="8" y="38"/>
                </a:lnTo>
                <a:lnTo>
                  <a:pt x="10" y="38"/>
                </a:lnTo>
                <a:lnTo>
                  <a:pt x="11" y="38"/>
                </a:lnTo>
                <a:lnTo>
                  <a:pt x="13" y="38"/>
                </a:lnTo>
                <a:lnTo>
                  <a:pt x="14" y="36"/>
                </a:lnTo>
                <a:lnTo>
                  <a:pt x="16" y="36"/>
                </a:lnTo>
                <a:lnTo>
                  <a:pt x="18" y="36"/>
                </a:lnTo>
                <a:lnTo>
                  <a:pt x="19" y="36"/>
                </a:lnTo>
                <a:lnTo>
                  <a:pt x="21" y="36"/>
                </a:lnTo>
                <a:lnTo>
                  <a:pt x="22" y="36"/>
                </a:lnTo>
                <a:lnTo>
                  <a:pt x="22" y="35"/>
                </a:lnTo>
                <a:lnTo>
                  <a:pt x="24" y="35"/>
                </a:lnTo>
                <a:lnTo>
                  <a:pt x="24" y="36"/>
                </a:lnTo>
                <a:lnTo>
                  <a:pt x="24" y="38"/>
                </a:lnTo>
                <a:lnTo>
                  <a:pt x="24" y="40"/>
                </a:lnTo>
                <a:lnTo>
                  <a:pt x="24" y="41"/>
                </a:lnTo>
                <a:lnTo>
                  <a:pt x="24" y="43"/>
                </a:lnTo>
                <a:lnTo>
                  <a:pt x="26" y="43"/>
                </a:lnTo>
                <a:lnTo>
                  <a:pt x="27" y="43"/>
                </a:lnTo>
                <a:lnTo>
                  <a:pt x="29" y="43"/>
                </a:lnTo>
                <a:lnTo>
                  <a:pt x="30" y="43"/>
                </a:lnTo>
                <a:lnTo>
                  <a:pt x="30" y="41"/>
                </a:lnTo>
                <a:lnTo>
                  <a:pt x="32" y="41"/>
                </a:lnTo>
                <a:lnTo>
                  <a:pt x="32" y="40"/>
                </a:lnTo>
                <a:lnTo>
                  <a:pt x="30" y="38"/>
                </a:lnTo>
                <a:lnTo>
                  <a:pt x="30" y="36"/>
                </a:lnTo>
                <a:lnTo>
                  <a:pt x="30" y="35"/>
                </a:lnTo>
                <a:lnTo>
                  <a:pt x="32" y="35"/>
                </a:lnTo>
                <a:lnTo>
                  <a:pt x="32" y="33"/>
                </a:lnTo>
                <a:lnTo>
                  <a:pt x="34" y="33"/>
                </a:lnTo>
                <a:lnTo>
                  <a:pt x="35" y="35"/>
                </a:lnTo>
                <a:lnTo>
                  <a:pt x="37" y="35"/>
                </a:lnTo>
                <a:lnTo>
                  <a:pt x="37" y="36"/>
                </a:lnTo>
                <a:lnTo>
                  <a:pt x="38" y="35"/>
                </a:lnTo>
                <a:lnTo>
                  <a:pt x="40" y="36"/>
                </a:lnTo>
                <a:lnTo>
                  <a:pt x="42" y="36"/>
                </a:lnTo>
                <a:lnTo>
                  <a:pt x="43" y="36"/>
                </a:lnTo>
                <a:lnTo>
                  <a:pt x="45" y="36"/>
                </a:lnTo>
                <a:lnTo>
                  <a:pt x="48" y="36"/>
                </a:lnTo>
                <a:lnTo>
                  <a:pt x="50" y="38"/>
                </a:lnTo>
                <a:lnTo>
                  <a:pt x="51" y="38"/>
                </a:lnTo>
                <a:lnTo>
                  <a:pt x="53" y="36"/>
                </a:lnTo>
                <a:lnTo>
                  <a:pt x="53" y="35"/>
                </a:lnTo>
                <a:lnTo>
                  <a:pt x="53" y="33"/>
                </a:lnTo>
                <a:lnTo>
                  <a:pt x="53" y="32"/>
                </a:lnTo>
                <a:lnTo>
                  <a:pt x="53" y="30"/>
                </a:lnTo>
                <a:lnTo>
                  <a:pt x="54" y="30"/>
                </a:lnTo>
                <a:lnTo>
                  <a:pt x="54" y="28"/>
                </a:lnTo>
                <a:lnTo>
                  <a:pt x="56" y="27"/>
                </a:lnTo>
                <a:lnTo>
                  <a:pt x="58" y="27"/>
                </a:lnTo>
                <a:lnTo>
                  <a:pt x="59" y="27"/>
                </a:lnTo>
                <a:lnTo>
                  <a:pt x="61" y="25"/>
                </a:lnTo>
                <a:lnTo>
                  <a:pt x="61" y="24"/>
                </a:lnTo>
                <a:lnTo>
                  <a:pt x="62" y="22"/>
                </a:lnTo>
                <a:lnTo>
                  <a:pt x="64" y="22"/>
                </a:lnTo>
                <a:lnTo>
                  <a:pt x="66" y="22"/>
                </a:lnTo>
                <a:lnTo>
                  <a:pt x="67" y="20"/>
                </a:lnTo>
                <a:lnTo>
                  <a:pt x="69" y="20"/>
                </a:lnTo>
                <a:lnTo>
                  <a:pt x="70" y="20"/>
                </a:lnTo>
                <a:lnTo>
                  <a:pt x="70" y="19"/>
                </a:lnTo>
                <a:lnTo>
                  <a:pt x="72" y="19"/>
                </a:lnTo>
                <a:lnTo>
                  <a:pt x="72" y="17"/>
                </a:lnTo>
                <a:lnTo>
                  <a:pt x="74" y="17"/>
                </a:lnTo>
                <a:lnTo>
                  <a:pt x="74" y="16"/>
                </a:lnTo>
                <a:lnTo>
                  <a:pt x="74" y="14"/>
                </a:lnTo>
                <a:lnTo>
                  <a:pt x="75" y="14"/>
                </a:lnTo>
                <a:lnTo>
                  <a:pt x="75" y="12"/>
                </a:lnTo>
                <a:lnTo>
                  <a:pt x="77" y="12"/>
                </a:lnTo>
                <a:lnTo>
                  <a:pt x="75" y="12"/>
                </a:lnTo>
                <a:lnTo>
                  <a:pt x="75" y="8"/>
                </a:lnTo>
                <a:lnTo>
                  <a:pt x="75" y="4"/>
                </a:lnTo>
                <a:lnTo>
                  <a:pt x="72" y="4"/>
                </a:lnTo>
                <a:lnTo>
                  <a:pt x="72" y="1"/>
                </a:lnTo>
                <a:lnTo>
                  <a:pt x="72" y="0"/>
                </a:lnTo>
                <a:lnTo>
                  <a:pt x="74" y="0"/>
                </a:lnTo>
                <a:lnTo>
                  <a:pt x="75" y="0"/>
                </a:lnTo>
                <a:lnTo>
                  <a:pt x="80" y="0"/>
                </a:lnTo>
                <a:lnTo>
                  <a:pt x="82" y="0"/>
                </a:lnTo>
                <a:lnTo>
                  <a:pt x="86" y="0"/>
                </a:lnTo>
                <a:lnTo>
                  <a:pt x="93" y="0"/>
                </a:lnTo>
                <a:lnTo>
                  <a:pt x="98" y="0"/>
                </a:lnTo>
                <a:lnTo>
                  <a:pt x="99" y="0"/>
                </a:lnTo>
                <a:lnTo>
                  <a:pt x="104" y="0"/>
                </a:lnTo>
                <a:lnTo>
                  <a:pt x="107" y="0"/>
                </a:lnTo>
                <a:lnTo>
                  <a:pt x="109" y="0"/>
                </a:lnTo>
                <a:lnTo>
                  <a:pt x="110" y="0"/>
                </a:lnTo>
                <a:lnTo>
                  <a:pt x="115" y="0"/>
                </a:lnTo>
                <a:lnTo>
                  <a:pt x="117" y="0"/>
                </a:lnTo>
                <a:lnTo>
                  <a:pt x="122" y="0"/>
                </a:lnTo>
                <a:lnTo>
                  <a:pt x="122" y="1"/>
                </a:lnTo>
                <a:lnTo>
                  <a:pt x="122" y="3"/>
                </a:lnTo>
                <a:lnTo>
                  <a:pt x="122" y="8"/>
                </a:lnTo>
                <a:lnTo>
                  <a:pt x="122" y="12"/>
                </a:lnTo>
                <a:lnTo>
                  <a:pt x="122" y="14"/>
                </a:lnTo>
                <a:lnTo>
                  <a:pt x="122" y="17"/>
                </a:lnTo>
                <a:lnTo>
                  <a:pt x="122" y="19"/>
                </a:lnTo>
                <a:lnTo>
                  <a:pt x="122" y="20"/>
                </a:lnTo>
                <a:lnTo>
                  <a:pt x="122" y="24"/>
                </a:lnTo>
                <a:lnTo>
                  <a:pt x="123" y="30"/>
                </a:lnTo>
                <a:lnTo>
                  <a:pt x="123" y="33"/>
                </a:lnTo>
                <a:lnTo>
                  <a:pt x="128" y="33"/>
                </a:lnTo>
                <a:lnTo>
                  <a:pt x="130" y="33"/>
                </a:lnTo>
                <a:lnTo>
                  <a:pt x="134" y="33"/>
                </a:lnTo>
                <a:lnTo>
                  <a:pt x="134" y="36"/>
                </a:lnTo>
                <a:lnTo>
                  <a:pt x="134" y="43"/>
                </a:lnTo>
                <a:lnTo>
                  <a:pt x="134" y="44"/>
                </a:lnTo>
                <a:lnTo>
                  <a:pt x="134" y="46"/>
                </a:lnTo>
                <a:lnTo>
                  <a:pt x="134" y="48"/>
                </a:lnTo>
                <a:lnTo>
                  <a:pt x="134" y="49"/>
                </a:lnTo>
                <a:lnTo>
                  <a:pt x="134" y="54"/>
                </a:lnTo>
                <a:lnTo>
                  <a:pt x="134" y="60"/>
                </a:lnTo>
                <a:lnTo>
                  <a:pt x="134" y="67"/>
                </a:lnTo>
                <a:lnTo>
                  <a:pt x="134" y="68"/>
                </a:lnTo>
                <a:lnTo>
                  <a:pt x="134" y="70"/>
                </a:lnTo>
                <a:lnTo>
                  <a:pt x="134" y="72"/>
                </a:lnTo>
                <a:lnTo>
                  <a:pt x="134" y="75"/>
                </a:lnTo>
                <a:lnTo>
                  <a:pt x="134" y="78"/>
                </a:lnTo>
                <a:lnTo>
                  <a:pt x="134" y="83"/>
                </a:lnTo>
                <a:lnTo>
                  <a:pt x="134" y="88"/>
                </a:lnTo>
                <a:lnTo>
                  <a:pt x="134" y="89"/>
                </a:lnTo>
                <a:lnTo>
                  <a:pt x="134" y="92"/>
                </a:lnTo>
                <a:lnTo>
                  <a:pt x="134" y="96"/>
                </a:lnTo>
                <a:lnTo>
                  <a:pt x="134" y="97"/>
                </a:lnTo>
                <a:lnTo>
                  <a:pt x="134" y="100"/>
                </a:lnTo>
                <a:lnTo>
                  <a:pt x="134" y="105"/>
                </a:lnTo>
                <a:lnTo>
                  <a:pt x="134" y="108"/>
                </a:lnTo>
                <a:lnTo>
                  <a:pt x="134" y="110"/>
                </a:lnTo>
                <a:lnTo>
                  <a:pt x="134" y="115"/>
                </a:lnTo>
                <a:lnTo>
                  <a:pt x="134" y="118"/>
                </a:lnTo>
                <a:lnTo>
                  <a:pt x="134" y="120"/>
                </a:lnTo>
                <a:lnTo>
                  <a:pt x="134" y="124"/>
                </a:lnTo>
                <a:lnTo>
                  <a:pt x="134" y="129"/>
                </a:lnTo>
                <a:lnTo>
                  <a:pt x="134" y="131"/>
                </a:lnTo>
                <a:lnTo>
                  <a:pt x="134" y="132"/>
                </a:lnTo>
                <a:lnTo>
                  <a:pt x="134" y="134"/>
                </a:lnTo>
                <a:close/>
              </a:path>
            </a:pathLst>
          </a:custGeom>
          <a:solidFill>
            <a:srgbClr val="67B56E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61" name="Freeform 13"/>
          <p:cNvSpPr>
            <a:spLocks/>
          </p:cNvSpPr>
          <p:nvPr/>
        </p:nvSpPr>
        <p:spPr bwMode="auto">
          <a:xfrm>
            <a:off x="4757738" y="5191125"/>
            <a:ext cx="134938" cy="173038"/>
          </a:xfrm>
          <a:custGeom>
            <a:avLst/>
            <a:gdLst/>
            <a:ahLst/>
            <a:cxnLst>
              <a:cxn ang="0">
                <a:pos x="78" y="104"/>
              </a:cxn>
              <a:cxn ang="0">
                <a:pos x="75" y="106"/>
              </a:cxn>
              <a:cxn ang="0">
                <a:pos x="70" y="106"/>
              </a:cxn>
              <a:cxn ang="0">
                <a:pos x="67" y="108"/>
              </a:cxn>
              <a:cxn ang="0">
                <a:pos x="57" y="108"/>
              </a:cxn>
              <a:cxn ang="0">
                <a:pos x="45" y="108"/>
              </a:cxn>
              <a:cxn ang="0">
                <a:pos x="41" y="101"/>
              </a:cxn>
              <a:cxn ang="0">
                <a:pos x="38" y="95"/>
              </a:cxn>
              <a:cxn ang="0">
                <a:pos x="32" y="95"/>
              </a:cxn>
              <a:cxn ang="0">
                <a:pos x="24" y="95"/>
              </a:cxn>
              <a:cxn ang="0">
                <a:pos x="19" y="90"/>
              </a:cxn>
              <a:cxn ang="0">
                <a:pos x="30" y="85"/>
              </a:cxn>
              <a:cxn ang="0">
                <a:pos x="32" y="79"/>
              </a:cxn>
              <a:cxn ang="0">
                <a:pos x="32" y="71"/>
              </a:cxn>
              <a:cxn ang="0">
                <a:pos x="29" y="64"/>
              </a:cxn>
              <a:cxn ang="0">
                <a:pos x="29" y="63"/>
              </a:cxn>
              <a:cxn ang="0">
                <a:pos x="32" y="60"/>
              </a:cxn>
              <a:cxn ang="0">
                <a:pos x="24" y="60"/>
              </a:cxn>
              <a:cxn ang="0">
                <a:pos x="16" y="60"/>
              </a:cxn>
              <a:cxn ang="0">
                <a:pos x="14" y="53"/>
              </a:cxn>
              <a:cxn ang="0">
                <a:pos x="14" y="45"/>
              </a:cxn>
              <a:cxn ang="0">
                <a:pos x="11" y="39"/>
              </a:cxn>
              <a:cxn ang="0">
                <a:pos x="6" y="39"/>
              </a:cxn>
              <a:cxn ang="0">
                <a:pos x="6" y="34"/>
              </a:cxn>
              <a:cxn ang="0">
                <a:pos x="5" y="31"/>
              </a:cxn>
              <a:cxn ang="0">
                <a:pos x="1" y="26"/>
              </a:cxn>
              <a:cxn ang="0">
                <a:pos x="3" y="21"/>
              </a:cxn>
              <a:cxn ang="0">
                <a:pos x="6" y="26"/>
              </a:cxn>
              <a:cxn ang="0">
                <a:pos x="9" y="31"/>
              </a:cxn>
              <a:cxn ang="0">
                <a:pos x="8" y="28"/>
              </a:cxn>
              <a:cxn ang="0">
                <a:pos x="11" y="21"/>
              </a:cxn>
              <a:cxn ang="0">
                <a:pos x="14" y="16"/>
              </a:cxn>
              <a:cxn ang="0">
                <a:pos x="19" y="8"/>
              </a:cxn>
              <a:cxn ang="0">
                <a:pos x="32" y="5"/>
              </a:cxn>
              <a:cxn ang="0">
                <a:pos x="41" y="0"/>
              </a:cxn>
              <a:cxn ang="0">
                <a:pos x="54" y="0"/>
              </a:cxn>
              <a:cxn ang="0">
                <a:pos x="57" y="10"/>
              </a:cxn>
              <a:cxn ang="0">
                <a:pos x="67" y="10"/>
              </a:cxn>
              <a:cxn ang="0">
                <a:pos x="75" y="10"/>
              </a:cxn>
              <a:cxn ang="0">
                <a:pos x="75" y="21"/>
              </a:cxn>
              <a:cxn ang="0">
                <a:pos x="75" y="32"/>
              </a:cxn>
              <a:cxn ang="0">
                <a:pos x="75" y="40"/>
              </a:cxn>
              <a:cxn ang="0">
                <a:pos x="80" y="45"/>
              </a:cxn>
              <a:cxn ang="0">
                <a:pos x="83" y="56"/>
              </a:cxn>
              <a:cxn ang="0">
                <a:pos x="75" y="61"/>
              </a:cxn>
              <a:cxn ang="0">
                <a:pos x="75" y="69"/>
              </a:cxn>
              <a:cxn ang="0">
                <a:pos x="83" y="72"/>
              </a:cxn>
              <a:cxn ang="0">
                <a:pos x="81" y="82"/>
              </a:cxn>
              <a:cxn ang="0">
                <a:pos x="81" y="85"/>
              </a:cxn>
              <a:cxn ang="0">
                <a:pos x="85" y="90"/>
              </a:cxn>
              <a:cxn ang="0">
                <a:pos x="85" y="100"/>
              </a:cxn>
            </a:cxnLst>
            <a:rect l="0" t="0" r="r" b="b"/>
            <a:pathLst>
              <a:path w="85" h="109">
                <a:moveTo>
                  <a:pt x="85" y="104"/>
                </a:moveTo>
                <a:lnTo>
                  <a:pt x="83" y="104"/>
                </a:lnTo>
                <a:lnTo>
                  <a:pt x="81" y="104"/>
                </a:lnTo>
                <a:lnTo>
                  <a:pt x="80" y="104"/>
                </a:lnTo>
                <a:lnTo>
                  <a:pt x="78" y="104"/>
                </a:lnTo>
                <a:lnTo>
                  <a:pt x="77" y="104"/>
                </a:lnTo>
                <a:lnTo>
                  <a:pt x="75" y="104"/>
                </a:lnTo>
                <a:lnTo>
                  <a:pt x="75" y="106"/>
                </a:lnTo>
                <a:lnTo>
                  <a:pt x="75" y="104"/>
                </a:lnTo>
                <a:lnTo>
                  <a:pt x="75" y="106"/>
                </a:lnTo>
                <a:lnTo>
                  <a:pt x="73" y="106"/>
                </a:lnTo>
                <a:lnTo>
                  <a:pt x="72" y="106"/>
                </a:lnTo>
                <a:lnTo>
                  <a:pt x="73" y="106"/>
                </a:lnTo>
                <a:lnTo>
                  <a:pt x="72" y="106"/>
                </a:lnTo>
                <a:lnTo>
                  <a:pt x="70" y="106"/>
                </a:lnTo>
                <a:lnTo>
                  <a:pt x="69" y="106"/>
                </a:lnTo>
                <a:lnTo>
                  <a:pt x="69" y="108"/>
                </a:lnTo>
                <a:lnTo>
                  <a:pt x="67" y="108"/>
                </a:lnTo>
                <a:lnTo>
                  <a:pt x="67" y="109"/>
                </a:lnTo>
                <a:lnTo>
                  <a:pt x="67" y="108"/>
                </a:lnTo>
                <a:lnTo>
                  <a:pt x="65" y="108"/>
                </a:lnTo>
                <a:lnTo>
                  <a:pt x="65" y="106"/>
                </a:lnTo>
                <a:lnTo>
                  <a:pt x="64" y="106"/>
                </a:lnTo>
                <a:lnTo>
                  <a:pt x="64" y="108"/>
                </a:lnTo>
                <a:lnTo>
                  <a:pt x="57" y="108"/>
                </a:lnTo>
                <a:lnTo>
                  <a:pt x="54" y="108"/>
                </a:lnTo>
                <a:lnTo>
                  <a:pt x="51" y="108"/>
                </a:lnTo>
                <a:lnTo>
                  <a:pt x="49" y="108"/>
                </a:lnTo>
                <a:lnTo>
                  <a:pt x="48" y="108"/>
                </a:lnTo>
                <a:lnTo>
                  <a:pt x="45" y="108"/>
                </a:lnTo>
                <a:lnTo>
                  <a:pt x="45" y="106"/>
                </a:lnTo>
                <a:lnTo>
                  <a:pt x="45" y="103"/>
                </a:lnTo>
                <a:lnTo>
                  <a:pt x="43" y="103"/>
                </a:lnTo>
                <a:lnTo>
                  <a:pt x="41" y="103"/>
                </a:lnTo>
                <a:lnTo>
                  <a:pt x="41" y="101"/>
                </a:lnTo>
                <a:lnTo>
                  <a:pt x="41" y="100"/>
                </a:lnTo>
                <a:lnTo>
                  <a:pt x="41" y="96"/>
                </a:lnTo>
                <a:lnTo>
                  <a:pt x="41" y="95"/>
                </a:lnTo>
                <a:lnTo>
                  <a:pt x="40" y="95"/>
                </a:lnTo>
                <a:lnTo>
                  <a:pt x="38" y="95"/>
                </a:lnTo>
                <a:lnTo>
                  <a:pt x="38" y="96"/>
                </a:lnTo>
                <a:lnTo>
                  <a:pt x="37" y="96"/>
                </a:lnTo>
                <a:lnTo>
                  <a:pt x="35" y="96"/>
                </a:lnTo>
                <a:lnTo>
                  <a:pt x="35" y="95"/>
                </a:lnTo>
                <a:lnTo>
                  <a:pt x="32" y="95"/>
                </a:lnTo>
                <a:lnTo>
                  <a:pt x="30" y="95"/>
                </a:lnTo>
                <a:lnTo>
                  <a:pt x="29" y="95"/>
                </a:lnTo>
                <a:lnTo>
                  <a:pt x="27" y="95"/>
                </a:lnTo>
                <a:lnTo>
                  <a:pt x="25" y="95"/>
                </a:lnTo>
                <a:lnTo>
                  <a:pt x="24" y="95"/>
                </a:lnTo>
                <a:lnTo>
                  <a:pt x="22" y="95"/>
                </a:lnTo>
                <a:lnTo>
                  <a:pt x="19" y="95"/>
                </a:lnTo>
                <a:lnTo>
                  <a:pt x="19" y="93"/>
                </a:lnTo>
                <a:lnTo>
                  <a:pt x="19" y="92"/>
                </a:lnTo>
                <a:lnTo>
                  <a:pt x="19" y="90"/>
                </a:lnTo>
                <a:lnTo>
                  <a:pt x="19" y="87"/>
                </a:lnTo>
                <a:lnTo>
                  <a:pt x="19" y="85"/>
                </a:lnTo>
                <a:lnTo>
                  <a:pt x="24" y="85"/>
                </a:lnTo>
                <a:lnTo>
                  <a:pt x="29" y="85"/>
                </a:lnTo>
                <a:lnTo>
                  <a:pt x="30" y="85"/>
                </a:lnTo>
                <a:lnTo>
                  <a:pt x="32" y="85"/>
                </a:lnTo>
                <a:lnTo>
                  <a:pt x="32" y="84"/>
                </a:lnTo>
                <a:lnTo>
                  <a:pt x="32" y="82"/>
                </a:lnTo>
                <a:lnTo>
                  <a:pt x="32" y="80"/>
                </a:lnTo>
                <a:lnTo>
                  <a:pt x="32" y="79"/>
                </a:lnTo>
                <a:lnTo>
                  <a:pt x="32" y="77"/>
                </a:lnTo>
                <a:lnTo>
                  <a:pt x="32" y="76"/>
                </a:lnTo>
                <a:lnTo>
                  <a:pt x="32" y="74"/>
                </a:lnTo>
                <a:lnTo>
                  <a:pt x="32" y="72"/>
                </a:lnTo>
                <a:lnTo>
                  <a:pt x="32" y="71"/>
                </a:lnTo>
                <a:lnTo>
                  <a:pt x="32" y="69"/>
                </a:lnTo>
                <a:lnTo>
                  <a:pt x="30" y="68"/>
                </a:lnTo>
                <a:lnTo>
                  <a:pt x="29" y="68"/>
                </a:lnTo>
                <a:lnTo>
                  <a:pt x="29" y="66"/>
                </a:lnTo>
                <a:lnTo>
                  <a:pt x="29" y="64"/>
                </a:lnTo>
                <a:lnTo>
                  <a:pt x="27" y="64"/>
                </a:lnTo>
                <a:lnTo>
                  <a:pt x="29" y="64"/>
                </a:lnTo>
                <a:lnTo>
                  <a:pt x="27" y="64"/>
                </a:lnTo>
                <a:lnTo>
                  <a:pt x="29" y="64"/>
                </a:lnTo>
                <a:lnTo>
                  <a:pt x="29" y="63"/>
                </a:lnTo>
                <a:lnTo>
                  <a:pt x="30" y="64"/>
                </a:lnTo>
                <a:lnTo>
                  <a:pt x="32" y="64"/>
                </a:lnTo>
                <a:lnTo>
                  <a:pt x="32" y="63"/>
                </a:lnTo>
                <a:lnTo>
                  <a:pt x="32" y="61"/>
                </a:lnTo>
                <a:lnTo>
                  <a:pt x="32" y="60"/>
                </a:lnTo>
                <a:lnTo>
                  <a:pt x="30" y="60"/>
                </a:lnTo>
                <a:lnTo>
                  <a:pt x="29" y="60"/>
                </a:lnTo>
                <a:lnTo>
                  <a:pt x="27" y="61"/>
                </a:lnTo>
                <a:lnTo>
                  <a:pt x="25" y="60"/>
                </a:lnTo>
                <a:lnTo>
                  <a:pt x="24" y="60"/>
                </a:lnTo>
                <a:lnTo>
                  <a:pt x="22" y="60"/>
                </a:lnTo>
                <a:lnTo>
                  <a:pt x="21" y="60"/>
                </a:lnTo>
                <a:lnTo>
                  <a:pt x="19" y="60"/>
                </a:lnTo>
                <a:lnTo>
                  <a:pt x="17" y="60"/>
                </a:lnTo>
                <a:lnTo>
                  <a:pt x="16" y="60"/>
                </a:lnTo>
                <a:lnTo>
                  <a:pt x="14" y="60"/>
                </a:lnTo>
                <a:lnTo>
                  <a:pt x="14" y="58"/>
                </a:lnTo>
                <a:lnTo>
                  <a:pt x="14" y="56"/>
                </a:lnTo>
                <a:lnTo>
                  <a:pt x="14" y="55"/>
                </a:lnTo>
                <a:lnTo>
                  <a:pt x="14" y="53"/>
                </a:lnTo>
                <a:lnTo>
                  <a:pt x="14" y="52"/>
                </a:lnTo>
                <a:lnTo>
                  <a:pt x="14" y="50"/>
                </a:lnTo>
                <a:lnTo>
                  <a:pt x="14" y="48"/>
                </a:lnTo>
                <a:lnTo>
                  <a:pt x="14" y="47"/>
                </a:lnTo>
                <a:lnTo>
                  <a:pt x="14" y="45"/>
                </a:lnTo>
                <a:lnTo>
                  <a:pt x="14" y="44"/>
                </a:lnTo>
                <a:lnTo>
                  <a:pt x="14" y="42"/>
                </a:lnTo>
                <a:lnTo>
                  <a:pt x="14" y="40"/>
                </a:lnTo>
                <a:lnTo>
                  <a:pt x="14" y="39"/>
                </a:lnTo>
                <a:lnTo>
                  <a:pt x="11" y="39"/>
                </a:lnTo>
                <a:lnTo>
                  <a:pt x="11" y="40"/>
                </a:lnTo>
                <a:lnTo>
                  <a:pt x="11" y="39"/>
                </a:lnTo>
                <a:lnTo>
                  <a:pt x="9" y="39"/>
                </a:lnTo>
                <a:lnTo>
                  <a:pt x="8" y="39"/>
                </a:lnTo>
                <a:lnTo>
                  <a:pt x="6" y="39"/>
                </a:lnTo>
                <a:lnTo>
                  <a:pt x="5" y="39"/>
                </a:lnTo>
                <a:lnTo>
                  <a:pt x="3" y="39"/>
                </a:lnTo>
                <a:lnTo>
                  <a:pt x="5" y="37"/>
                </a:lnTo>
                <a:lnTo>
                  <a:pt x="5" y="34"/>
                </a:lnTo>
                <a:lnTo>
                  <a:pt x="6" y="34"/>
                </a:lnTo>
                <a:lnTo>
                  <a:pt x="6" y="32"/>
                </a:lnTo>
                <a:lnTo>
                  <a:pt x="6" y="34"/>
                </a:lnTo>
                <a:lnTo>
                  <a:pt x="6" y="32"/>
                </a:lnTo>
                <a:lnTo>
                  <a:pt x="5" y="32"/>
                </a:lnTo>
                <a:lnTo>
                  <a:pt x="5" y="31"/>
                </a:lnTo>
                <a:lnTo>
                  <a:pt x="5" y="29"/>
                </a:lnTo>
                <a:lnTo>
                  <a:pt x="5" y="28"/>
                </a:lnTo>
                <a:lnTo>
                  <a:pt x="3" y="28"/>
                </a:lnTo>
                <a:lnTo>
                  <a:pt x="3" y="26"/>
                </a:lnTo>
                <a:lnTo>
                  <a:pt x="1" y="26"/>
                </a:lnTo>
                <a:lnTo>
                  <a:pt x="1" y="24"/>
                </a:lnTo>
                <a:lnTo>
                  <a:pt x="1" y="23"/>
                </a:lnTo>
                <a:lnTo>
                  <a:pt x="0" y="23"/>
                </a:lnTo>
                <a:lnTo>
                  <a:pt x="0" y="21"/>
                </a:lnTo>
                <a:lnTo>
                  <a:pt x="3" y="21"/>
                </a:lnTo>
                <a:lnTo>
                  <a:pt x="3" y="23"/>
                </a:lnTo>
                <a:lnTo>
                  <a:pt x="5" y="23"/>
                </a:lnTo>
                <a:lnTo>
                  <a:pt x="5" y="24"/>
                </a:lnTo>
                <a:lnTo>
                  <a:pt x="5" y="26"/>
                </a:lnTo>
                <a:lnTo>
                  <a:pt x="6" y="26"/>
                </a:lnTo>
                <a:lnTo>
                  <a:pt x="6" y="28"/>
                </a:lnTo>
                <a:lnTo>
                  <a:pt x="6" y="29"/>
                </a:lnTo>
                <a:lnTo>
                  <a:pt x="6" y="31"/>
                </a:lnTo>
                <a:lnTo>
                  <a:pt x="8" y="31"/>
                </a:lnTo>
                <a:lnTo>
                  <a:pt x="9" y="31"/>
                </a:lnTo>
                <a:lnTo>
                  <a:pt x="9" y="29"/>
                </a:lnTo>
                <a:lnTo>
                  <a:pt x="11" y="29"/>
                </a:lnTo>
                <a:lnTo>
                  <a:pt x="9" y="29"/>
                </a:lnTo>
                <a:lnTo>
                  <a:pt x="9" y="28"/>
                </a:lnTo>
                <a:lnTo>
                  <a:pt x="8" y="28"/>
                </a:lnTo>
                <a:lnTo>
                  <a:pt x="11" y="28"/>
                </a:lnTo>
                <a:lnTo>
                  <a:pt x="11" y="26"/>
                </a:lnTo>
                <a:lnTo>
                  <a:pt x="11" y="24"/>
                </a:lnTo>
                <a:lnTo>
                  <a:pt x="11" y="23"/>
                </a:lnTo>
                <a:lnTo>
                  <a:pt x="11" y="21"/>
                </a:lnTo>
                <a:lnTo>
                  <a:pt x="11" y="20"/>
                </a:lnTo>
                <a:lnTo>
                  <a:pt x="11" y="18"/>
                </a:lnTo>
                <a:lnTo>
                  <a:pt x="13" y="18"/>
                </a:lnTo>
                <a:lnTo>
                  <a:pt x="14" y="18"/>
                </a:lnTo>
                <a:lnTo>
                  <a:pt x="14" y="16"/>
                </a:lnTo>
                <a:lnTo>
                  <a:pt x="14" y="15"/>
                </a:lnTo>
                <a:lnTo>
                  <a:pt x="14" y="13"/>
                </a:lnTo>
                <a:lnTo>
                  <a:pt x="14" y="12"/>
                </a:lnTo>
                <a:lnTo>
                  <a:pt x="14" y="8"/>
                </a:lnTo>
                <a:lnTo>
                  <a:pt x="19" y="8"/>
                </a:lnTo>
                <a:lnTo>
                  <a:pt x="19" y="5"/>
                </a:lnTo>
                <a:lnTo>
                  <a:pt x="24" y="5"/>
                </a:lnTo>
                <a:lnTo>
                  <a:pt x="27" y="5"/>
                </a:lnTo>
                <a:lnTo>
                  <a:pt x="30" y="5"/>
                </a:lnTo>
                <a:lnTo>
                  <a:pt x="32" y="5"/>
                </a:lnTo>
                <a:lnTo>
                  <a:pt x="35" y="5"/>
                </a:lnTo>
                <a:lnTo>
                  <a:pt x="35" y="0"/>
                </a:lnTo>
                <a:lnTo>
                  <a:pt x="37" y="0"/>
                </a:lnTo>
                <a:lnTo>
                  <a:pt x="40" y="0"/>
                </a:lnTo>
                <a:lnTo>
                  <a:pt x="41" y="0"/>
                </a:lnTo>
                <a:lnTo>
                  <a:pt x="45" y="0"/>
                </a:lnTo>
                <a:lnTo>
                  <a:pt x="48" y="0"/>
                </a:lnTo>
                <a:lnTo>
                  <a:pt x="49" y="0"/>
                </a:lnTo>
                <a:lnTo>
                  <a:pt x="51" y="0"/>
                </a:lnTo>
                <a:lnTo>
                  <a:pt x="54" y="0"/>
                </a:lnTo>
                <a:lnTo>
                  <a:pt x="56" y="0"/>
                </a:lnTo>
                <a:lnTo>
                  <a:pt x="56" y="4"/>
                </a:lnTo>
                <a:lnTo>
                  <a:pt x="57" y="4"/>
                </a:lnTo>
                <a:lnTo>
                  <a:pt x="57" y="8"/>
                </a:lnTo>
                <a:lnTo>
                  <a:pt x="57" y="10"/>
                </a:lnTo>
                <a:lnTo>
                  <a:pt x="59" y="10"/>
                </a:lnTo>
                <a:lnTo>
                  <a:pt x="62" y="10"/>
                </a:lnTo>
                <a:lnTo>
                  <a:pt x="64" y="10"/>
                </a:lnTo>
                <a:lnTo>
                  <a:pt x="65" y="10"/>
                </a:lnTo>
                <a:lnTo>
                  <a:pt x="67" y="10"/>
                </a:lnTo>
                <a:lnTo>
                  <a:pt x="69" y="10"/>
                </a:lnTo>
                <a:lnTo>
                  <a:pt x="70" y="10"/>
                </a:lnTo>
                <a:lnTo>
                  <a:pt x="72" y="10"/>
                </a:lnTo>
                <a:lnTo>
                  <a:pt x="73" y="10"/>
                </a:lnTo>
                <a:lnTo>
                  <a:pt x="75" y="10"/>
                </a:lnTo>
                <a:lnTo>
                  <a:pt x="75" y="12"/>
                </a:lnTo>
                <a:lnTo>
                  <a:pt x="75" y="15"/>
                </a:lnTo>
                <a:lnTo>
                  <a:pt x="75" y="18"/>
                </a:lnTo>
                <a:lnTo>
                  <a:pt x="75" y="20"/>
                </a:lnTo>
                <a:lnTo>
                  <a:pt x="75" y="21"/>
                </a:lnTo>
                <a:lnTo>
                  <a:pt x="75" y="23"/>
                </a:lnTo>
                <a:lnTo>
                  <a:pt x="75" y="26"/>
                </a:lnTo>
                <a:lnTo>
                  <a:pt x="75" y="29"/>
                </a:lnTo>
                <a:lnTo>
                  <a:pt x="75" y="31"/>
                </a:lnTo>
                <a:lnTo>
                  <a:pt x="75" y="32"/>
                </a:lnTo>
                <a:lnTo>
                  <a:pt x="75" y="34"/>
                </a:lnTo>
                <a:lnTo>
                  <a:pt x="75" y="36"/>
                </a:lnTo>
                <a:lnTo>
                  <a:pt x="75" y="37"/>
                </a:lnTo>
                <a:lnTo>
                  <a:pt x="75" y="39"/>
                </a:lnTo>
                <a:lnTo>
                  <a:pt x="75" y="40"/>
                </a:lnTo>
                <a:lnTo>
                  <a:pt x="75" y="42"/>
                </a:lnTo>
                <a:lnTo>
                  <a:pt x="75" y="44"/>
                </a:lnTo>
                <a:lnTo>
                  <a:pt x="75" y="45"/>
                </a:lnTo>
                <a:lnTo>
                  <a:pt x="78" y="45"/>
                </a:lnTo>
                <a:lnTo>
                  <a:pt x="80" y="45"/>
                </a:lnTo>
                <a:lnTo>
                  <a:pt x="81" y="45"/>
                </a:lnTo>
                <a:lnTo>
                  <a:pt x="83" y="45"/>
                </a:lnTo>
                <a:lnTo>
                  <a:pt x="83" y="47"/>
                </a:lnTo>
                <a:lnTo>
                  <a:pt x="83" y="52"/>
                </a:lnTo>
                <a:lnTo>
                  <a:pt x="83" y="56"/>
                </a:lnTo>
                <a:lnTo>
                  <a:pt x="83" y="58"/>
                </a:lnTo>
                <a:lnTo>
                  <a:pt x="78" y="58"/>
                </a:lnTo>
                <a:lnTo>
                  <a:pt x="75" y="58"/>
                </a:lnTo>
                <a:lnTo>
                  <a:pt x="75" y="60"/>
                </a:lnTo>
                <a:lnTo>
                  <a:pt x="75" y="61"/>
                </a:lnTo>
                <a:lnTo>
                  <a:pt x="75" y="63"/>
                </a:lnTo>
                <a:lnTo>
                  <a:pt x="75" y="64"/>
                </a:lnTo>
                <a:lnTo>
                  <a:pt x="75" y="66"/>
                </a:lnTo>
                <a:lnTo>
                  <a:pt x="75" y="68"/>
                </a:lnTo>
                <a:lnTo>
                  <a:pt x="75" y="69"/>
                </a:lnTo>
                <a:lnTo>
                  <a:pt x="77" y="69"/>
                </a:lnTo>
                <a:lnTo>
                  <a:pt x="78" y="69"/>
                </a:lnTo>
                <a:lnTo>
                  <a:pt x="81" y="69"/>
                </a:lnTo>
                <a:lnTo>
                  <a:pt x="83" y="69"/>
                </a:lnTo>
                <a:lnTo>
                  <a:pt x="83" y="72"/>
                </a:lnTo>
                <a:lnTo>
                  <a:pt x="83" y="76"/>
                </a:lnTo>
                <a:lnTo>
                  <a:pt x="83" y="77"/>
                </a:lnTo>
                <a:lnTo>
                  <a:pt x="83" y="79"/>
                </a:lnTo>
                <a:lnTo>
                  <a:pt x="81" y="79"/>
                </a:lnTo>
                <a:lnTo>
                  <a:pt x="81" y="82"/>
                </a:lnTo>
                <a:lnTo>
                  <a:pt x="81" y="84"/>
                </a:lnTo>
                <a:lnTo>
                  <a:pt x="78" y="84"/>
                </a:lnTo>
                <a:lnTo>
                  <a:pt x="78" y="85"/>
                </a:lnTo>
                <a:lnTo>
                  <a:pt x="80" y="85"/>
                </a:lnTo>
                <a:lnTo>
                  <a:pt x="81" y="85"/>
                </a:lnTo>
                <a:lnTo>
                  <a:pt x="83" y="85"/>
                </a:lnTo>
                <a:lnTo>
                  <a:pt x="85" y="85"/>
                </a:lnTo>
                <a:lnTo>
                  <a:pt x="85" y="87"/>
                </a:lnTo>
                <a:lnTo>
                  <a:pt x="85" y="88"/>
                </a:lnTo>
                <a:lnTo>
                  <a:pt x="85" y="90"/>
                </a:lnTo>
                <a:lnTo>
                  <a:pt x="85" y="92"/>
                </a:lnTo>
                <a:lnTo>
                  <a:pt x="85" y="93"/>
                </a:lnTo>
                <a:lnTo>
                  <a:pt x="85" y="95"/>
                </a:lnTo>
                <a:lnTo>
                  <a:pt x="85" y="96"/>
                </a:lnTo>
                <a:lnTo>
                  <a:pt x="85" y="100"/>
                </a:lnTo>
                <a:lnTo>
                  <a:pt x="85" y="103"/>
                </a:lnTo>
                <a:lnTo>
                  <a:pt x="85" y="104"/>
                </a:lnTo>
                <a:close/>
              </a:path>
            </a:pathLst>
          </a:custGeom>
          <a:solidFill>
            <a:srgbClr val="746BF2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62" name="Freeform 14"/>
          <p:cNvSpPr>
            <a:spLocks/>
          </p:cNvSpPr>
          <p:nvPr/>
        </p:nvSpPr>
        <p:spPr bwMode="auto">
          <a:xfrm>
            <a:off x="4957763" y="5110163"/>
            <a:ext cx="409575" cy="277813"/>
          </a:xfrm>
          <a:custGeom>
            <a:avLst/>
            <a:gdLst/>
            <a:ahLst/>
            <a:cxnLst>
              <a:cxn ang="0">
                <a:pos x="184" y="0"/>
              </a:cxn>
              <a:cxn ang="0">
                <a:pos x="197" y="2"/>
              </a:cxn>
              <a:cxn ang="0">
                <a:pos x="205" y="8"/>
              </a:cxn>
              <a:cxn ang="0">
                <a:pos x="210" y="15"/>
              </a:cxn>
              <a:cxn ang="0">
                <a:pos x="219" y="21"/>
              </a:cxn>
              <a:cxn ang="0">
                <a:pos x="229" y="24"/>
              </a:cxn>
              <a:cxn ang="0">
                <a:pos x="237" y="29"/>
              </a:cxn>
              <a:cxn ang="0">
                <a:pos x="243" y="35"/>
              </a:cxn>
              <a:cxn ang="0">
                <a:pos x="250" y="40"/>
              </a:cxn>
              <a:cxn ang="0">
                <a:pos x="255" y="47"/>
              </a:cxn>
              <a:cxn ang="0">
                <a:pos x="258" y="51"/>
              </a:cxn>
              <a:cxn ang="0">
                <a:pos x="232" y="87"/>
              </a:cxn>
              <a:cxn ang="0">
                <a:pos x="226" y="111"/>
              </a:cxn>
              <a:cxn ang="0">
                <a:pos x="215" y="111"/>
              </a:cxn>
              <a:cxn ang="0">
                <a:pos x="205" y="112"/>
              </a:cxn>
              <a:cxn ang="0">
                <a:pos x="187" y="136"/>
              </a:cxn>
              <a:cxn ang="0">
                <a:pos x="184" y="167"/>
              </a:cxn>
              <a:cxn ang="0">
                <a:pos x="167" y="171"/>
              </a:cxn>
              <a:cxn ang="0">
                <a:pos x="152" y="168"/>
              </a:cxn>
              <a:cxn ang="0">
                <a:pos x="133" y="159"/>
              </a:cxn>
              <a:cxn ang="0">
                <a:pos x="117" y="157"/>
              </a:cxn>
              <a:cxn ang="0">
                <a:pos x="103" y="151"/>
              </a:cxn>
              <a:cxn ang="0">
                <a:pos x="87" y="139"/>
              </a:cxn>
              <a:cxn ang="0">
                <a:pos x="72" y="135"/>
              </a:cxn>
              <a:cxn ang="0">
                <a:pos x="63" y="147"/>
              </a:cxn>
              <a:cxn ang="0">
                <a:pos x="53" y="157"/>
              </a:cxn>
              <a:cxn ang="0">
                <a:pos x="50" y="163"/>
              </a:cxn>
              <a:cxn ang="0">
                <a:pos x="43" y="165"/>
              </a:cxn>
              <a:cxn ang="0">
                <a:pos x="34" y="165"/>
              </a:cxn>
              <a:cxn ang="0">
                <a:pos x="27" y="173"/>
              </a:cxn>
              <a:cxn ang="0">
                <a:pos x="18" y="170"/>
              </a:cxn>
              <a:cxn ang="0">
                <a:pos x="10" y="173"/>
              </a:cxn>
              <a:cxn ang="0">
                <a:pos x="5" y="170"/>
              </a:cxn>
              <a:cxn ang="0">
                <a:pos x="5" y="151"/>
              </a:cxn>
              <a:cxn ang="0">
                <a:pos x="5" y="138"/>
              </a:cxn>
              <a:cxn ang="0">
                <a:pos x="0" y="127"/>
              </a:cxn>
              <a:cxn ang="0">
                <a:pos x="0" y="114"/>
              </a:cxn>
              <a:cxn ang="0">
                <a:pos x="0" y="99"/>
              </a:cxn>
              <a:cxn ang="0">
                <a:pos x="0" y="87"/>
              </a:cxn>
              <a:cxn ang="0">
                <a:pos x="5" y="71"/>
              </a:cxn>
              <a:cxn ang="0">
                <a:pos x="8" y="59"/>
              </a:cxn>
              <a:cxn ang="0">
                <a:pos x="26" y="61"/>
              </a:cxn>
              <a:cxn ang="0">
                <a:pos x="32" y="43"/>
              </a:cxn>
              <a:cxn ang="0">
                <a:pos x="47" y="43"/>
              </a:cxn>
              <a:cxn ang="0">
                <a:pos x="47" y="24"/>
              </a:cxn>
              <a:cxn ang="0">
                <a:pos x="47" y="8"/>
              </a:cxn>
              <a:cxn ang="0">
                <a:pos x="67" y="0"/>
              </a:cxn>
              <a:cxn ang="0">
                <a:pos x="90" y="0"/>
              </a:cxn>
              <a:cxn ang="0">
                <a:pos x="111" y="0"/>
              </a:cxn>
              <a:cxn ang="0">
                <a:pos x="127" y="0"/>
              </a:cxn>
              <a:cxn ang="0">
                <a:pos x="138" y="3"/>
              </a:cxn>
              <a:cxn ang="0">
                <a:pos x="138" y="18"/>
              </a:cxn>
              <a:cxn ang="0">
                <a:pos x="143" y="19"/>
              </a:cxn>
              <a:cxn ang="0">
                <a:pos x="147" y="16"/>
              </a:cxn>
              <a:cxn ang="0">
                <a:pos x="152" y="16"/>
              </a:cxn>
              <a:cxn ang="0">
                <a:pos x="159" y="15"/>
              </a:cxn>
              <a:cxn ang="0">
                <a:pos x="163" y="11"/>
              </a:cxn>
              <a:cxn ang="0">
                <a:pos x="168" y="10"/>
              </a:cxn>
              <a:cxn ang="0">
                <a:pos x="173" y="7"/>
              </a:cxn>
            </a:cxnLst>
            <a:rect l="0" t="0" r="r" b="b"/>
            <a:pathLst>
              <a:path w="258" h="175">
                <a:moveTo>
                  <a:pt x="176" y="5"/>
                </a:moveTo>
                <a:lnTo>
                  <a:pt x="178" y="5"/>
                </a:lnTo>
                <a:lnTo>
                  <a:pt x="181" y="5"/>
                </a:lnTo>
                <a:lnTo>
                  <a:pt x="183" y="5"/>
                </a:lnTo>
                <a:lnTo>
                  <a:pt x="184" y="5"/>
                </a:lnTo>
                <a:lnTo>
                  <a:pt x="184" y="3"/>
                </a:lnTo>
                <a:lnTo>
                  <a:pt x="184" y="0"/>
                </a:lnTo>
                <a:lnTo>
                  <a:pt x="186" y="0"/>
                </a:lnTo>
                <a:lnTo>
                  <a:pt x="189" y="0"/>
                </a:lnTo>
                <a:lnTo>
                  <a:pt x="191" y="0"/>
                </a:lnTo>
                <a:lnTo>
                  <a:pt x="192" y="0"/>
                </a:lnTo>
                <a:lnTo>
                  <a:pt x="194" y="0"/>
                </a:lnTo>
                <a:lnTo>
                  <a:pt x="195" y="0"/>
                </a:lnTo>
                <a:lnTo>
                  <a:pt x="197" y="2"/>
                </a:lnTo>
                <a:lnTo>
                  <a:pt x="199" y="2"/>
                </a:lnTo>
                <a:lnTo>
                  <a:pt x="202" y="3"/>
                </a:lnTo>
                <a:lnTo>
                  <a:pt x="202" y="5"/>
                </a:lnTo>
                <a:lnTo>
                  <a:pt x="203" y="5"/>
                </a:lnTo>
                <a:lnTo>
                  <a:pt x="203" y="7"/>
                </a:lnTo>
                <a:lnTo>
                  <a:pt x="205" y="7"/>
                </a:lnTo>
                <a:lnTo>
                  <a:pt x="205" y="8"/>
                </a:lnTo>
                <a:lnTo>
                  <a:pt x="205" y="10"/>
                </a:lnTo>
                <a:lnTo>
                  <a:pt x="207" y="10"/>
                </a:lnTo>
                <a:lnTo>
                  <a:pt x="207" y="11"/>
                </a:lnTo>
                <a:lnTo>
                  <a:pt x="208" y="11"/>
                </a:lnTo>
                <a:lnTo>
                  <a:pt x="208" y="13"/>
                </a:lnTo>
                <a:lnTo>
                  <a:pt x="208" y="15"/>
                </a:lnTo>
                <a:lnTo>
                  <a:pt x="210" y="15"/>
                </a:lnTo>
                <a:lnTo>
                  <a:pt x="210" y="16"/>
                </a:lnTo>
                <a:lnTo>
                  <a:pt x="211" y="16"/>
                </a:lnTo>
                <a:lnTo>
                  <a:pt x="211" y="18"/>
                </a:lnTo>
                <a:lnTo>
                  <a:pt x="211" y="19"/>
                </a:lnTo>
                <a:lnTo>
                  <a:pt x="218" y="19"/>
                </a:lnTo>
                <a:lnTo>
                  <a:pt x="219" y="19"/>
                </a:lnTo>
                <a:lnTo>
                  <a:pt x="219" y="21"/>
                </a:lnTo>
                <a:lnTo>
                  <a:pt x="221" y="21"/>
                </a:lnTo>
                <a:lnTo>
                  <a:pt x="223" y="23"/>
                </a:lnTo>
                <a:lnTo>
                  <a:pt x="224" y="23"/>
                </a:lnTo>
                <a:lnTo>
                  <a:pt x="224" y="24"/>
                </a:lnTo>
                <a:lnTo>
                  <a:pt x="226" y="24"/>
                </a:lnTo>
                <a:lnTo>
                  <a:pt x="227" y="24"/>
                </a:lnTo>
                <a:lnTo>
                  <a:pt x="229" y="24"/>
                </a:lnTo>
                <a:lnTo>
                  <a:pt x="229" y="26"/>
                </a:lnTo>
                <a:lnTo>
                  <a:pt x="231" y="26"/>
                </a:lnTo>
                <a:lnTo>
                  <a:pt x="232" y="26"/>
                </a:lnTo>
                <a:lnTo>
                  <a:pt x="232" y="27"/>
                </a:lnTo>
                <a:lnTo>
                  <a:pt x="234" y="27"/>
                </a:lnTo>
                <a:lnTo>
                  <a:pt x="235" y="27"/>
                </a:lnTo>
                <a:lnTo>
                  <a:pt x="237" y="29"/>
                </a:lnTo>
                <a:lnTo>
                  <a:pt x="239" y="31"/>
                </a:lnTo>
                <a:lnTo>
                  <a:pt x="240" y="31"/>
                </a:lnTo>
                <a:lnTo>
                  <a:pt x="240" y="32"/>
                </a:lnTo>
                <a:lnTo>
                  <a:pt x="242" y="32"/>
                </a:lnTo>
                <a:lnTo>
                  <a:pt x="242" y="34"/>
                </a:lnTo>
                <a:lnTo>
                  <a:pt x="243" y="34"/>
                </a:lnTo>
                <a:lnTo>
                  <a:pt x="243" y="35"/>
                </a:lnTo>
                <a:lnTo>
                  <a:pt x="245" y="35"/>
                </a:lnTo>
                <a:lnTo>
                  <a:pt x="245" y="37"/>
                </a:lnTo>
                <a:lnTo>
                  <a:pt x="245" y="39"/>
                </a:lnTo>
                <a:lnTo>
                  <a:pt x="247" y="39"/>
                </a:lnTo>
                <a:lnTo>
                  <a:pt x="247" y="40"/>
                </a:lnTo>
                <a:lnTo>
                  <a:pt x="248" y="40"/>
                </a:lnTo>
                <a:lnTo>
                  <a:pt x="250" y="40"/>
                </a:lnTo>
                <a:lnTo>
                  <a:pt x="250" y="42"/>
                </a:lnTo>
                <a:lnTo>
                  <a:pt x="251" y="43"/>
                </a:lnTo>
                <a:lnTo>
                  <a:pt x="251" y="45"/>
                </a:lnTo>
                <a:lnTo>
                  <a:pt x="251" y="47"/>
                </a:lnTo>
                <a:lnTo>
                  <a:pt x="253" y="48"/>
                </a:lnTo>
                <a:lnTo>
                  <a:pt x="253" y="47"/>
                </a:lnTo>
                <a:lnTo>
                  <a:pt x="255" y="47"/>
                </a:lnTo>
                <a:lnTo>
                  <a:pt x="256" y="47"/>
                </a:lnTo>
                <a:lnTo>
                  <a:pt x="256" y="48"/>
                </a:lnTo>
                <a:lnTo>
                  <a:pt x="258" y="48"/>
                </a:lnTo>
                <a:lnTo>
                  <a:pt x="258" y="50"/>
                </a:lnTo>
                <a:lnTo>
                  <a:pt x="256" y="50"/>
                </a:lnTo>
                <a:lnTo>
                  <a:pt x="256" y="51"/>
                </a:lnTo>
                <a:lnTo>
                  <a:pt x="258" y="51"/>
                </a:lnTo>
                <a:lnTo>
                  <a:pt x="258" y="53"/>
                </a:lnTo>
                <a:lnTo>
                  <a:pt x="258" y="59"/>
                </a:lnTo>
                <a:lnTo>
                  <a:pt x="258" y="77"/>
                </a:lnTo>
                <a:lnTo>
                  <a:pt x="258" y="87"/>
                </a:lnTo>
                <a:lnTo>
                  <a:pt x="245" y="87"/>
                </a:lnTo>
                <a:lnTo>
                  <a:pt x="243" y="87"/>
                </a:lnTo>
                <a:lnTo>
                  <a:pt x="232" y="87"/>
                </a:lnTo>
                <a:lnTo>
                  <a:pt x="232" y="98"/>
                </a:lnTo>
                <a:lnTo>
                  <a:pt x="232" y="99"/>
                </a:lnTo>
                <a:lnTo>
                  <a:pt x="232" y="111"/>
                </a:lnTo>
                <a:lnTo>
                  <a:pt x="231" y="111"/>
                </a:lnTo>
                <a:lnTo>
                  <a:pt x="229" y="111"/>
                </a:lnTo>
                <a:lnTo>
                  <a:pt x="227" y="111"/>
                </a:lnTo>
                <a:lnTo>
                  <a:pt x="226" y="111"/>
                </a:lnTo>
                <a:lnTo>
                  <a:pt x="224" y="111"/>
                </a:lnTo>
                <a:lnTo>
                  <a:pt x="223" y="111"/>
                </a:lnTo>
                <a:lnTo>
                  <a:pt x="221" y="111"/>
                </a:lnTo>
                <a:lnTo>
                  <a:pt x="219" y="111"/>
                </a:lnTo>
                <a:lnTo>
                  <a:pt x="218" y="111"/>
                </a:lnTo>
                <a:lnTo>
                  <a:pt x="216" y="111"/>
                </a:lnTo>
                <a:lnTo>
                  <a:pt x="215" y="111"/>
                </a:lnTo>
                <a:lnTo>
                  <a:pt x="213" y="111"/>
                </a:lnTo>
                <a:lnTo>
                  <a:pt x="211" y="111"/>
                </a:lnTo>
                <a:lnTo>
                  <a:pt x="210" y="111"/>
                </a:lnTo>
                <a:lnTo>
                  <a:pt x="208" y="111"/>
                </a:lnTo>
                <a:lnTo>
                  <a:pt x="207" y="111"/>
                </a:lnTo>
                <a:lnTo>
                  <a:pt x="205" y="111"/>
                </a:lnTo>
                <a:lnTo>
                  <a:pt x="205" y="112"/>
                </a:lnTo>
                <a:lnTo>
                  <a:pt x="205" y="114"/>
                </a:lnTo>
                <a:lnTo>
                  <a:pt x="205" y="128"/>
                </a:lnTo>
                <a:lnTo>
                  <a:pt x="205" y="136"/>
                </a:lnTo>
                <a:lnTo>
                  <a:pt x="197" y="136"/>
                </a:lnTo>
                <a:lnTo>
                  <a:pt x="192" y="136"/>
                </a:lnTo>
                <a:lnTo>
                  <a:pt x="189" y="136"/>
                </a:lnTo>
                <a:lnTo>
                  <a:pt x="187" y="136"/>
                </a:lnTo>
                <a:lnTo>
                  <a:pt x="184" y="136"/>
                </a:lnTo>
                <a:lnTo>
                  <a:pt x="184" y="154"/>
                </a:lnTo>
                <a:lnTo>
                  <a:pt x="184" y="162"/>
                </a:lnTo>
                <a:lnTo>
                  <a:pt x="187" y="162"/>
                </a:lnTo>
                <a:lnTo>
                  <a:pt x="187" y="168"/>
                </a:lnTo>
                <a:lnTo>
                  <a:pt x="184" y="168"/>
                </a:lnTo>
                <a:lnTo>
                  <a:pt x="184" y="167"/>
                </a:lnTo>
                <a:lnTo>
                  <a:pt x="183" y="168"/>
                </a:lnTo>
                <a:lnTo>
                  <a:pt x="181" y="168"/>
                </a:lnTo>
                <a:lnTo>
                  <a:pt x="179" y="168"/>
                </a:lnTo>
                <a:lnTo>
                  <a:pt x="171" y="168"/>
                </a:lnTo>
                <a:lnTo>
                  <a:pt x="170" y="168"/>
                </a:lnTo>
                <a:lnTo>
                  <a:pt x="167" y="170"/>
                </a:lnTo>
                <a:lnTo>
                  <a:pt x="167" y="171"/>
                </a:lnTo>
                <a:lnTo>
                  <a:pt x="165" y="171"/>
                </a:lnTo>
                <a:lnTo>
                  <a:pt x="163" y="171"/>
                </a:lnTo>
                <a:lnTo>
                  <a:pt x="159" y="171"/>
                </a:lnTo>
                <a:lnTo>
                  <a:pt x="157" y="170"/>
                </a:lnTo>
                <a:lnTo>
                  <a:pt x="155" y="170"/>
                </a:lnTo>
                <a:lnTo>
                  <a:pt x="154" y="170"/>
                </a:lnTo>
                <a:lnTo>
                  <a:pt x="152" y="168"/>
                </a:lnTo>
                <a:lnTo>
                  <a:pt x="147" y="168"/>
                </a:lnTo>
                <a:lnTo>
                  <a:pt x="146" y="167"/>
                </a:lnTo>
                <a:lnTo>
                  <a:pt x="141" y="162"/>
                </a:lnTo>
                <a:lnTo>
                  <a:pt x="138" y="160"/>
                </a:lnTo>
                <a:lnTo>
                  <a:pt x="136" y="159"/>
                </a:lnTo>
                <a:lnTo>
                  <a:pt x="135" y="159"/>
                </a:lnTo>
                <a:lnTo>
                  <a:pt x="133" y="159"/>
                </a:lnTo>
                <a:lnTo>
                  <a:pt x="131" y="159"/>
                </a:lnTo>
                <a:lnTo>
                  <a:pt x="130" y="159"/>
                </a:lnTo>
                <a:lnTo>
                  <a:pt x="130" y="157"/>
                </a:lnTo>
                <a:lnTo>
                  <a:pt x="127" y="157"/>
                </a:lnTo>
                <a:lnTo>
                  <a:pt x="125" y="157"/>
                </a:lnTo>
                <a:lnTo>
                  <a:pt x="119" y="157"/>
                </a:lnTo>
                <a:lnTo>
                  <a:pt x="117" y="157"/>
                </a:lnTo>
                <a:lnTo>
                  <a:pt x="115" y="157"/>
                </a:lnTo>
                <a:lnTo>
                  <a:pt x="114" y="157"/>
                </a:lnTo>
                <a:lnTo>
                  <a:pt x="109" y="155"/>
                </a:lnTo>
                <a:lnTo>
                  <a:pt x="107" y="154"/>
                </a:lnTo>
                <a:lnTo>
                  <a:pt x="106" y="154"/>
                </a:lnTo>
                <a:lnTo>
                  <a:pt x="104" y="152"/>
                </a:lnTo>
                <a:lnTo>
                  <a:pt x="103" y="151"/>
                </a:lnTo>
                <a:lnTo>
                  <a:pt x="101" y="149"/>
                </a:lnTo>
                <a:lnTo>
                  <a:pt x="99" y="149"/>
                </a:lnTo>
                <a:lnTo>
                  <a:pt x="96" y="149"/>
                </a:lnTo>
                <a:lnTo>
                  <a:pt x="95" y="147"/>
                </a:lnTo>
                <a:lnTo>
                  <a:pt x="91" y="144"/>
                </a:lnTo>
                <a:lnTo>
                  <a:pt x="90" y="144"/>
                </a:lnTo>
                <a:lnTo>
                  <a:pt x="87" y="139"/>
                </a:lnTo>
                <a:lnTo>
                  <a:pt x="85" y="138"/>
                </a:lnTo>
                <a:lnTo>
                  <a:pt x="83" y="136"/>
                </a:lnTo>
                <a:lnTo>
                  <a:pt x="80" y="136"/>
                </a:lnTo>
                <a:lnTo>
                  <a:pt x="79" y="136"/>
                </a:lnTo>
                <a:lnTo>
                  <a:pt x="77" y="135"/>
                </a:lnTo>
                <a:lnTo>
                  <a:pt x="75" y="135"/>
                </a:lnTo>
                <a:lnTo>
                  <a:pt x="72" y="135"/>
                </a:lnTo>
                <a:lnTo>
                  <a:pt x="66" y="128"/>
                </a:lnTo>
                <a:lnTo>
                  <a:pt x="66" y="130"/>
                </a:lnTo>
                <a:lnTo>
                  <a:pt x="66" y="133"/>
                </a:lnTo>
                <a:lnTo>
                  <a:pt x="64" y="136"/>
                </a:lnTo>
                <a:lnTo>
                  <a:pt x="64" y="138"/>
                </a:lnTo>
                <a:lnTo>
                  <a:pt x="63" y="146"/>
                </a:lnTo>
                <a:lnTo>
                  <a:pt x="63" y="147"/>
                </a:lnTo>
                <a:lnTo>
                  <a:pt x="59" y="157"/>
                </a:lnTo>
                <a:lnTo>
                  <a:pt x="59" y="159"/>
                </a:lnTo>
                <a:lnTo>
                  <a:pt x="58" y="159"/>
                </a:lnTo>
                <a:lnTo>
                  <a:pt x="56" y="159"/>
                </a:lnTo>
                <a:lnTo>
                  <a:pt x="56" y="157"/>
                </a:lnTo>
                <a:lnTo>
                  <a:pt x="55" y="157"/>
                </a:lnTo>
                <a:lnTo>
                  <a:pt x="53" y="157"/>
                </a:lnTo>
                <a:lnTo>
                  <a:pt x="53" y="159"/>
                </a:lnTo>
                <a:lnTo>
                  <a:pt x="51" y="160"/>
                </a:lnTo>
                <a:lnTo>
                  <a:pt x="51" y="162"/>
                </a:lnTo>
                <a:lnTo>
                  <a:pt x="53" y="163"/>
                </a:lnTo>
                <a:lnTo>
                  <a:pt x="53" y="165"/>
                </a:lnTo>
                <a:lnTo>
                  <a:pt x="51" y="165"/>
                </a:lnTo>
                <a:lnTo>
                  <a:pt x="50" y="163"/>
                </a:lnTo>
                <a:lnTo>
                  <a:pt x="50" y="165"/>
                </a:lnTo>
                <a:lnTo>
                  <a:pt x="48" y="165"/>
                </a:lnTo>
                <a:lnTo>
                  <a:pt x="50" y="165"/>
                </a:lnTo>
                <a:lnTo>
                  <a:pt x="48" y="167"/>
                </a:lnTo>
                <a:lnTo>
                  <a:pt x="47" y="167"/>
                </a:lnTo>
                <a:lnTo>
                  <a:pt x="45" y="167"/>
                </a:lnTo>
                <a:lnTo>
                  <a:pt x="43" y="165"/>
                </a:lnTo>
                <a:lnTo>
                  <a:pt x="42" y="165"/>
                </a:lnTo>
                <a:lnTo>
                  <a:pt x="40" y="165"/>
                </a:lnTo>
                <a:lnTo>
                  <a:pt x="40" y="163"/>
                </a:lnTo>
                <a:lnTo>
                  <a:pt x="39" y="163"/>
                </a:lnTo>
                <a:lnTo>
                  <a:pt x="37" y="163"/>
                </a:lnTo>
                <a:lnTo>
                  <a:pt x="35" y="163"/>
                </a:lnTo>
                <a:lnTo>
                  <a:pt x="34" y="165"/>
                </a:lnTo>
                <a:lnTo>
                  <a:pt x="34" y="167"/>
                </a:lnTo>
                <a:lnTo>
                  <a:pt x="32" y="167"/>
                </a:lnTo>
                <a:lnTo>
                  <a:pt x="32" y="168"/>
                </a:lnTo>
                <a:lnTo>
                  <a:pt x="31" y="170"/>
                </a:lnTo>
                <a:lnTo>
                  <a:pt x="29" y="170"/>
                </a:lnTo>
                <a:lnTo>
                  <a:pt x="27" y="171"/>
                </a:lnTo>
                <a:lnTo>
                  <a:pt x="27" y="173"/>
                </a:lnTo>
                <a:lnTo>
                  <a:pt x="26" y="173"/>
                </a:lnTo>
                <a:lnTo>
                  <a:pt x="24" y="173"/>
                </a:lnTo>
                <a:lnTo>
                  <a:pt x="23" y="173"/>
                </a:lnTo>
                <a:lnTo>
                  <a:pt x="21" y="171"/>
                </a:lnTo>
                <a:lnTo>
                  <a:pt x="21" y="170"/>
                </a:lnTo>
                <a:lnTo>
                  <a:pt x="19" y="170"/>
                </a:lnTo>
                <a:lnTo>
                  <a:pt x="18" y="170"/>
                </a:lnTo>
                <a:lnTo>
                  <a:pt x="16" y="170"/>
                </a:lnTo>
                <a:lnTo>
                  <a:pt x="16" y="171"/>
                </a:lnTo>
                <a:lnTo>
                  <a:pt x="15" y="171"/>
                </a:lnTo>
                <a:lnTo>
                  <a:pt x="15" y="173"/>
                </a:lnTo>
                <a:lnTo>
                  <a:pt x="13" y="173"/>
                </a:lnTo>
                <a:lnTo>
                  <a:pt x="11" y="173"/>
                </a:lnTo>
                <a:lnTo>
                  <a:pt x="10" y="173"/>
                </a:lnTo>
                <a:lnTo>
                  <a:pt x="8" y="173"/>
                </a:lnTo>
                <a:lnTo>
                  <a:pt x="7" y="173"/>
                </a:lnTo>
                <a:lnTo>
                  <a:pt x="7" y="175"/>
                </a:lnTo>
                <a:lnTo>
                  <a:pt x="5" y="175"/>
                </a:lnTo>
                <a:lnTo>
                  <a:pt x="5" y="173"/>
                </a:lnTo>
                <a:lnTo>
                  <a:pt x="5" y="171"/>
                </a:lnTo>
                <a:lnTo>
                  <a:pt x="5" y="170"/>
                </a:lnTo>
                <a:lnTo>
                  <a:pt x="5" y="167"/>
                </a:lnTo>
                <a:lnTo>
                  <a:pt x="5" y="162"/>
                </a:lnTo>
                <a:lnTo>
                  <a:pt x="5" y="160"/>
                </a:lnTo>
                <a:lnTo>
                  <a:pt x="5" y="159"/>
                </a:lnTo>
                <a:lnTo>
                  <a:pt x="5" y="154"/>
                </a:lnTo>
                <a:lnTo>
                  <a:pt x="5" y="152"/>
                </a:lnTo>
                <a:lnTo>
                  <a:pt x="5" y="151"/>
                </a:lnTo>
                <a:lnTo>
                  <a:pt x="5" y="149"/>
                </a:lnTo>
                <a:lnTo>
                  <a:pt x="5" y="147"/>
                </a:lnTo>
                <a:lnTo>
                  <a:pt x="5" y="146"/>
                </a:lnTo>
                <a:lnTo>
                  <a:pt x="5" y="143"/>
                </a:lnTo>
                <a:lnTo>
                  <a:pt x="5" y="141"/>
                </a:lnTo>
                <a:lnTo>
                  <a:pt x="5" y="139"/>
                </a:lnTo>
                <a:lnTo>
                  <a:pt x="5" y="138"/>
                </a:lnTo>
                <a:lnTo>
                  <a:pt x="5" y="136"/>
                </a:lnTo>
                <a:lnTo>
                  <a:pt x="3" y="136"/>
                </a:lnTo>
                <a:lnTo>
                  <a:pt x="2" y="136"/>
                </a:lnTo>
                <a:lnTo>
                  <a:pt x="0" y="136"/>
                </a:lnTo>
                <a:lnTo>
                  <a:pt x="0" y="135"/>
                </a:lnTo>
                <a:lnTo>
                  <a:pt x="0" y="128"/>
                </a:lnTo>
                <a:lnTo>
                  <a:pt x="0" y="127"/>
                </a:lnTo>
                <a:lnTo>
                  <a:pt x="0" y="123"/>
                </a:lnTo>
                <a:lnTo>
                  <a:pt x="0" y="122"/>
                </a:lnTo>
                <a:lnTo>
                  <a:pt x="0" y="120"/>
                </a:lnTo>
                <a:lnTo>
                  <a:pt x="0" y="119"/>
                </a:lnTo>
                <a:lnTo>
                  <a:pt x="0" y="117"/>
                </a:lnTo>
                <a:lnTo>
                  <a:pt x="0" y="115"/>
                </a:lnTo>
                <a:lnTo>
                  <a:pt x="0" y="114"/>
                </a:lnTo>
                <a:lnTo>
                  <a:pt x="0" y="111"/>
                </a:lnTo>
                <a:lnTo>
                  <a:pt x="0" y="109"/>
                </a:lnTo>
                <a:lnTo>
                  <a:pt x="0" y="107"/>
                </a:lnTo>
                <a:lnTo>
                  <a:pt x="0" y="106"/>
                </a:lnTo>
                <a:lnTo>
                  <a:pt x="0" y="103"/>
                </a:lnTo>
                <a:lnTo>
                  <a:pt x="0" y="101"/>
                </a:lnTo>
                <a:lnTo>
                  <a:pt x="0" y="99"/>
                </a:lnTo>
                <a:lnTo>
                  <a:pt x="0" y="96"/>
                </a:lnTo>
                <a:lnTo>
                  <a:pt x="0" y="95"/>
                </a:lnTo>
                <a:lnTo>
                  <a:pt x="0" y="93"/>
                </a:lnTo>
                <a:lnTo>
                  <a:pt x="0" y="91"/>
                </a:lnTo>
                <a:lnTo>
                  <a:pt x="0" y="90"/>
                </a:lnTo>
                <a:lnTo>
                  <a:pt x="0" y="88"/>
                </a:lnTo>
                <a:lnTo>
                  <a:pt x="0" y="87"/>
                </a:lnTo>
                <a:lnTo>
                  <a:pt x="0" y="85"/>
                </a:lnTo>
                <a:lnTo>
                  <a:pt x="0" y="82"/>
                </a:lnTo>
                <a:lnTo>
                  <a:pt x="0" y="77"/>
                </a:lnTo>
                <a:lnTo>
                  <a:pt x="5" y="77"/>
                </a:lnTo>
                <a:lnTo>
                  <a:pt x="5" y="74"/>
                </a:lnTo>
                <a:lnTo>
                  <a:pt x="5" y="72"/>
                </a:lnTo>
                <a:lnTo>
                  <a:pt x="5" y="71"/>
                </a:lnTo>
                <a:lnTo>
                  <a:pt x="5" y="69"/>
                </a:lnTo>
                <a:lnTo>
                  <a:pt x="7" y="69"/>
                </a:lnTo>
                <a:lnTo>
                  <a:pt x="8" y="69"/>
                </a:lnTo>
                <a:lnTo>
                  <a:pt x="8" y="67"/>
                </a:lnTo>
                <a:lnTo>
                  <a:pt x="8" y="64"/>
                </a:lnTo>
                <a:lnTo>
                  <a:pt x="8" y="63"/>
                </a:lnTo>
                <a:lnTo>
                  <a:pt x="8" y="59"/>
                </a:lnTo>
                <a:lnTo>
                  <a:pt x="13" y="59"/>
                </a:lnTo>
                <a:lnTo>
                  <a:pt x="15" y="59"/>
                </a:lnTo>
                <a:lnTo>
                  <a:pt x="16" y="59"/>
                </a:lnTo>
                <a:lnTo>
                  <a:pt x="18" y="59"/>
                </a:lnTo>
                <a:lnTo>
                  <a:pt x="21" y="59"/>
                </a:lnTo>
                <a:lnTo>
                  <a:pt x="24" y="61"/>
                </a:lnTo>
                <a:lnTo>
                  <a:pt x="26" y="61"/>
                </a:lnTo>
                <a:lnTo>
                  <a:pt x="26" y="56"/>
                </a:lnTo>
                <a:lnTo>
                  <a:pt x="26" y="51"/>
                </a:lnTo>
                <a:lnTo>
                  <a:pt x="26" y="50"/>
                </a:lnTo>
                <a:lnTo>
                  <a:pt x="26" y="43"/>
                </a:lnTo>
                <a:lnTo>
                  <a:pt x="27" y="43"/>
                </a:lnTo>
                <a:lnTo>
                  <a:pt x="31" y="43"/>
                </a:lnTo>
                <a:lnTo>
                  <a:pt x="32" y="43"/>
                </a:lnTo>
                <a:lnTo>
                  <a:pt x="34" y="43"/>
                </a:lnTo>
                <a:lnTo>
                  <a:pt x="35" y="43"/>
                </a:lnTo>
                <a:lnTo>
                  <a:pt x="39" y="43"/>
                </a:lnTo>
                <a:lnTo>
                  <a:pt x="42" y="43"/>
                </a:lnTo>
                <a:lnTo>
                  <a:pt x="43" y="43"/>
                </a:lnTo>
                <a:lnTo>
                  <a:pt x="45" y="43"/>
                </a:lnTo>
                <a:lnTo>
                  <a:pt x="47" y="43"/>
                </a:lnTo>
                <a:lnTo>
                  <a:pt x="47" y="40"/>
                </a:lnTo>
                <a:lnTo>
                  <a:pt x="47" y="39"/>
                </a:lnTo>
                <a:lnTo>
                  <a:pt x="47" y="37"/>
                </a:lnTo>
                <a:lnTo>
                  <a:pt x="47" y="35"/>
                </a:lnTo>
                <a:lnTo>
                  <a:pt x="47" y="34"/>
                </a:lnTo>
                <a:lnTo>
                  <a:pt x="47" y="26"/>
                </a:lnTo>
                <a:lnTo>
                  <a:pt x="47" y="24"/>
                </a:lnTo>
                <a:lnTo>
                  <a:pt x="47" y="23"/>
                </a:lnTo>
                <a:lnTo>
                  <a:pt x="47" y="21"/>
                </a:lnTo>
                <a:lnTo>
                  <a:pt x="47" y="19"/>
                </a:lnTo>
                <a:lnTo>
                  <a:pt x="47" y="18"/>
                </a:lnTo>
                <a:lnTo>
                  <a:pt x="47" y="16"/>
                </a:lnTo>
                <a:lnTo>
                  <a:pt x="47" y="15"/>
                </a:lnTo>
                <a:lnTo>
                  <a:pt x="47" y="8"/>
                </a:lnTo>
                <a:lnTo>
                  <a:pt x="47" y="0"/>
                </a:lnTo>
                <a:lnTo>
                  <a:pt x="51" y="0"/>
                </a:lnTo>
                <a:lnTo>
                  <a:pt x="53" y="0"/>
                </a:lnTo>
                <a:lnTo>
                  <a:pt x="55" y="0"/>
                </a:lnTo>
                <a:lnTo>
                  <a:pt x="59" y="0"/>
                </a:lnTo>
                <a:lnTo>
                  <a:pt x="64" y="0"/>
                </a:lnTo>
                <a:lnTo>
                  <a:pt x="67" y="0"/>
                </a:lnTo>
                <a:lnTo>
                  <a:pt x="71" y="0"/>
                </a:lnTo>
                <a:lnTo>
                  <a:pt x="72" y="0"/>
                </a:lnTo>
                <a:lnTo>
                  <a:pt x="77" y="0"/>
                </a:lnTo>
                <a:lnTo>
                  <a:pt x="82" y="0"/>
                </a:lnTo>
                <a:lnTo>
                  <a:pt x="83" y="0"/>
                </a:lnTo>
                <a:lnTo>
                  <a:pt x="85" y="0"/>
                </a:lnTo>
                <a:lnTo>
                  <a:pt x="90" y="0"/>
                </a:lnTo>
                <a:lnTo>
                  <a:pt x="95" y="0"/>
                </a:lnTo>
                <a:lnTo>
                  <a:pt x="98" y="0"/>
                </a:lnTo>
                <a:lnTo>
                  <a:pt x="99" y="0"/>
                </a:lnTo>
                <a:lnTo>
                  <a:pt x="103" y="0"/>
                </a:lnTo>
                <a:lnTo>
                  <a:pt x="107" y="0"/>
                </a:lnTo>
                <a:lnTo>
                  <a:pt x="109" y="0"/>
                </a:lnTo>
                <a:lnTo>
                  <a:pt x="111" y="0"/>
                </a:lnTo>
                <a:lnTo>
                  <a:pt x="112" y="0"/>
                </a:lnTo>
                <a:lnTo>
                  <a:pt x="114" y="0"/>
                </a:lnTo>
                <a:lnTo>
                  <a:pt x="117" y="0"/>
                </a:lnTo>
                <a:lnTo>
                  <a:pt x="119" y="0"/>
                </a:lnTo>
                <a:lnTo>
                  <a:pt x="122" y="0"/>
                </a:lnTo>
                <a:lnTo>
                  <a:pt x="123" y="0"/>
                </a:lnTo>
                <a:lnTo>
                  <a:pt x="127" y="0"/>
                </a:lnTo>
                <a:lnTo>
                  <a:pt x="128" y="0"/>
                </a:lnTo>
                <a:lnTo>
                  <a:pt x="130" y="0"/>
                </a:lnTo>
                <a:lnTo>
                  <a:pt x="133" y="0"/>
                </a:lnTo>
                <a:lnTo>
                  <a:pt x="136" y="0"/>
                </a:lnTo>
                <a:lnTo>
                  <a:pt x="138" y="0"/>
                </a:lnTo>
                <a:lnTo>
                  <a:pt x="138" y="2"/>
                </a:lnTo>
                <a:lnTo>
                  <a:pt x="138" y="3"/>
                </a:lnTo>
                <a:lnTo>
                  <a:pt x="138" y="7"/>
                </a:lnTo>
                <a:lnTo>
                  <a:pt x="138" y="8"/>
                </a:lnTo>
                <a:lnTo>
                  <a:pt x="138" y="11"/>
                </a:lnTo>
                <a:lnTo>
                  <a:pt x="138" y="13"/>
                </a:lnTo>
                <a:lnTo>
                  <a:pt x="138" y="15"/>
                </a:lnTo>
                <a:lnTo>
                  <a:pt x="138" y="16"/>
                </a:lnTo>
                <a:lnTo>
                  <a:pt x="138" y="18"/>
                </a:lnTo>
                <a:lnTo>
                  <a:pt x="138" y="21"/>
                </a:lnTo>
                <a:lnTo>
                  <a:pt x="139" y="21"/>
                </a:lnTo>
                <a:lnTo>
                  <a:pt x="141" y="21"/>
                </a:lnTo>
                <a:lnTo>
                  <a:pt x="141" y="19"/>
                </a:lnTo>
                <a:lnTo>
                  <a:pt x="141" y="18"/>
                </a:lnTo>
                <a:lnTo>
                  <a:pt x="141" y="19"/>
                </a:lnTo>
                <a:lnTo>
                  <a:pt x="143" y="19"/>
                </a:lnTo>
                <a:lnTo>
                  <a:pt x="143" y="18"/>
                </a:lnTo>
                <a:lnTo>
                  <a:pt x="144" y="18"/>
                </a:lnTo>
                <a:lnTo>
                  <a:pt x="146" y="18"/>
                </a:lnTo>
                <a:lnTo>
                  <a:pt x="147" y="18"/>
                </a:lnTo>
                <a:lnTo>
                  <a:pt x="147" y="16"/>
                </a:lnTo>
                <a:lnTo>
                  <a:pt x="147" y="18"/>
                </a:lnTo>
                <a:lnTo>
                  <a:pt x="147" y="16"/>
                </a:lnTo>
                <a:lnTo>
                  <a:pt x="149" y="16"/>
                </a:lnTo>
                <a:lnTo>
                  <a:pt x="149" y="18"/>
                </a:lnTo>
                <a:lnTo>
                  <a:pt x="149" y="16"/>
                </a:lnTo>
                <a:lnTo>
                  <a:pt x="151" y="16"/>
                </a:lnTo>
                <a:lnTo>
                  <a:pt x="151" y="18"/>
                </a:lnTo>
                <a:lnTo>
                  <a:pt x="152" y="18"/>
                </a:lnTo>
                <a:lnTo>
                  <a:pt x="152" y="16"/>
                </a:lnTo>
                <a:lnTo>
                  <a:pt x="154" y="16"/>
                </a:lnTo>
                <a:lnTo>
                  <a:pt x="155" y="16"/>
                </a:lnTo>
                <a:lnTo>
                  <a:pt x="155" y="18"/>
                </a:lnTo>
                <a:lnTo>
                  <a:pt x="157" y="18"/>
                </a:lnTo>
                <a:lnTo>
                  <a:pt x="157" y="16"/>
                </a:lnTo>
                <a:lnTo>
                  <a:pt x="157" y="15"/>
                </a:lnTo>
                <a:lnTo>
                  <a:pt x="159" y="15"/>
                </a:lnTo>
                <a:lnTo>
                  <a:pt x="159" y="13"/>
                </a:lnTo>
                <a:lnTo>
                  <a:pt x="159" y="15"/>
                </a:lnTo>
                <a:lnTo>
                  <a:pt x="159" y="13"/>
                </a:lnTo>
                <a:lnTo>
                  <a:pt x="160" y="13"/>
                </a:lnTo>
                <a:lnTo>
                  <a:pt x="162" y="13"/>
                </a:lnTo>
                <a:lnTo>
                  <a:pt x="163" y="13"/>
                </a:lnTo>
                <a:lnTo>
                  <a:pt x="163" y="11"/>
                </a:lnTo>
                <a:lnTo>
                  <a:pt x="163" y="13"/>
                </a:lnTo>
                <a:lnTo>
                  <a:pt x="165" y="13"/>
                </a:lnTo>
                <a:lnTo>
                  <a:pt x="165" y="11"/>
                </a:lnTo>
                <a:lnTo>
                  <a:pt x="167" y="11"/>
                </a:lnTo>
                <a:lnTo>
                  <a:pt x="167" y="10"/>
                </a:lnTo>
                <a:lnTo>
                  <a:pt x="167" y="11"/>
                </a:lnTo>
                <a:lnTo>
                  <a:pt x="168" y="10"/>
                </a:lnTo>
                <a:lnTo>
                  <a:pt x="167" y="10"/>
                </a:lnTo>
                <a:lnTo>
                  <a:pt x="168" y="10"/>
                </a:lnTo>
                <a:lnTo>
                  <a:pt x="170" y="10"/>
                </a:lnTo>
                <a:lnTo>
                  <a:pt x="170" y="8"/>
                </a:lnTo>
                <a:lnTo>
                  <a:pt x="170" y="7"/>
                </a:lnTo>
                <a:lnTo>
                  <a:pt x="171" y="7"/>
                </a:lnTo>
                <a:lnTo>
                  <a:pt x="173" y="7"/>
                </a:lnTo>
                <a:lnTo>
                  <a:pt x="175" y="7"/>
                </a:lnTo>
                <a:lnTo>
                  <a:pt x="175" y="5"/>
                </a:lnTo>
                <a:lnTo>
                  <a:pt x="176" y="5"/>
                </a:lnTo>
                <a:close/>
              </a:path>
            </a:pathLst>
          </a:custGeom>
          <a:solidFill>
            <a:srgbClr val="88E2EB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63" name="Freeform 15"/>
          <p:cNvSpPr>
            <a:spLocks/>
          </p:cNvSpPr>
          <p:nvPr/>
        </p:nvSpPr>
        <p:spPr bwMode="auto">
          <a:xfrm>
            <a:off x="4899025" y="5854700"/>
            <a:ext cx="417513" cy="344488"/>
          </a:xfrm>
          <a:custGeom>
            <a:avLst/>
            <a:gdLst/>
            <a:ahLst/>
            <a:cxnLst>
              <a:cxn ang="0">
                <a:pos x="197" y="77"/>
              </a:cxn>
              <a:cxn ang="0">
                <a:pos x="199" y="94"/>
              </a:cxn>
              <a:cxn ang="0">
                <a:pos x="200" y="123"/>
              </a:cxn>
              <a:cxn ang="0">
                <a:pos x="210" y="157"/>
              </a:cxn>
              <a:cxn ang="0">
                <a:pos x="237" y="168"/>
              </a:cxn>
              <a:cxn ang="0">
                <a:pos x="263" y="168"/>
              </a:cxn>
              <a:cxn ang="0">
                <a:pos x="263" y="209"/>
              </a:cxn>
              <a:cxn ang="0">
                <a:pos x="210" y="217"/>
              </a:cxn>
              <a:cxn ang="0">
                <a:pos x="152" y="217"/>
              </a:cxn>
              <a:cxn ang="0">
                <a:pos x="63" y="217"/>
              </a:cxn>
              <a:cxn ang="0">
                <a:pos x="32" y="203"/>
              </a:cxn>
              <a:cxn ang="0">
                <a:pos x="8" y="192"/>
              </a:cxn>
              <a:cxn ang="0">
                <a:pos x="4" y="179"/>
              </a:cxn>
              <a:cxn ang="0">
                <a:pos x="7" y="171"/>
              </a:cxn>
              <a:cxn ang="0">
                <a:pos x="13" y="161"/>
              </a:cxn>
              <a:cxn ang="0">
                <a:pos x="13" y="153"/>
              </a:cxn>
              <a:cxn ang="0">
                <a:pos x="16" y="150"/>
              </a:cxn>
              <a:cxn ang="0">
                <a:pos x="23" y="145"/>
              </a:cxn>
              <a:cxn ang="0">
                <a:pos x="29" y="141"/>
              </a:cxn>
              <a:cxn ang="0">
                <a:pos x="29" y="133"/>
              </a:cxn>
              <a:cxn ang="0">
                <a:pos x="31" y="125"/>
              </a:cxn>
              <a:cxn ang="0">
                <a:pos x="32" y="117"/>
              </a:cxn>
              <a:cxn ang="0">
                <a:pos x="36" y="109"/>
              </a:cxn>
              <a:cxn ang="0">
                <a:pos x="39" y="102"/>
              </a:cxn>
              <a:cxn ang="0">
                <a:pos x="48" y="104"/>
              </a:cxn>
              <a:cxn ang="0">
                <a:pos x="55" y="99"/>
              </a:cxn>
              <a:cxn ang="0">
                <a:pos x="60" y="99"/>
              </a:cxn>
              <a:cxn ang="0">
                <a:pos x="64" y="94"/>
              </a:cxn>
              <a:cxn ang="0">
                <a:pos x="72" y="93"/>
              </a:cxn>
              <a:cxn ang="0">
                <a:pos x="79" y="93"/>
              </a:cxn>
              <a:cxn ang="0">
                <a:pos x="82" y="88"/>
              </a:cxn>
              <a:cxn ang="0">
                <a:pos x="88" y="83"/>
              </a:cxn>
              <a:cxn ang="0">
                <a:pos x="95" y="75"/>
              </a:cxn>
              <a:cxn ang="0">
                <a:pos x="100" y="70"/>
              </a:cxn>
              <a:cxn ang="0">
                <a:pos x="103" y="67"/>
              </a:cxn>
              <a:cxn ang="0">
                <a:pos x="106" y="59"/>
              </a:cxn>
              <a:cxn ang="0">
                <a:pos x="109" y="51"/>
              </a:cxn>
              <a:cxn ang="0">
                <a:pos x="104" y="46"/>
              </a:cxn>
              <a:cxn ang="0">
                <a:pos x="100" y="38"/>
              </a:cxn>
              <a:cxn ang="0">
                <a:pos x="103" y="33"/>
              </a:cxn>
              <a:cxn ang="0">
                <a:pos x="106" y="33"/>
              </a:cxn>
              <a:cxn ang="0">
                <a:pos x="109" y="30"/>
              </a:cxn>
              <a:cxn ang="0">
                <a:pos x="116" y="25"/>
              </a:cxn>
              <a:cxn ang="0">
                <a:pos x="117" y="16"/>
              </a:cxn>
              <a:cxn ang="0">
                <a:pos x="120" y="13"/>
              </a:cxn>
              <a:cxn ang="0">
                <a:pos x="130" y="13"/>
              </a:cxn>
              <a:cxn ang="0">
                <a:pos x="132" y="8"/>
              </a:cxn>
              <a:cxn ang="0">
                <a:pos x="140" y="8"/>
              </a:cxn>
              <a:cxn ang="0">
                <a:pos x="141" y="5"/>
              </a:cxn>
              <a:cxn ang="0">
                <a:pos x="146" y="0"/>
              </a:cxn>
              <a:cxn ang="0">
                <a:pos x="149" y="3"/>
              </a:cxn>
              <a:cxn ang="0">
                <a:pos x="154" y="6"/>
              </a:cxn>
              <a:cxn ang="0">
                <a:pos x="159" y="11"/>
              </a:cxn>
              <a:cxn ang="0">
                <a:pos x="159" y="17"/>
              </a:cxn>
              <a:cxn ang="0">
                <a:pos x="156" y="24"/>
              </a:cxn>
              <a:cxn ang="0">
                <a:pos x="162" y="27"/>
              </a:cxn>
              <a:cxn ang="0">
                <a:pos x="165" y="33"/>
              </a:cxn>
              <a:cxn ang="0">
                <a:pos x="168" y="40"/>
              </a:cxn>
              <a:cxn ang="0">
                <a:pos x="172" y="43"/>
              </a:cxn>
              <a:cxn ang="0">
                <a:pos x="173" y="45"/>
              </a:cxn>
              <a:cxn ang="0">
                <a:pos x="173" y="49"/>
              </a:cxn>
              <a:cxn ang="0">
                <a:pos x="181" y="54"/>
              </a:cxn>
              <a:cxn ang="0">
                <a:pos x="188" y="57"/>
              </a:cxn>
            </a:cxnLst>
            <a:rect l="0" t="0" r="r" b="b"/>
            <a:pathLst>
              <a:path w="263" h="217">
                <a:moveTo>
                  <a:pt x="194" y="62"/>
                </a:moveTo>
                <a:lnTo>
                  <a:pt x="194" y="65"/>
                </a:lnTo>
                <a:lnTo>
                  <a:pt x="194" y="67"/>
                </a:lnTo>
                <a:lnTo>
                  <a:pt x="194" y="70"/>
                </a:lnTo>
                <a:lnTo>
                  <a:pt x="197" y="70"/>
                </a:lnTo>
                <a:lnTo>
                  <a:pt x="197" y="73"/>
                </a:lnTo>
                <a:lnTo>
                  <a:pt x="197" y="75"/>
                </a:lnTo>
                <a:lnTo>
                  <a:pt x="197" y="77"/>
                </a:lnTo>
                <a:lnTo>
                  <a:pt x="197" y="78"/>
                </a:lnTo>
                <a:lnTo>
                  <a:pt x="197" y="81"/>
                </a:lnTo>
                <a:lnTo>
                  <a:pt x="197" y="83"/>
                </a:lnTo>
                <a:lnTo>
                  <a:pt x="197" y="86"/>
                </a:lnTo>
                <a:lnTo>
                  <a:pt x="197" y="88"/>
                </a:lnTo>
                <a:lnTo>
                  <a:pt x="197" y="91"/>
                </a:lnTo>
                <a:lnTo>
                  <a:pt x="199" y="91"/>
                </a:lnTo>
                <a:lnTo>
                  <a:pt x="199" y="94"/>
                </a:lnTo>
                <a:lnTo>
                  <a:pt x="199" y="104"/>
                </a:lnTo>
                <a:lnTo>
                  <a:pt x="199" y="107"/>
                </a:lnTo>
                <a:lnTo>
                  <a:pt x="199" y="110"/>
                </a:lnTo>
                <a:lnTo>
                  <a:pt x="199" y="115"/>
                </a:lnTo>
                <a:lnTo>
                  <a:pt x="199" y="118"/>
                </a:lnTo>
                <a:lnTo>
                  <a:pt x="199" y="121"/>
                </a:lnTo>
                <a:lnTo>
                  <a:pt x="199" y="123"/>
                </a:lnTo>
                <a:lnTo>
                  <a:pt x="200" y="123"/>
                </a:lnTo>
                <a:lnTo>
                  <a:pt x="205" y="123"/>
                </a:lnTo>
                <a:lnTo>
                  <a:pt x="208" y="123"/>
                </a:lnTo>
                <a:lnTo>
                  <a:pt x="210" y="123"/>
                </a:lnTo>
                <a:lnTo>
                  <a:pt x="210" y="142"/>
                </a:lnTo>
                <a:lnTo>
                  <a:pt x="210" y="144"/>
                </a:lnTo>
                <a:lnTo>
                  <a:pt x="210" y="147"/>
                </a:lnTo>
                <a:lnTo>
                  <a:pt x="210" y="155"/>
                </a:lnTo>
                <a:lnTo>
                  <a:pt x="210" y="157"/>
                </a:lnTo>
                <a:lnTo>
                  <a:pt x="210" y="161"/>
                </a:lnTo>
                <a:lnTo>
                  <a:pt x="210" y="163"/>
                </a:lnTo>
                <a:lnTo>
                  <a:pt x="210" y="168"/>
                </a:lnTo>
                <a:lnTo>
                  <a:pt x="220" y="168"/>
                </a:lnTo>
                <a:lnTo>
                  <a:pt x="226" y="168"/>
                </a:lnTo>
                <a:lnTo>
                  <a:pt x="232" y="168"/>
                </a:lnTo>
                <a:lnTo>
                  <a:pt x="236" y="168"/>
                </a:lnTo>
                <a:lnTo>
                  <a:pt x="237" y="168"/>
                </a:lnTo>
                <a:lnTo>
                  <a:pt x="239" y="168"/>
                </a:lnTo>
                <a:lnTo>
                  <a:pt x="244" y="168"/>
                </a:lnTo>
                <a:lnTo>
                  <a:pt x="245" y="168"/>
                </a:lnTo>
                <a:lnTo>
                  <a:pt x="248" y="168"/>
                </a:lnTo>
                <a:lnTo>
                  <a:pt x="250" y="168"/>
                </a:lnTo>
                <a:lnTo>
                  <a:pt x="253" y="168"/>
                </a:lnTo>
                <a:lnTo>
                  <a:pt x="255" y="168"/>
                </a:lnTo>
                <a:lnTo>
                  <a:pt x="263" y="168"/>
                </a:lnTo>
                <a:lnTo>
                  <a:pt x="263" y="174"/>
                </a:lnTo>
                <a:lnTo>
                  <a:pt x="263" y="179"/>
                </a:lnTo>
                <a:lnTo>
                  <a:pt x="263" y="184"/>
                </a:lnTo>
                <a:lnTo>
                  <a:pt x="263" y="187"/>
                </a:lnTo>
                <a:lnTo>
                  <a:pt x="263" y="193"/>
                </a:lnTo>
                <a:lnTo>
                  <a:pt x="263" y="198"/>
                </a:lnTo>
                <a:lnTo>
                  <a:pt x="263" y="205"/>
                </a:lnTo>
                <a:lnTo>
                  <a:pt x="263" y="209"/>
                </a:lnTo>
                <a:lnTo>
                  <a:pt x="263" y="213"/>
                </a:lnTo>
                <a:lnTo>
                  <a:pt x="263" y="217"/>
                </a:lnTo>
                <a:lnTo>
                  <a:pt x="245" y="217"/>
                </a:lnTo>
                <a:lnTo>
                  <a:pt x="240" y="217"/>
                </a:lnTo>
                <a:lnTo>
                  <a:pt x="236" y="217"/>
                </a:lnTo>
                <a:lnTo>
                  <a:pt x="224" y="217"/>
                </a:lnTo>
                <a:lnTo>
                  <a:pt x="221" y="217"/>
                </a:lnTo>
                <a:lnTo>
                  <a:pt x="210" y="217"/>
                </a:lnTo>
                <a:lnTo>
                  <a:pt x="208" y="217"/>
                </a:lnTo>
                <a:lnTo>
                  <a:pt x="200" y="217"/>
                </a:lnTo>
                <a:lnTo>
                  <a:pt x="199" y="217"/>
                </a:lnTo>
                <a:lnTo>
                  <a:pt x="192" y="217"/>
                </a:lnTo>
                <a:lnTo>
                  <a:pt x="164" y="217"/>
                </a:lnTo>
                <a:lnTo>
                  <a:pt x="160" y="217"/>
                </a:lnTo>
                <a:lnTo>
                  <a:pt x="154" y="217"/>
                </a:lnTo>
                <a:lnTo>
                  <a:pt x="152" y="217"/>
                </a:lnTo>
                <a:lnTo>
                  <a:pt x="140" y="217"/>
                </a:lnTo>
                <a:lnTo>
                  <a:pt x="136" y="217"/>
                </a:lnTo>
                <a:lnTo>
                  <a:pt x="127" y="217"/>
                </a:lnTo>
                <a:lnTo>
                  <a:pt x="108" y="217"/>
                </a:lnTo>
                <a:lnTo>
                  <a:pt x="90" y="217"/>
                </a:lnTo>
                <a:lnTo>
                  <a:pt x="84" y="217"/>
                </a:lnTo>
                <a:lnTo>
                  <a:pt x="66" y="217"/>
                </a:lnTo>
                <a:lnTo>
                  <a:pt x="63" y="217"/>
                </a:lnTo>
                <a:lnTo>
                  <a:pt x="61" y="217"/>
                </a:lnTo>
                <a:lnTo>
                  <a:pt x="56" y="217"/>
                </a:lnTo>
                <a:lnTo>
                  <a:pt x="42" y="217"/>
                </a:lnTo>
                <a:lnTo>
                  <a:pt x="39" y="217"/>
                </a:lnTo>
                <a:lnTo>
                  <a:pt x="32" y="217"/>
                </a:lnTo>
                <a:lnTo>
                  <a:pt x="32" y="213"/>
                </a:lnTo>
                <a:lnTo>
                  <a:pt x="32" y="211"/>
                </a:lnTo>
                <a:lnTo>
                  <a:pt x="32" y="203"/>
                </a:lnTo>
                <a:lnTo>
                  <a:pt x="32" y="197"/>
                </a:lnTo>
                <a:lnTo>
                  <a:pt x="26" y="197"/>
                </a:lnTo>
                <a:lnTo>
                  <a:pt x="23" y="197"/>
                </a:lnTo>
                <a:lnTo>
                  <a:pt x="21" y="197"/>
                </a:lnTo>
                <a:lnTo>
                  <a:pt x="18" y="197"/>
                </a:lnTo>
                <a:lnTo>
                  <a:pt x="16" y="197"/>
                </a:lnTo>
                <a:lnTo>
                  <a:pt x="8" y="197"/>
                </a:lnTo>
                <a:lnTo>
                  <a:pt x="8" y="192"/>
                </a:lnTo>
                <a:lnTo>
                  <a:pt x="5" y="192"/>
                </a:lnTo>
                <a:lnTo>
                  <a:pt x="5" y="185"/>
                </a:lnTo>
                <a:lnTo>
                  <a:pt x="5" y="181"/>
                </a:lnTo>
                <a:lnTo>
                  <a:pt x="4" y="181"/>
                </a:lnTo>
                <a:lnTo>
                  <a:pt x="0" y="181"/>
                </a:lnTo>
                <a:lnTo>
                  <a:pt x="0" y="179"/>
                </a:lnTo>
                <a:lnTo>
                  <a:pt x="2" y="179"/>
                </a:lnTo>
                <a:lnTo>
                  <a:pt x="4" y="179"/>
                </a:lnTo>
                <a:lnTo>
                  <a:pt x="4" y="177"/>
                </a:lnTo>
                <a:lnTo>
                  <a:pt x="5" y="177"/>
                </a:lnTo>
                <a:lnTo>
                  <a:pt x="5" y="176"/>
                </a:lnTo>
                <a:lnTo>
                  <a:pt x="7" y="176"/>
                </a:lnTo>
                <a:lnTo>
                  <a:pt x="8" y="174"/>
                </a:lnTo>
                <a:lnTo>
                  <a:pt x="8" y="173"/>
                </a:lnTo>
                <a:lnTo>
                  <a:pt x="7" y="173"/>
                </a:lnTo>
                <a:lnTo>
                  <a:pt x="7" y="171"/>
                </a:lnTo>
                <a:lnTo>
                  <a:pt x="8" y="171"/>
                </a:lnTo>
                <a:lnTo>
                  <a:pt x="8" y="169"/>
                </a:lnTo>
                <a:lnTo>
                  <a:pt x="10" y="168"/>
                </a:lnTo>
                <a:lnTo>
                  <a:pt x="12" y="166"/>
                </a:lnTo>
                <a:lnTo>
                  <a:pt x="12" y="165"/>
                </a:lnTo>
                <a:lnTo>
                  <a:pt x="12" y="163"/>
                </a:lnTo>
                <a:lnTo>
                  <a:pt x="12" y="161"/>
                </a:lnTo>
                <a:lnTo>
                  <a:pt x="13" y="161"/>
                </a:lnTo>
                <a:lnTo>
                  <a:pt x="12" y="160"/>
                </a:lnTo>
                <a:lnTo>
                  <a:pt x="12" y="158"/>
                </a:lnTo>
                <a:lnTo>
                  <a:pt x="13" y="158"/>
                </a:lnTo>
                <a:lnTo>
                  <a:pt x="13" y="160"/>
                </a:lnTo>
                <a:lnTo>
                  <a:pt x="13" y="158"/>
                </a:lnTo>
                <a:lnTo>
                  <a:pt x="13" y="157"/>
                </a:lnTo>
                <a:lnTo>
                  <a:pt x="13" y="155"/>
                </a:lnTo>
                <a:lnTo>
                  <a:pt x="13" y="153"/>
                </a:lnTo>
                <a:lnTo>
                  <a:pt x="13" y="152"/>
                </a:lnTo>
                <a:lnTo>
                  <a:pt x="12" y="152"/>
                </a:lnTo>
                <a:lnTo>
                  <a:pt x="12" y="150"/>
                </a:lnTo>
                <a:lnTo>
                  <a:pt x="13" y="150"/>
                </a:lnTo>
                <a:lnTo>
                  <a:pt x="15" y="150"/>
                </a:lnTo>
                <a:lnTo>
                  <a:pt x="15" y="152"/>
                </a:lnTo>
                <a:lnTo>
                  <a:pt x="16" y="152"/>
                </a:lnTo>
                <a:lnTo>
                  <a:pt x="16" y="150"/>
                </a:lnTo>
                <a:lnTo>
                  <a:pt x="15" y="150"/>
                </a:lnTo>
                <a:lnTo>
                  <a:pt x="15" y="149"/>
                </a:lnTo>
                <a:lnTo>
                  <a:pt x="16" y="149"/>
                </a:lnTo>
                <a:lnTo>
                  <a:pt x="16" y="147"/>
                </a:lnTo>
                <a:lnTo>
                  <a:pt x="18" y="147"/>
                </a:lnTo>
                <a:lnTo>
                  <a:pt x="20" y="147"/>
                </a:lnTo>
                <a:lnTo>
                  <a:pt x="21" y="147"/>
                </a:lnTo>
                <a:lnTo>
                  <a:pt x="23" y="145"/>
                </a:lnTo>
                <a:lnTo>
                  <a:pt x="24" y="145"/>
                </a:lnTo>
                <a:lnTo>
                  <a:pt x="24" y="144"/>
                </a:lnTo>
                <a:lnTo>
                  <a:pt x="26" y="144"/>
                </a:lnTo>
                <a:lnTo>
                  <a:pt x="28" y="144"/>
                </a:lnTo>
                <a:lnTo>
                  <a:pt x="29" y="144"/>
                </a:lnTo>
                <a:lnTo>
                  <a:pt x="31" y="142"/>
                </a:lnTo>
                <a:lnTo>
                  <a:pt x="29" y="142"/>
                </a:lnTo>
                <a:lnTo>
                  <a:pt x="29" y="141"/>
                </a:lnTo>
                <a:lnTo>
                  <a:pt x="29" y="139"/>
                </a:lnTo>
                <a:lnTo>
                  <a:pt x="28" y="139"/>
                </a:lnTo>
                <a:lnTo>
                  <a:pt x="29" y="137"/>
                </a:lnTo>
                <a:lnTo>
                  <a:pt x="29" y="136"/>
                </a:lnTo>
                <a:lnTo>
                  <a:pt x="29" y="134"/>
                </a:lnTo>
                <a:lnTo>
                  <a:pt x="31" y="134"/>
                </a:lnTo>
                <a:lnTo>
                  <a:pt x="29" y="134"/>
                </a:lnTo>
                <a:lnTo>
                  <a:pt x="29" y="133"/>
                </a:lnTo>
                <a:lnTo>
                  <a:pt x="31" y="133"/>
                </a:lnTo>
                <a:lnTo>
                  <a:pt x="32" y="133"/>
                </a:lnTo>
                <a:lnTo>
                  <a:pt x="32" y="131"/>
                </a:lnTo>
                <a:lnTo>
                  <a:pt x="31" y="131"/>
                </a:lnTo>
                <a:lnTo>
                  <a:pt x="31" y="129"/>
                </a:lnTo>
                <a:lnTo>
                  <a:pt x="31" y="128"/>
                </a:lnTo>
                <a:lnTo>
                  <a:pt x="31" y="126"/>
                </a:lnTo>
                <a:lnTo>
                  <a:pt x="31" y="125"/>
                </a:lnTo>
                <a:lnTo>
                  <a:pt x="31" y="123"/>
                </a:lnTo>
                <a:lnTo>
                  <a:pt x="32" y="123"/>
                </a:lnTo>
                <a:lnTo>
                  <a:pt x="32" y="121"/>
                </a:lnTo>
                <a:lnTo>
                  <a:pt x="32" y="120"/>
                </a:lnTo>
                <a:lnTo>
                  <a:pt x="34" y="120"/>
                </a:lnTo>
                <a:lnTo>
                  <a:pt x="34" y="118"/>
                </a:lnTo>
                <a:lnTo>
                  <a:pt x="34" y="117"/>
                </a:lnTo>
                <a:lnTo>
                  <a:pt x="32" y="117"/>
                </a:lnTo>
                <a:lnTo>
                  <a:pt x="32" y="115"/>
                </a:lnTo>
                <a:lnTo>
                  <a:pt x="34" y="113"/>
                </a:lnTo>
                <a:lnTo>
                  <a:pt x="32" y="113"/>
                </a:lnTo>
                <a:lnTo>
                  <a:pt x="32" y="112"/>
                </a:lnTo>
                <a:lnTo>
                  <a:pt x="32" y="110"/>
                </a:lnTo>
                <a:lnTo>
                  <a:pt x="34" y="110"/>
                </a:lnTo>
                <a:lnTo>
                  <a:pt x="36" y="110"/>
                </a:lnTo>
                <a:lnTo>
                  <a:pt x="36" y="109"/>
                </a:lnTo>
                <a:lnTo>
                  <a:pt x="36" y="110"/>
                </a:lnTo>
                <a:lnTo>
                  <a:pt x="36" y="109"/>
                </a:lnTo>
                <a:lnTo>
                  <a:pt x="37" y="109"/>
                </a:lnTo>
                <a:lnTo>
                  <a:pt x="39" y="109"/>
                </a:lnTo>
                <a:lnTo>
                  <a:pt x="39" y="107"/>
                </a:lnTo>
                <a:lnTo>
                  <a:pt x="39" y="105"/>
                </a:lnTo>
                <a:lnTo>
                  <a:pt x="39" y="104"/>
                </a:lnTo>
                <a:lnTo>
                  <a:pt x="39" y="102"/>
                </a:lnTo>
                <a:lnTo>
                  <a:pt x="40" y="102"/>
                </a:lnTo>
                <a:lnTo>
                  <a:pt x="42" y="102"/>
                </a:lnTo>
                <a:lnTo>
                  <a:pt x="44" y="104"/>
                </a:lnTo>
                <a:lnTo>
                  <a:pt x="45" y="104"/>
                </a:lnTo>
                <a:lnTo>
                  <a:pt x="45" y="102"/>
                </a:lnTo>
                <a:lnTo>
                  <a:pt x="47" y="102"/>
                </a:lnTo>
                <a:lnTo>
                  <a:pt x="48" y="102"/>
                </a:lnTo>
                <a:lnTo>
                  <a:pt x="48" y="104"/>
                </a:lnTo>
                <a:lnTo>
                  <a:pt x="50" y="104"/>
                </a:lnTo>
                <a:lnTo>
                  <a:pt x="50" y="102"/>
                </a:lnTo>
                <a:lnTo>
                  <a:pt x="52" y="102"/>
                </a:lnTo>
                <a:lnTo>
                  <a:pt x="53" y="101"/>
                </a:lnTo>
                <a:lnTo>
                  <a:pt x="55" y="101"/>
                </a:lnTo>
                <a:lnTo>
                  <a:pt x="55" y="99"/>
                </a:lnTo>
                <a:lnTo>
                  <a:pt x="56" y="99"/>
                </a:lnTo>
                <a:lnTo>
                  <a:pt x="55" y="99"/>
                </a:lnTo>
                <a:lnTo>
                  <a:pt x="55" y="97"/>
                </a:lnTo>
                <a:lnTo>
                  <a:pt x="55" y="96"/>
                </a:lnTo>
                <a:lnTo>
                  <a:pt x="56" y="97"/>
                </a:lnTo>
                <a:lnTo>
                  <a:pt x="56" y="99"/>
                </a:lnTo>
                <a:lnTo>
                  <a:pt x="56" y="97"/>
                </a:lnTo>
                <a:lnTo>
                  <a:pt x="56" y="99"/>
                </a:lnTo>
                <a:lnTo>
                  <a:pt x="58" y="99"/>
                </a:lnTo>
                <a:lnTo>
                  <a:pt x="60" y="99"/>
                </a:lnTo>
                <a:lnTo>
                  <a:pt x="61" y="99"/>
                </a:lnTo>
                <a:lnTo>
                  <a:pt x="61" y="97"/>
                </a:lnTo>
                <a:lnTo>
                  <a:pt x="61" y="96"/>
                </a:lnTo>
                <a:lnTo>
                  <a:pt x="63" y="96"/>
                </a:lnTo>
                <a:lnTo>
                  <a:pt x="63" y="97"/>
                </a:lnTo>
                <a:lnTo>
                  <a:pt x="63" y="96"/>
                </a:lnTo>
                <a:lnTo>
                  <a:pt x="64" y="96"/>
                </a:lnTo>
                <a:lnTo>
                  <a:pt x="64" y="94"/>
                </a:lnTo>
                <a:lnTo>
                  <a:pt x="66" y="94"/>
                </a:lnTo>
                <a:lnTo>
                  <a:pt x="68" y="94"/>
                </a:lnTo>
                <a:lnTo>
                  <a:pt x="68" y="93"/>
                </a:lnTo>
                <a:lnTo>
                  <a:pt x="69" y="93"/>
                </a:lnTo>
                <a:lnTo>
                  <a:pt x="71" y="93"/>
                </a:lnTo>
                <a:lnTo>
                  <a:pt x="71" y="91"/>
                </a:lnTo>
                <a:lnTo>
                  <a:pt x="72" y="91"/>
                </a:lnTo>
                <a:lnTo>
                  <a:pt x="72" y="93"/>
                </a:lnTo>
                <a:lnTo>
                  <a:pt x="72" y="94"/>
                </a:lnTo>
                <a:lnTo>
                  <a:pt x="74" y="94"/>
                </a:lnTo>
                <a:lnTo>
                  <a:pt x="74" y="93"/>
                </a:lnTo>
                <a:lnTo>
                  <a:pt x="76" y="93"/>
                </a:lnTo>
                <a:lnTo>
                  <a:pt x="77" y="93"/>
                </a:lnTo>
                <a:lnTo>
                  <a:pt x="77" y="91"/>
                </a:lnTo>
                <a:lnTo>
                  <a:pt x="79" y="91"/>
                </a:lnTo>
                <a:lnTo>
                  <a:pt x="79" y="93"/>
                </a:lnTo>
                <a:lnTo>
                  <a:pt x="80" y="93"/>
                </a:lnTo>
                <a:lnTo>
                  <a:pt x="80" y="91"/>
                </a:lnTo>
                <a:lnTo>
                  <a:pt x="79" y="89"/>
                </a:lnTo>
                <a:lnTo>
                  <a:pt x="80" y="89"/>
                </a:lnTo>
                <a:lnTo>
                  <a:pt x="80" y="91"/>
                </a:lnTo>
                <a:lnTo>
                  <a:pt x="82" y="91"/>
                </a:lnTo>
                <a:lnTo>
                  <a:pt x="82" y="89"/>
                </a:lnTo>
                <a:lnTo>
                  <a:pt x="82" y="88"/>
                </a:lnTo>
                <a:lnTo>
                  <a:pt x="80" y="86"/>
                </a:lnTo>
                <a:lnTo>
                  <a:pt x="82" y="86"/>
                </a:lnTo>
                <a:lnTo>
                  <a:pt x="84" y="86"/>
                </a:lnTo>
                <a:lnTo>
                  <a:pt x="84" y="85"/>
                </a:lnTo>
                <a:lnTo>
                  <a:pt x="85" y="85"/>
                </a:lnTo>
                <a:lnTo>
                  <a:pt x="85" y="83"/>
                </a:lnTo>
                <a:lnTo>
                  <a:pt x="87" y="83"/>
                </a:lnTo>
                <a:lnTo>
                  <a:pt x="88" y="83"/>
                </a:lnTo>
                <a:lnTo>
                  <a:pt x="88" y="81"/>
                </a:lnTo>
                <a:lnTo>
                  <a:pt x="88" y="80"/>
                </a:lnTo>
                <a:lnTo>
                  <a:pt x="90" y="78"/>
                </a:lnTo>
                <a:lnTo>
                  <a:pt x="92" y="78"/>
                </a:lnTo>
                <a:lnTo>
                  <a:pt x="92" y="77"/>
                </a:lnTo>
                <a:lnTo>
                  <a:pt x="93" y="77"/>
                </a:lnTo>
                <a:lnTo>
                  <a:pt x="93" y="75"/>
                </a:lnTo>
                <a:lnTo>
                  <a:pt x="95" y="75"/>
                </a:lnTo>
                <a:lnTo>
                  <a:pt x="96" y="75"/>
                </a:lnTo>
                <a:lnTo>
                  <a:pt x="96" y="73"/>
                </a:lnTo>
                <a:lnTo>
                  <a:pt x="96" y="72"/>
                </a:lnTo>
                <a:lnTo>
                  <a:pt x="98" y="72"/>
                </a:lnTo>
                <a:lnTo>
                  <a:pt x="100" y="72"/>
                </a:lnTo>
                <a:lnTo>
                  <a:pt x="100" y="70"/>
                </a:lnTo>
                <a:lnTo>
                  <a:pt x="98" y="70"/>
                </a:lnTo>
                <a:lnTo>
                  <a:pt x="100" y="70"/>
                </a:lnTo>
                <a:lnTo>
                  <a:pt x="101" y="70"/>
                </a:lnTo>
                <a:lnTo>
                  <a:pt x="101" y="69"/>
                </a:lnTo>
                <a:lnTo>
                  <a:pt x="101" y="67"/>
                </a:lnTo>
                <a:lnTo>
                  <a:pt x="103" y="67"/>
                </a:lnTo>
                <a:lnTo>
                  <a:pt x="103" y="69"/>
                </a:lnTo>
                <a:lnTo>
                  <a:pt x="104" y="69"/>
                </a:lnTo>
                <a:lnTo>
                  <a:pt x="104" y="67"/>
                </a:lnTo>
                <a:lnTo>
                  <a:pt x="103" y="67"/>
                </a:lnTo>
                <a:lnTo>
                  <a:pt x="104" y="67"/>
                </a:lnTo>
                <a:lnTo>
                  <a:pt x="104" y="65"/>
                </a:lnTo>
                <a:lnTo>
                  <a:pt x="103" y="64"/>
                </a:lnTo>
                <a:lnTo>
                  <a:pt x="104" y="64"/>
                </a:lnTo>
                <a:lnTo>
                  <a:pt x="104" y="62"/>
                </a:lnTo>
                <a:lnTo>
                  <a:pt x="104" y="61"/>
                </a:lnTo>
                <a:lnTo>
                  <a:pt x="106" y="61"/>
                </a:lnTo>
                <a:lnTo>
                  <a:pt x="106" y="59"/>
                </a:lnTo>
                <a:lnTo>
                  <a:pt x="108" y="59"/>
                </a:lnTo>
                <a:lnTo>
                  <a:pt x="108" y="57"/>
                </a:lnTo>
                <a:lnTo>
                  <a:pt x="108" y="56"/>
                </a:lnTo>
                <a:lnTo>
                  <a:pt x="108" y="54"/>
                </a:lnTo>
                <a:lnTo>
                  <a:pt x="109" y="54"/>
                </a:lnTo>
                <a:lnTo>
                  <a:pt x="111" y="53"/>
                </a:lnTo>
                <a:lnTo>
                  <a:pt x="109" y="53"/>
                </a:lnTo>
                <a:lnTo>
                  <a:pt x="109" y="51"/>
                </a:lnTo>
                <a:lnTo>
                  <a:pt x="111" y="51"/>
                </a:lnTo>
                <a:lnTo>
                  <a:pt x="111" y="49"/>
                </a:lnTo>
                <a:lnTo>
                  <a:pt x="109" y="49"/>
                </a:lnTo>
                <a:lnTo>
                  <a:pt x="109" y="48"/>
                </a:lnTo>
                <a:lnTo>
                  <a:pt x="108" y="48"/>
                </a:lnTo>
                <a:lnTo>
                  <a:pt x="106" y="48"/>
                </a:lnTo>
                <a:lnTo>
                  <a:pt x="106" y="46"/>
                </a:lnTo>
                <a:lnTo>
                  <a:pt x="104" y="46"/>
                </a:lnTo>
                <a:lnTo>
                  <a:pt x="103" y="45"/>
                </a:lnTo>
                <a:lnTo>
                  <a:pt x="101" y="45"/>
                </a:lnTo>
                <a:lnTo>
                  <a:pt x="101" y="43"/>
                </a:lnTo>
                <a:lnTo>
                  <a:pt x="103" y="41"/>
                </a:lnTo>
                <a:lnTo>
                  <a:pt x="103" y="40"/>
                </a:lnTo>
                <a:lnTo>
                  <a:pt x="101" y="40"/>
                </a:lnTo>
                <a:lnTo>
                  <a:pt x="100" y="40"/>
                </a:lnTo>
                <a:lnTo>
                  <a:pt x="100" y="38"/>
                </a:lnTo>
                <a:lnTo>
                  <a:pt x="101" y="38"/>
                </a:lnTo>
                <a:lnTo>
                  <a:pt x="103" y="38"/>
                </a:lnTo>
                <a:lnTo>
                  <a:pt x="103" y="37"/>
                </a:lnTo>
                <a:lnTo>
                  <a:pt x="104" y="37"/>
                </a:lnTo>
                <a:lnTo>
                  <a:pt x="103" y="35"/>
                </a:lnTo>
                <a:lnTo>
                  <a:pt x="101" y="35"/>
                </a:lnTo>
                <a:lnTo>
                  <a:pt x="101" y="33"/>
                </a:lnTo>
                <a:lnTo>
                  <a:pt x="103" y="33"/>
                </a:lnTo>
                <a:lnTo>
                  <a:pt x="103" y="32"/>
                </a:lnTo>
                <a:lnTo>
                  <a:pt x="104" y="33"/>
                </a:lnTo>
                <a:lnTo>
                  <a:pt x="106" y="33"/>
                </a:lnTo>
                <a:lnTo>
                  <a:pt x="106" y="32"/>
                </a:lnTo>
                <a:lnTo>
                  <a:pt x="104" y="32"/>
                </a:lnTo>
                <a:lnTo>
                  <a:pt x="106" y="30"/>
                </a:lnTo>
                <a:lnTo>
                  <a:pt x="106" y="32"/>
                </a:lnTo>
                <a:lnTo>
                  <a:pt x="106" y="33"/>
                </a:lnTo>
                <a:lnTo>
                  <a:pt x="108" y="33"/>
                </a:lnTo>
                <a:lnTo>
                  <a:pt x="108" y="32"/>
                </a:lnTo>
                <a:lnTo>
                  <a:pt x="108" y="30"/>
                </a:lnTo>
                <a:lnTo>
                  <a:pt x="109" y="30"/>
                </a:lnTo>
                <a:lnTo>
                  <a:pt x="109" y="32"/>
                </a:lnTo>
                <a:lnTo>
                  <a:pt x="111" y="32"/>
                </a:lnTo>
                <a:lnTo>
                  <a:pt x="111" y="30"/>
                </a:lnTo>
                <a:lnTo>
                  <a:pt x="109" y="30"/>
                </a:lnTo>
                <a:lnTo>
                  <a:pt x="109" y="29"/>
                </a:lnTo>
                <a:lnTo>
                  <a:pt x="111" y="29"/>
                </a:lnTo>
                <a:lnTo>
                  <a:pt x="112" y="27"/>
                </a:lnTo>
                <a:lnTo>
                  <a:pt x="112" y="25"/>
                </a:lnTo>
                <a:lnTo>
                  <a:pt x="114" y="25"/>
                </a:lnTo>
                <a:lnTo>
                  <a:pt x="116" y="25"/>
                </a:lnTo>
                <a:lnTo>
                  <a:pt x="116" y="24"/>
                </a:lnTo>
                <a:lnTo>
                  <a:pt x="116" y="25"/>
                </a:lnTo>
                <a:lnTo>
                  <a:pt x="117" y="24"/>
                </a:lnTo>
                <a:lnTo>
                  <a:pt x="117" y="22"/>
                </a:lnTo>
                <a:lnTo>
                  <a:pt x="117" y="21"/>
                </a:lnTo>
                <a:lnTo>
                  <a:pt x="117" y="19"/>
                </a:lnTo>
                <a:lnTo>
                  <a:pt x="117" y="17"/>
                </a:lnTo>
                <a:lnTo>
                  <a:pt x="116" y="17"/>
                </a:lnTo>
                <a:lnTo>
                  <a:pt x="116" y="16"/>
                </a:lnTo>
                <a:lnTo>
                  <a:pt x="117" y="16"/>
                </a:lnTo>
                <a:lnTo>
                  <a:pt x="117" y="17"/>
                </a:lnTo>
                <a:lnTo>
                  <a:pt x="119" y="17"/>
                </a:lnTo>
                <a:lnTo>
                  <a:pt x="120" y="16"/>
                </a:lnTo>
                <a:lnTo>
                  <a:pt x="120" y="17"/>
                </a:lnTo>
                <a:lnTo>
                  <a:pt x="122" y="17"/>
                </a:lnTo>
                <a:lnTo>
                  <a:pt x="122" y="16"/>
                </a:lnTo>
                <a:lnTo>
                  <a:pt x="120" y="14"/>
                </a:lnTo>
                <a:lnTo>
                  <a:pt x="120" y="13"/>
                </a:lnTo>
                <a:lnTo>
                  <a:pt x="122" y="11"/>
                </a:lnTo>
                <a:lnTo>
                  <a:pt x="124" y="13"/>
                </a:lnTo>
                <a:lnTo>
                  <a:pt x="125" y="13"/>
                </a:lnTo>
                <a:lnTo>
                  <a:pt x="125" y="11"/>
                </a:lnTo>
                <a:lnTo>
                  <a:pt x="127" y="11"/>
                </a:lnTo>
                <a:lnTo>
                  <a:pt x="128" y="11"/>
                </a:lnTo>
                <a:lnTo>
                  <a:pt x="128" y="13"/>
                </a:lnTo>
                <a:lnTo>
                  <a:pt x="130" y="13"/>
                </a:lnTo>
                <a:lnTo>
                  <a:pt x="130" y="11"/>
                </a:lnTo>
                <a:lnTo>
                  <a:pt x="132" y="11"/>
                </a:lnTo>
                <a:lnTo>
                  <a:pt x="132" y="9"/>
                </a:lnTo>
                <a:lnTo>
                  <a:pt x="130" y="9"/>
                </a:lnTo>
                <a:lnTo>
                  <a:pt x="128" y="9"/>
                </a:lnTo>
                <a:lnTo>
                  <a:pt x="128" y="8"/>
                </a:lnTo>
                <a:lnTo>
                  <a:pt x="130" y="8"/>
                </a:lnTo>
                <a:lnTo>
                  <a:pt x="132" y="8"/>
                </a:lnTo>
                <a:lnTo>
                  <a:pt x="132" y="9"/>
                </a:lnTo>
                <a:lnTo>
                  <a:pt x="133" y="9"/>
                </a:lnTo>
                <a:lnTo>
                  <a:pt x="135" y="11"/>
                </a:lnTo>
                <a:lnTo>
                  <a:pt x="135" y="9"/>
                </a:lnTo>
                <a:lnTo>
                  <a:pt x="135" y="8"/>
                </a:lnTo>
                <a:lnTo>
                  <a:pt x="136" y="8"/>
                </a:lnTo>
                <a:lnTo>
                  <a:pt x="138" y="8"/>
                </a:lnTo>
                <a:lnTo>
                  <a:pt x="140" y="8"/>
                </a:lnTo>
                <a:lnTo>
                  <a:pt x="138" y="8"/>
                </a:lnTo>
                <a:lnTo>
                  <a:pt x="138" y="6"/>
                </a:lnTo>
                <a:lnTo>
                  <a:pt x="136" y="6"/>
                </a:lnTo>
                <a:lnTo>
                  <a:pt x="136" y="5"/>
                </a:lnTo>
                <a:lnTo>
                  <a:pt x="138" y="5"/>
                </a:lnTo>
                <a:lnTo>
                  <a:pt x="140" y="6"/>
                </a:lnTo>
                <a:lnTo>
                  <a:pt x="141" y="6"/>
                </a:lnTo>
                <a:lnTo>
                  <a:pt x="141" y="5"/>
                </a:lnTo>
                <a:lnTo>
                  <a:pt x="141" y="3"/>
                </a:lnTo>
                <a:lnTo>
                  <a:pt x="141" y="1"/>
                </a:lnTo>
                <a:lnTo>
                  <a:pt x="143" y="1"/>
                </a:lnTo>
                <a:lnTo>
                  <a:pt x="143" y="3"/>
                </a:lnTo>
                <a:lnTo>
                  <a:pt x="144" y="3"/>
                </a:lnTo>
                <a:lnTo>
                  <a:pt x="144" y="1"/>
                </a:lnTo>
                <a:lnTo>
                  <a:pt x="144" y="0"/>
                </a:lnTo>
                <a:lnTo>
                  <a:pt x="146" y="0"/>
                </a:lnTo>
                <a:lnTo>
                  <a:pt x="146" y="1"/>
                </a:lnTo>
                <a:lnTo>
                  <a:pt x="146" y="0"/>
                </a:lnTo>
                <a:lnTo>
                  <a:pt x="148" y="0"/>
                </a:lnTo>
                <a:lnTo>
                  <a:pt x="149" y="0"/>
                </a:lnTo>
                <a:lnTo>
                  <a:pt x="151" y="0"/>
                </a:lnTo>
                <a:lnTo>
                  <a:pt x="149" y="0"/>
                </a:lnTo>
                <a:lnTo>
                  <a:pt x="149" y="1"/>
                </a:lnTo>
                <a:lnTo>
                  <a:pt x="149" y="3"/>
                </a:lnTo>
                <a:lnTo>
                  <a:pt x="148" y="3"/>
                </a:lnTo>
                <a:lnTo>
                  <a:pt x="148" y="5"/>
                </a:lnTo>
                <a:lnTo>
                  <a:pt x="149" y="5"/>
                </a:lnTo>
                <a:lnTo>
                  <a:pt x="151" y="6"/>
                </a:lnTo>
                <a:lnTo>
                  <a:pt x="152" y="6"/>
                </a:lnTo>
                <a:lnTo>
                  <a:pt x="152" y="5"/>
                </a:lnTo>
                <a:lnTo>
                  <a:pt x="154" y="5"/>
                </a:lnTo>
                <a:lnTo>
                  <a:pt x="154" y="6"/>
                </a:lnTo>
                <a:lnTo>
                  <a:pt x="156" y="6"/>
                </a:lnTo>
                <a:lnTo>
                  <a:pt x="156" y="8"/>
                </a:lnTo>
                <a:lnTo>
                  <a:pt x="157" y="8"/>
                </a:lnTo>
                <a:lnTo>
                  <a:pt x="157" y="9"/>
                </a:lnTo>
                <a:lnTo>
                  <a:pt x="159" y="9"/>
                </a:lnTo>
                <a:lnTo>
                  <a:pt x="160" y="9"/>
                </a:lnTo>
                <a:lnTo>
                  <a:pt x="160" y="11"/>
                </a:lnTo>
                <a:lnTo>
                  <a:pt x="159" y="11"/>
                </a:lnTo>
                <a:lnTo>
                  <a:pt x="159" y="13"/>
                </a:lnTo>
                <a:lnTo>
                  <a:pt x="157" y="13"/>
                </a:lnTo>
                <a:lnTo>
                  <a:pt x="156" y="13"/>
                </a:lnTo>
                <a:lnTo>
                  <a:pt x="156" y="14"/>
                </a:lnTo>
                <a:lnTo>
                  <a:pt x="156" y="16"/>
                </a:lnTo>
                <a:lnTo>
                  <a:pt x="156" y="17"/>
                </a:lnTo>
                <a:lnTo>
                  <a:pt x="157" y="17"/>
                </a:lnTo>
                <a:lnTo>
                  <a:pt x="159" y="17"/>
                </a:lnTo>
                <a:lnTo>
                  <a:pt x="159" y="19"/>
                </a:lnTo>
                <a:lnTo>
                  <a:pt x="157" y="19"/>
                </a:lnTo>
                <a:lnTo>
                  <a:pt x="157" y="21"/>
                </a:lnTo>
                <a:lnTo>
                  <a:pt x="156" y="21"/>
                </a:lnTo>
                <a:lnTo>
                  <a:pt x="157" y="21"/>
                </a:lnTo>
                <a:lnTo>
                  <a:pt x="157" y="22"/>
                </a:lnTo>
                <a:lnTo>
                  <a:pt x="157" y="24"/>
                </a:lnTo>
                <a:lnTo>
                  <a:pt x="156" y="24"/>
                </a:lnTo>
                <a:lnTo>
                  <a:pt x="156" y="25"/>
                </a:lnTo>
                <a:lnTo>
                  <a:pt x="156" y="27"/>
                </a:lnTo>
                <a:lnTo>
                  <a:pt x="157" y="27"/>
                </a:lnTo>
                <a:lnTo>
                  <a:pt x="159" y="27"/>
                </a:lnTo>
                <a:lnTo>
                  <a:pt x="159" y="29"/>
                </a:lnTo>
                <a:lnTo>
                  <a:pt x="160" y="29"/>
                </a:lnTo>
                <a:lnTo>
                  <a:pt x="160" y="27"/>
                </a:lnTo>
                <a:lnTo>
                  <a:pt x="162" y="27"/>
                </a:lnTo>
                <a:lnTo>
                  <a:pt x="162" y="29"/>
                </a:lnTo>
                <a:lnTo>
                  <a:pt x="164" y="29"/>
                </a:lnTo>
                <a:lnTo>
                  <a:pt x="164" y="30"/>
                </a:lnTo>
                <a:lnTo>
                  <a:pt x="164" y="32"/>
                </a:lnTo>
                <a:lnTo>
                  <a:pt x="165" y="32"/>
                </a:lnTo>
                <a:lnTo>
                  <a:pt x="167" y="32"/>
                </a:lnTo>
                <a:lnTo>
                  <a:pt x="167" y="33"/>
                </a:lnTo>
                <a:lnTo>
                  <a:pt x="165" y="33"/>
                </a:lnTo>
                <a:lnTo>
                  <a:pt x="165" y="35"/>
                </a:lnTo>
                <a:lnTo>
                  <a:pt x="167" y="35"/>
                </a:lnTo>
                <a:lnTo>
                  <a:pt x="167" y="37"/>
                </a:lnTo>
                <a:lnTo>
                  <a:pt x="168" y="37"/>
                </a:lnTo>
                <a:lnTo>
                  <a:pt x="168" y="38"/>
                </a:lnTo>
                <a:lnTo>
                  <a:pt x="167" y="38"/>
                </a:lnTo>
                <a:lnTo>
                  <a:pt x="167" y="40"/>
                </a:lnTo>
                <a:lnTo>
                  <a:pt x="168" y="40"/>
                </a:lnTo>
                <a:lnTo>
                  <a:pt x="168" y="41"/>
                </a:lnTo>
                <a:lnTo>
                  <a:pt x="170" y="41"/>
                </a:lnTo>
                <a:lnTo>
                  <a:pt x="170" y="40"/>
                </a:lnTo>
                <a:lnTo>
                  <a:pt x="172" y="40"/>
                </a:lnTo>
                <a:lnTo>
                  <a:pt x="170" y="40"/>
                </a:lnTo>
                <a:lnTo>
                  <a:pt x="170" y="41"/>
                </a:lnTo>
                <a:lnTo>
                  <a:pt x="170" y="43"/>
                </a:lnTo>
                <a:lnTo>
                  <a:pt x="172" y="43"/>
                </a:lnTo>
                <a:lnTo>
                  <a:pt x="172" y="41"/>
                </a:lnTo>
                <a:lnTo>
                  <a:pt x="173" y="41"/>
                </a:lnTo>
                <a:lnTo>
                  <a:pt x="173" y="40"/>
                </a:lnTo>
                <a:lnTo>
                  <a:pt x="175" y="40"/>
                </a:lnTo>
                <a:lnTo>
                  <a:pt x="175" y="41"/>
                </a:lnTo>
                <a:lnTo>
                  <a:pt x="173" y="41"/>
                </a:lnTo>
                <a:lnTo>
                  <a:pt x="173" y="43"/>
                </a:lnTo>
                <a:lnTo>
                  <a:pt x="173" y="45"/>
                </a:lnTo>
                <a:lnTo>
                  <a:pt x="172" y="45"/>
                </a:lnTo>
                <a:lnTo>
                  <a:pt x="172" y="43"/>
                </a:lnTo>
                <a:lnTo>
                  <a:pt x="170" y="45"/>
                </a:lnTo>
                <a:lnTo>
                  <a:pt x="170" y="46"/>
                </a:lnTo>
                <a:lnTo>
                  <a:pt x="172" y="46"/>
                </a:lnTo>
                <a:lnTo>
                  <a:pt x="172" y="48"/>
                </a:lnTo>
                <a:lnTo>
                  <a:pt x="173" y="48"/>
                </a:lnTo>
                <a:lnTo>
                  <a:pt x="173" y="49"/>
                </a:lnTo>
                <a:lnTo>
                  <a:pt x="173" y="51"/>
                </a:lnTo>
                <a:lnTo>
                  <a:pt x="175" y="51"/>
                </a:lnTo>
                <a:lnTo>
                  <a:pt x="176" y="51"/>
                </a:lnTo>
                <a:lnTo>
                  <a:pt x="176" y="53"/>
                </a:lnTo>
                <a:lnTo>
                  <a:pt x="178" y="53"/>
                </a:lnTo>
                <a:lnTo>
                  <a:pt x="180" y="53"/>
                </a:lnTo>
                <a:lnTo>
                  <a:pt x="181" y="53"/>
                </a:lnTo>
                <a:lnTo>
                  <a:pt x="181" y="54"/>
                </a:lnTo>
                <a:lnTo>
                  <a:pt x="181" y="56"/>
                </a:lnTo>
                <a:lnTo>
                  <a:pt x="183" y="56"/>
                </a:lnTo>
                <a:lnTo>
                  <a:pt x="184" y="56"/>
                </a:lnTo>
                <a:lnTo>
                  <a:pt x="184" y="57"/>
                </a:lnTo>
                <a:lnTo>
                  <a:pt x="186" y="57"/>
                </a:lnTo>
                <a:lnTo>
                  <a:pt x="186" y="59"/>
                </a:lnTo>
                <a:lnTo>
                  <a:pt x="188" y="59"/>
                </a:lnTo>
                <a:lnTo>
                  <a:pt x="188" y="57"/>
                </a:lnTo>
                <a:lnTo>
                  <a:pt x="188" y="59"/>
                </a:lnTo>
                <a:lnTo>
                  <a:pt x="189" y="59"/>
                </a:lnTo>
                <a:lnTo>
                  <a:pt x="189" y="61"/>
                </a:lnTo>
                <a:lnTo>
                  <a:pt x="189" y="62"/>
                </a:lnTo>
                <a:lnTo>
                  <a:pt x="192" y="62"/>
                </a:lnTo>
                <a:lnTo>
                  <a:pt x="194" y="62"/>
                </a:lnTo>
                <a:close/>
              </a:path>
            </a:pathLst>
          </a:custGeom>
          <a:solidFill>
            <a:srgbClr val="823070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64" name="Freeform 16"/>
          <p:cNvSpPr>
            <a:spLocks/>
          </p:cNvSpPr>
          <p:nvPr/>
        </p:nvSpPr>
        <p:spPr bwMode="auto">
          <a:xfrm>
            <a:off x="4638675" y="5062538"/>
            <a:ext cx="393700" cy="325438"/>
          </a:xfrm>
          <a:custGeom>
            <a:avLst/>
            <a:gdLst/>
            <a:ahLst/>
            <a:cxnLst>
              <a:cxn ang="0">
                <a:pos x="225" y="13"/>
              </a:cxn>
              <a:cxn ang="0">
                <a:pos x="248" y="14"/>
              </a:cxn>
              <a:cxn ang="0">
                <a:pos x="248" y="46"/>
              </a:cxn>
              <a:cxn ang="0">
                <a:pos x="248" y="67"/>
              </a:cxn>
              <a:cxn ang="0">
                <a:pos x="235" y="73"/>
              </a:cxn>
              <a:cxn ang="0">
                <a:pos x="225" y="91"/>
              </a:cxn>
              <a:cxn ang="0">
                <a:pos x="209" y="97"/>
              </a:cxn>
              <a:cxn ang="0">
                <a:pos x="201" y="112"/>
              </a:cxn>
              <a:cxn ang="0">
                <a:pos x="201" y="129"/>
              </a:cxn>
              <a:cxn ang="0">
                <a:pos x="201" y="147"/>
              </a:cxn>
              <a:cxn ang="0">
                <a:pos x="203" y="166"/>
              </a:cxn>
              <a:cxn ang="0">
                <a:pos x="206" y="179"/>
              </a:cxn>
              <a:cxn ang="0">
                <a:pos x="206" y="201"/>
              </a:cxn>
              <a:cxn ang="0">
                <a:pos x="198" y="201"/>
              </a:cxn>
              <a:cxn ang="0">
                <a:pos x="187" y="201"/>
              </a:cxn>
              <a:cxn ang="0">
                <a:pos x="177" y="197"/>
              </a:cxn>
              <a:cxn ang="0">
                <a:pos x="168" y="192"/>
              </a:cxn>
              <a:cxn ang="0">
                <a:pos x="161" y="187"/>
              </a:cxn>
              <a:cxn ang="0">
                <a:pos x="160" y="171"/>
              </a:cxn>
              <a:cxn ang="0">
                <a:pos x="156" y="165"/>
              </a:cxn>
              <a:cxn ang="0">
                <a:pos x="153" y="150"/>
              </a:cxn>
              <a:cxn ang="0">
                <a:pos x="150" y="139"/>
              </a:cxn>
              <a:cxn ang="0">
                <a:pos x="153" y="126"/>
              </a:cxn>
              <a:cxn ang="0">
                <a:pos x="150" y="113"/>
              </a:cxn>
              <a:cxn ang="0">
                <a:pos x="150" y="93"/>
              </a:cxn>
              <a:cxn ang="0">
                <a:pos x="137" y="91"/>
              </a:cxn>
              <a:cxn ang="0">
                <a:pos x="124" y="81"/>
              </a:cxn>
              <a:cxn ang="0">
                <a:pos x="105" y="86"/>
              </a:cxn>
              <a:cxn ang="0">
                <a:pos x="89" y="97"/>
              </a:cxn>
              <a:cxn ang="0">
                <a:pos x="86" y="109"/>
              </a:cxn>
              <a:cxn ang="0">
                <a:pos x="81" y="110"/>
              </a:cxn>
              <a:cxn ang="0">
                <a:pos x="75" y="104"/>
              </a:cxn>
              <a:cxn ang="0">
                <a:pos x="80" y="113"/>
              </a:cxn>
              <a:cxn ang="0">
                <a:pos x="81" y="120"/>
              </a:cxn>
              <a:cxn ang="0">
                <a:pos x="89" y="125"/>
              </a:cxn>
              <a:cxn ang="0">
                <a:pos x="89" y="139"/>
              </a:cxn>
              <a:cxn ang="0">
                <a:pos x="102" y="142"/>
              </a:cxn>
              <a:cxn ang="0">
                <a:pos x="104" y="145"/>
              </a:cxn>
              <a:cxn ang="0">
                <a:pos x="107" y="152"/>
              </a:cxn>
              <a:cxn ang="0">
                <a:pos x="107" y="166"/>
              </a:cxn>
              <a:cxn ang="0">
                <a:pos x="84" y="168"/>
              </a:cxn>
              <a:cxn ang="0">
                <a:pos x="64" y="166"/>
              </a:cxn>
              <a:cxn ang="0">
                <a:pos x="27" y="166"/>
              </a:cxn>
              <a:cxn ang="0">
                <a:pos x="8" y="163"/>
              </a:cxn>
              <a:cxn ang="0">
                <a:pos x="4" y="136"/>
              </a:cxn>
              <a:cxn ang="0">
                <a:pos x="4" y="112"/>
              </a:cxn>
              <a:cxn ang="0">
                <a:pos x="8" y="97"/>
              </a:cxn>
              <a:cxn ang="0">
                <a:pos x="20" y="93"/>
              </a:cxn>
              <a:cxn ang="0">
                <a:pos x="38" y="88"/>
              </a:cxn>
              <a:cxn ang="0">
                <a:pos x="22" y="81"/>
              </a:cxn>
              <a:cxn ang="0">
                <a:pos x="11" y="81"/>
              </a:cxn>
              <a:cxn ang="0">
                <a:pos x="0" y="78"/>
              </a:cxn>
              <a:cxn ang="0">
                <a:pos x="0" y="59"/>
              </a:cxn>
              <a:cxn ang="0">
                <a:pos x="3" y="25"/>
              </a:cxn>
              <a:cxn ang="0">
                <a:pos x="12" y="13"/>
              </a:cxn>
              <a:cxn ang="0">
                <a:pos x="40" y="13"/>
              </a:cxn>
              <a:cxn ang="0">
                <a:pos x="56" y="13"/>
              </a:cxn>
              <a:cxn ang="0">
                <a:pos x="81" y="13"/>
              </a:cxn>
              <a:cxn ang="0">
                <a:pos x="102" y="5"/>
              </a:cxn>
              <a:cxn ang="0">
                <a:pos x="128" y="0"/>
              </a:cxn>
              <a:cxn ang="0">
                <a:pos x="152" y="0"/>
              </a:cxn>
              <a:cxn ang="0">
                <a:pos x="163" y="9"/>
              </a:cxn>
              <a:cxn ang="0">
                <a:pos x="187" y="13"/>
              </a:cxn>
            </a:cxnLst>
            <a:rect l="0" t="0" r="r" b="b"/>
            <a:pathLst>
              <a:path w="248" h="205">
                <a:moveTo>
                  <a:pt x="195" y="13"/>
                </a:moveTo>
                <a:lnTo>
                  <a:pt x="200" y="13"/>
                </a:lnTo>
                <a:lnTo>
                  <a:pt x="201" y="13"/>
                </a:lnTo>
                <a:lnTo>
                  <a:pt x="204" y="13"/>
                </a:lnTo>
                <a:lnTo>
                  <a:pt x="209" y="13"/>
                </a:lnTo>
                <a:lnTo>
                  <a:pt x="212" y="13"/>
                </a:lnTo>
                <a:lnTo>
                  <a:pt x="217" y="13"/>
                </a:lnTo>
                <a:lnTo>
                  <a:pt x="222" y="13"/>
                </a:lnTo>
                <a:lnTo>
                  <a:pt x="225" y="13"/>
                </a:lnTo>
                <a:lnTo>
                  <a:pt x="228" y="13"/>
                </a:lnTo>
                <a:lnTo>
                  <a:pt x="230" y="13"/>
                </a:lnTo>
                <a:lnTo>
                  <a:pt x="235" y="13"/>
                </a:lnTo>
                <a:lnTo>
                  <a:pt x="238" y="13"/>
                </a:lnTo>
                <a:lnTo>
                  <a:pt x="240" y="13"/>
                </a:lnTo>
                <a:lnTo>
                  <a:pt x="243" y="13"/>
                </a:lnTo>
                <a:lnTo>
                  <a:pt x="246" y="13"/>
                </a:lnTo>
                <a:lnTo>
                  <a:pt x="248" y="13"/>
                </a:lnTo>
                <a:lnTo>
                  <a:pt x="248" y="14"/>
                </a:lnTo>
                <a:lnTo>
                  <a:pt x="248" y="16"/>
                </a:lnTo>
                <a:lnTo>
                  <a:pt x="248" y="17"/>
                </a:lnTo>
                <a:lnTo>
                  <a:pt x="248" y="19"/>
                </a:lnTo>
                <a:lnTo>
                  <a:pt x="248" y="21"/>
                </a:lnTo>
                <a:lnTo>
                  <a:pt x="248" y="22"/>
                </a:lnTo>
                <a:lnTo>
                  <a:pt x="248" y="30"/>
                </a:lnTo>
                <a:lnTo>
                  <a:pt x="248" y="38"/>
                </a:lnTo>
                <a:lnTo>
                  <a:pt x="248" y="45"/>
                </a:lnTo>
                <a:lnTo>
                  <a:pt x="248" y="46"/>
                </a:lnTo>
                <a:lnTo>
                  <a:pt x="248" y="48"/>
                </a:lnTo>
                <a:lnTo>
                  <a:pt x="248" y="49"/>
                </a:lnTo>
                <a:lnTo>
                  <a:pt x="248" y="51"/>
                </a:lnTo>
                <a:lnTo>
                  <a:pt x="248" y="53"/>
                </a:lnTo>
                <a:lnTo>
                  <a:pt x="248" y="54"/>
                </a:lnTo>
                <a:lnTo>
                  <a:pt x="248" y="56"/>
                </a:lnTo>
                <a:lnTo>
                  <a:pt x="248" y="64"/>
                </a:lnTo>
                <a:lnTo>
                  <a:pt x="248" y="65"/>
                </a:lnTo>
                <a:lnTo>
                  <a:pt x="248" y="67"/>
                </a:lnTo>
                <a:lnTo>
                  <a:pt x="248" y="69"/>
                </a:lnTo>
                <a:lnTo>
                  <a:pt x="248" y="70"/>
                </a:lnTo>
                <a:lnTo>
                  <a:pt x="248" y="73"/>
                </a:lnTo>
                <a:lnTo>
                  <a:pt x="246" y="73"/>
                </a:lnTo>
                <a:lnTo>
                  <a:pt x="244" y="73"/>
                </a:lnTo>
                <a:lnTo>
                  <a:pt x="243" y="73"/>
                </a:lnTo>
                <a:lnTo>
                  <a:pt x="240" y="73"/>
                </a:lnTo>
                <a:lnTo>
                  <a:pt x="236" y="73"/>
                </a:lnTo>
                <a:lnTo>
                  <a:pt x="235" y="73"/>
                </a:lnTo>
                <a:lnTo>
                  <a:pt x="233" y="73"/>
                </a:lnTo>
                <a:lnTo>
                  <a:pt x="232" y="73"/>
                </a:lnTo>
                <a:lnTo>
                  <a:pt x="228" y="73"/>
                </a:lnTo>
                <a:lnTo>
                  <a:pt x="227" y="73"/>
                </a:lnTo>
                <a:lnTo>
                  <a:pt x="227" y="80"/>
                </a:lnTo>
                <a:lnTo>
                  <a:pt x="227" y="81"/>
                </a:lnTo>
                <a:lnTo>
                  <a:pt x="227" y="86"/>
                </a:lnTo>
                <a:lnTo>
                  <a:pt x="227" y="91"/>
                </a:lnTo>
                <a:lnTo>
                  <a:pt x="225" y="91"/>
                </a:lnTo>
                <a:lnTo>
                  <a:pt x="222" y="89"/>
                </a:lnTo>
                <a:lnTo>
                  <a:pt x="219" y="89"/>
                </a:lnTo>
                <a:lnTo>
                  <a:pt x="217" y="89"/>
                </a:lnTo>
                <a:lnTo>
                  <a:pt x="216" y="89"/>
                </a:lnTo>
                <a:lnTo>
                  <a:pt x="214" y="89"/>
                </a:lnTo>
                <a:lnTo>
                  <a:pt x="209" y="89"/>
                </a:lnTo>
                <a:lnTo>
                  <a:pt x="209" y="93"/>
                </a:lnTo>
                <a:lnTo>
                  <a:pt x="209" y="94"/>
                </a:lnTo>
                <a:lnTo>
                  <a:pt x="209" y="97"/>
                </a:lnTo>
                <a:lnTo>
                  <a:pt x="209" y="99"/>
                </a:lnTo>
                <a:lnTo>
                  <a:pt x="208" y="99"/>
                </a:lnTo>
                <a:lnTo>
                  <a:pt x="206" y="99"/>
                </a:lnTo>
                <a:lnTo>
                  <a:pt x="206" y="101"/>
                </a:lnTo>
                <a:lnTo>
                  <a:pt x="206" y="102"/>
                </a:lnTo>
                <a:lnTo>
                  <a:pt x="206" y="104"/>
                </a:lnTo>
                <a:lnTo>
                  <a:pt x="206" y="107"/>
                </a:lnTo>
                <a:lnTo>
                  <a:pt x="201" y="107"/>
                </a:lnTo>
                <a:lnTo>
                  <a:pt x="201" y="112"/>
                </a:lnTo>
                <a:lnTo>
                  <a:pt x="201" y="115"/>
                </a:lnTo>
                <a:lnTo>
                  <a:pt x="201" y="117"/>
                </a:lnTo>
                <a:lnTo>
                  <a:pt x="201" y="118"/>
                </a:lnTo>
                <a:lnTo>
                  <a:pt x="201" y="120"/>
                </a:lnTo>
                <a:lnTo>
                  <a:pt x="201" y="121"/>
                </a:lnTo>
                <a:lnTo>
                  <a:pt x="201" y="123"/>
                </a:lnTo>
                <a:lnTo>
                  <a:pt x="201" y="125"/>
                </a:lnTo>
                <a:lnTo>
                  <a:pt x="201" y="126"/>
                </a:lnTo>
                <a:lnTo>
                  <a:pt x="201" y="129"/>
                </a:lnTo>
                <a:lnTo>
                  <a:pt x="201" y="131"/>
                </a:lnTo>
                <a:lnTo>
                  <a:pt x="201" y="133"/>
                </a:lnTo>
                <a:lnTo>
                  <a:pt x="201" y="136"/>
                </a:lnTo>
                <a:lnTo>
                  <a:pt x="201" y="137"/>
                </a:lnTo>
                <a:lnTo>
                  <a:pt x="201" y="139"/>
                </a:lnTo>
                <a:lnTo>
                  <a:pt x="201" y="141"/>
                </a:lnTo>
                <a:lnTo>
                  <a:pt x="201" y="144"/>
                </a:lnTo>
                <a:lnTo>
                  <a:pt x="201" y="145"/>
                </a:lnTo>
                <a:lnTo>
                  <a:pt x="201" y="147"/>
                </a:lnTo>
                <a:lnTo>
                  <a:pt x="201" y="149"/>
                </a:lnTo>
                <a:lnTo>
                  <a:pt x="201" y="150"/>
                </a:lnTo>
                <a:lnTo>
                  <a:pt x="201" y="152"/>
                </a:lnTo>
                <a:lnTo>
                  <a:pt x="201" y="153"/>
                </a:lnTo>
                <a:lnTo>
                  <a:pt x="201" y="157"/>
                </a:lnTo>
                <a:lnTo>
                  <a:pt x="201" y="158"/>
                </a:lnTo>
                <a:lnTo>
                  <a:pt x="201" y="165"/>
                </a:lnTo>
                <a:lnTo>
                  <a:pt x="201" y="166"/>
                </a:lnTo>
                <a:lnTo>
                  <a:pt x="203" y="166"/>
                </a:lnTo>
                <a:lnTo>
                  <a:pt x="204" y="166"/>
                </a:lnTo>
                <a:lnTo>
                  <a:pt x="206" y="166"/>
                </a:lnTo>
                <a:lnTo>
                  <a:pt x="206" y="168"/>
                </a:lnTo>
                <a:lnTo>
                  <a:pt x="206" y="169"/>
                </a:lnTo>
                <a:lnTo>
                  <a:pt x="206" y="171"/>
                </a:lnTo>
                <a:lnTo>
                  <a:pt x="206" y="173"/>
                </a:lnTo>
                <a:lnTo>
                  <a:pt x="206" y="176"/>
                </a:lnTo>
                <a:lnTo>
                  <a:pt x="206" y="177"/>
                </a:lnTo>
                <a:lnTo>
                  <a:pt x="206" y="179"/>
                </a:lnTo>
                <a:lnTo>
                  <a:pt x="206" y="181"/>
                </a:lnTo>
                <a:lnTo>
                  <a:pt x="206" y="182"/>
                </a:lnTo>
                <a:lnTo>
                  <a:pt x="206" y="184"/>
                </a:lnTo>
                <a:lnTo>
                  <a:pt x="206" y="189"/>
                </a:lnTo>
                <a:lnTo>
                  <a:pt x="206" y="190"/>
                </a:lnTo>
                <a:lnTo>
                  <a:pt x="206" y="192"/>
                </a:lnTo>
                <a:lnTo>
                  <a:pt x="206" y="197"/>
                </a:lnTo>
                <a:lnTo>
                  <a:pt x="206" y="200"/>
                </a:lnTo>
                <a:lnTo>
                  <a:pt x="206" y="201"/>
                </a:lnTo>
                <a:lnTo>
                  <a:pt x="206" y="203"/>
                </a:lnTo>
                <a:lnTo>
                  <a:pt x="204" y="203"/>
                </a:lnTo>
                <a:lnTo>
                  <a:pt x="204" y="205"/>
                </a:lnTo>
                <a:lnTo>
                  <a:pt x="204" y="203"/>
                </a:lnTo>
                <a:lnTo>
                  <a:pt x="203" y="203"/>
                </a:lnTo>
                <a:lnTo>
                  <a:pt x="201" y="203"/>
                </a:lnTo>
                <a:lnTo>
                  <a:pt x="201" y="201"/>
                </a:lnTo>
                <a:lnTo>
                  <a:pt x="200" y="201"/>
                </a:lnTo>
                <a:lnTo>
                  <a:pt x="198" y="201"/>
                </a:lnTo>
                <a:lnTo>
                  <a:pt x="196" y="201"/>
                </a:lnTo>
                <a:lnTo>
                  <a:pt x="195" y="201"/>
                </a:lnTo>
                <a:lnTo>
                  <a:pt x="195" y="200"/>
                </a:lnTo>
                <a:lnTo>
                  <a:pt x="193" y="200"/>
                </a:lnTo>
                <a:lnTo>
                  <a:pt x="192" y="200"/>
                </a:lnTo>
                <a:lnTo>
                  <a:pt x="190" y="200"/>
                </a:lnTo>
                <a:lnTo>
                  <a:pt x="190" y="201"/>
                </a:lnTo>
                <a:lnTo>
                  <a:pt x="188" y="201"/>
                </a:lnTo>
                <a:lnTo>
                  <a:pt x="187" y="201"/>
                </a:lnTo>
                <a:lnTo>
                  <a:pt x="187" y="200"/>
                </a:lnTo>
                <a:lnTo>
                  <a:pt x="185" y="200"/>
                </a:lnTo>
                <a:lnTo>
                  <a:pt x="184" y="200"/>
                </a:lnTo>
                <a:lnTo>
                  <a:pt x="184" y="198"/>
                </a:lnTo>
                <a:lnTo>
                  <a:pt x="182" y="198"/>
                </a:lnTo>
                <a:lnTo>
                  <a:pt x="180" y="198"/>
                </a:lnTo>
                <a:lnTo>
                  <a:pt x="179" y="198"/>
                </a:lnTo>
                <a:lnTo>
                  <a:pt x="179" y="197"/>
                </a:lnTo>
                <a:lnTo>
                  <a:pt x="177" y="197"/>
                </a:lnTo>
                <a:lnTo>
                  <a:pt x="176" y="197"/>
                </a:lnTo>
                <a:lnTo>
                  <a:pt x="174" y="197"/>
                </a:lnTo>
                <a:lnTo>
                  <a:pt x="172" y="197"/>
                </a:lnTo>
                <a:lnTo>
                  <a:pt x="171" y="197"/>
                </a:lnTo>
                <a:lnTo>
                  <a:pt x="169" y="197"/>
                </a:lnTo>
                <a:lnTo>
                  <a:pt x="169" y="195"/>
                </a:lnTo>
                <a:lnTo>
                  <a:pt x="168" y="195"/>
                </a:lnTo>
                <a:lnTo>
                  <a:pt x="168" y="193"/>
                </a:lnTo>
                <a:lnTo>
                  <a:pt x="168" y="192"/>
                </a:lnTo>
                <a:lnTo>
                  <a:pt x="168" y="190"/>
                </a:lnTo>
                <a:lnTo>
                  <a:pt x="168" y="189"/>
                </a:lnTo>
                <a:lnTo>
                  <a:pt x="166" y="189"/>
                </a:lnTo>
                <a:lnTo>
                  <a:pt x="164" y="189"/>
                </a:lnTo>
                <a:lnTo>
                  <a:pt x="164" y="190"/>
                </a:lnTo>
                <a:lnTo>
                  <a:pt x="163" y="190"/>
                </a:lnTo>
                <a:lnTo>
                  <a:pt x="161" y="190"/>
                </a:lnTo>
                <a:lnTo>
                  <a:pt x="161" y="189"/>
                </a:lnTo>
                <a:lnTo>
                  <a:pt x="161" y="187"/>
                </a:lnTo>
                <a:lnTo>
                  <a:pt x="160" y="187"/>
                </a:lnTo>
                <a:lnTo>
                  <a:pt x="160" y="185"/>
                </a:lnTo>
                <a:lnTo>
                  <a:pt x="160" y="184"/>
                </a:lnTo>
                <a:lnTo>
                  <a:pt x="160" y="181"/>
                </a:lnTo>
                <a:lnTo>
                  <a:pt x="160" y="177"/>
                </a:lnTo>
                <a:lnTo>
                  <a:pt x="160" y="176"/>
                </a:lnTo>
                <a:lnTo>
                  <a:pt x="160" y="174"/>
                </a:lnTo>
                <a:lnTo>
                  <a:pt x="160" y="173"/>
                </a:lnTo>
                <a:lnTo>
                  <a:pt x="160" y="171"/>
                </a:lnTo>
                <a:lnTo>
                  <a:pt x="160" y="169"/>
                </a:lnTo>
                <a:lnTo>
                  <a:pt x="160" y="168"/>
                </a:lnTo>
                <a:lnTo>
                  <a:pt x="160" y="166"/>
                </a:lnTo>
                <a:lnTo>
                  <a:pt x="158" y="166"/>
                </a:lnTo>
                <a:lnTo>
                  <a:pt x="156" y="166"/>
                </a:lnTo>
                <a:lnTo>
                  <a:pt x="155" y="166"/>
                </a:lnTo>
                <a:lnTo>
                  <a:pt x="153" y="166"/>
                </a:lnTo>
                <a:lnTo>
                  <a:pt x="153" y="165"/>
                </a:lnTo>
                <a:lnTo>
                  <a:pt x="156" y="165"/>
                </a:lnTo>
                <a:lnTo>
                  <a:pt x="156" y="163"/>
                </a:lnTo>
                <a:lnTo>
                  <a:pt x="156" y="160"/>
                </a:lnTo>
                <a:lnTo>
                  <a:pt x="158" y="160"/>
                </a:lnTo>
                <a:lnTo>
                  <a:pt x="158" y="158"/>
                </a:lnTo>
                <a:lnTo>
                  <a:pt x="158" y="157"/>
                </a:lnTo>
                <a:lnTo>
                  <a:pt x="158" y="153"/>
                </a:lnTo>
                <a:lnTo>
                  <a:pt x="158" y="150"/>
                </a:lnTo>
                <a:lnTo>
                  <a:pt x="156" y="150"/>
                </a:lnTo>
                <a:lnTo>
                  <a:pt x="153" y="150"/>
                </a:lnTo>
                <a:lnTo>
                  <a:pt x="152" y="150"/>
                </a:lnTo>
                <a:lnTo>
                  <a:pt x="150" y="150"/>
                </a:lnTo>
                <a:lnTo>
                  <a:pt x="150" y="149"/>
                </a:lnTo>
                <a:lnTo>
                  <a:pt x="150" y="147"/>
                </a:lnTo>
                <a:lnTo>
                  <a:pt x="150" y="145"/>
                </a:lnTo>
                <a:lnTo>
                  <a:pt x="150" y="144"/>
                </a:lnTo>
                <a:lnTo>
                  <a:pt x="150" y="142"/>
                </a:lnTo>
                <a:lnTo>
                  <a:pt x="150" y="141"/>
                </a:lnTo>
                <a:lnTo>
                  <a:pt x="150" y="139"/>
                </a:lnTo>
                <a:lnTo>
                  <a:pt x="153" y="139"/>
                </a:lnTo>
                <a:lnTo>
                  <a:pt x="158" y="139"/>
                </a:lnTo>
                <a:lnTo>
                  <a:pt x="158" y="137"/>
                </a:lnTo>
                <a:lnTo>
                  <a:pt x="158" y="133"/>
                </a:lnTo>
                <a:lnTo>
                  <a:pt x="158" y="128"/>
                </a:lnTo>
                <a:lnTo>
                  <a:pt x="158" y="126"/>
                </a:lnTo>
                <a:lnTo>
                  <a:pt x="156" y="126"/>
                </a:lnTo>
                <a:lnTo>
                  <a:pt x="155" y="126"/>
                </a:lnTo>
                <a:lnTo>
                  <a:pt x="153" y="126"/>
                </a:lnTo>
                <a:lnTo>
                  <a:pt x="150" y="126"/>
                </a:lnTo>
                <a:lnTo>
                  <a:pt x="150" y="125"/>
                </a:lnTo>
                <a:lnTo>
                  <a:pt x="150" y="123"/>
                </a:lnTo>
                <a:lnTo>
                  <a:pt x="150" y="121"/>
                </a:lnTo>
                <a:lnTo>
                  <a:pt x="150" y="120"/>
                </a:lnTo>
                <a:lnTo>
                  <a:pt x="150" y="118"/>
                </a:lnTo>
                <a:lnTo>
                  <a:pt x="150" y="117"/>
                </a:lnTo>
                <a:lnTo>
                  <a:pt x="150" y="115"/>
                </a:lnTo>
                <a:lnTo>
                  <a:pt x="150" y="113"/>
                </a:lnTo>
                <a:lnTo>
                  <a:pt x="150" y="112"/>
                </a:lnTo>
                <a:lnTo>
                  <a:pt x="150" y="110"/>
                </a:lnTo>
                <a:lnTo>
                  <a:pt x="150" y="107"/>
                </a:lnTo>
                <a:lnTo>
                  <a:pt x="150" y="104"/>
                </a:lnTo>
                <a:lnTo>
                  <a:pt x="150" y="102"/>
                </a:lnTo>
                <a:lnTo>
                  <a:pt x="150" y="101"/>
                </a:lnTo>
                <a:lnTo>
                  <a:pt x="150" y="99"/>
                </a:lnTo>
                <a:lnTo>
                  <a:pt x="150" y="96"/>
                </a:lnTo>
                <a:lnTo>
                  <a:pt x="150" y="93"/>
                </a:lnTo>
                <a:lnTo>
                  <a:pt x="150" y="91"/>
                </a:lnTo>
                <a:lnTo>
                  <a:pt x="148" y="91"/>
                </a:lnTo>
                <a:lnTo>
                  <a:pt x="147" y="91"/>
                </a:lnTo>
                <a:lnTo>
                  <a:pt x="145" y="91"/>
                </a:lnTo>
                <a:lnTo>
                  <a:pt x="144" y="91"/>
                </a:lnTo>
                <a:lnTo>
                  <a:pt x="142" y="91"/>
                </a:lnTo>
                <a:lnTo>
                  <a:pt x="140" y="91"/>
                </a:lnTo>
                <a:lnTo>
                  <a:pt x="139" y="91"/>
                </a:lnTo>
                <a:lnTo>
                  <a:pt x="137" y="91"/>
                </a:lnTo>
                <a:lnTo>
                  <a:pt x="134" y="91"/>
                </a:lnTo>
                <a:lnTo>
                  <a:pt x="132" y="91"/>
                </a:lnTo>
                <a:lnTo>
                  <a:pt x="132" y="89"/>
                </a:lnTo>
                <a:lnTo>
                  <a:pt x="132" y="85"/>
                </a:lnTo>
                <a:lnTo>
                  <a:pt x="131" y="85"/>
                </a:lnTo>
                <a:lnTo>
                  <a:pt x="131" y="81"/>
                </a:lnTo>
                <a:lnTo>
                  <a:pt x="129" y="81"/>
                </a:lnTo>
                <a:lnTo>
                  <a:pt x="126" y="81"/>
                </a:lnTo>
                <a:lnTo>
                  <a:pt x="124" y="81"/>
                </a:lnTo>
                <a:lnTo>
                  <a:pt x="123" y="81"/>
                </a:lnTo>
                <a:lnTo>
                  <a:pt x="120" y="81"/>
                </a:lnTo>
                <a:lnTo>
                  <a:pt x="116" y="81"/>
                </a:lnTo>
                <a:lnTo>
                  <a:pt x="115" y="81"/>
                </a:lnTo>
                <a:lnTo>
                  <a:pt x="112" y="81"/>
                </a:lnTo>
                <a:lnTo>
                  <a:pt x="110" y="81"/>
                </a:lnTo>
                <a:lnTo>
                  <a:pt x="110" y="86"/>
                </a:lnTo>
                <a:lnTo>
                  <a:pt x="107" y="86"/>
                </a:lnTo>
                <a:lnTo>
                  <a:pt x="105" y="86"/>
                </a:lnTo>
                <a:lnTo>
                  <a:pt x="102" y="86"/>
                </a:lnTo>
                <a:lnTo>
                  <a:pt x="99" y="86"/>
                </a:lnTo>
                <a:lnTo>
                  <a:pt x="94" y="86"/>
                </a:lnTo>
                <a:lnTo>
                  <a:pt x="94" y="89"/>
                </a:lnTo>
                <a:lnTo>
                  <a:pt x="89" y="89"/>
                </a:lnTo>
                <a:lnTo>
                  <a:pt x="89" y="93"/>
                </a:lnTo>
                <a:lnTo>
                  <a:pt x="89" y="94"/>
                </a:lnTo>
                <a:lnTo>
                  <a:pt x="89" y="96"/>
                </a:lnTo>
                <a:lnTo>
                  <a:pt x="89" y="97"/>
                </a:lnTo>
                <a:lnTo>
                  <a:pt x="89" y="99"/>
                </a:lnTo>
                <a:lnTo>
                  <a:pt x="88" y="99"/>
                </a:lnTo>
                <a:lnTo>
                  <a:pt x="86" y="99"/>
                </a:lnTo>
                <a:lnTo>
                  <a:pt x="86" y="101"/>
                </a:lnTo>
                <a:lnTo>
                  <a:pt x="86" y="102"/>
                </a:lnTo>
                <a:lnTo>
                  <a:pt x="86" y="104"/>
                </a:lnTo>
                <a:lnTo>
                  <a:pt x="86" y="105"/>
                </a:lnTo>
                <a:lnTo>
                  <a:pt x="86" y="107"/>
                </a:lnTo>
                <a:lnTo>
                  <a:pt x="86" y="109"/>
                </a:lnTo>
                <a:lnTo>
                  <a:pt x="83" y="109"/>
                </a:lnTo>
                <a:lnTo>
                  <a:pt x="84" y="109"/>
                </a:lnTo>
                <a:lnTo>
                  <a:pt x="84" y="110"/>
                </a:lnTo>
                <a:lnTo>
                  <a:pt x="86" y="110"/>
                </a:lnTo>
                <a:lnTo>
                  <a:pt x="84" y="110"/>
                </a:lnTo>
                <a:lnTo>
                  <a:pt x="84" y="112"/>
                </a:lnTo>
                <a:lnTo>
                  <a:pt x="83" y="112"/>
                </a:lnTo>
                <a:lnTo>
                  <a:pt x="81" y="112"/>
                </a:lnTo>
                <a:lnTo>
                  <a:pt x="81" y="110"/>
                </a:lnTo>
                <a:lnTo>
                  <a:pt x="81" y="109"/>
                </a:lnTo>
                <a:lnTo>
                  <a:pt x="81" y="107"/>
                </a:lnTo>
                <a:lnTo>
                  <a:pt x="80" y="107"/>
                </a:lnTo>
                <a:lnTo>
                  <a:pt x="80" y="105"/>
                </a:lnTo>
                <a:lnTo>
                  <a:pt x="80" y="104"/>
                </a:lnTo>
                <a:lnTo>
                  <a:pt x="78" y="104"/>
                </a:lnTo>
                <a:lnTo>
                  <a:pt x="78" y="102"/>
                </a:lnTo>
                <a:lnTo>
                  <a:pt x="75" y="102"/>
                </a:lnTo>
                <a:lnTo>
                  <a:pt x="75" y="104"/>
                </a:lnTo>
                <a:lnTo>
                  <a:pt x="76" y="104"/>
                </a:lnTo>
                <a:lnTo>
                  <a:pt x="76" y="105"/>
                </a:lnTo>
                <a:lnTo>
                  <a:pt x="76" y="107"/>
                </a:lnTo>
                <a:lnTo>
                  <a:pt x="78" y="107"/>
                </a:lnTo>
                <a:lnTo>
                  <a:pt x="78" y="109"/>
                </a:lnTo>
                <a:lnTo>
                  <a:pt x="80" y="109"/>
                </a:lnTo>
                <a:lnTo>
                  <a:pt x="80" y="110"/>
                </a:lnTo>
                <a:lnTo>
                  <a:pt x="80" y="112"/>
                </a:lnTo>
                <a:lnTo>
                  <a:pt x="80" y="113"/>
                </a:lnTo>
                <a:lnTo>
                  <a:pt x="81" y="113"/>
                </a:lnTo>
                <a:lnTo>
                  <a:pt x="81" y="115"/>
                </a:lnTo>
                <a:lnTo>
                  <a:pt x="81" y="113"/>
                </a:lnTo>
                <a:lnTo>
                  <a:pt x="81" y="115"/>
                </a:lnTo>
                <a:lnTo>
                  <a:pt x="80" y="115"/>
                </a:lnTo>
                <a:lnTo>
                  <a:pt x="80" y="118"/>
                </a:lnTo>
                <a:lnTo>
                  <a:pt x="78" y="120"/>
                </a:lnTo>
                <a:lnTo>
                  <a:pt x="80" y="120"/>
                </a:lnTo>
                <a:lnTo>
                  <a:pt x="81" y="120"/>
                </a:lnTo>
                <a:lnTo>
                  <a:pt x="83" y="120"/>
                </a:lnTo>
                <a:lnTo>
                  <a:pt x="84" y="120"/>
                </a:lnTo>
                <a:lnTo>
                  <a:pt x="86" y="120"/>
                </a:lnTo>
                <a:lnTo>
                  <a:pt x="86" y="121"/>
                </a:lnTo>
                <a:lnTo>
                  <a:pt x="86" y="120"/>
                </a:lnTo>
                <a:lnTo>
                  <a:pt x="89" y="120"/>
                </a:lnTo>
                <a:lnTo>
                  <a:pt x="89" y="121"/>
                </a:lnTo>
                <a:lnTo>
                  <a:pt x="89" y="123"/>
                </a:lnTo>
                <a:lnTo>
                  <a:pt x="89" y="125"/>
                </a:lnTo>
                <a:lnTo>
                  <a:pt x="89" y="126"/>
                </a:lnTo>
                <a:lnTo>
                  <a:pt x="89" y="128"/>
                </a:lnTo>
                <a:lnTo>
                  <a:pt x="89" y="129"/>
                </a:lnTo>
                <a:lnTo>
                  <a:pt x="89" y="131"/>
                </a:lnTo>
                <a:lnTo>
                  <a:pt x="89" y="133"/>
                </a:lnTo>
                <a:lnTo>
                  <a:pt x="89" y="134"/>
                </a:lnTo>
                <a:lnTo>
                  <a:pt x="89" y="136"/>
                </a:lnTo>
                <a:lnTo>
                  <a:pt x="89" y="137"/>
                </a:lnTo>
                <a:lnTo>
                  <a:pt x="89" y="139"/>
                </a:lnTo>
                <a:lnTo>
                  <a:pt x="89" y="141"/>
                </a:lnTo>
                <a:lnTo>
                  <a:pt x="91" y="141"/>
                </a:lnTo>
                <a:lnTo>
                  <a:pt x="92" y="141"/>
                </a:lnTo>
                <a:lnTo>
                  <a:pt x="94" y="141"/>
                </a:lnTo>
                <a:lnTo>
                  <a:pt x="96" y="141"/>
                </a:lnTo>
                <a:lnTo>
                  <a:pt x="97" y="141"/>
                </a:lnTo>
                <a:lnTo>
                  <a:pt x="99" y="141"/>
                </a:lnTo>
                <a:lnTo>
                  <a:pt x="100" y="141"/>
                </a:lnTo>
                <a:lnTo>
                  <a:pt x="102" y="142"/>
                </a:lnTo>
                <a:lnTo>
                  <a:pt x="104" y="141"/>
                </a:lnTo>
                <a:lnTo>
                  <a:pt x="105" y="141"/>
                </a:lnTo>
                <a:lnTo>
                  <a:pt x="107" y="141"/>
                </a:lnTo>
                <a:lnTo>
                  <a:pt x="107" y="142"/>
                </a:lnTo>
                <a:lnTo>
                  <a:pt x="107" y="144"/>
                </a:lnTo>
                <a:lnTo>
                  <a:pt x="107" y="145"/>
                </a:lnTo>
                <a:lnTo>
                  <a:pt x="105" y="145"/>
                </a:lnTo>
                <a:lnTo>
                  <a:pt x="104" y="144"/>
                </a:lnTo>
                <a:lnTo>
                  <a:pt x="104" y="145"/>
                </a:lnTo>
                <a:lnTo>
                  <a:pt x="102" y="145"/>
                </a:lnTo>
                <a:lnTo>
                  <a:pt x="104" y="145"/>
                </a:lnTo>
                <a:lnTo>
                  <a:pt x="102" y="145"/>
                </a:lnTo>
                <a:lnTo>
                  <a:pt x="104" y="145"/>
                </a:lnTo>
                <a:lnTo>
                  <a:pt x="104" y="147"/>
                </a:lnTo>
                <a:lnTo>
                  <a:pt x="104" y="149"/>
                </a:lnTo>
                <a:lnTo>
                  <a:pt x="105" y="149"/>
                </a:lnTo>
                <a:lnTo>
                  <a:pt x="107" y="150"/>
                </a:lnTo>
                <a:lnTo>
                  <a:pt x="107" y="152"/>
                </a:lnTo>
                <a:lnTo>
                  <a:pt x="107" y="153"/>
                </a:lnTo>
                <a:lnTo>
                  <a:pt x="107" y="155"/>
                </a:lnTo>
                <a:lnTo>
                  <a:pt x="107" y="157"/>
                </a:lnTo>
                <a:lnTo>
                  <a:pt x="107" y="158"/>
                </a:lnTo>
                <a:lnTo>
                  <a:pt x="107" y="160"/>
                </a:lnTo>
                <a:lnTo>
                  <a:pt x="107" y="161"/>
                </a:lnTo>
                <a:lnTo>
                  <a:pt x="107" y="163"/>
                </a:lnTo>
                <a:lnTo>
                  <a:pt x="107" y="165"/>
                </a:lnTo>
                <a:lnTo>
                  <a:pt x="107" y="166"/>
                </a:lnTo>
                <a:lnTo>
                  <a:pt x="105" y="166"/>
                </a:lnTo>
                <a:lnTo>
                  <a:pt x="104" y="166"/>
                </a:lnTo>
                <a:lnTo>
                  <a:pt x="99" y="166"/>
                </a:lnTo>
                <a:lnTo>
                  <a:pt x="94" y="166"/>
                </a:lnTo>
                <a:lnTo>
                  <a:pt x="92" y="166"/>
                </a:lnTo>
                <a:lnTo>
                  <a:pt x="91" y="166"/>
                </a:lnTo>
                <a:lnTo>
                  <a:pt x="89" y="166"/>
                </a:lnTo>
                <a:lnTo>
                  <a:pt x="86" y="168"/>
                </a:lnTo>
                <a:lnTo>
                  <a:pt x="84" y="168"/>
                </a:lnTo>
                <a:lnTo>
                  <a:pt x="81" y="168"/>
                </a:lnTo>
                <a:lnTo>
                  <a:pt x="80" y="168"/>
                </a:lnTo>
                <a:lnTo>
                  <a:pt x="78" y="168"/>
                </a:lnTo>
                <a:lnTo>
                  <a:pt x="78" y="166"/>
                </a:lnTo>
                <a:lnTo>
                  <a:pt x="76" y="166"/>
                </a:lnTo>
                <a:lnTo>
                  <a:pt x="73" y="166"/>
                </a:lnTo>
                <a:lnTo>
                  <a:pt x="72" y="166"/>
                </a:lnTo>
                <a:lnTo>
                  <a:pt x="67" y="166"/>
                </a:lnTo>
                <a:lnTo>
                  <a:pt x="64" y="166"/>
                </a:lnTo>
                <a:lnTo>
                  <a:pt x="60" y="166"/>
                </a:lnTo>
                <a:lnTo>
                  <a:pt x="56" y="166"/>
                </a:lnTo>
                <a:lnTo>
                  <a:pt x="52" y="166"/>
                </a:lnTo>
                <a:lnTo>
                  <a:pt x="48" y="166"/>
                </a:lnTo>
                <a:lnTo>
                  <a:pt x="43" y="166"/>
                </a:lnTo>
                <a:lnTo>
                  <a:pt x="41" y="166"/>
                </a:lnTo>
                <a:lnTo>
                  <a:pt x="33" y="166"/>
                </a:lnTo>
                <a:lnTo>
                  <a:pt x="30" y="166"/>
                </a:lnTo>
                <a:lnTo>
                  <a:pt x="27" y="166"/>
                </a:lnTo>
                <a:lnTo>
                  <a:pt x="25" y="166"/>
                </a:lnTo>
                <a:lnTo>
                  <a:pt x="22" y="166"/>
                </a:lnTo>
                <a:lnTo>
                  <a:pt x="20" y="166"/>
                </a:lnTo>
                <a:lnTo>
                  <a:pt x="19" y="166"/>
                </a:lnTo>
                <a:lnTo>
                  <a:pt x="12" y="166"/>
                </a:lnTo>
                <a:lnTo>
                  <a:pt x="12" y="165"/>
                </a:lnTo>
                <a:lnTo>
                  <a:pt x="12" y="163"/>
                </a:lnTo>
                <a:lnTo>
                  <a:pt x="11" y="163"/>
                </a:lnTo>
                <a:lnTo>
                  <a:pt x="8" y="163"/>
                </a:lnTo>
                <a:lnTo>
                  <a:pt x="9" y="158"/>
                </a:lnTo>
                <a:lnTo>
                  <a:pt x="9" y="157"/>
                </a:lnTo>
                <a:lnTo>
                  <a:pt x="9" y="153"/>
                </a:lnTo>
                <a:lnTo>
                  <a:pt x="4" y="153"/>
                </a:lnTo>
                <a:lnTo>
                  <a:pt x="4" y="145"/>
                </a:lnTo>
                <a:lnTo>
                  <a:pt x="4" y="144"/>
                </a:lnTo>
                <a:lnTo>
                  <a:pt x="4" y="142"/>
                </a:lnTo>
                <a:lnTo>
                  <a:pt x="4" y="139"/>
                </a:lnTo>
                <a:lnTo>
                  <a:pt x="4" y="136"/>
                </a:lnTo>
                <a:lnTo>
                  <a:pt x="4" y="134"/>
                </a:lnTo>
                <a:lnTo>
                  <a:pt x="4" y="131"/>
                </a:lnTo>
                <a:lnTo>
                  <a:pt x="4" y="129"/>
                </a:lnTo>
                <a:lnTo>
                  <a:pt x="4" y="123"/>
                </a:lnTo>
                <a:lnTo>
                  <a:pt x="4" y="121"/>
                </a:lnTo>
                <a:lnTo>
                  <a:pt x="4" y="117"/>
                </a:lnTo>
                <a:lnTo>
                  <a:pt x="4" y="115"/>
                </a:lnTo>
                <a:lnTo>
                  <a:pt x="4" y="113"/>
                </a:lnTo>
                <a:lnTo>
                  <a:pt x="4" y="112"/>
                </a:lnTo>
                <a:lnTo>
                  <a:pt x="4" y="110"/>
                </a:lnTo>
                <a:lnTo>
                  <a:pt x="4" y="109"/>
                </a:lnTo>
                <a:lnTo>
                  <a:pt x="4" y="107"/>
                </a:lnTo>
                <a:lnTo>
                  <a:pt x="4" y="105"/>
                </a:lnTo>
                <a:lnTo>
                  <a:pt x="4" y="104"/>
                </a:lnTo>
                <a:lnTo>
                  <a:pt x="4" y="101"/>
                </a:lnTo>
                <a:lnTo>
                  <a:pt x="4" y="99"/>
                </a:lnTo>
                <a:lnTo>
                  <a:pt x="4" y="97"/>
                </a:lnTo>
                <a:lnTo>
                  <a:pt x="8" y="97"/>
                </a:lnTo>
                <a:lnTo>
                  <a:pt x="11" y="96"/>
                </a:lnTo>
                <a:lnTo>
                  <a:pt x="9" y="94"/>
                </a:lnTo>
                <a:lnTo>
                  <a:pt x="16" y="94"/>
                </a:lnTo>
                <a:lnTo>
                  <a:pt x="16" y="97"/>
                </a:lnTo>
                <a:lnTo>
                  <a:pt x="17" y="97"/>
                </a:lnTo>
                <a:lnTo>
                  <a:pt x="17" y="94"/>
                </a:lnTo>
                <a:lnTo>
                  <a:pt x="19" y="94"/>
                </a:lnTo>
                <a:lnTo>
                  <a:pt x="19" y="93"/>
                </a:lnTo>
                <a:lnTo>
                  <a:pt x="20" y="93"/>
                </a:lnTo>
                <a:lnTo>
                  <a:pt x="22" y="93"/>
                </a:lnTo>
                <a:lnTo>
                  <a:pt x="22" y="94"/>
                </a:lnTo>
                <a:lnTo>
                  <a:pt x="24" y="94"/>
                </a:lnTo>
                <a:lnTo>
                  <a:pt x="30" y="94"/>
                </a:lnTo>
                <a:lnTo>
                  <a:pt x="30" y="91"/>
                </a:lnTo>
                <a:lnTo>
                  <a:pt x="35" y="91"/>
                </a:lnTo>
                <a:lnTo>
                  <a:pt x="36" y="91"/>
                </a:lnTo>
                <a:lnTo>
                  <a:pt x="38" y="91"/>
                </a:lnTo>
                <a:lnTo>
                  <a:pt x="38" y="88"/>
                </a:lnTo>
                <a:lnTo>
                  <a:pt x="38" y="86"/>
                </a:lnTo>
                <a:lnTo>
                  <a:pt x="36" y="86"/>
                </a:lnTo>
                <a:lnTo>
                  <a:pt x="35" y="86"/>
                </a:lnTo>
                <a:lnTo>
                  <a:pt x="33" y="86"/>
                </a:lnTo>
                <a:lnTo>
                  <a:pt x="30" y="86"/>
                </a:lnTo>
                <a:lnTo>
                  <a:pt x="30" y="81"/>
                </a:lnTo>
                <a:lnTo>
                  <a:pt x="25" y="81"/>
                </a:lnTo>
                <a:lnTo>
                  <a:pt x="24" y="81"/>
                </a:lnTo>
                <a:lnTo>
                  <a:pt x="22" y="81"/>
                </a:lnTo>
                <a:lnTo>
                  <a:pt x="20" y="81"/>
                </a:lnTo>
                <a:lnTo>
                  <a:pt x="19" y="81"/>
                </a:lnTo>
                <a:lnTo>
                  <a:pt x="17" y="81"/>
                </a:lnTo>
                <a:lnTo>
                  <a:pt x="16" y="81"/>
                </a:lnTo>
                <a:lnTo>
                  <a:pt x="14" y="81"/>
                </a:lnTo>
                <a:lnTo>
                  <a:pt x="12" y="81"/>
                </a:lnTo>
                <a:lnTo>
                  <a:pt x="12" y="85"/>
                </a:lnTo>
                <a:lnTo>
                  <a:pt x="11" y="85"/>
                </a:lnTo>
                <a:lnTo>
                  <a:pt x="11" y="81"/>
                </a:lnTo>
                <a:lnTo>
                  <a:pt x="9" y="81"/>
                </a:lnTo>
                <a:lnTo>
                  <a:pt x="8" y="81"/>
                </a:lnTo>
                <a:lnTo>
                  <a:pt x="6" y="81"/>
                </a:lnTo>
                <a:lnTo>
                  <a:pt x="4" y="81"/>
                </a:lnTo>
                <a:lnTo>
                  <a:pt x="3" y="81"/>
                </a:lnTo>
                <a:lnTo>
                  <a:pt x="1" y="81"/>
                </a:lnTo>
                <a:lnTo>
                  <a:pt x="0" y="81"/>
                </a:lnTo>
                <a:lnTo>
                  <a:pt x="0" y="80"/>
                </a:lnTo>
                <a:lnTo>
                  <a:pt x="0" y="78"/>
                </a:lnTo>
                <a:lnTo>
                  <a:pt x="0" y="77"/>
                </a:lnTo>
                <a:lnTo>
                  <a:pt x="0" y="75"/>
                </a:lnTo>
                <a:lnTo>
                  <a:pt x="0" y="73"/>
                </a:lnTo>
                <a:lnTo>
                  <a:pt x="0" y="70"/>
                </a:lnTo>
                <a:lnTo>
                  <a:pt x="0" y="67"/>
                </a:lnTo>
                <a:lnTo>
                  <a:pt x="0" y="65"/>
                </a:lnTo>
                <a:lnTo>
                  <a:pt x="0" y="64"/>
                </a:lnTo>
                <a:lnTo>
                  <a:pt x="0" y="61"/>
                </a:lnTo>
                <a:lnTo>
                  <a:pt x="0" y="59"/>
                </a:lnTo>
                <a:lnTo>
                  <a:pt x="0" y="56"/>
                </a:lnTo>
                <a:lnTo>
                  <a:pt x="3" y="56"/>
                </a:lnTo>
                <a:lnTo>
                  <a:pt x="3" y="46"/>
                </a:lnTo>
                <a:lnTo>
                  <a:pt x="3" y="38"/>
                </a:lnTo>
                <a:lnTo>
                  <a:pt x="3" y="35"/>
                </a:lnTo>
                <a:lnTo>
                  <a:pt x="3" y="33"/>
                </a:lnTo>
                <a:lnTo>
                  <a:pt x="3" y="30"/>
                </a:lnTo>
                <a:lnTo>
                  <a:pt x="3" y="29"/>
                </a:lnTo>
                <a:lnTo>
                  <a:pt x="3" y="25"/>
                </a:lnTo>
                <a:lnTo>
                  <a:pt x="3" y="24"/>
                </a:lnTo>
                <a:lnTo>
                  <a:pt x="3" y="22"/>
                </a:lnTo>
                <a:lnTo>
                  <a:pt x="3" y="21"/>
                </a:lnTo>
                <a:lnTo>
                  <a:pt x="3" y="19"/>
                </a:lnTo>
                <a:lnTo>
                  <a:pt x="3" y="14"/>
                </a:lnTo>
                <a:lnTo>
                  <a:pt x="3" y="13"/>
                </a:lnTo>
                <a:lnTo>
                  <a:pt x="8" y="13"/>
                </a:lnTo>
                <a:lnTo>
                  <a:pt x="11" y="13"/>
                </a:lnTo>
                <a:lnTo>
                  <a:pt x="12" y="13"/>
                </a:lnTo>
                <a:lnTo>
                  <a:pt x="20" y="13"/>
                </a:lnTo>
                <a:lnTo>
                  <a:pt x="22" y="13"/>
                </a:lnTo>
                <a:lnTo>
                  <a:pt x="27" y="13"/>
                </a:lnTo>
                <a:lnTo>
                  <a:pt x="28" y="13"/>
                </a:lnTo>
                <a:lnTo>
                  <a:pt x="30" y="13"/>
                </a:lnTo>
                <a:lnTo>
                  <a:pt x="32" y="13"/>
                </a:lnTo>
                <a:lnTo>
                  <a:pt x="33" y="13"/>
                </a:lnTo>
                <a:lnTo>
                  <a:pt x="38" y="13"/>
                </a:lnTo>
                <a:lnTo>
                  <a:pt x="40" y="13"/>
                </a:lnTo>
                <a:lnTo>
                  <a:pt x="41" y="13"/>
                </a:lnTo>
                <a:lnTo>
                  <a:pt x="43" y="13"/>
                </a:lnTo>
                <a:lnTo>
                  <a:pt x="44" y="13"/>
                </a:lnTo>
                <a:lnTo>
                  <a:pt x="46" y="13"/>
                </a:lnTo>
                <a:lnTo>
                  <a:pt x="48" y="13"/>
                </a:lnTo>
                <a:lnTo>
                  <a:pt x="49" y="13"/>
                </a:lnTo>
                <a:lnTo>
                  <a:pt x="51" y="13"/>
                </a:lnTo>
                <a:lnTo>
                  <a:pt x="54" y="13"/>
                </a:lnTo>
                <a:lnTo>
                  <a:pt x="56" y="13"/>
                </a:lnTo>
                <a:lnTo>
                  <a:pt x="57" y="13"/>
                </a:lnTo>
                <a:lnTo>
                  <a:pt x="59" y="13"/>
                </a:lnTo>
                <a:lnTo>
                  <a:pt x="60" y="13"/>
                </a:lnTo>
                <a:lnTo>
                  <a:pt x="64" y="13"/>
                </a:lnTo>
                <a:lnTo>
                  <a:pt x="67" y="13"/>
                </a:lnTo>
                <a:lnTo>
                  <a:pt x="72" y="13"/>
                </a:lnTo>
                <a:lnTo>
                  <a:pt x="75" y="13"/>
                </a:lnTo>
                <a:lnTo>
                  <a:pt x="76" y="13"/>
                </a:lnTo>
                <a:lnTo>
                  <a:pt x="81" y="13"/>
                </a:lnTo>
                <a:lnTo>
                  <a:pt x="86" y="13"/>
                </a:lnTo>
                <a:lnTo>
                  <a:pt x="89" y="13"/>
                </a:lnTo>
                <a:lnTo>
                  <a:pt x="94" y="13"/>
                </a:lnTo>
                <a:lnTo>
                  <a:pt x="99" y="13"/>
                </a:lnTo>
                <a:lnTo>
                  <a:pt x="99" y="11"/>
                </a:lnTo>
                <a:lnTo>
                  <a:pt x="99" y="9"/>
                </a:lnTo>
                <a:lnTo>
                  <a:pt x="99" y="8"/>
                </a:lnTo>
                <a:lnTo>
                  <a:pt x="99" y="5"/>
                </a:lnTo>
                <a:lnTo>
                  <a:pt x="102" y="5"/>
                </a:lnTo>
                <a:lnTo>
                  <a:pt x="107" y="5"/>
                </a:lnTo>
                <a:lnTo>
                  <a:pt x="112" y="5"/>
                </a:lnTo>
                <a:lnTo>
                  <a:pt x="115" y="5"/>
                </a:lnTo>
                <a:lnTo>
                  <a:pt x="120" y="5"/>
                </a:lnTo>
                <a:lnTo>
                  <a:pt x="120" y="0"/>
                </a:lnTo>
                <a:lnTo>
                  <a:pt x="121" y="0"/>
                </a:lnTo>
                <a:lnTo>
                  <a:pt x="124" y="0"/>
                </a:lnTo>
                <a:lnTo>
                  <a:pt x="126" y="0"/>
                </a:lnTo>
                <a:lnTo>
                  <a:pt x="128" y="0"/>
                </a:lnTo>
                <a:lnTo>
                  <a:pt x="129" y="0"/>
                </a:lnTo>
                <a:lnTo>
                  <a:pt x="131" y="0"/>
                </a:lnTo>
                <a:lnTo>
                  <a:pt x="132" y="0"/>
                </a:lnTo>
                <a:lnTo>
                  <a:pt x="136" y="0"/>
                </a:lnTo>
                <a:lnTo>
                  <a:pt x="139" y="0"/>
                </a:lnTo>
                <a:lnTo>
                  <a:pt x="140" y="0"/>
                </a:lnTo>
                <a:lnTo>
                  <a:pt x="144" y="0"/>
                </a:lnTo>
                <a:lnTo>
                  <a:pt x="148" y="0"/>
                </a:lnTo>
                <a:lnTo>
                  <a:pt x="152" y="0"/>
                </a:lnTo>
                <a:lnTo>
                  <a:pt x="152" y="5"/>
                </a:lnTo>
                <a:lnTo>
                  <a:pt x="152" y="6"/>
                </a:lnTo>
                <a:lnTo>
                  <a:pt x="152" y="8"/>
                </a:lnTo>
                <a:lnTo>
                  <a:pt x="152" y="9"/>
                </a:lnTo>
                <a:lnTo>
                  <a:pt x="153" y="9"/>
                </a:lnTo>
                <a:lnTo>
                  <a:pt x="155" y="9"/>
                </a:lnTo>
                <a:lnTo>
                  <a:pt x="160" y="9"/>
                </a:lnTo>
                <a:lnTo>
                  <a:pt x="161" y="9"/>
                </a:lnTo>
                <a:lnTo>
                  <a:pt x="163" y="9"/>
                </a:lnTo>
                <a:lnTo>
                  <a:pt x="166" y="9"/>
                </a:lnTo>
                <a:lnTo>
                  <a:pt x="169" y="9"/>
                </a:lnTo>
                <a:lnTo>
                  <a:pt x="169" y="13"/>
                </a:lnTo>
                <a:lnTo>
                  <a:pt x="174" y="13"/>
                </a:lnTo>
                <a:lnTo>
                  <a:pt x="177" y="13"/>
                </a:lnTo>
                <a:lnTo>
                  <a:pt x="179" y="13"/>
                </a:lnTo>
                <a:lnTo>
                  <a:pt x="182" y="13"/>
                </a:lnTo>
                <a:lnTo>
                  <a:pt x="184" y="13"/>
                </a:lnTo>
                <a:lnTo>
                  <a:pt x="187" y="13"/>
                </a:lnTo>
                <a:lnTo>
                  <a:pt x="188" y="13"/>
                </a:lnTo>
                <a:lnTo>
                  <a:pt x="192" y="13"/>
                </a:lnTo>
                <a:lnTo>
                  <a:pt x="193" y="13"/>
                </a:lnTo>
                <a:lnTo>
                  <a:pt x="195" y="13"/>
                </a:lnTo>
                <a:close/>
              </a:path>
            </a:pathLst>
          </a:custGeom>
          <a:solidFill>
            <a:srgbClr val="F0E297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65" name="Freeform 17"/>
          <p:cNvSpPr>
            <a:spLocks/>
          </p:cNvSpPr>
          <p:nvPr/>
        </p:nvSpPr>
        <p:spPr bwMode="auto">
          <a:xfrm>
            <a:off x="4787900" y="5562600"/>
            <a:ext cx="346075" cy="457200"/>
          </a:xfrm>
          <a:custGeom>
            <a:avLst/>
            <a:gdLst/>
            <a:ahLst/>
            <a:cxnLst>
              <a:cxn ang="0">
                <a:pos x="118" y="6"/>
              </a:cxn>
              <a:cxn ang="0">
                <a:pos x="123" y="16"/>
              </a:cxn>
              <a:cxn ang="0">
                <a:pos x="125" y="22"/>
              </a:cxn>
              <a:cxn ang="0">
                <a:pos x="131" y="29"/>
              </a:cxn>
              <a:cxn ang="0">
                <a:pos x="138" y="35"/>
              </a:cxn>
              <a:cxn ang="0">
                <a:pos x="141" y="41"/>
              </a:cxn>
              <a:cxn ang="0">
                <a:pos x="147" y="49"/>
              </a:cxn>
              <a:cxn ang="0">
                <a:pos x="149" y="54"/>
              </a:cxn>
              <a:cxn ang="0">
                <a:pos x="155" y="59"/>
              </a:cxn>
              <a:cxn ang="0">
                <a:pos x="165" y="61"/>
              </a:cxn>
              <a:cxn ang="0">
                <a:pos x="166" y="69"/>
              </a:cxn>
              <a:cxn ang="0">
                <a:pos x="166" y="75"/>
              </a:cxn>
              <a:cxn ang="0">
                <a:pos x="173" y="83"/>
              </a:cxn>
              <a:cxn ang="0">
                <a:pos x="173" y="102"/>
              </a:cxn>
              <a:cxn ang="0">
                <a:pos x="173" y="117"/>
              </a:cxn>
              <a:cxn ang="0">
                <a:pos x="173" y="137"/>
              </a:cxn>
              <a:cxn ang="0">
                <a:pos x="181" y="150"/>
              </a:cxn>
              <a:cxn ang="0">
                <a:pos x="184" y="168"/>
              </a:cxn>
              <a:cxn ang="0">
                <a:pos x="190" y="179"/>
              </a:cxn>
              <a:cxn ang="0">
                <a:pos x="203" y="179"/>
              </a:cxn>
              <a:cxn ang="0">
                <a:pos x="214" y="182"/>
              </a:cxn>
              <a:cxn ang="0">
                <a:pos x="213" y="187"/>
              </a:cxn>
              <a:cxn ang="0">
                <a:pos x="206" y="190"/>
              </a:cxn>
              <a:cxn ang="0">
                <a:pos x="203" y="193"/>
              </a:cxn>
              <a:cxn ang="0">
                <a:pos x="200" y="195"/>
              </a:cxn>
              <a:cxn ang="0">
                <a:pos x="190" y="197"/>
              </a:cxn>
              <a:cxn ang="0">
                <a:pos x="186" y="200"/>
              </a:cxn>
              <a:cxn ang="0">
                <a:pos x="186" y="209"/>
              </a:cxn>
              <a:cxn ang="0">
                <a:pos x="179" y="216"/>
              </a:cxn>
              <a:cxn ang="0">
                <a:pos x="176" y="216"/>
              </a:cxn>
              <a:cxn ang="0">
                <a:pos x="173" y="221"/>
              </a:cxn>
              <a:cxn ang="0">
                <a:pos x="171" y="229"/>
              </a:cxn>
              <a:cxn ang="0">
                <a:pos x="181" y="235"/>
              </a:cxn>
              <a:cxn ang="0">
                <a:pos x="176" y="243"/>
              </a:cxn>
              <a:cxn ang="0">
                <a:pos x="174" y="251"/>
              </a:cxn>
              <a:cxn ang="0">
                <a:pos x="170" y="254"/>
              </a:cxn>
              <a:cxn ang="0">
                <a:pos x="162" y="261"/>
              </a:cxn>
              <a:cxn ang="0">
                <a:pos x="154" y="269"/>
              </a:cxn>
              <a:cxn ang="0">
                <a:pos x="149" y="273"/>
              </a:cxn>
              <a:cxn ang="0">
                <a:pos x="144" y="278"/>
              </a:cxn>
              <a:cxn ang="0">
                <a:pos x="136" y="278"/>
              </a:cxn>
              <a:cxn ang="0">
                <a:pos x="130" y="283"/>
              </a:cxn>
              <a:cxn ang="0">
                <a:pos x="126" y="283"/>
              </a:cxn>
              <a:cxn ang="0">
                <a:pos x="117" y="286"/>
              </a:cxn>
              <a:cxn ang="0">
                <a:pos x="126" y="261"/>
              </a:cxn>
              <a:cxn ang="0">
                <a:pos x="126" y="241"/>
              </a:cxn>
              <a:cxn ang="0">
                <a:pos x="125" y="205"/>
              </a:cxn>
              <a:cxn ang="0">
                <a:pos x="82" y="203"/>
              </a:cxn>
              <a:cxn ang="0">
                <a:pos x="50" y="205"/>
              </a:cxn>
              <a:cxn ang="0">
                <a:pos x="38" y="161"/>
              </a:cxn>
              <a:cxn ang="0">
                <a:pos x="38" y="134"/>
              </a:cxn>
              <a:cxn ang="0">
                <a:pos x="38" y="104"/>
              </a:cxn>
              <a:cxn ang="0">
                <a:pos x="38" y="75"/>
              </a:cxn>
              <a:cxn ang="0">
                <a:pos x="26" y="53"/>
              </a:cxn>
              <a:cxn ang="0">
                <a:pos x="26" y="29"/>
              </a:cxn>
              <a:cxn ang="0">
                <a:pos x="2" y="25"/>
              </a:cxn>
              <a:cxn ang="0">
                <a:pos x="38" y="5"/>
              </a:cxn>
              <a:cxn ang="0">
                <a:pos x="51" y="3"/>
              </a:cxn>
              <a:cxn ang="0">
                <a:pos x="66" y="3"/>
              </a:cxn>
              <a:cxn ang="0">
                <a:pos x="82" y="0"/>
              </a:cxn>
              <a:cxn ang="0">
                <a:pos x="120" y="0"/>
              </a:cxn>
            </a:cxnLst>
            <a:rect l="0" t="0" r="r" b="b"/>
            <a:pathLst>
              <a:path w="218" h="288">
                <a:moveTo>
                  <a:pt x="120" y="0"/>
                </a:moveTo>
                <a:lnTo>
                  <a:pt x="120" y="1"/>
                </a:lnTo>
                <a:lnTo>
                  <a:pt x="118" y="1"/>
                </a:lnTo>
                <a:lnTo>
                  <a:pt x="118" y="3"/>
                </a:lnTo>
                <a:lnTo>
                  <a:pt x="120" y="3"/>
                </a:lnTo>
                <a:lnTo>
                  <a:pt x="122" y="5"/>
                </a:lnTo>
                <a:lnTo>
                  <a:pt x="120" y="5"/>
                </a:lnTo>
                <a:lnTo>
                  <a:pt x="118" y="5"/>
                </a:lnTo>
                <a:lnTo>
                  <a:pt x="118" y="6"/>
                </a:lnTo>
                <a:lnTo>
                  <a:pt x="120" y="6"/>
                </a:lnTo>
                <a:lnTo>
                  <a:pt x="120" y="8"/>
                </a:lnTo>
                <a:lnTo>
                  <a:pt x="120" y="9"/>
                </a:lnTo>
                <a:lnTo>
                  <a:pt x="120" y="11"/>
                </a:lnTo>
                <a:lnTo>
                  <a:pt x="122" y="11"/>
                </a:lnTo>
                <a:lnTo>
                  <a:pt x="122" y="13"/>
                </a:lnTo>
                <a:lnTo>
                  <a:pt x="122" y="14"/>
                </a:lnTo>
                <a:lnTo>
                  <a:pt x="123" y="14"/>
                </a:lnTo>
                <a:lnTo>
                  <a:pt x="123" y="16"/>
                </a:lnTo>
                <a:lnTo>
                  <a:pt x="123" y="17"/>
                </a:lnTo>
                <a:lnTo>
                  <a:pt x="125" y="17"/>
                </a:lnTo>
                <a:lnTo>
                  <a:pt x="125" y="19"/>
                </a:lnTo>
                <a:lnTo>
                  <a:pt x="126" y="19"/>
                </a:lnTo>
                <a:lnTo>
                  <a:pt x="126" y="21"/>
                </a:lnTo>
                <a:lnTo>
                  <a:pt x="126" y="22"/>
                </a:lnTo>
                <a:lnTo>
                  <a:pt x="128" y="22"/>
                </a:lnTo>
                <a:lnTo>
                  <a:pt x="126" y="22"/>
                </a:lnTo>
                <a:lnTo>
                  <a:pt x="125" y="22"/>
                </a:lnTo>
                <a:lnTo>
                  <a:pt x="125" y="24"/>
                </a:lnTo>
                <a:lnTo>
                  <a:pt x="126" y="24"/>
                </a:lnTo>
                <a:lnTo>
                  <a:pt x="128" y="24"/>
                </a:lnTo>
                <a:lnTo>
                  <a:pt x="128" y="25"/>
                </a:lnTo>
                <a:lnTo>
                  <a:pt x="130" y="24"/>
                </a:lnTo>
                <a:lnTo>
                  <a:pt x="130" y="25"/>
                </a:lnTo>
                <a:lnTo>
                  <a:pt x="130" y="27"/>
                </a:lnTo>
                <a:lnTo>
                  <a:pt x="131" y="27"/>
                </a:lnTo>
                <a:lnTo>
                  <a:pt x="131" y="29"/>
                </a:lnTo>
                <a:lnTo>
                  <a:pt x="133" y="29"/>
                </a:lnTo>
                <a:lnTo>
                  <a:pt x="133" y="30"/>
                </a:lnTo>
                <a:lnTo>
                  <a:pt x="134" y="29"/>
                </a:lnTo>
                <a:lnTo>
                  <a:pt x="134" y="30"/>
                </a:lnTo>
                <a:lnTo>
                  <a:pt x="136" y="30"/>
                </a:lnTo>
                <a:lnTo>
                  <a:pt x="138" y="30"/>
                </a:lnTo>
                <a:lnTo>
                  <a:pt x="138" y="32"/>
                </a:lnTo>
                <a:lnTo>
                  <a:pt x="138" y="33"/>
                </a:lnTo>
                <a:lnTo>
                  <a:pt x="138" y="35"/>
                </a:lnTo>
                <a:lnTo>
                  <a:pt x="138" y="37"/>
                </a:lnTo>
                <a:lnTo>
                  <a:pt x="136" y="37"/>
                </a:lnTo>
                <a:lnTo>
                  <a:pt x="138" y="37"/>
                </a:lnTo>
                <a:lnTo>
                  <a:pt x="138" y="38"/>
                </a:lnTo>
                <a:lnTo>
                  <a:pt x="138" y="40"/>
                </a:lnTo>
                <a:lnTo>
                  <a:pt x="139" y="40"/>
                </a:lnTo>
                <a:lnTo>
                  <a:pt x="138" y="40"/>
                </a:lnTo>
                <a:lnTo>
                  <a:pt x="139" y="41"/>
                </a:lnTo>
                <a:lnTo>
                  <a:pt x="141" y="41"/>
                </a:lnTo>
                <a:lnTo>
                  <a:pt x="141" y="43"/>
                </a:lnTo>
                <a:lnTo>
                  <a:pt x="141" y="45"/>
                </a:lnTo>
                <a:lnTo>
                  <a:pt x="142" y="45"/>
                </a:lnTo>
                <a:lnTo>
                  <a:pt x="142" y="46"/>
                </a:lnTo>
                <a:lnTo>
                  <a:pt x="144" y="46"/>
                </a:lnTo>
                <a:lnTo>
                  <a:pt x="146" y="46"/>
                </a:lnTo>
                <a:lnTo>
                  <a:pt x="146" y="48"/>
                </a:lnTo>
                <a:lnTo>
                  <a:pt x="147" y="48"/>
                </a:lnTo>
                <a:lnTo>
                  <a:pt x="147" y="49"/>
                </a:lnTo>
                <a:lnTo>
                  <a:pt x="146" y="49"/>
                </a:lnTo>
                <a:lnTo>
                  <a:pt x="147" y="49"/>
                </a:lnTo>
                <a:lnTo>
                  <a:pt x="146" y="49"/>
                </a:lnTo>
                <a:lnTo>
                  <a:pt x="147" y="51"/>
                </a:lnTo>
                <a:lnTo>
                  <a:pt x="147" y="49"/>
                </a:lnTo>
                <a:lnTo>
                  <a:pt x="149" y="49"/>
                </a:lnTo>
                <a:lnTo>
                  <a:pt x="149" y="51"/>
                </a:lnTo>
                <a:lnTo>
                  <a:pt x="149" y="53"/>
                </a:lnTo>
                <a:lnTo>
                  <a:pt x="149" y="54"/>
                </a:lnTo>
                <a:lnTo>
                  <a:pt x="150" y="54"/>
                </a:lnTo>
                <a:lnTo>
                  <a:pt x="152" y="54"/>
                </a:lnTo>
                <a:lnTo>
                  <a:pt x="152" y="56"/>
                </a:lnTo>
                <a:lnTo>
                  <a:pt x="150" y="56"/>
                </a:lnTo>
                <a:lnTo>
                  <a:pt x="152" y="56"/>
                </a:lnTo>
                <a:lnTo>
                  <a:pt x="152" y="57"/>
                </a:lnTo>
                <a:lnTo>
                  <a:pt x="154" y="57"/>
                </a:lnTo>
                <a:lnTo>
                  <a:pt x="155" y="57"/>
                </a:lnTo>
                <a:lnTo>
                  <a:pt x="155" y="59"/>
                </a:lnTo>
                <a:lnTo>
                  <a:pt x="157" y="59"/>
                </a:lnTo>
                <a:lnTo>
                  <a:pt x="158" y="59"/>
                </a:lnTo>
                <a:lnTo>
                  <a:pt x="158" y="61"/>
                </a:lnTo>
                <a:lnTo>
                  <a:pt x="158" y="62"/>
                </a:lnTo>
                <a:lnTo>
                  <a:pt x="160" y="62"/>
                </a:lnTo>
                <a:lnTo>
                  <a:pt x="160" y="61"/>
                </a:lnTo>
                <a:lnTo>
                  <a:pt x="162" y="61"/>
                </a:lnTo>
                <a:lnTo>
                  <a:pt x="163" y="61"/>
                </a:lnTo>
                <a:lnTo>
                  <a:pt x="165" y="61"/>
                </a:lnTo>
                <a:lnTo>
                  <a:pt x="165" y="62"/>
                </a:lnTo>
                <a:lnTo>
                  <a:pt x="166" y="62"/>
                </a:lnTo>
                <a:lnTo>
                  <a:pt x="165" y="64"/>
                </a:lnTo>
                <a:lnTo>
                  <a:pt x="166" y="64"/>
                </a:lnTo>
                <a:lnTo>
                  <a:pt x="166" y="65"/>
                </a:lnTo>
                <a:lnTo>
                  <a:pt x="168" y="65"/>
                </a:lnTo>
                <a:lnTo>
                  <a:pt x="166" y="65"/>
                </a:lnTo>
                <a:lnTo>
                  <a:pt x="166" y="67"/>
                </a:lnTo>
                <a:lnTo>
                  <a:pt x="166" y="69"/>
                </a:lnTo>
                <a:lnTo>
                  <a:pt x="166" y="67"/>
                </a:lnTo>
                <a:lnTo>
                  <a:pt x="168" y="67"/>
                </a:lnTo>
                <a:lnTo>
                  <a:pt x="168" y="69"/>
                </a:lnTo>
                <a:lnTo>
                  <a:pt x="166" y="69"/>
                </a:lnTo>
                <a:lnTo>
                  <a:pt x="168" y="70"/>
                </a:lnTo>
                <a:lnTo>
                  <a:pt x="168" y="72"/>
                </a:lnTo>
                <a:lnTo>
                  <a:pt x="166" y="72"/>
                </a:lnTo>
                <a:lnTo>
                  <a:pt x="166" y="73"/>
                </a:lnTo>
                <a:lnTo>
                  <a:pt x="166" y="75"/>
                </a:lnTo>
                <a:lnTo>
                  <a:pt x="168" y="75"/>
                </a:lnTo>
                <a:lnTo>
                  <a:pt x="168" y="77"/>
                </a:lnTo>
                <a:lnTo>
                  <a:pt x="170" y="77"/>
                </a:lnTo>
                <a:lnTo>
                  <a:pt x="170" y="78"/>
                </a:lnTo>
                <a:lnTo>
                  <a:pt x="171" y="77"/>
                </a:lnTo>
                <a:lnTo>
                  <a:pt x="171" y="78"/>
                </a:lnTo>
                <a:lnTo>
                  <a:pt x="173" y="80"/>
                </a:lnTo>
                <a:lnTo>
                  <a:pt x="173" y="81"/>
                </a:lnTo>
                <a:lnTo>
                  <a:pt x="173" y="83"/>
                </a:lnTo>
                <a:lnTo>
                  <a:pt x="173" y="85"/>
                </a:lnTo>
                <a:lnTo>
                  <a:pt x="173" y="86"/>
                </a:lnTo>
                <a:lnTo>
                  <a:pt x="173" y="88"/>
                </a:lnTo>
                <a:lnTo>
                  <a:pt x="173" y="89"/>
                </a:lnTo>
                <a:lnTo>
                  <a:pt x="173" y="96"/>
                </a:lnTo>
                <a:lnTo>
                  <a:pt x="173" y="97"/>
                </a:lnTo>
                <a:lnTo>
                  <a:pt x="173" y="99"/>
                </a:lnTo>
                <a:lnTo>
                  <a:pt x="173" y="101"/>
                </a:lnTo>
                <a:lnTo>
                  <a:pt x="173" y="102"/>
                </a:lnTo>
                <a:lnTo>
                  <a:pt x="173" y="104"/>
                </a:lnTo>
                <a:lnTo>
                  <a:pt x="173" y="105"/>
                </a:lnTo>
                <a:lnTo>
                  <a:pt x="173" y="107"/>
                </a:lnTo>
                <a:lnTo>
                  <a:pt x="173" y="109"/>
                </a:lnTo>
                <a:lnTo>
                  <a:pt x="173" y="110"/>
                </a:lnTo>
                <a:lnTo>
                  <a:pt x="173" y="112"/>
                </a:lnTo>
                <a:lnTo>
                  <a:pt x="173" y="113"/>
                </a:lnTo>
                <a:lnTo>
                  <a:pt x="173" y="115"/>
                </a:lnTo>
                <a:lnTo>
                  <a:pt x="173" y="117"/>
                </a:lnTo>
                <a:lnTo>
                  <a:pt x="173" y="118"/>
                </a:lnTo>
                <a:lnTo>
                  <a:pt x="173" y="120"/>
                </a:lnTo>
                <a:lnTo>
                  <a:pt x="173" y="121"/>
                </a:lnTo>
                <a:lnTo>
                  <a:pt x="173" y="123"/>
                </a:lnTo>
                <a:lnTo>
                  <a:pt x="173" y="125"/>
                </a:lnTo>
                <a:lnTo>
                  <a:pt x="173" y="126"/>
                </a:lnTo>
                <a:lnTo>
                  <a:pt x="173" y="128"/>
                </a:lnTo>
                <a:lnTo>
                  <a:pt x="173" y="129"/>
                </a:lnTo>
                <a:lnTo>
                  <a:pt x="173" y="137"/>
                </a:lnTo>
                <a:lnTo>
                  <a:pt x="173" y="139"/>
                </a:lnTo>
                <a:lnTo>
                  <a:pt x="173" y="141"/>
                </a:lnTo>
                <a:lnTo>
                  <a:pt x="173" y="142"/>
                </a:lnTo>
                <a:lnTo>
                  <a:pt x="173" y="144"/>
                </a:lnTo>
                <a:lnTo>
                  <a:pt x="176" y="144"/>
                </a:lnTo>
                <a:lnTo>
                  <a:pt x="181" y="144"/>
                </a:lnTo>
                <a:lnTo>
                  <a:pt x="181" y="145"/>
                </a:lnTo>
                <a:lnTo>
                  <a:pt x="181" y="149"/>
                </a:lnTo>
                <a:lnTo>
                  <a:pt x="181" y="150"/>
                </a:lnTo>
                <a:lnTo>
                  <a:pt x="181" y="152"/>
                </a:lnTo>
                <a:lnTo>
                  <a:pt x="181" y="153"/>
                </a:lnTo>
                <a:lnTo>
                  <a:pt x="181" y="157"/>
                </a:lnTo>
                <a:lnTo>
                  <a:pt x="181" y="160"/>
                </a:lnTo>
                <a:lnTo>
                  <a:pt x="181" y="161"/>
                </a:lnTo>
                <a:lnTo>
                  <a:pt x="182" y="161"/>
                </a:lnTo>
                <a:lnTo>
                  <a:pt x="182" y="163"/>
                </a:lnTo>
                <a:lnTo>
                  <a:pt x="182" y="165"/>
                </a:lnTo>
                <a:lnTo>
                  <a:pt x="184" y="168"/>
                </a:lnTo>
                <a:lnTo>
                  <a:pt x="186" y="169"/>
                </a:lnTo>
                <a:lnTo>
                  <a:pt x="186" y="171"/>
                </a:lnTo>
                <a:lnTo>
                  <a:pt x="187" y="171"/>
                </a:lnTo>
                <a:lnTo>
                  <a:pt x="187" y="173"/>
                </a:lnTo>
                <a:lnTo>
                  <a:pt x="189" y="174"/>
                </a:lnTo>
                <a:lnTo>
                  <a:pt x="189" y="176"/>
                </a:lnTo>
                <a:lnTo>
                  <a:pt x="189" y="177"/>
                </a:lnTo>
                <a:lnTo>
                  <a:pt x="190" y="177"/>
                </a:lnTo>
                <a:lnTo>
                  <a:pt x="190" y="179"/>
                </a:lnTo>
                <a:lnTo>
                  <a:pt x="192" y="179"/>
                </a:lnTo>
                <a:lnTo>
                  <a:pt x="194" y="177"/>
                </a:lnTo>
                <a:lnTo>
                  <a:pt x="195" y="176"/>
                </a:lnTo>
                <a:lnTo>
                  <a:pt x="197" y="176"/>
                </a:lnTo>
                <a:lnTo>
                  <a:pt x="198" y="176"/>
                </a:lnTo>
                <a:lnTo>
                  <a:pt x="198" y="177"/>
                </a:lnTo>
                <a:lnTo>
                  <a:pt x="200" y="177"/>
                </a:lnTo>
                <a:lnTo>
                  <a:pt x="202" y="177"/>
                </a:lnTo>
                <a:lnTo>
                  <a:pt x="203" y="179"/>
                </a:lnTo>
                <a:lnTo>
                  <a:pt x="203" y="181"/>
                </a:lnTo>
                <a:lnTo>
                  <a:pt x="205" y="181"/>
                </a:lnTo>
                <a:lnTo>
                  <a:pt x="206" y="181"/>
                </a:lnTo>
                <a:lnTo>
                  <a:pt x="208" y="181"/>
                </a:lnTo>
                <a:lnTo>
                  <a:pt x="210" y="181"/>
                </a:lnTo>
                <a:lnTo>
                  <a:pt x="211" y="181"/>
                </a:lnTo>
                <a:lnTo>
                  <a:pt x="213" y="181"/>
                </a:lnTo>
                <a:lnTo>
                  <a:pt x="214" y="181"/>
                </a:lnTo>
                <a:lnTo>
                  <a:pt x="214" y="182"/>
                </a:lnTo>
                <a:lnTo>
                  <a:pt x="216" y="184"/>
                </a:lnTo>
                <a:lnTo>
                  <a:pt x="218" y="184"/>
                </a:lnTo>
                <a:lnTo>
                  <a:pt x="216" y="184"/>
                </a:lnTo>
                <a:lnTo>
                  <a:pt x="216" y="185"/>
                </a:lnTo>
                <a:lnTo>
                  <a:pt x="216" y="184"/>
                </a:lnTo>
                <a:lnTo>
                  <a:pt x="214" y="184"/>
                </a:lnTo>
                <a:lnTo>
                  <a:pt x="214" y="185"/>
                </a:lnTo>
                <a:lnTo>
                  <a:pt x="214" y="187"/>
                </a:lnTo>
                <a:lnTo>
                  <a:pt x="213" y="187"/>
                </a:lnTo>
                <a:lnTo>
                  <a:pt x="213" y="185"/>
                </a:lnTo>
                <a:lnTo>
                  <a:pt x="211" y="185"/>
                </a:lnTo>
                <a:lnTo>
                  <a:pt x="211" y="187"/>
                </a:lnTo>
                <a:lnTo>
                  <a:pt x="211" y="189"/>
                </a:lnTo>
                <a:lnTo>
                  <a:pt x="211" y="190"/>
                </a:lnTo>
                <a:lnTo>
                  <a:pt x="210" y="190"/>
                </a:lnTo>
                <a:lnTo>
                  <a:pt x="208" y="189"/>
                </a:lnTo>
                <a:lnTo>
                  <a:pt x="206" y="189"/>
                </a:lnTo>
                <a:lnTo>
                  <a:pt x="206" y="190"/>
                </a:lnTo>
                <a:lnTo>
                  <a:pt x="208" y="190"/>
                </a:lnTo>
                <a:lnTo>
                  <a:pt x="208" y="192"/>
                </a:lnTo>
                <a:lnTo>
                  <a:pt x="210" y="192"/>
                </a:lnTo>
                <a:lnTo>
                  <a:pt x="208" y="192"/>
                </a:lnTo>
                <a:lnTo>
                  <a:pt x="206" y="192"/>
                </a:lnTo>
                <a:lnTo>
                  <a:pt x="205" y="192"/>
                </a:lnTo>
                <a:lnTo>
                  <a:pt x="205" y="193"/>
                </a:lnTo>
                <a:lnTo>
                  <a:pt x="205" y="195"/>
                </a:lnTo>
                <a:lnTo>
                  <a:pt x="203" y="193"/>
                </a:lnTo>
                <a:lnTo>
                  <a:pt x="202" y="193"/>
                </a:lnTo>
                <a:lnTo>
                  <a:pt x="202" y="192"/>
                </a:lnTo>
                <a:lnTo>
                  <a:pt x="200" y="192"/>
                </a:lnTo>
                <a:lnTo>
                  <a:pt x="198" y="192"/>
                </a:lnTo>
                <a:lnTo>
                  <a:pt x="198" y="193"/>
                </a:lnTo>
                <a:lnTo>
                  <a:pt x="200" y="193"/>
                </a:lnTo>
                <a:lnTo>
                  <a:pt x="202" y="193"/>
                </a:lnTo>
                <a:lnTo>
                  <a:pt x="202" y="195"/>
                </a:lnTo>
                <a:lnTo>
                  <a:pt x="200" y="195"/>
                </a:lnTo>
                <a:lnTo>
                  <a:pt x="200" y="197"/>
                </a:lnTo>
                <a:lnTo>
                  <a:pt x="198" y="197"/>
                </a:lnTo>
                <a:lnTo>
                  <a:pt x="198" y="195"/>
                </a:lnTo>
                <a:lnTo>
                  <a:pt x="197" y="195"/>
                </a:lnTo>
                <a:lnTo>
                  <a:pt x="195" y="195"/>
                </a:lnTo>
                <a:lnTo>
                  <a:pt x="195" y="197"/>
                </a:lnTo>
                <a:lnTo>
                  <a:pt x="194" y="197"/>
                </a:lnTo>
                <a:lnTo>
                  <a:pt x="192" y="195"/>
                </a:lnTo>
                <a:lnTo>
                  <a:pt x="190" y="197"/>
                </a:lnTo>
                <a:lnTo>
                  <a:pt x="190" y="198"/>
                </a:lnTo>
                <a:lnTo>
                  <a:pt x="192" y="200"/>
                </a:lnTo>
                <a:lnTo>
                  <a:pt x="192" y="201"/>
                </a:lnTo>
                <a:lnTo>
                  <a:pt x="190" y="201"/>
                </a:lnTo>
                <a:lnTo>
                  <a:pt x="190" y="200"/>
                </a:lnTo>
                <a:lnTo>
                  <a:pt x="189" y="201"/>
                </a:lnTo>
                <a:lnTo>
                  <a:pt x="187" y="201"/>
                </a:lnTo>
                <a:lnTo>
                  <a:pt x="187" y="200"/>
                </a:lnTo>
                <a:lnTo>
                  <a:pt x="186" y="200"/>
                </a:lnTo>
                <a:lnTo>
                  <a:pt x="186" y="201"/>
                </a:lnTo>
                <a:lnTo>
                  <a:pt x="187" y="201"/>
                </a:lnTo>
                <a:lnTo>
                  <a:pt x="187" y="203"/>
                </a:lnTo>
                <a:lnTo>
                  <a:pt x="187" y="205"/>
                </a:lnTo>
                <a:lnTo>
                  <a:pt x="187" y="206"/>
                </a:lnTo>
                <a:lnTo>
                  <a:pt x="187" y="208"/>
                </a:lnTo>
                <a:lnTo>
                  <a:pt x="186" y="209"/>
                </a:lnTo>
                <a:lnTo>
                  <a:pt x="186" y="208"/>
                </a:lnTo>
                <a:lnTo>
                  <a:pt x="186" y="209"/>
                </a:lnTo>
                <a:lnTo>
                  <a:pt x="184" y="209"/>
                </a:lnTo>
                <a:lnTo>
                  <a:pt x="182" y="209"/>
                </a:lnTo>
                <a:lnTo>
                  <a:pt x="182" y="211"/>
                </a:lnTo>
                <a:lnTo>
                  <a:pt x="181" y="213"/>
                </a:lnTo>
                <a:lnTo>
                  <a:pt x="179" y="213"/>
                </a:lnTo>
                <a:lnTo>
                  <a:pt x="179" y="214"/>
                </a:lnTo>
                <a:lnTo>
                  <a:pt x="181" y="214"/>
                </a:lnTo>
                <a:lnTo>
                  <a:pt x="181" y="216"/>
                </a:lnTo>
                <a:lnTo>
                  <a:pt x="179" y="216"/>
                </a:lnTo>
                <a:lnTo>
                  <a:pt x="179" y="214"/>
                </a:lnTo>
                <a:lnTo>
                  <a:pt x="178" y="214"/>
                </a:lnTo>
                <a:lnTo>
                  <a:pt x="178" y="216"/>
                </a:lnTo>
                <a:lnTo>
                  <a:pt x="178" y="217"/>
                </a:lnTo>
                <a:lnTo>
                  <a:pt x="176" y="217"/>
                </a:lnTo>
                <a:lnTo>
                  <a:pt x="176" y="216"/>
                </a:lnTo>
                <a:lnTo>
                  <a:pt x="176" y="214"/>
                </a:lnTo>
                <a:lnTo>
                  <a:pt x="174" y="216"/>
                </a:lnTo>
                <a:lnTo>
                  <a:pt x="176" y="216"/>
                </a:lnTo>
                <a:lnTo>
                  <a:pt x="176" y="217"/>
                </a:lnTo>
                <a:lnTo>
                  <a:pt x="174" y="217"/>
                </a:lnTo>
                <a:lnTo>
                  <a:pt x="173" y="216"/>
                </a:lnTo>
                <a:lnTo>
                  <a:pt x="173" y="217"/>
                </a:lnTo>
                <a:lnTo>
                  <a:pt x="171" y="217"/>
                </a:lnTo>
                <a:lnTo>
                  <a:pt x="171" y="219"/>
                </a:lnTo>
                <a:lnTo>
                  <a:pt x="173" y="219"/>
                </a:lnTo>
                <a:lnTo>
                  <a:pt x="174" y="221"/>
                </a:lnTo>
                <a:lnTo>
                  <a:pt x="173" y="221"/>
                </a:lnTo>
                <a:lnTo>
                  <a:pt x="173" y="222"/>
                </a:lnTo>
                <a:lnTo>
                  <a:pt x="171" y="222"/>
                </a:lnTo>
                <a:lnTo>
                  <a:pt x="170" y="222"/>
                </a:lnTo>
                <a:lnTo>
                  <a:pt x="170" y="224"/>
                </a:lnTo>
                <a:lnTo>
                  <a:pt x="171" y="224"/>
                </a:lnTo>
                <a:lnTo>
                  <a:pt x="173" y="224"/>
                </a:lnTo>
                <a:lnTo>
                  <a:pt x="173" y="225"/>
                </a:lnTo>
                <a:lnTo>
                  <a:pt x="171" y="227"/>
                </a:lnTo>
                <a:lnTo>
                  <a:pt x="171" y="229"/>
                </a:lnTo>
                <a:lnTo>
                  <a:pt x="173" y="229"/>
                </a:lnTo>
                <a:lnTo>
                  <a:pt x="174" y="230"/>
                </a:lnTo>
                <a:lnTo>
                  <a:pt x="176" y="230"/>
                </a:lnTo>
                <a:lnTo>
                  <a:pt x="176" y="232"/>
                </a:lnTo>
                <a:lnTo>
                  <a:pt x="178" y="232"/>
                </a:lnTo>
                <a:lnTo>
                  <a:pt x="179" y="232"/>
                </a:lnTo>
                <a:lnTo>
                  <a:pt x="179" y="233"/>
                </a:lnTo>
                <a:lnTo>
                  <a:pt x="181" y="233"/>
                </a:lnTo>
                <a:lnTo>
                  <a:pt x="181" y="235"/>
                </a:lnTo>
                <a:lnTo>
                  <a:pt x="179" y="235"/>
                </a:lnTo>
                <a:lnTo>
                  <a:pt x="179" y="237"/>
                </a:lnTo>
                <a:lnTo>
                  <a:pt x="181" y="237"/>
                </a:lnTo>
                <a:lnTo>
                  <a:pt x="179" y="238"/>
                </a:lnTo>
                <a:lnTo>
                  <a:pt x="178" y="238"/>
                </a:lnTo>
                <a:lnTo>
                  <a:pt x="178" y="240"/>
                </a:lnTo>
                <a:lnTo>
                  <a:pt x="178" y="241"/>
                </a:lnTo>
                <a:lnTo>
                  <a:pt x="178" y="243"/>
                </a:lnTo>
                <a:lnTo>
                  <a:pt x="176" y="243"/>
                </a:lnTo>
                <a:lnTo>
                  <a:pt x="176" y="245"/>
                </a:lnTo>
                <a:lnTo>
                  <a:pt x="174" y="245"/>
                </a:lnTo>
                <a:lnTo>
                  <a:pt x="174" y="246"/>
                </a:lnTo>
                <a:lnTo>
                  <a:pt x="174" y="248"/>
                </a:lnTo>
                <a:lnTo>
                  <a:pt x="173" y="248"/>
                </a:lnTo>
                <a:lnTo>
                  <a:pt x="174" y="249"/>
                </a:lnTo>
                <a:lnTo>
                  <a:pt x="174" y="251"/>
                </a:lnTo>
                <a:lnTo>
                  <a:pt x="173" y="251"/>
                </a:lnTo>
                <a:lnTo>
                  <a:pt x="174" y="251"/>
                </a:lnTo>
                <a:lnTo>
                  <a:pt x="174" y="253"/>
                </a:lnTo>
                <a:lnTo>
                  <a:pt x="173" y="253"/>
                </a:lnTo>
                <a:lnTo>
                  <a:pt x="173" y="251"/>
                </a:lnTo>
                <a:lnTo>
                  <a:pt x="171" y="251"/>
                </a:lnTo>
                <a:lnTo>
                  <a:pt x="171" y="253"/>
                </a:lnTo>
                <a:lnTo>
                  <a:pt x="171" y="254"/>
                </a:lnTo>
                <a:lnTo>
                  <a:pt x="170" y="254"/>
                </a:lnTo>
                <a:lnTo>
                  <a:pt x="168" y="254"/>
                </a:lnTo>
                <a:lnTo>
                  <a:pt x="170" y="254"/>
                </a:lnTo>
                <a:lnTo>
                  <a:pt x="170" y="256"/>
                </a:lnTo>
                <a:lnTo>
                  <a:pt x="168" y="256"/>
                </a:lnTo>
                <a:lnTo>
                  <a:pt x="166" y="256"/>
                </a:lnTo>
                <a:lnTo>
                  <a:pt x="166" y="257"/>
                </a:lnTo>
                <a:lnTo>
                  <a:pt x="166" y="259"/>
                </a:lnTo>
                <a:lnTo>
                  <a:pt x="165" y="259"/>
                </a:lnTo>
                <a:lnTo>
                  <a:pt x="163" y="259"/>
                </a:lnTo>
                <a:lnTo>
                  <a:pt x="163" y="261"/>
                </a:lnTo>
                <a:lnTo>
                  <a:pt x="162" y="261"/>
                </a:lnTo>
                <a:lnTo>
                  <a:pt x="162" y="262"/>
                </a:lnTo>
                <a:lnTo>
                  <a:pt x="160" y="262"/>
                </a:lnTo>
                <a:lnTo>
                  <a:pt x="158" y="264"/>
                </a:lnTo>
                <a:lnTo>
                  <a:pt x="158" y="265"/>
                </a:lnTo>
                <a:lnTo>
                  <a:pt x="158" y="267"/>
                </a:lnTo>
                <a:lnTo>
                  <a:pt x="157" y="267"/>
                </a:lnTo>
                <a:lnTo>
                  <a:pt x="155" y="267"/>
                </a:lnTo>
                <a:lnTo>
                  <a:pt x="155" y="269"/>
                </a:lnTo>
                <a:lnTo>
                  <a:pt x="154" y="269"/>
                </a:lnTo>
                <a:lnTo>
                  <a:pt x="154" y="270"/>
                </a:lnTo>
                <a:lnTo>
                  <a:pt x="152" y="270"/>
                </a:lnTo>
                <a:lnTo>
                  <a:pt x="150" y="270"/>
                </a:lnTo>
                <a:lnTo>
                  <a:pt x="152" y="272"/>
                </a:lnTo>
                <a:lnTo>
                  <a:pt x="152" y="273"/>
                </a:lnTo>
                <a:lnTo>
                  <a:pt x="152" y="275"/>
                </a:lnTo>
                <a:lnTo>
                  <a:pt x="150" y="275"/>
                </a:lnTo>
                <a:lnTo>
                  <a:pt x="150" y="273"/>
                </a:lnTo>
                <a:lnTo>
                  <a:pt x="149" y="273"/>
                </a:lnTo>
                <a:lnTo>
                  <a:pt x="150" y="275"/>
                </a:lnTo>
                <a:lnTo>
                  <a:pt x="150" y="277"/>
                </a:lnTo>
                <a:lnTo>
                  <a:pt x="149" y="277"/>
                </a:lnTo>
                <a:lnTo>
                  <a:pt x="149" y="275"/>
                </a:lnTo>
                <a:lnTo>
                  <a:pt x="147" y="275"/>
                </a:lnTo>
                <a:lnTo>
                  <a:pt x="147" y="277"/>
                </a:lnTo>
                <a:lnTo>
                  <a:pt x="146" y="277"/>
                </a:lnTo>
                <a:lnTo>
                  <a:pt x="144" y="277"/>
                </a:lnTo>
                <a:lnTo>
                  <a:pt x="144" y="278"/>
                </a:lnTo>
                <a:lnTo>
                  <a:pt x="142" y="278"/>
                </a:lnTo>
                <a:lnTo>
                  <a:pt x="142" y="277"/>
                </a:lnTo>
                <a:lnTo>
                  <a:pt x="142" y="275"/>
                </a:lnTo>
                <a:lnTo>
                  <a:pt x="141" y="275"/>
                </a:lnTo>
                <a:lnTo>
                  <a:pt x="141" y="277"/>
                </a:lnTo>
                <a:lnTo>
                  <a:pt x="139" y="277"/>
                </a:lnTo>
                <a:lnTo>
                  <a:pt x="138" y="277"/>
                </a:lnTo>
                <a:lnTo>
                  <a:pt x="138" y="278"/>
                </a:lnTo>
                <a:lnTo>
                  <a:pt x="136" y="278"/>
                </a:lnTo>
                <a:lnTo>
                  <a:pt x="134" y="278"/>
                </a:lnTo>
                <a:lnTo>
                  <a:pt x="134" y="280"/>
                </a:lnTo>
                <a:lnTo>
                  <a:pt x="133" y="280"/>
                </a:lnTo>
                <a:lnTo>
                  <a:pt x="133" y="281"/>
                </a:lnTo>
                <a:lnTo>
                  <a:pt x="133" y="280"/>
                </a:lnTo>
                <a:lnTo>
                  <a:pt x="131" y="280"/>
                </a:lnTo>
                <a:lnTo>
                  <a:pt x="131" y="281"/>
                </a:lnTo>
                <a:lnTo>
                  <a:pt x="131" y="283"/>
                </a:lnTo>
                <a:lnTo>
                  <a:pt x="130" y="283"/>
                </a:lnTo>
                <a:lnTo>
                  <a:pt x="128" y="283"/>
                </a:lnTo>
                <a:lnTo>
                  <a:pt x="126" y="283"/>
                </a:lnTo>
                <a:lnTo>
                  <a:pt x="126" y="281"/>
                </a:lnTo>
                <a:lnTo>
                  <a:pt x="126" y="283"/>
                </a:lnTo>
                <a:lnTo>
                  <a:pt x="126" y="281"/>
                </a:lnTo>
                <a:lnTo>
                  <a:pt x="125" y="280"/>
                </a:lnTo>
                <a:lnTo>
                  <a:pt x="125" y="281"/>
                </a:lnTo>
                <a:lnTo>
                  <a:pt x="125" y="283"/>
                </a:lnTo>
                <a:lnTo>
                  <a:pt x="126" y="283"/>
                </a:lnTo>
                <a:lnTo>
                  <a:pt x="125" y="283"/>
                </a:lnTo>
                <a:lnTo>
                  <a:pt x="125" y="285"/>
                </a:lnTo>
                <a:lnTo>
                  <a:pt x="123" y="285"/>
                </a:lnTo>
                <a:lnTo>
                  <a:pt x="122" y="286"/>
                </a:lnTo>
                <a:lnTo>
                  <a:pt x="120" y="286"/>
                </a:lnTo>
                <a:lnTo>
                  <a:pt x="120" y="288"/>
                </a:lnTo>
                <a:lnTo>
                  <a:pt x="118" y="288"/>
                </a:lnTo>
                <a:lnTo>
                  <a:pt x="118" y="286"/>
                </a:lnTo>
                <a:lnTo>
                  <a:pt x="117" y="286"/>
                </a:lnTo>
                <a:lnTo>
                  <a:pt x="117" y="280"/>
                </a:lnTo>
                <a:lnTo>
                  <a:pt x="117" y="278"/>
                </a:lnTo>
                <a:lnTo>
                  <a:pt x="117" y="275"/>
                </a:lnTo>
                <a:lnTo>
                  <a:pt x="117" y="273"/>
                </a:lnTo>
                <a:lnTo>
                  <a:pt x="117" y="265"/>
                </a:lnTo>
                <a:lnTo>
                  <a:pt x="120" y="265"/>
                </a:lnTo>
                <a:lnTo>
                  <a:pt x="123" y="265"/>
                </a:lnTo>
                <a:lnTo>
                  <a:pt x="126" y="265"/>
                </a:lnTo>
                <a:lnTo>
                  <a:pt x="126" y="261"/>
                </a:lnTo>
                <a:lnTo>
                  <a:pt x="126" y="256"/>
                </a:lnTo>
                <a:lnTo>
                  <a:pt x="126" y="253"/>
                </a:lnTo>
                <a:lnTo>
                  <a:pt x="126" y="251"/>
                </a:lnTo>
                <a:lnTo>
                  <a:pt x="126" y="249"/>
                </a:lnTo>
                <a:lnTo>
                  <a:pt x="126" y="248"/>
                </a:lnTo>
                <a:lnTo>
                  <a:pt x="126" y="246"/>
                </a:lnTo>
                <a:lnTo>
                  <a:pt x="126" y="245"/>
                </a:lnTo>
                <a:lnTo>
                  <a:pt x="126" y="243"/>
                </a:lnTo>
                <a:lnTo>
                  <a:pt x="126" y="241"/>
                </a:lnTo>
                <a:lnTo>
                  <a:pt x="126" y="240"/>
                </a:lnTo>
                <a:lnTo>
                  <a:pt x="126" y="237"/>
                </a:lnTo>
                <a:lnTo>
                  <a:pt x="126" y="229"/>
                </a:lnTo>
                <a:lnTo>
                  <a:pt x="126" y="221"/>
                </a:lnTo>
                <a:lnTo>
                  <a:pt x="126" y="213"/>
                </a:lnTo>
                <a:lnTo>
                  <a:pt x="126" y="211"/>
                </a:lnTo>
                <a:lnTo>
                  <a:pt x="126" y="208"/>
                </a:lnTo>
                <a:lnTo>
                  <a:pt x="126" y="205"/>
                </a:lnTo>
                <a:lnTo>
                  <a:pt x="125" y="205"/>
                </a:lnTo>
                <a:lnTo>
                  <a:pt x="117" y="205"/>
                </a:lnTo>
                <a:lnTo>
                  <a:pt x="115" y="205"/>
                </a:lnTo>
                <a:lnTo>
                  <a:pt x="106" y="205"/>
                </a:lnTo>
                <a:lnTo>
                  <a:pt x="102" y="205"/>
                </a:lnTo>
                <a:lnTo>
                  <a:pt x="98" y="205"/>
                </a:lnTo>
                <a:lnTo>
                  <a:pt x="96" y="205"/>
                </a:lnTo>
                <a:lnTo>
                  <a:pt x="91" y="205"/>
                </a:lnTo>
                <a:lnTo>
                  <a:pt x="82" y="205"/>
                </a:lnTo>
                <a:lnTo>
                  <a:pt x="82" y="203"/>
                </a:lnTo>
                <a:lnTo>
                  <a:pt x="80" y="203"/>
                </a:lnTo>
                <a:lnTo>
                  <a:pt x="78" y="203"/>
                </a:lnTo>
                <a:lnTo>
                  <a:pt x="77" y="203"/>
                </a:lnTo>
                <a:lnTo>
                  <a:pt x="74" y="203"/>
                </a:lnTo>
                <a:lnTo>
                  <a:pt x="72" y="203"/>
                </a:lnTo>
                <a:lnTo>
                  <a:pt x="64" y="203"/>
                </a:lnTo>
                <a:lnTo>
                  <a:pt x="54" y="205"/>
                </a:lnTo>
                <a:lnTo>
                  <a:pt x="51" y="205"/>
                </a:lnTo>
                <a:lnTo>
                  <a:pt x="50" y="205"/>
                </a:lnTo>
                <a:lnTo>
                  <a:pt x="46" y="205"/>
                </a:lnTo>
                <a:lnTo>
                  <a:pt x="38" y="205"/>
                </a:lnTo>
                <a:lnTo>
                  <a:pt x="38" y="198"/>
                </a:lnTo>
                <a:lnTo>
                  <a:pt x="38" y="189"/>
                </a:lnTo>
                <a:lnTo>
                  <a:pt x="38" y="187"/>
                </a:lnTo>
                <a:lnTo>
                  <a:pt x="38" y="185"/>
                </a:lnTo>
                <a:lnTo>
                  <a:pt x="38" y="165"/>
                </a:lnTo>
                <a:lnTo>
                  <a:pt x="38" y="163"/>
                </a:lnTo>
                <a:lnTo>
                  <a:pt x="38" y="161"/>
                </a:lnTo>
                <a:lnTo>
                  <a:pt x="38" y="160"/>
                </a:lnTo>
                <a:lnTo>
                  <a:pt x="38" y="158"/>
                </a:lnTo>
                <a:lnTo>
                  <a:pt x="38" y="153"/>
                </a:lnTo>
                <a:lnTo>
                  <a:pt x="38" y="149"/>
                </a:lnTo>
                <a:lnTo>
                  <a:pt x="38" y="147"/>
                </a:lnTo>
                <a:lnTo>
                  <a:pt x="38" y="144"/>
                </a:lnTo>
                <a:lnTo>
                  <a:pt x="38" y="139"/>
                </a:lnTo>
                <a:lnTo>
                  <a:pt x="38" y="137"/>
                </a:lnTo>
                <a:lnTo>
                  <a:pt x="38" y="134"/>
                </a:lnTo>
                <a:lnTo>
                  <a:pt x="38" y="129"/>
                </a:lnTo>
                <a:lnTo>
                  <a:pt x="38" y="126"/>
                </a:lnTo>
                <a:lnTo>
                  <a:pt x="38" y="125"/>
                </a:lnTo>
                <a:lnTo>
                  <a:pt x="38" y="121"/>
                </a:lnTo>
                <a:lnTo>
                  <a:pt x="38" y="118"/>
                </a:lnTo>
                <a:lnTo>
                  <a:pt x="38" y="117"/>
                </a:lnTo>
                <a:lnTo>
                  <a:pt x="38" y="112"/>
                </a:lnTo>
                <a:lnTo>
                  <a:pt x="38" y="107"/>
                </a:lnTo>
                <a:lnTo>
                  <a:pt x="38" y="104"/>
                </a:lnTo>
                <a:lnTo>
                  <a:pt x="38" y="101"/>
                </a:lnTo>
                <a:lnTo>
                  <a:pt x="38" y="99"/>
                </a:lnTo>
                <a:lnTo>
                  <a:pt x="38" y="97"/>
                </a:lnTo>
                <a:lnTo>
                  <a:pt x="38" y="96"/>
                </a:lnTo>
                <a:lnTo>
                  <a:pt x="38" y="89"/>
                </a:lnTo>
                <a:lnTo>
                  <a:pt x="38" y="83"/>
                </a:lnTo>
                <a:lnTo>
                  <a:pt x="38" y="78"/>
                </a:lnTo>
                <a:lnTo>
                  <a:pt x="38" y="77"/>
                </a:lnTo>
                <a:lnTo>
                  <a:pt x="38" y="75"/>
                </a:lnTo>
                <a:lnTo>
                  <a:pt x="38" y="73"/>
                </a:lnTo>
                <a:lnTo>
                  <a:pt x="38" y="72"/>
                </a:lnTo>
                <a:lnTo>
                  <a:pt x="38" y="65"/>
                </a:lnTo>
                <a:lnTo>
                  <a:pt x="38" y="62"/>
                </a:lnTo>
                <a:lnTo>
                  <a:pt x="34" y="62"/>
                </a:lnTo>
                <a:lnTo>
                  <a:pt x="32" y="62"/>
                </a:lnTo>
                <a:lnTo>
                  <a:pt x="27" y="62"/>
                </a:lnTo>
                <a:lnTo>
                  <a:pt x="27" y="59"/>
                </a:lnTo>
                <a:lnTo>
                  <a:pt x="26" y="53"/>
                </a:lnTo>
                <a:lnTo>
                  <a:pt x="26" y="49"/>
                </a:lnTo>
                <a:lnTo>
                  <a:pt x="26" y="48"/>
                </a:lnTo>
                <a:lnTo>
                  <a:pt x="26" y="46"/>
                </a:lnTo>
                <a:lnTo>
                  <a:pt x="26" y="43"/>
                </a:lnTo>
                <a:lnTo>
                  <a:pt x="26" y="41"/>
                </a:lnTo>
                <a:lnTo>
                  <a:pt x="26" y="37"/>
                </a:lnTo>
                <a:lnTo>
                  <a:pt x="26" y="32"/>
                </a:lnTo>
                <a:lnTo>
                  <a:pt x="26" y="30"/>
                </a:lnTo>
                <a:lnTo>
                  <a:pt x="26" y="29"/>
                </a:lnTo>
                <a:lnTo>
                  <a:pt x="21" y="29"/>
                </a:lnTo>
                <a:lnTo>
                  <a:pt x="19" y="29"/>
                </a:lnTo>
                <a:lnTo>
                  <a:pt x="14" y="29"/>
                </a:lnTo>
                <a:lnTo>
                  <a:pt x="13" y="29"/>
                </a:lnTo>
                <a:lnTo>
                  <a:pt x="11" y="29"/>
                </a:lnTo>
                <a:lnTo>
                  <a:pt x="8" y="29"/>
                </a:lnTo>
                <a:lnTo>
                  <a:pt x="3" y="29"/>
                </a:lnTo>
                <a:lnTo>
                  <a:pt x="2" y="29"/>
                </a:lnTo>
                <a:lnTo>
                  <a:pt x="2" y="25"/>
                </a:lnTo>
                <a:lnTo>
                  <a:pt x="2" y="21"/>
                </a:lnTo>
                <a:lnTo>
                  <a:pt x="0" y="3"/>
                </a:lnTo>
                <a:lnTo>
                  <a:pt x="3" y="5"/>
                </a:lnTo>
                <a:lnTo>
                  <a:pt x="13" y="5"/>
                </a:lnTo>
                <a:lnTo>
                  <a:pt x="14" y="5"/>
                </a:lnTo>
                <a:lnTo>
                  <a:pt x="26" y="5"/>
                </a:lnTo>
                <a:lnTo>
                  <a:pt x="35" y="5"/>
                </a:lnTo>
                <a:lnTo>
                  <a:pt x="37" y="5"/>
                </a:lnTo>
                <a:lnTo>
                  <a:pt x="38" y="5"/>
                </a:lnTo>
                <a:lnTo>
                  <a:pt x="38" y="3"/>
                </a:lnTo>
                <a:lnTo>
                  <a:pt x="40" y="3"/>
                </a:lnTo>
                <a:lnTo>
                  <a:pt x="42" y="3"/>
                </a:lnTo>
                <a:lnTo>
                  <a:pt x="43" y="3"/>
                </a:lnTo>
                <a:lnTo>
                  <a:pt x="45" y="3"/>
                </a:lnTo>
                <a:lnTo>
                  <a:pt x="46" y="3"/>
                </a:lnTo>
                <a:lnTo>
                  <a:pt x="48" y="3"/>
                </a:lnTo>
                <a:lnTo>
                  <a:pt x="50" y="3"/>
                </a:lnTo>
                <a:lnTo>
                  <a:pt x="51" y="3"/>
                </a:lnTo>
                <a:lnTo>
                  <a:pt x="53" y="3"/>
                </a:lnTo>
                <a:lnTo>
                  <a:pt x="54" y="3"/>
                </a:lnTo>
                <a:lnTo>
                  <a:pt x="56" y="3"/>
                </a:lnTo>
                <a:lnTo>
                  <a:pt x="58" y="3"/>
                </a:lnTo>
                <a:lnTo>
                  <a:pt x="59" y="3"/>
                </a:lnTo>
                <a:lnTo>
                  <a:pt x="61" y="3"/>
                </a:lnTo>
                <a:lnTo>
                  <a:pt x="62" y="3"/>
                </a:lnTo>
                <a:lnTo>
                  <a:pt x="64" y="3"/>
                </a:lnTo>
                <a:lnTo>
                  <a:pt x="66" y="3"/>
                </a:lnTo>
                <a:lnTo>
                  <a:pt x="67" y="3"/>
                </a:lnTo>
                <a:lnTo>
                  <a:pt x="69" y="3"/>
                </a:lnTo>
                <a:lnTo>
                  <a:pt x="70" y="3"/>
                </a:lnTo>
                <a:lnTo>
                  <a:pt x="70" y="1"/>
                </a:lnTo>
                <a:lnTo>
                  <a:pt x="70" y="0"/>
                </a:lnTo>
                <a:lnTo>
                  <a:pt x="75" y="0"/>
                </a:lnTo>
                <a:lnTo>
                  <a:pt x="77" y="0"/>
                </a:lnTo>
                <a:lnTo>
                  <a:pt x="78" y="0"/>
                </a:lnTo>
                <a:lnTo>
                  <a:pt x="82" y="0"/>
                </a:lnTo>
                <a:lnTo>
                  <a:pt x="83" y="0"/>
                </a:lnTo>
                <a:lnTo>
                  <a:pt x="86" y="0"/>
                </a:lnTo>
                <a:lnTo>
                  <a:pt x="93" y="0"/>
                </a:lnTo>
                <a:lnTo>
                  <a:pt x="101" y="0"/>
                </a:lnTo>
                <a:lnTo>
                  <a:pt x="104" y="0"/>
                </a:lnTo>
                <a:lnTo>
                  <a:pt x="107" y="0"/>
                </a:lnTo>
                <a:lnTo>
                  <a:pt x="114" y="0"/>
                </a:lnTo>
                <a:lnTo>
                  <a:pt x="117" y="0"/>
                </a:lnTo>
                <a:lnTo>
                  <a:pt x="120" y="0"/>
                </a:lnTo>
                <a:close/>
              </a:path>
            </a:pathLst>
          </a:custGeom>
          <a:solidFill>
            <a:srgbClr val="689C9E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66" name="Freeform 18"/>
          <p:cNvSpPr>
            <a:spLocks/>
          </p:cNvSpPr>
          <p:nvPr/>
        </p:nvSpPr>
        <p:spPr bwMode="auto">
          <a:xfrm>
            <a:off x="5249863" y="5191125"/>
            <a:ext cx="371475" cy="500063"/>
          </a:xfrm>
          <a:custGeom>
            <a:avLst/>
            <a:gdLst/>
            <a:ahLst/>
            <a:cxnLst>
              <a:cxn ang="0">
                <a:pos x="231" y="168"/>
              </a:cxn>
              <a:cxn ang="0">
                <a:pos x="229" y="187"/>
              </a:cxn>
              <a:cxn ang="0">
                <a:pos x="232" y="232"/>
              </a:cxn>
              <a:cxn ang="0">
                <a:pos x="232" y="255"/>
              </a:cxn>
              <a:cxn ang="0">
                <a:pos x="232" y="288"/>
              </a:cxn>
              <a:cxn ang="0">
                <a:pos x="234" y="314"/>
              </a:cxn>
              <a:cxn ang="0">
                <a:pos x="191" y="314"/>
              </a:cxn>
              <a:cxn ang="0">
                <a:pos x="173" y="314"/>
              </a:cxn>
              <a:cxn ang="0">
                <a:pos x="162" y="315"/>
              </a:cxn>
              <a:cxn ang="0">
                <a:pos x="151" y="311"/>
              </a:cxn>
              <a:cxn ang="0">
                <a:pos x="144" y="301"/>
              </a:cxn>
              <a:cxn ang="0">
                <a:pos x="135" y="295"/>
              </a:cxn>
              <a:cxn ang="0">
                <a:pos x="123" y="295"/>
              </a:cxn>
              <a:cxn ang="0">
                <a:pos x="111" y="293"/>
              </a:cxn>
              <a:cxn ang="0">
                <a:pos x="103" y="288"/>
              </a:cxn>
              <a:cxn ang="0">
                <a:pos x="101" y="274"/>
              </a:cxn>
              <a:cxn ang="0">
                <a:pos x="90" y="267"/>
              </a:cxn>
              <a:cxn ang="0">
                <a:pos x="88" y="259"/>
              </a:cxn>
              <a:cxn ang="0">
                <a:pos x="83" y="247"/>
              </a:cxn>
              <a:cxn ang="0">
                <a:pos x="87" y="232"/>
              </a:cxn>
              <a:cxn ang="0">
                <a:pos x="77" y="227"/>
              </a:cxn>
              <a:cxn ang="0">
                <a:pos x="61" y="229"/>
              </a:cxn>
              <a:cxn ang="0">
                <a:pos x="58" y="221"/>
              </a:cxn>
              <a:cxn ang="0">
                <a:pos x="50" y="211"/>
              </a:cxn>
              <a:cxn ang="0">
                <a:pos x="51" y="197"/>
              </a:cxn>
              <a:cxn ang="0">
                <a:pos x="45" y="186"/>
              </a:cxn>
              <a:cxn ang="0">
                <a:pos x="47" y="175"/>
              </a:cxn>
              <a:cxn ang="0">
                <a:pos x="34" y="171"/>
              </a:cxn>
              <a:cxn ang="0">
                <a:pos x="26" y="165"/>
              </a:cxn>
              <a:cxn ang="0">
                <a:pos x="24" y="160"/>
              </a:cxn>
              <a:cxn ang="0">
                <a:pos x="21" y="149"/>
              </a:cxn>
              <a:cxn ang="0">
                <a:pos x="15" y="140"/>
              </a:cxn>
              <a:cxn ang="0">
                <a:pos x="24" y="136"/>
              </a:cxn>
              <a:cxn ang="0">
                <a:pos x="0" y="103"/>
              </a:cxn>
              <a:cxn ang="0">
                <a:pos x="21" y="61"/>
              </a:cxn>
              <a:cxn ang="0">
                <a:pos x="34" y="60"/>
              </a:cxn>
              <a:cxn ang="0">
                <a:pos x="48" y="60"/>
              </a:cxn>
              <a:cxn ang="0">
                <a:pos x="74" y="2"/>
              </a:cxn>
              <a:cxn ang="0">
                <a:pos x="80" y="7"/>
              </a:cxn>
              <a:cxn ang="0">
                <a:pos x="91" y="15"/>
              </a:cxn>
              <a:cxn ang="0">
                <a:pos x="99" y="24"/>
              </a:cxn>
              <a:cxn ang="0">
                <a:pos x="107" y="31"/>
              </a:cxn>
              <a:cxn ang="0">
                <a:pos x="115" y="36"/>
              </a:cxn>
              <a:cxn ang="0">
                <a:pos x="120" y="42"/>
              </a:cxn>
              <a:cxn ang="0">
                <a:pos x="125" y="53"/>
              </a:cxn>
              <a:cxn ang="0">
                <a:pos x="130" y="63"/>
              </a:cxn>
              <a:cxn ang="0">
                <a:pos x="131" y="72"/>
              </a:cxn>
              <a:cxn ang="0">
                <a:pos x="125" y="77"/>
              </a:cxn>
              <a:cxn ang="0">
                <a:pos x="128" y="88"/>
              </a:cxn>
              <a:cxn ang="0">
                <a:pos x="143" y="88"/>
              </a:cxn>
              <a:cxn ang="0">
                <a:pos x="149" y="103"/>
              </a:cxn>
              <a:cxn ang="0">
                <a:pos x="155" y="111"/>
              </a:cxn>
              <a:cxn ang="0">
                <a:pos x="168" y="106"/>
              </a:cxn>
              <a:cxn ang="0">
                <a:pos x="181" y="104"/>
              </a:cxn>
              <a:cxn ang="0">
                <a:pos x="187" y="114"/>
              </a:cxn>
              <a:cxn ang="0">
                <a:pos x="195" y="124"/>
              </a:cxn>
              <a:cxn ang="0">
                <a:pos x="203" y="133"/>
              </a:cxn>
              <a:cxn ang="0">
                <a:pos x="216" y="130"/>
              </a:cxn>
              <a:cxn ang="0">
                <a:pos x="226" y="133"/>
              </a:cxn>
            </a:cxnLst>
            <a:rect l="0" t="0" r="r" b="b"/>
            <a:pathLst>
              <a:path w="234" h="315">
                <a:moveTo>
                  <a:pt x="231" y="149"/>
                </a:moveTo>
                <a:lnTo>
                  <a:pt x="231" y="151"/>
                </a:lnTo>
                <a:lnTo>
                  <a:pt x="231" y="154"/>
                </a:lnTo>
                <a:lnTo>
                  <a:pt x="231" y="156"/>
                </a:lnTo>
                <a:lnTo>
                  <a:pt x="231" y="162"/>
                </a:lnTo>
                <a:lnTo>
                  <a:pt x="231" y="163"/>
                </a:lnTo>
                <a:lnTo>
                  <a:pt x="231" y="165"/>
                </a:lnTo>
                <a:lnTo>
                  <a:pt x="231" y="167"/>
                </a:lnTo>
                <a:lnTo>
                  <a:pt x="231" y="168"/>
                </a:lnTo>
                <a:lnTo>
                  <a:pt x="231" y="170"/>
                </a:lnTo>
                <a:lnTo>
                  <a:pt x="231" y="171"/>
                </a:lnTo>
                <a:lnTo>
                  <a:pt x="229" y="171"/>
                </a:lnTo>
                <a:lnTo>
                  <a:pt x="229" y="173"/>
                </a:lnTo>
                <a:lnTo>
                  <a:pt x="229" y="175"/>
                </a:lnTo>
                <a:lnTo>
                  <a:pt x="229" y="178"/>
                </a:lnTo>
                <a:lnTo>
                  <a:pt x="229" y="179"/>
                </a:lnTo>
                <a:lnTo>
                  <a:pt x="229" y="184"/>
                </a:lnTo>
                <a:lnTo>
                  <a:pt x="229" y="187"/>
                </a:lnTo>
                <a:lnTo>
                  <a:pt x="232" y="187"/>
                </a:lnTo>
                <a:lnTo>
                  <a:pt x="232" y="189"/>
                </a:lnTo>
                <a:lnTo>
                  <a:pt x="232" y="191"/>
                </a:lnTo>
                <a:lnTo>
                  <a:pt x="232" y="203"/>
                </a:lnTo>
                <a:lnTo>
                  <a:pt x="232" y="208"/>
                </a:lnTo>
                <a:lnTo>
                  <a:pt x="232" y="210"/>
                </a:lnTo>
                <a:lnTo>
                  <a:pt x="232" y="211"/>
                </a:lnTo>
                <a:lnTo>
                  <a:pt x="232" y="224"/>
                </a:lnTo>
                <a:lnTo>
                  <a:pt x="232" y="232"/>
                </a:lnTo>
                <a:lnTo>
                  <a:pt x="232" y="234"/>
                </a:lnTo>
                <a:lnTo>
                  <a:pt x="232" y="235"/>
                </a:lnTo>
                <a:lnTo>
                  <a:pt x="232" y="237"/>
                </a:lnTo>
                <a:lnTo>
                  <a:pt x="232" y="239"/>
                </a:lnTo>
                <a:lnTo>
                  <a:pt x="232" y="245"/>
                </a:lnTo>
                <a:lnTo>
                  <a:pt x="232" y="247"/>
                </a:lnTo>
                <a:lnTo>
                  <a:pt x="232" y="248"/>
                </a:lnTo>
                <a:lnTo>
                  <a:pt x="232" y="250"/>
                </a:lnTo>
                <a:lnTo>
                  <a:pt x="232" y="255"/>
                </a:lnTo>
                <a:lnTo>
                  <a:pt x="232" y="263"/>
                </a:lnTo>
                <a:lnTo>
                  <a:pt x="232" y="266"/>
                </a:lnTo>
                <a:lnTo>
                  <a:pt x="232" y="271"/>
                </a:lnTo>
                <a:lnTo>
                  <a:pt x="232" y="272"/>
                </a:lnTo>
                <a:lnTo>
                  <a:pt x="232" y="280"/>
                </a:lnTo>
                <a:lnTo>
                  <a:pt x="232" y="282"/>
                </a:lnTo>
                <a:lnTo>
                  <a:pt x="232" y="283"/>
                </a:lnTo>
                <a:lnTo>
                  <a:pt x="232" y="287"/>
                </a:lnTo>
                <a:lnTo>
                  <a:pt x="232" y="288"/>
                </a:lnTo>
                <a:lnTo>
                  <a:pt x="234" y="288"/>
                </a:lnTo>
                <a:lnTo>
                  <a:pt x="234" y="290"/>
                </a:lnTo>
                <a:lnTo>
                  <a:pt x="234" y="291"/>
                </a:lnTo>
                <a:lnTo>
                  <a:pt x="234" y="293"/>
                </a:lnTo>
                <a:lnTo>
                  <a:pt x="234" y="295"/>
                </a:lnTo>
                <a:lnTo>
                  <a:pt x="234" y="296"/>
                </a:lnTo>
                <a:lnTo>
                  <a:pt x="234" y="304"/>
                </a:lnTo>
                <a:lnTo>
                  <a:pt x="234" y="311"/>
                </a:lnTo>
                <a:lnTo>
                  <a:pt x="234" y="314"/>
                </a:lnTo>
                <a:lnTo>
                  <a:pt x="227" y="312"/>
                </a:lnTo>
                <a:lnTo>
                  <a:pt x="223" y="312"/>
                </a:lnTo>
                <a:lnTo>
                  <a:pt x="221" y="312"/>
                </a:lnTo>
                <a:lnTo>
                  <a:pt x="218" y="312"/>
                </a:lnTo>
                <a:lnTo>
                  <a:pt x="213" y="314"/>
                </a:lnTo>
                <a:lnTo>
                  <a:pt x="210" y="314"/>
                </a:lnTo>
                <a:lnTo>
                  <a:pt x="199" y="314"/>
                </a:lnTo>
                <a:lnTo>
                  <a:pt x="192" y="314"/>
                </a:lnTo>
                <a:lnTo>
                  <a:pt x="191" y="314"/>
                </a:lnTo>
                <a:lnTo>
                  <a:pt x="187" y="314"/>
                </a:lnTo>
                <a:lnTo>
                  <a:pt x="184" y="314"/>
                </a:lnTo>
                <a:lnTo>
                  <a:pt x="183" y="314"/>
                </a:lnTo>
                <a:lnTo>
                  <a:pt x="179" y="314"/>
                </a:lnTo>
                <a:lnTo>
                  <a:pt x="178" y="314"/>
                </a:lnTo>
                <a:lnTo>
                  <a:pt x="178" y="312"/>
                </a:lnTo>
                <a:lnTo>
                  <a:pt x="176" y="312"/>
                </a:lnTo>
                <a:lnTo>
                  <a:pt x="175" y="312"/>
                </a:lnTo>
                <a:lnTo>
                  <a:pt x="173" y="314"/>
                </a:lnTo>
                <a:lnTo>
                  <a:pt x="171" y="314"/>
                </a:lnTo>
                <a:lnTo>
                  <a:pt x="170" y="314"/>
                </a:lnTo>
                <a:lnTo>
                  <a:pt x="170" y="312"/>
                </a:lnTo>
                <a:lnTo>
                  <a:pt x="168" y="312"/>
                </a:lnTo>
                <a:lnTo>
                  <a:pt x="167" y="314"/>
                </a:lnTo>
                <a:lnTo>
                  <a:pt x="165" y="314"/>
                </a:lnTo>
                <a:lnTo>
                  <a:pt x="163" y="314"/>
                </a:lnTo>
                <a:lnTo>
                  <a:pt x="163" y="315"/>
                </a:lnTo>
                <a:lnTo>
                  <a:pt x="162" y="315"/>
                </a:lnTo>
                <a:lnTo>
                  <a:pt x="160" y="315"/>
                </a:lnTo>
                <a:lnTo>
                  <a:pt x="159" y="315"/>
                </a:lnTo>
                <a:lnTo>
                  <a:pt x="157" y="314"/>
                </a:lnTo>
                <a:lnTo>
                  <a:pt x="157" y="312"/>
                </a:lnTo>
                <a:lnTo>
                  <a:pt x="155" y="311"/>
                </a:lnTo>
                <a:lnTo>
                  <a:pt x="154" y="309"/>
                </a:lnTo>
                <a:lnTo>
                  <a:pt x="152" y="309"/>
                </a:lnTo>
                <a:lnTo>
                  <a:pt x="151" y="309"/>
                </a:lnTo>
                <a:lnTo>
                  <a:pt x="151" y="311"/>
                </a:lnTo>
                <a:lnTo>
                  <a:pt x="149" y="311"/>
                </a:lnTo>
                <a:lnTo>
                  <a:pt x="147" y="311"/>
                </a:lnTo>
                <a:lnTo>
                  <a:pt x="146" y="311"/>
                </a:lnTo>
                <a:lnTo>
                  <a:pt x="144" y="309"/>
                </a:lnTo>
                <a:lnTo>
                  <a:pt x="144" y="307"/>
                </a:lnTo>
                <a:lnTo>
                  <a:pt x="144" y="306"/>
                </a:lnTo>
                <a:lnTo>
                  <a:pt x="144" y="304"/>
                </a:lnTo>
                <a:lnTo>
                  <a:pt x="144" y="303"/>
                </a:lnTo>
                <a:lnTo>
                  <a:pt x="144" y="301"/>
                </a:lnTo>
                <a:lnTo>
                  <a:pt x="143" y="301"/>
                </a:lnTo>
                <a:lnTo>
                  <a:pt x="143" y="299"/>
                </a:lnTo>
                <a:lnTo>
                  <a:pt x="141" y="298"/>
                </a:lnTo>
                <a:lnTo>
                  <a:pt x="139" y="296"/>
                </a:lnTo>
                <a:lnTo>
                  <a:pt x="139" y="295"/>
                </a:lnTo>
                <a:lnTo>
                  <a:pt x="138" y="293"/>
                </a:lnTo>
                <a:lnTo>
                  <a:pt x="136" y="293"/>
                </a:lnTo>
                <a:lnTo>
                  <a:pt x="135" y="293"/>
                </a:lnTo>
                <a:lnTo>
                  <a:pt x="135" y="295"/>
                </a:lnTo>
                <a:lnTo>
                  <a:pt x="133" y="296"/>
                </a:lnTo>
                <a:lnTo>
                  <a:pt x="133" y="298"/>
                </a:lnTo>
                <a:lnTo>
                  <a:pt x="131" y="298"/>
                </a:lnTo>
                <a:lnTo>
                  <a:pt x="131" y="299"/>
                </a:lnTo>
                <a:lnTo>
                  <a:pt x="130" y="299"/>
                </a:lnTo>
                <a:lnTo>
                  <a:pt x="128" y="299"/>
                </a:lnTo>
                <a:lnTo>
                  <a:pt x="127" y="298"/>
                </a:lnTo>
                <a:lnTo>
                  <a:pt x="125" y="296"/>
                </a:lnTo>
                <a:lnTo>
                  <a:pt x="123" y="295"/>
                </a:lnTo>
                <a:lnTo>
                  <a:pt x="122" y="293"/>
                </a:lnTo>
                <a:lnTo>
                  <a:pt x="120" y="293"/>
                </a:lnTo>
                <a:lnTo>
                  <a:pt x="120" y="291"/>
                </a:lnTo>
                <a:lnTo>
                  <a:pt x="119" y="291"/>
                </a:lnTo>
                <a:lnTo>
                  <a:pt x="117" y="291"/>
                </a:lnTo>
                <a:lnTo>
                  <a:pt x="115" y="291"/>
                </a:lnTo>
                <a:lnTo>
                  <a:pt x="114" y="291"/>
                </a:lnTo>
                <a:lnTo>
                  <a:pt x="112" y="291"/>
                </a:lnTo>
                <a:lnTo>
                  <a:pt x="111" y="293"/>
                </a:lnTo>
                <a:lnTo>
                  <a:pt x="107" y="295"/>
                </a:lnTo>
                <a:lnTo>
                  <a:pt x="106" y="295"/>
                </a:lnTo>
                <a:lnTo>
                  <a:pt x="104" y="295"/>
                </a:lnTo>
                <a:lnTo>
                  <a:pt x="103" y="295"/>
                </a:lnTo>
                <a:lnTo>
                  <a:pt x="101" y="295"/>
                </a:lnTo>
                <a:lnTo>
                  <a:pt x="101" y="293"/>
                </a:lnTo>
                <a:lnTo>
                  <a:pt x="101" y="291"/>
                </a:lnTo>
                <a:lnTo>
                  <a:pt x="103" y="290"/>
                </a:lnTo>
                <a:lnTo>
                  <a:pt x="103" y="288"/>
                </a:lnTo>
                <a:lnTo>
                  <a:pt x="103" y="287"/>
                </a:lnTo>
                <a:lnTo>
                  <a:pt x="103" y="285"/>
                </a:lnTo>
                <a:lnTo>
                  <a:pt x="103" y="283"/>
                </a:lnTo>
                <a:lnTo>
                  <a:pt x="103" y="282"/>
                </a:lnTo>
                <a:lnTo>
                  <a:pt x="103" y="280"/>
                </a:lnTo>
                <a:lnTo>
                  <a:pt x="101" y="280"/>
                </a:lnTo>
                <a:lnTo>
                  <a:pt x="101" y="279"/>
                </a:lnTo>
                <a:lnTo>
                  <a:pt x="101" y="277"/>
                </a:lnTo>
                <a:lnTo>
                  <a:pt x="101" y="274"/>
                </a:lnTo>
                <a:lnTo>
                  <a:pt x="101" y="272"/>
                </a:lnTo>
                <a:lnTo>
                  <a:pt x="99" y="272"/>
                </a:lnTo>
                <a:lnTo>
                  <a:pt x="98" y="272"/>
                </a:lnTo>
                <a:lnTo>
                  <a:pt x="96" y="272"/>
                </a:lnTo>
                <a:lnTo>
                  <a:pt x="96" y="271"/>
                </a:lnTo>
                <a:lnTo>
                  <a:pt x="95" y="271"/>
                </a:lnTo>
                <a:lnTo>
                  <a:pt x="93" y="269"/>
                </a:lnTo>
                <a:lnTo>
                  <a:pt x="91" y="267"/>
                </a:lnTo>
                <a:lnTo>
                  <a:pt x="90" y="267"/>
                </a:lnTo>
                <a:lnTo>
                  <a:pt x="88" y="267"/>
                </a:lnTo>
                <a:lnTo>
                  <a:pt x="87" y="266"/>
                </a:lnTo>
                <a:lnTo>
                  <a:pt x="87" y="264"/>
                </a:lnTo>
                <a:lnTo>
                  <a:pt x="87" y="263"/>
                </a:lnTo>
                <a:lnTo>
                  <a:pt x="85" y="263"/>
                </a:lnTo>
                <a:lnTo>
                  <a:pt x="85" y="261"/>
                </a:lnTo>
                <a:lnTo>
                  <a:pt x="85" y="259"/>
                </a:lnTo>
                <a:lnTo>
                  <a:pt x="87" y="259"/>
                </a:lnTo>
                <a:lnTo>
                  <a:pt x="88" y="259"/>
                </a:lnTo>
                <a:lnTo>
                  <a:pt x="88" y="258"/>
                </a:lnTo>
                <a:lnTo>
                  <a:pt x="88" y="256"/>
                </a:lnTo>
                <a:lnTo>
                  <a:pt x="87" y="256"/>
                </a:lnTo>
                <a:lnTo>
                  <a:pt x="85" y="255"/>
                </a:lnTo>
                <a:lnTo>
                  <a:pt x="83" y="255"/>
                </a:lnTo>
                <a:lnTo>
                  <a:pt x="83" y="253"/>
                </a:lnTo>
                <a:lnTo>
                  <a:pt x="83" y="251"/>
                </a:lnTo>
                <a:lnTo>
                  <a:pt x="83" y="250"/>
                </a:lnTo>
                <a:lnTo>
                  <a:pt x="83" y="247"/>
                </a:lnTo>
                <a:lnTo>
                  <a:pt x="85" y="247"/>
                </a:lnTo>
                <a:lnTo>
                  <a:pt x="85" y="245"/>
                </a:lnTo>
                <a:lnTo>
                  <a:pt x="83" y="242"/>
                </a:lnTo>
                <a:lnTo>
                  <a:pt x="83" y="240"/>
                </a:lnTo>
                <a:lnTo>
                  <a:pt x="85" y="239"/>
                </a:lnTo>
                <a:lnTo>
                  <a:pt x="85" y="237"/>
                </a:lnTo>
                <a:lnTo>
                  <a:pt x="87" y="235"/>
                </a:lnTo>
                <a:lnTo>
                  <a:pt x="87" y="234"/>
                </a:lnTo>
                <a:lnTo>
                  <a:pt x="87" y="232"/>
                </a:lnTo>
                <a:lnTo>
                  <a:pt x="85" y="231"/>
                </a:lnTo>
                <a:lnTo>
                  <a:pt x="85" y="229"/>
                </a:lnTo>
                <a:lnTo>
                  <a:pt x="83" y="229"/>
                </a:lnTo>
                <a:lnTo>
                  <a:pt x="83" y="227"/>
                </a:lnTo>
                <a:lnTo>
                  <a:pt x="82" y="227"/>
                </a:lnTo>
                <a:lnTo>
                  <a:pt x="80" y="226"/>
                </a:lnTo>
                <a:lnTo>
                  <a:pt x="80" y="227"/>
                </a:lnTo>
                <a:lnTo>
                  <a:pt x="79" y="227"/>
                </a:lnTo>
                <a:lnTo>
                  <a:pt x="77" y="227"/>
                </a:lnTo>
                <a:lnTo>
                  <a:pt x="75" y="229"/>
                </a:lnTo>
                <a:lnTo>
                  <a:pt x="74" y="229"/>
                </a:lnTo>
                <a:lnTo>
                  <a:pt x="72" y="229"/>
                </a:lnTo>
                <a:lnTo>
                  <a:pt x="71" y="229"/>
                </a:lnTo>
                <a:lnTo>
                  <a:pt x="69" y="229"/>
                </a:lnTo>
                <a:lnTo>
                  <a:pt x="67" y="229"/>
                </a:lnTo>
                <a:lnTo>
                  <a:pt x="66" y="229"/>
                </a:lnTo>
                <a:lnTo>
                  <a:pt x="63" y="229"/>
                </a:lnTo>
                <a:lnTo>
                  <a:pt x="61" y="229"/>
                </a:lnTo>
                <a:lnTo>
                  <a:pt x="61" y="227"/>
                </a:lnTo>
                <a:lnTo>
                  <a:pt x="59" y="227"/>
                </a:lnTo>
                <a:lnTo>
                  <a:pt x="59" y="226"/>
                </a:lnTo>
                <a:lnTo>
                  <a:pt x="61" y="226"/>
                </a:lnTo>
                <a:lnTo>
                  <a:pt x="63" y="224"/>
                </a:lnTo>
                <a:lnTo>
                  <a:pt x="63" y="223"/>
                </a:lnTo>
                <a:lnTo>
                  <a:pt x="59" y="223"/>
                </a:lnTo>
                <a:lnTo>
                  <a:pt x="58" y="223"/>
                </a:lnTo>
                <a:lnTo>
                  <a:pt x="58" y="221"/>
                </a:lnTo>
                <a:lnTo>
                  <a:pt x="56" y="221"/>
                </a:lnTo>
                <a:lnTo>
                  <a:pt x="56" y="219"/>
                </a:lnTo>
                <a:lnTo>
                  <a:pt x="55" y="218"/>
                </a:lnTo>
                <a:lnTo>
                  <a:pt x="55" y="216"/>
                </a:lnTo>
                <a:lnTo>
                  <a:pt x="53" y="216"/>
                </a:lnTo>
                <a:lnTo>
                  <a:pt x="51" y="215"/>
                </a:lnTo>
                <a:lnTo>
                  <a:pt x="51" y="213"/>
                </a:lnTo>
                <a:lnTo>
                  <a:pt x="50" y="213"/>
                </a:lnTo>
                <a:lnTo>
                  <a:pt x="50" y="211"/>
                </a:lnTo>
                <a:lnTo>
                  <a:pt x="50" y="210"/>
                </a:lnTo>
                <a:lnTo>
                  <a:pt x="50" y="208"/>
                </a:lnTo>
                <a:lnTo>
                  <a:pt x="50" y="207"/>
                </a:lnTo>
                <a:lnTo>
                  <a:pt x="50" y="205"/>
                </a:lnTo>
                <a:lnTo>
                  <a:pt x="50" y="203"/>
                </a:lnTo>
                <a:lnTo>
                  <a:pt x="50" y="202"/>
                </a:lnTo>
                <a:lnTo>
                  <a:pt x="50" y="200"/>
                </a:lnTo>
                <a:lnTo>
                  <a:pt x="51" y="199"/>
                </a:lnTo>
                <a:lnTo>
                  <a:pt x="51" y="197"/>
                </a:lnTo>
                <a:lnTo>
                  <a:pt x="51" y="195"/>
                </a:lnTo>
                <a:lnTo>
                  <a:pt x="50" y="194"/>
                </a:lnTo>
                <a:lnTo>
                  <a:pt x="47" y="194"/>
                </a:lnTo>
                <a:lnTo>
                  <a:pt x="45" y="192"/>
                </a:lnTo>
                <a:lnTo>
                  <a:pt x="45" y="191"/>
                </a:lnTo>
                <a:lnTo>
                  <a:pt x="43" y="191"/>
                </a:lnTo>
                <a:lnTo>
                  <a:pt x="43" y="189"/>
                </a:lnTo>
                <a:lnTo>
                  <a:pt x="45" y="187"/>
                </a:lnTo>
                <a:lnTo>
                  <a:pt x="45" y="186"/>
                </a:lnTo>
                <a:lnTo>
                  <a:pt x="47" y="184"/>
                </a:lnTo>
                <a:lnTo>
                  <a:pt x="48" y="183"/>
                </a:lnTo>
                <a:lnTo>
                  <a:pt x="50" y="181"/>
                </a:lnTo>
                <a:lnTo>
                  <a:pt x="50" y="179"/>
                </a:lnTo>
                <a:lnTo>
                  <a:pt x="48" y="178"/>
                </a:lnTo>
                <a:lnTo>
                  <a:pt x="48" y="176"/>
                </a:lnTo>
                <a:lnTo>
                  <a:pt x="50" y="175"/>
                </a:lnTo>
                <a:lnTo>
                  <a:pt x="48" y="173"/>
                </a:lnTo>
                <a:lnTo>
                  <a:pt x="47" y="175"/>
                </a:lnTo>
                <a:lnTo>
                  <a:pt x="47" y="176"/>
                </a:lnTo>
                <a:lnTo>
                  <a:pt x="45" y="176"/>
                </a:lnTo>
                <a:lnTo>
                  <a:pt x="43" y="175"/>
                </a:lnTo>
                <a:lnTo>
                  <a:pt x="42" y="173"/>
                </a:lnTo>
                <a:lnTo>
                  <a:pt x="40" y="173"/>
                </a:lnTo>
                <a:lnTo>
                  <a:pt x="40" y="171"/>
                </a:lnTo>
                <a:lnTo>
                  <a:pt x="39" y="171"/>
                </a:lnTo>
                <a:lnTo>
                  <a:pt x="35" y="171"/>
                </a:lnTo>
                <a:lnTo>
                  <a:pt x="34" y="171"/>
                </a:lnTo>
                <a:lnTo>
                  <a:pt x="32" y="171"/>
                </a:lnTo>
                <a:lnTo>
                  <a:pt x="31" y="171"/>
                </a:lnTo>
                <a:lnTo>
                  <a:pt x="31" y="170"/>
                </a:lnTo>
                <a:lnTo>
                  <a:pt x="29" y="170"/>
                </a:lnTo>
                <a:lnTo>
                  <a:pt x="27" y="170"/>
                </a:lnTo>
                <a:lnTo>
                  <a:pt x="27" y="168"/>
                </a:lnTo>
                <a:lnTo>
                  <a:pt x="27" y="167"/>
                </a:lnTo>
                <a:lnTo>
                  <a:pt x="26" y="167"/>
                </a:lnTo>
                <a:lnTo>
                  <a:pt x="26" y="165"/>
                </a:lnTo>
                <a:lnTo>
                  <a:pt x="26" y="163"/>
                </a:lnTo>
                <a:lnTo>
                  <a:pt x="27" y="162"/>
                </a:lnTo>
                <a:lnTo>
                  <a:pt x="27" y="160"/>
                </a:lnTo>
                <a:lnTo>
                  <a:pt x="29" y="160"/>
                </a:lnTo>
                <a:lnTo>
                  <a:pt x="27" y="160"/>
                </a:lnTo>
                <a:lnTo>
                  <a:pt x="26" y="160"/>
                </a:lnTo>
                <a:lnTo>
                  <a:pt x="26" y="159"/>
                </a:lnTo>
                <a:lnTo>
                  <a:pt x="24" y="159"/>
                </a:lnTo>
                <a:lnTo>
                  <a:pt x="24" y="160"/>
                </a:lnTo>
                <a:lnTo>
                  <a:pt x="24" y="159"/>
                </a:lnTo>
                <a:lnTo>
                  <a:pt x="23" y="159"/>
                </a:lnTo>
                <a:lnTo>
                  <a:pt x="21" y="157"/>
                </a:lnTo>
                <a:lnTo>
                  <a:pt x="21" y="156"/>
                </a:lnTo>
                <a:lnTo>
                  <a:pt x="21" y="154"/>
                </a:lnTo>
                <a:lnTo>
                  <a:pt x="19" y="154"/>
                </a:lnTo>
                <a:lnTo>
                  <a:pt x="21" y="152"/>
                </a:lnTo>
                <a:lnTo>
                  <a:pt x="21" y="151"/>
                </a:lnTo>
                <a:lnTo>
                  <a:pt x="21" y="149"/>
                </a:lnTo>
                <a:lnTo>
                  <a:pt x="21" y="148"/>
                </a:lnTo>
                <a:lnTo>
                  <a:pt x="21" y="146"/>
                </a:lnTo>
                <a:lnTo>
                  <a:pt x="19" y="146"/>
                </a:lnTo>
                <a:lnTo>
                  <a:pt x="18" y="146"/>
                </a:lnTo>
                <a:lnTo>
                  <a:pt x="16" y="146"/>
                </a:lnTo>
                <a:lnTo>
                  <a:pt x="16" y="144"/>
                </a:lnTo>
                <a:lnTo>
                  <a:pt x="16" y="143"/>
                </a:lnTo>
                <a:lnTo>
                  <a:pt x="15" y="141"/>
                </a:lnTo>
                <a:lnTo>
                  <a:pt x="15" y="140"/>
                </a:lnTo>
                <a:lnTo>
                  <a:pt x="13" y="140"/>
                </a:lnTo>
                <a:lnTo>
                  <a:pt x="13" y="138"/>
                </a:lnTo>
                <a:lnTo>
                  <a:pt x="15" y="136"/>
                </a:lnTo>
                <a:lnTo>
                  <a:pt x="16" y="136"/>
                </a:lnTo>
                <a:lnTo>
                  <a:pt x="18" y="136"/>
                </a:lnTo>
                <a:lnTo>
                  <a:pt x="19" y="136"/>
                </a:lnTo>
                <a:lnTo>
                  <a:pt x="21" y="136"/>
                </a:lnTo>
                <a:lnTo>
                  <a:pt x="23" y="136"/>
                </a:lnTo>
                <a:lnTo>
                  <a:pt x="24" y="136"/>
                </a:lnTo>
                <a:lnTo>
                  <a:pt x="26" y="136"/>
                </a:lnTo>
                <a:lnTo>
                  <a:pt x="26" y="124"/>
                </a:lnTo>
                <a:lnTo>
                  <a:pt x="24" y="124"/>
                </a:lnTo>
                <a:lnTo>
                  <a:pt x="23" y="124"/>
                </a:lnTo>
                <a:lnTo>
                  <a:pt x="16" y="122"/>
                </a:lnTo>
                <a:lnTo>
                  <a:pt x="3" y="117"/>
                </a:lnTo>
                <a:lnTo>
                  <a:pt x="3" y="111"/>
                </a:lnTo>
                <a:lnTo>
                  <a:pt x="0" y="111"/>
                </a:lnTo>
                <a:lnTo>
                  <a:pt x="0" y="103"/>
                </a:lnTo>
                <a:lnTo>
                  <a:pt x="0" y="85"/>
                </a:lnTo>
                <a:lnTo>
                  <a:pt x="3" y="85"/>
                </a:lnTo>
                <a:lnTo>
                  <a:pt x="5" y="85"/>
                </a:lnTo>
                <a:lnTo>
                  <a:pt x="8" y="85"/>
                </a:lnTo>
                <a:lnTo>
                  <a:pt x="13" y="85"/>
                </a:lnTo>
                <a:lnTo>
                  <a:pt x="21" y="85"/>
                </a:lnTo>
                <a:lnTo>
                  <a:pt x="21" y="77"/>
                </a:lnTo>
                <a:lnTo>
                  <a:pt x="21" y="63"/>
                </a:lnTo>
                <a:lnTo>
                  <a:pt x="21" y="61"/>
                </a:lnTo>
                <a:lnTo>
                  <a:pt x="21" y="60"/>
                </a:lnTo>
                <a:lnTo>
                  <a:pt x="23" y="60"/>
                </a:lnTo>
                <a:lnTo>
                  <a:pt x="24" y="60"/>
                </a:lnTo>
                <a:lnTo>
                  <a:pt x="26" y="60"/>
                </a:lnTo>
                <a:lnTo>
                  <a:pt x="27" y="60"/>
                </a:lnTo>
                <a:lnTo>
                  <a:pt x="29" y="60"/>
                </a:lnTo>
                <a:lnTo>
                  <a:pt x="31" y="60"/>
                </a:lnTo>
                <a:lnTo>
                  <a:pt x="32" y="60"/>
                </a:lnTo>
                <a:lnTo>
                  <a:pt x="34" y="60"/>
                </a:lnTo>
                <a:lnTo>
                  <a:pt x="35" y="60"/>
                </a:lnTo>
                <a:lnTo>
                  <a:pt x="37" y="60"/>
                </a:lnTo>
                <a:lnTo>
                  <a:pt x="39" y="60"/>
                </a:lnTo>
                <a:lnTo>
                  <a:pt x="40" y="60"/>
                </a:lnTo>
                <a:lnTo>
                  <a:pt x="42" y="60"/>
                </a:lnTo>
                <a:lnTo>
                  <a:pt x="43" y="60"/>
                </a:lnTo>
                <a:lnTo>
                  <a:pt x="45" y="60"/>
                </a:lnTo>
                <a:lnTo>
                  <a:pt x="47" y="60"/>
                </a:lnTo>
                <a:lnTo>
                  <a:pt x="48" y="60"/>
                </a:lnTo>
                <a:lnTo>
                  <a:pt x="48" y="48"/>
                </a:lnTo>
                <a:lnTo>
                  <a:pt x="48" y="47"/>
                </a:lnTo>
                <a:lnTo>
                  <a:pt x="48" y="36"/>
                </a:lnTo>
                <a:lnTo>
                  <a:pt x="59" y="36"/>
                </a:lnTo>
                <a:lnTo>
                  <a:pt x="61" y="36"/>
                </a:lnTo>
                <a:lnTo>
                  <a:pt x="74" y="36"/>
                </a:lnTo>
                <a:lnTo>
                  <a:pt x="74" y="26"/>
                </a:lnTo>
                <a:lnTo>
                  <a:pt x="74" y="8"/>
                </a:lnTo>
                <a:lnTo>
                  <a:pt x="74" y="2"/>
                </a:lnTo>
                <a:lnTo>
                  <a:pt x="74" y="0"/>
                </a:lnTo>
                <a:lnTo>
                  <a:pt x="74" y="2"/>
                </a:lnTo>
                <a:lnTo>
                  <a:pt x="75" y="2"/>
                </a:lnTo>
                <a:lnTo>
                  <a:pt x="77" y="2"/>
                </a:lnTo>
                <a:lnTo>
                  <a:pt x="79" y="2"/>
                </a:lnTo>
                <a:lnTo>
                  <a:pt x="79" y="4"/>
                </a:lnTo>
                <a:lnTo>
                  <a:pt x="79" y="5"/>
                </a:lnTo>
                <a:lnTo>
                  <a:pt x="80" y="5"/>
                </a:lnTo>
                <a:lnTo>
                  <a:pt x="80" y="7"/>
                </a:lnTo>
                <a:lnTo>
                  <a:pt x="82" y="8"/>
                </a:lnTo>
                <a:lnTo>
                  <a:pt x="83" y="8"/>
                </a:lnTo>
                <a:lnTo>
                  <a:pt x="83" y="10"/>
                </a:lnTo>
                <a:lnTo>
                  <a:pt x="85" y="10"/>
                </a:lnTo>
                <a:lnTo>
                  <a:pt x="87" y="12"/>
                </a:lnTo>
                <a:lnTo>
                  <a:pt x="88" y="13"/>
                </a:lnTo>
                <a:lnTo>
                  <a:pt x="88" y="15"/>
                </a:lnTo>
                <a:lnTo>
                  <a:pt x="90" y="15"/>
                </a:lnTo>
                <a:lnTo>
                  <a:pt x="91" y="15"/>
                </a:lnTo>
                <a:lnTo>
                  <a:pt x="93" y="16"/>
                </a:lnTo>
                <a:lnTo>
                  <a:pt x="95" y="16"/>
                </a:lnTo>
                <a:lnTo>
                  <a:pt x="95" y="18"/>
                </a:lnTo>
                <a:lnTo>
                  <a:pt x="96" y="20"/>
                </a:lnTo>
                <a:lnTo>
                  <a:pt x="96" y="21"/>
                </a:lnTo>
                <a:lnTo>
                  <a:pt x="98" y="21"/>
                </a:lnTo>
                <a:lnTo>
                  <a:pt x="99" y="21"/>
                </a:lnTo>
                <a:lnTo>
                  <a:pt x="99" y="23"/>
                </a:lnTo>
                <a:lnTo>
                  <a:pt x="99" y="24"/>
                </a:lnTo>
                <a:lnTo>
                  <a:pt x="99" y="26"/>
                </a:lnTo>
                <a:lnTo>
                  <a:pt x="101" y="26"/>
                </a:lnTo>
                <a:lnTo>
                  <a:pt x="103" y="26"/>
                </a:lnTo>
                <a:lnTo>
                  <a:pt x="103" y="28"/>
                </a:lnTo>
                <a:lnTo>
                  <a:pt x="103" y="29"/>
                </a:lnTo>
                <a:lnTo>
                  <a:pt x="104" y="29"/>
                </a:lnTo>
                <a:lnTo>
                  <a:pt x="106" y="29"/>
                </a:lnTo>
                <a:lnTo>
                  <a:pt x="106" y="31"/>
                </a:lnTo>
                <a:lnTo>
                  <a:pt x="107" y="31"/>
                </a:lnTo>
                <a:lnTo>
                  <a:pt x="109" y="31"/>
                </a:lnTo>
                <a:lnTo>
                  <a:pt x="111" y="32"/>
                </a:lnTo>
                <a:lnTo>
                  <a:pt x="111" y="31"/>
                </a:lnTo>
                <a:lnTo>
                  <a:pt x="112" y="31"/>
                </a:lnTo>
                <a:lnTo>
                  <a:pt x="112" y="32"/>
                </a:lnTo>
                <a:lnTo>
                  <a:pt x="112" y="34"/>
                </a:lnTo>
                <a:lnTo>
                  <a:pt x="114" y="34"/>
                </a:lnTo>
                <a:lnTo>
                  <a:pt x="114" y="36"/>
                </a:lnTo>
                <a:lnTo>
                  <a:pt x="115" y="36"/>
                </a:lnTo>
                <a:lnTo>
                  <a:pt x="117" y="36"/>
                </a:lnTo>
                <a:lnTo>
                  <a:pt x="119" y="36"/>
                </a:lnTo>
                <a:lnTo>
                  <a:pt x="119" y="37"/>
                </a:lnTo>
                <a:lnTo>
                  <a:pt x="117" y="37"/>
                </a:lnTo>
                <a:lnTo>
                  <a:pt x="119" y="37"/>
                </a:lnTo>
                <a:lnTo>
                  <a:pt x="119" y="39"/>
                </a:lnTo>
                <a:lnTo>
                  <a:pt x="119" y="40"/>
                </a:lnTo>
                <a:lnTo>
                  <a:pt x="120" y="40"/>
                </a:lnTo>
                <a:lnTo>
                  <a:pt x="120" y="42"/>
                </a:lnTo>
                <a:lnTo>
                  <a:pt x="122" y="42"/>
                </a:lnTo>
                <a:lnTo>
                  <a:pt x="122" y="44"/>
                </a:lnTo>
                <a:lnTo>
                  <a:pt x="123" y="45"/>
                </a:lnTo>
                <a:lnTo>
                  <a:pt x="123" y="47"/>
                </a:lnTo>
                <a:lnTo>
                  <a:pt x="123" y="48"/>
                </a:lnTo>
                <a:lnTo>
                  <a:pt x="123" y="50"/>
                </a:lnTo>
                <a:lnTo>
                  <a:pt x="123" y="52"/>
                </a:lnTo>
                <a:lnTo>
                  <a:pt x="125" y="52"/>
                </a:lnTo>
                <a:lnTo>
                  <a:pt x="125" y="53"/>
                </a:lnTo>
                <a:lnTo>
                  <a:pt x="127" y="53"/>
                </a:lnTo>
                <a:lnTo>
                  <a:pt x="127" y="55"/>
                </a:lnTo>
                <a:lnTo>
                  <a:pt x="127" y="56"/>
                </a:lnTo>
                <a:lnTo>
                  <a:pt x="127" y="58"/>
                </a:lnTo>
                <a:lnTo>
                  <a:pt x="127" y="60"/>
                </a:lnTo>
                <a:lnTo>
                  <a:pt x="128" y="60"/>
                </a:lnTo>
                <a:lnTo>
                  <a:pt x="128" y="61"/>
                </a:lnTo>
                <a:lnTo>
                  <a:pt x="130" y="61"/>
                </a:lnTo>
                <a:lnTo>
                  <a:pt x="130" y="63"/>
                </a:lnTo>
                <a:lnTo>
                  <a:pt x="128" y="63"/>
                </a:lnTo>
                <a:lnTo>
                  <a:pt x="128" y="64"/>
                </a:lnTo>
                <a:lnTo>
                  <a:pt x="130" y="66"/>
                </a:lnTo>
                <a:lnTo>
                  <a:pt x="130" y="68"/>
                </a:lnTo>
                <a:lnTo>
                  <a:pt x="131" y="68"/>
                </a:lnTo>
                <a:lnTo>
                  <a:pt x="131" y="69"/>
                </a:lnTo>
                <a:lnTo>
                  <a:pt x="133" y="71"/>
                </a:lnTo>
                <a:lnTo>
                  <a:pt x="131" y="71"/>
                </a:lnTo>
                <a:lnTo>
                  <a:pt x="131" y="72"/>
                </a:lnTo>
                <a:lnTo>
                  <a:pt x="130" y="72"/>
                </a:lnTo>
                <a:lnTo>
                  <a:pt x="130" y="74"/>
                </a:lnTo>
                <a:lnTo>
                  <a:pt x="130" y="76"/>
                </a:lnTo>
                <a:lnTo>
                  <a:pt x="131" y="76"/>
                </a:lnTo>
                <a:lnTo>
                  <a:pt x="130" y="77"/>
                </a:lnTo>
                <a:lnTo>
                  <a:pt x="128" y="77"/>
                </a:lnTo>
                <a:lnTo>
                  <a:pt x="127" y="77"/>
                </a:lnTo>
                <a:lnTo>
                  <a:pt x="127" y="76"/>
                </a:lnTo>
                <a:lnTo>
                  <a:pt x="125" y="77"/>
                </a:lnTo>
                <a:lnTo>
                  <a:pt x="125" y="79"/>
                </a:lnTo>
                <a:lnTo>
                  <a:pt x="123" y="79"/>
                </a:lnTo>
                <a:lnTo>
                  <a:pt x="123" y="80"/>
                </a:lnTo>
                <a:lnTo>
                  <a:pt x="122" y="84"/>
                </a:lnTo>
                <a:lnTo>
                  <a:pt x="123" y="85"/>
                </a:lnTo>
                <a:lnTo>
                  <a:pt x="123" y="87"/>
                </a:lnTo>
                <a:lnTo>
                  <a:pt x="125" y="87"/>
                </a:lnTo>
                <a:lnTo>
                  <a:pt x="127" y="87"/>
                </a:lnTo>
                <a:lnTo>
                  <a:pt x="128" y="88"/>
                </a:lnTo>
                <a:lnTo>
                  <a:pt x="130" y="88"/>
                </a:lnTo>
                <a:lnTo>
                  <a:pt x="131" y="88"/>
                </a:lnTo>
                <a:lnTo>
                  <a:pt x="133" y="88"/>
                </a:lnTo>
                <a:lnTo>
                  <a:pt x="135" y="87"/>
                </a:lnTo>
                <a:lnTo>
                  <a:pt x="136" y="87"/>
                </a:lnTo>
                <a:lnTo>
                  <a:pt x="138" y="88"/>
                </a:lnTo>
                <a:lnTo>
                  <a:pt x="139" y="88"/>
                </a:lnTo>
                <a:lnTo>
                  <a:pt x="141" y="88"/>
                </a:lnTo>
                <a:lnTo>
                  <a:pt x="143" y="88"/>
                </a:lnTo>
                <a:lnTo>
                  <a:pt x="143" y="90"/>
                </a:lnTo>
                <a:lnTo>
                  <a:pt x="144" y="92"/>
                </a:lnTo>
                <a:lnTo>
                  <a:pt x="146" y="95"/>
                </a:lnTo>
                <a:lnTo>
                  <a:pt x="147" y="96"/>
                </a:lnTo>
                <a:lnTo>
                  <a:pt x="147" y="98"/>
                </a:lnTo>
                <a:lnTo>
                  <a:pt x="147" y="100"/>
                </a:lnTo>
                <a:lnTo>
                  <a:pt x="147" y="101"/>
                </a:lnTo>
                <a:lnTo>
                  <a:pt x="149" y="101"/>
                </a:lnTo>
                <a:lnTo>
                  <a:pt x="149" y="103"/>
                </a:lnTo>
                <a:lnTo>
                  <a:pt x="149" y="104"/>
                </a:lnTo>
                <a:lnTo>
                  <a:pt x="149" y="106"/>
                </a:lnTo>
                <a:lnTo>
                  <a:pt x="151" y="106"/>
                </a:lnTo>
                <a:lnTo>
                  <a:pt x="151" y="108"/>
                </a:lnTo>
                <a:lnTo>
                  <a:pt x="151" y="109"/>
                </a:lnTo>
                <a:lnTo>
                  <a:pt x="151" y="111"/>
                </a:lnTo>
                <a:lnTo>
                  <a:pt x="152" y="111"/>
                </a:lnTo>
                <a:lnTo>
                  <a:pt x="154" y="111"/>
                </a:lnTo>
                <a:lnTo>
                  <a:pt x="155" y="111"/>
                </a:lnTo>
                <a:lnTo>
                  <a:pt x="157" y="109"/>
                </a:lnTo>
                <a:lnTo>
                  <a:pt x="159" y="109"/>
                </a:lnTo>
                <a:lnTo>
                  <a:pt x="160" y="109"/>
                </a:lnTo>
                <a:lnTo>
                  <a:pt x="162" y="109"/>
                </a:lnTo>
                <a:lnTo>
                  <a:pt x="163" y="109"/>
                </a:lnTo>
                <a:lnTo>
                  <a:pt x="165" y="108"/>
                </a:lnTo>
                <a:lnTo>
                  <a:pt x="167" y="108"/>
                </a:lnTo>
                <a:lnTo>
                  <a:pt x="167" y="106"/>
                </a:lnTo>
                <a:lnTo>
                  <a:pt x="168" y="106"/>
                </a:lnTo>
                <a:lnTo>
                  <a:pt x="170" y="106"/>
                </a:lnTo>
                <a:lnTo>
                  <a:pt x="170" y="108"/>
                </a:lnTo>
                <a:lnTo>
                  <a:pt x="171" y="108"/>
                </a:lnTo>
                <a:lnTo>
                  <a:pt x="173" y="106"/>
                </a:lnTo>
                <a:lnTo>
                  <a:pt x="175" y="106"/>
                </a:lnTo>
                <a:lnTo>
                  <a:pt x="175" y="104"/>
                </a:lnTo>
                <a:lnTo>
                  <a:pt x="178" y="104"/>
                </a:lnTo>
                <a:lnTo>
                  <a:pt x="179" y="104"/>
                </a:lnTo>
                <a:lnTo>
                  <a:pt x="181" y="104"/>
                </a:lnTo>
                <a:lnTo>
                  <a:pt x="183" y="106"/>
                </a:lnTo>
                <a:lnTo>
                  <a:pt x="184" y="104"/>
                </a:lnTo>
                <a:lnTo>
                  <a:pt x="186" y="106"/>
                </a:lnTo>
                <a:lnTo>
                  <a:pt x="187" y="108"/>
                </a:lnTo>
                <a:lnTo>
                  <a:pt x="187" y="109"/>
                </a:lnTo>
                <a:lnTo>
                  <a:pt x="187" y="111"/>
                </a:lnTo>
                <a:lnTo>
                  <a:pt x="189" y="111"/>
                </a:lnTo>
                <a:lnTo>
                  <a:pt x="189" y="112"/>
                </a:lnTo>
                <a:lnTo>
                  <a:pt x="187" y="114"/>
                </a:lnTo>
                <a:lnTo>
                  <a:pt x="187" y="116"/>
                </a:lnTo>
                <a:lnTo>
                  <a:pt x="187" y="117"/>
                </a:lnTo>
                <a:lnTo>
                  <a:pt x="189" y="119"/>
                </a:lnTo>
                <a:lnTo>
                  <a:pt x="189" y="120"/>
                </a:lnTo>
                <a:lnTo>
                  <a:pt x="191" y="120"/>
                </a:lnTo>
                <a:lnTo>
                  <a:pt x="192" y="122"/>
                </a:lnTo>
                <a:lnTo>
                  <a:pt x="192" y="124"/>
                </a:lnTo>
                <a:lnTo>
                  <a:pt x="194" y="124"/>
                </a:lnTo>
                <a:lnTo>
                  <a:pt x="195" y="124"/>
                </a:lnTo>
                <a:lnTo>
                  <a:pt x="195" y="125"/>
                </a:lnTo>
                <a:lnTo>
                  <a:pt x="195" y="127"/>
                </a:lnTo>
                <a:lnTo>
                  <a:pt x="195" y="128"/>
                </a:lnTo>
                <a:lnTo>
                  <a:pt x="197" y="130"/>
                </a:lnTo>
                <a:lnTo>
                  <a:pt x="199" y="130"/>
                </a:lnTo>
                <a:lnTo>
                  <a:pt x="200" y="130"/>
                </a:lnTo>
                <a:lnTo>
                  <a:pt x="200" y="132"/>
                </a:lnTo>
                <a:lnTo>
                  <a:pt x="202" y="132"/>
                </a:lnTo>
                <a:lnTo>
                  <a:pt x="203" y="133"/>
                </a:lnTo>
                <a:lnTo>
                  <a:pt x="205" y="132"/>
                </a:lnTo>
                <a:lnTo>
                  <a:pt x="207" y="132"/>
                </a:lnTo>
                <a:lnTo>
                  <a:pt x="207" y="130"/>
                </a:lnTo>
                <a:lnTo>
                  <a:pt x="208" y="130"/>
                </a:lnTo>
                <a:lnTo>
                  <a:pt x="210" y="130"/>
                </a:lnTo>
                <a:lnTo>
                  <a:pt x="211" y="130"/>
                </a:lnTo>
                <a:lnTo>
                  <a:pt x="213" y="128"/>
                </a:lnTo>
                <a:lnTo>
                  <a:pt x="215" y="128"/>
                </a:lnTo>
                <a:lnTo>
                  <a:pt x="216" y="130"/>
                </a:lnTo>
                <a:lnTo>
                  <a:pt x="216" y="132"/>
                </a:lnTo>
                <a:lnTo>
                  <a:pt x="218" y="132"/>
                </a:lnTo>
                <a:lnTo>
                  <a:pt x="218" y="133"/>
                </a:lnTo>
                <a:lnTo>
                  <a:pt x="219" y="135"/>
                </a:lnTo>
                <a:lnTo>
                  <a:pt x="221" y="135"/>
                </a:lnTo>
                <a:lnTo>
                  <a:pt x="223" y="135"/>
                </a:lnTo>
                <a:lnTo>
                  <a:pt x="224" y="135"/>
                </a:lnTo>
                <a:lnTo>
                  <a:pt x="226" y="135"/>
                </a:lnTo>
                <a:lnTo>
                  <a:pt x="226" y="133"/>
                </a:lnTo>
                <a:lnTo>
                  <a:pt x="227" y="133"/>
                </a:lnTo>
                <a:lnTo>
                  <a:pt x="229" y="132"/>
                </a:lnTo>
                <a:lnTo>
                  <a:pt x="229" y="130"/>
                </a:lnTo>
                <a:lnTo>
                  <a:pt x="231" y="130"/>
                </a:lnTo>
                <a:lnTo>
                  <a:pt x="231" y="136"/>
                </a:lnTo>
                <a:lnTo>
                  <a:pt x="231" y="149"/>
                </a:lnTo>
                <a:close/>
              </a:path>
            </a:pathLst>
          </a:custGeom>
          <a:solidFill>
            <a:srgbClr val="DE5059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67" name="Freeform 19"/>
          <p:cNvSpPr>
            <a:spLocks/>
          </p:cNvSpPr>
          <p:nvPr/>
        </p:nvSpPr>
        <p:spPr bwMode="auto">
          <a:xfrm>
            <a:off x="4630738" y="5892800"/>
            <a:ext cx="131763" cy="84138"/>
          </a:xfrm>
          <a:custGeom>
            <a:avLst/>
            <a:gdLst/>
            <a:ahLst/>
            <a:cxnLst>
              <a:cxn ang="0">
                <a:pos x="81" y="29"/>
              </a:cxn>
              <a:cxn ang="0">
                <a:pos x="81" y="33"/>
              </a:cxn>
              <a:cxn ang="0">
                <a:pos x="80" y="37"/>
              </a:cxn>
              <a:cxn ang="0">
                <a:pos x="80" y="38"/>
              </a:cxn>
              <a:cxn ang="0">
                <a:pos x="81" y="38"/>
              </a:cxn>
              <a:cxn ang="0">
                <a:pos x="81" y="38"/>
              </a:cxn>
              <a:cxn ang="0">
                <a:pos x="81" y="37"/>
              </a:cxn>
              <a:cxn ang="0">
                <a:pos x="83" y="40"/>
              </a:cxn>
              <a:cxn ang="0">
                <a:pos x="75" y="41"/>
              </a:cxn>
              <a:cxn ang="0">
                <a:pos x="75" y="46"/>
              </a:cxn>
              <a:cxn ang="0">
                <a:pos x="72" y="48"/>
              </a:cxn>
              <a:cxn ang="0">
                <a:pos x="69" y="49"/>
              </a:cxn>
              <a:cxn ang="0">
                <a:pos x="65" y="53"/>
              </a:cxn>
              <a:cxn ang="0">
                <a:pos x="62" y="53"/>
              </a:cxn>
              <a:cxn ang="0">
                <a:pos x="61" y="48"/>
              </a:cxn>
              <a:cxn ang="0">
                <a:pos x="56" y="46"/>
              </a:cxn>
              <a:cxn ang="0">
                <a:pos x="51" y="48"/>
              </a:cxn>
              <a:cxn ang="0">
                <a:pos x="48" y="43"/>
              </a:cxn>
              <a:cxn ang="0">
                <a:pos x="46" y="40"/>
              </a:cxn>
              <a:cxn ang="0">
                <a:pos x="45" y="37"/>
              </a:cxn>
              <a:cxn ang="0">
                <a:pos x="45" y="32"/>
              </a:cxn>
              <a:cxn ang="0">
                <a:pos x="40" y="35"/>
              </a:cxn>
              <a:cxn ang="0">
                <a:pos x="35" y="37"/>
              </a:cxn>
              <a:cxn ang="0">
                <a:pos x="32" y="37"/>
              </a:cxn>
              <a:cxn ang="0">
                <a:pos x="27" y="35"/>
              </a:cxn>
              <a:cxn ang="0">
                <a:pos x="25" y="37"/>
              </a:cxn>
              <a:cxn ang="0">
                <a:pos x="24" y="38"/>
              </a:cxn>
              <a:cxn ang="0">
                <a:pos x="22" y="38"/>
              </a:cxn>
              <a:cxn ang="0">
                <a:pos x="17" y="40"/>
              </a:cxn>
              <a:cxn ang="0">
                <a:pos x="13" y="37"/>
              </a:cxn>
              <a:cxn ang="0">
                <a:pos x="11" y="38"/>
              </a:cxn>
              <a:cxn ang="0">
                <a:pos x="8" y="35"/>
              </a:cxn>
              <a:cxn ang="0">
                <a:pos x="6" y="33"/>
              </a:cxn>
              <a:cxn ang="0">
                <a:pos x="3" y="30"/>
              </a:cxn>
              <a:cxn ang="0">
                <a:pos x="1" y="24"/>
              </a:cxn>
              <a:cxn ang="0">
                <a:pos x="0" y="22"/>
              </a:cxn>
              <a:cxn ang="0">
                <a:pos x="3" y="17"/>
              </a:cxn>
              <a:cxn ang="0">
                <a:pos x="6" y="16"/>
              </a:cxn>
              <a:cxn ang="0">
                <a:pos x="8" y="14"/>
              </a:cxn>
              <a:cxn ang="0">
                <a:pos x="9" y="13"/>
              </a:cxn>
              <a:cxn ang="0">
                <a:pos x="9" y="14"/>
              </a:cxn>
              <a:cxn ang="0">
                <a:pos x="11" y="14"/>
              </a:cxn>
              <a:cxn ang="0">
                <a:pos x="11" y="14"/>
              </a:cxn>
              <a:cxn ang="0">
                <a:pos x="11" y="14"/>
              </a:cxn>
              <a:cxn ang="0">
                <a:pos x="13" y="13"/>
              </a:cxn>
              <a:cxn ang="0">
                <a:pos x="16" y="13"/>
              </a:cxn>
              <a:cxn ang="0">
                <a:pos x="16" y="11"/>
              </a:cxn>
              <a:cxn ang="0">
                <a:pos x="16" y="5"/>
              </a:cxn>
              <a:cxn ang="0">
                <a:pos x="22" y="5"/>
              </a:cxn>
              <a:cxn ang="0">
                <a:pos x="25" y="1"/>
              </a:cxn>
              <a:cxn ang="0">
                <a:pos x="29" y="0"/>
              </a:cxn>
              <a:cxn ang="0">
                <a:pos x="32" y="5"/>
              </a:cxn>
              <a:cxn ang="0">
                <a:pos x="40" y="5"/>
              </a:cxn>
              <a:cxn ang="0">
                <a:pos x="45" y="8"/>
              </a:cxn>
              <a:cxn ang="0">
                <a:pos x="49" y="8"/>
              </a:cxn>
              <a:cxn ang="0">
                <a:pos x="54" y="11"/>
              </a:cxn>
              <a:cxn ang="0">
                <a:pos x="59" y="13"/>
              </a:cxn>
              <a:cxn ang="0">
                <a:pos x="64" y="13"/>
              </a:cxn>
              <a:cxn ang="0">
                <a:pos x="70" y="13"/>
              </a:cxn>
              <a:cxn ang="0">
                <a:pos x="78" y="17"/>
              </a:cxn>
            </a:cxnLst>
            <a:rect l="0" t="0" r="r" b="b"/>
            <a:pathLst>
              <a:path w="83" h="53">
                <a:moveTo>
                  <a:pt x="80" y="16"/>
                </a:moveTo>
                <a:lnTo>
                  <a:pt x="80" y="29"/>
                </a:lnTo>
                <a:lnTo>
                  <a:pt x="80" y="29"/>
                </a:lnTo>
                <a:lnTo>
                  <a:pt x="81" y="29"/>
                </a:lnTo>
                <a:lnTo>
                  <a:pt x="83" y="29"/>
                </a:lnTo>
                <a:lnTo>
                  <a:pt x="83" y="33"/>
                </a:lnTo>
                <a:lnTo>
                  <a:pt x="83" y="33"/>
                </a:lnTo>
                <a:lnTo>
                  <a:pt x="81" y="33"/>
                </a:lnTo>
                <a:lnTo>
                  <a:pt x="81" y="33"/>
                </a:lnTo>
                <a:lnTo>
                  <a:pt x="80" y="33"/>
                </a:lnTo>
                <a:lnTo>
                  <a:pt x="80" y="33"/>
                </a:lnTo>
                <a:lnTo>
                  <a:pt x="80" y="37"/>
                </a:lnTo>
                <a:lnTo>
                  <a:pt x="80" y="37"/>
                </a:lnTo>
                <a:lnTo>
                  <a:pt x="80" y="38"/>
                </a:lnTo>
                <a:lnTo>
                  <a:pt x="80" y="38"/>
                </a:lnTo>
                <a:lnTo>
                  <a:pt x="80" y="38"/>
                </a:lnTo>
                <a:lnTo>
                  <a:pt x="80" y="38"/>
                </a:lnTo>
                <a:lnTo>
                  <a:pt x="80" y="38"/>
                </a:lnTo>
                <a:lnTo>
                  <a:pt x="80" y="38"/>
                </a:lnTo>
                <a:lnTo>
                  <a:pt x="81" y="38"/>
                </a:lnTo>
                <a:lnTo>
                  <a:pt x="81" y="38"/>
                </a:lnTo>
                <a:lnTo>
                  <a:pt x="81" y="38"/>
                </a:lnTo>
                <a:lnTo>
                  <a:pt x="81" y="38"/>
                </a:lnTo>
                <a:lnTo>
                  <a:pt x="81" y="38"/>
                </a:lnTo>
                <a:lnTo>
                  <a:pt x="81" y="38"/>
                </a:lnTo>
                <a:lnTo>
                  <a:pt x="81" y="38"/>
                </a:lnTo>
                <a:lnTo>
                  <a:pt x="81" y="37"/>
                </a:lnTo>
                <a:lnTo>
                  <a:pt x="81" y="37"/>
                </a:lnTo>
                <a:lnTo>
                  <a:pt x="83" y="37"/>
                </a:lnTo>
                <a:lnTo>
                  <a:pt x="83" y="37"/>
                </a:lnTo>
                <a:lnTo>
                  <a:pt x="83" y="38"/>
                </a:lnTo>
                <a:lnTo>
                  <a:pt x="83" y="40"/>
                </a:lnTo>
                <a:lnTo>
                  <a:pt x="83" y="41"/>
                </a:lnTo>
                <a:lnTo>
                  <a:pt x="83" y="41"/>
                </a:lnTo>
                <a:lnTo>
                  <a:pt x="75" y="41"/>
                </a:lnTo>
                <a:lnTo>
                  <a:pt x="75" y="41"/>
                </a:lnTo>
                <a:lnTo>
                  <a:pt x="73" y="41"/>
                </a:lnTo>
                <a:lnTo>
                  <a:pt x="75" y="46"/>
                </a:lnTo>
                <a:lnTo>
                  <a:pt x="75" y="46"/>
                </a:lnTo>
                <a:lnTo>
                  <a:pt x="75" y="46"/>
                </a:lnTo>
                <a:lnTo>
                  <a:pt x="75" y="48"/>
                </a:lnTo>
                <a:lnTo>
                  <a:pt x="73" y="48"/>
                </a:lnTo>
                <a:lnTo>
                  <a:pt x="73" y="48"/>
                </a:lnTo>
                <a:lnTo>
                  <a:pt x="72" y="48"/>
                </a:lnTo>
                <a:lnTo>
                  <a:pt x="72" y="48"/>
                </a:lnTo>
                <a:lnTo>
                  <a:pt x="70" y="48"/>
                </a:lnTo>
                <a:lnTo>
                  <a:pt x="70" y="49"/>
                </a:lnTo>
                <a:lnTo>
                  <a:pt x="69" y="49"/>
                </a:lnTo>
                <a:lnTo>
                  <a:pt x="67" y="49"/>
                </a:lnTo>
                <a:lnTo>
                  <a:pt x="67" y="49"/>
                </a:lnTo>
                <a:lnTo>
                  <a:pt x="65" y="53"/>
                </a:lnTo>
                <a:lnTo>
                  <a:pt x="65" y="53"/>
                </a:lnTo>
                <a:lnTo>
                  <a:pt x="65" y="53"/>
                </a:lnTo>
                <a:lnTo>
                  <a:pt x="64" y="53"/>
                </a:lnTo>
                <a:lnTo>
                  <a:pt x="64" y="53"/>
                </a:lnTo>
                <a:lnTo>
                  <a:pt x="62" y="53"/>
                </a:lnTo>
                <a:lnTo>
                  <a:pt x="62" y="53"/>
                </a:lnTo>
                <a:lnTo>
                  <a:pt x="62" y="51"/>
                </a:lnTo>
                <a:lnTo>
                  <a:pt x="62" y="49"/>
                </a:lnTo>
                <a:lnTo>
                  <a:pt x="61" y="48"/>
                </a:lnTo>
                <a:lnTo>
                  <a:pt x="59" y="46"/>
                </a:lnTo>
                <a:lnTo>
                  <a:pt x="57" y="43"/>
                </a:lnTo>
                <a:lnTo>
                  <a:pt x="57" y="43"/>
                </a:lnTo>
                <a:lnTo>
                  <a:pt x="56" y="46"/>
                </a:lnTo>
                <a:lnTo>
                  <a:pt x="54" y="46"/>
                </a:lnTo>
                <a:lnTo>
                  <a:pt x="53" y="46"/>
                </a:lnTo>
                <a:lnTo>
                  <a:pt x="53" y="48"/>
                </a:lnTo>
                <a:lnTo>
                  <a:pt x="51" y="48"/>
                </a:lnTo>
                <a:lnTo>
                  <a:pt x="49" y="46"/>
                </a:lnTo>
                <a:lnTo>
                  <a:pt x="49" y="45"/>
                </a:lnTo>
                <a:lnTo>
                  <a:pt x="49" y="43"/>
                </a:lnTo>
                <a:lnTo>
                  <a:pt x="48" y="43"/>
                </a:lnTo>
                <a:lnTo>
                  <a:pt x="48" y="41"/>
                </a:lnTo>
                <a:lnTo>
                  <a:pt x="46" y="40"/>
                </a:lnTo>
                <a:lnTo>
                  <a:pt x="46" y="40"/>
                </a:lnTo>
                <a:lnTo>
                  <a:pt x="46" y="40"/>
                </a:lnTo>
                <a:lnTo>
                  <a:pt x="46" y="38"/>
                </a:lnTo>
                <a:lnTo>
                  <a:pt x="46" y="38"/>
                </a:lnTo>
                <a:lnTo>
                  <a:pt x="46" y="38"/>
                </a:lnTo>
                <a:lnTo>
                  <a:pt x="45" y="37"/>
                </a:lnTo>
                <a:lnTo>
                  <a:pt x="45" y="35"/>
                </a:lnTo>
                <a:lnTo>
                  <a:pt x="46" y="33"/>
                </a:lnTo>
                <a:lnTo>
                  <a:pt x="45" y="32"/>
                </a:lnTo>
                <a:lnTo>
                  <a:pt x="45" y="32"/>
                </a:lnTo>
                <a:lnTo>
                  <a:pt x="43" y="32"/>
                </a:lnTo>
                <a:lnTo>
                  <a:pt x="41" y="32"/>
                </a:lnTo>
                <a:lnTo>
                  <a:pt x="41" y="33"/>
                </a:lnTo>
                <a:lnTo>
                  <a:pt x="40" y="35"/>
                </a:lnTo>
                <a:lnTo>
                  <a:pt x="38" y="35"/>
                </a:lnTo>
                <a:lnTo>
                  <a:pt x="38" y="35"/>
                </a:lnTo>
                <a:lnTo>
                  <a:pt x="37" y="37"/>
                </a:lnTo>
                <a:lnTo>
                  <a:pt x="35" y="37"/>
                </a:lnTo>
                <a:lnTo>
                  <a:pt x="33" y="35"/>
                </a:lnTo>
                <a:lnTo>
                  <a:pt x="32" y="37"/>
                </a:lnTo>
                <a:lnTo>
                  <a:pt x="32" y="37"/>
                </a:lnTo>
                <a:lnTo>
                  <a:pt x="32" y="37"/>
                </a:lnTo>
                <a:lnTo>
                  <a:pt x="32" y="37"/>
                </a:lnTo>
                <a:lnTo>
                  <a:pt x="30" y="33"/>
                </a:lnTo>
                <a:lnTo>
                  <a:pt x="29" y="35"/>
                </a:lnTo>
                <a:lnTo>
                  <a:pt x="27" y="35"/>
                </a:lnTo>
                <a:lnTo>
                  <a:pt x="27" y="35"/>
                </a:lnTo>
                <a:lnTo>
                  <a:pt x="27" y="35"/>
                </a:lnTo>
                <a:lnTo>
                  <a:pt x="25" y="35"/>
                </a:lnTo>
                <a:lnTo>
                  <a:pt x="25" y="37"/>
                </a:lnTo>
                <a:lnTo>
                  <a:pt x="25" y="37"/>
                </a:lnTo>
                <a:lnTo>
                  <a:pt x="25" y="38"/>
                </a:lnTo>
                <a:lnTo>
                  <a:pt x="24" y="38"/>
                </a:lnTo>
                <a:lnTo>
                  <a:pt x="24" y="38"/>
                </a:lnTo>
                <a:lnTo>
                  <a:pt x="24" y="40"/>
                </a:lnTo>
                <a:lnTo>
                  <a:pt x="24" y="38"/>
                </a:lnTo>
                <a:lnTo>
                  <a:pt x="22" y="38"/>
                </a:lnTo>
                <a:lnTo>
                  <a:pt x="22" y="38"/>
                </a:lnTo>
                <a:lnTo>
                  <a:pt x="21" y="40"/>
                </a:lnTo>
                <a:lnTo>
                  <a:pt x="19" y="40"/>
                </a:lnTo>
                <a:lnTo>
                  <a:pt x="17" y="40"/>
                </a:lnTo>
                <a:lnTo>
                  <a:pt x="17" y="40"/>
                </a:lnTo>
                <a:lnTo>
                  <a:pt x="16" y="38"/>
                </a:lnTo>
                <a:lnTo>
                  <a:pt x="14" y="37"/>
                </a:lnTo>
                <a:lnTo>
                  <a:pt x="13" y="37"/>
                </a:lnTo>
                <a:lnTo>
                  <a:pt x="13" y="37"/>
                </a:lnTo>
                <a:lnTo>
                  <a:pt x="13" y="37"/>
                </a:lnTo>
                <a:lnTo>
                  <a:pt x="11" y="37"/>
                </a:lnTo>
                <a:lnTo>
                  <a:pt x="11" y="37"/>
                </a:lnTo>
                <a:lnTo>
                  <a:pt x="11" y="38"/>
                </a:lnTo>
                <a:lnTo>
                  <a:pt x="9" y="40"/>
                </a:lnTo>
                <a:lnTo>
                  <a:pt x="9" y="38"/>
                </a:lnTo>
                <a:lnTo>
                  <a:pt x="8" y="37"/>
                </a:lnTo>
                <a:lnTo>
                  <a:pt x="8" y="35"/>
                </a:lnTo>
                <a:lnTo>
                  <a:pt x="8" y="35"/>
                </a:lnTo>
                <a:lnTo>
                  <a:pt x="8" y="35"/>
                </a:lnTo>
                <a:lnTo>
                  <a:pt x="6" y="33"/>
                </a:lnTo>
                <a:lnTo>
                  <a:pt x="6" y="33"/>
                </a:lnTo>
                <a:lnTo>
                  <a:pt x="5" y="32"/>
                </a:lnTo>
                <a:lnTo>
                  <a:pt x="5" y="32"/>
                </a:lnTo>
                <a:lnTo>
                  <a:pt x="5" y="30"/>
                </a:lnTo>
                <a:lnTo>
                  <a:pt x="3" y="30"/>
                </a:lnTo>
                <a:lnTo>
                  <a:pt x="3" y="30"/>
                </a:lnTo>
                <a:lnTo>
                  <a:pt x="3" y="30"/>
                </a:lnTo>
                <a:lnTo>
                  <a:pt x="1" y="25"/>
                </a:lnTo>
                <a:lnTo>
                  <a:pt x="1" y="24"/>
                </a:lnTo>
                <a:lnTo>
                  <a:pt x="0" y="24"/>
                </a:lnTo>
                <a:lnTo>
                  <a:pt x="0" y="22"/>
                </a:lnTo>
                <a:lnTo>
                  <a:pt x="0" y="22"/>
                </a:lnTo>
                <a:lnTo>
                  <a:pt x="0" y="22"/>
                </a:lnTo>
                <a:lnTo>
                  <a:pt x="0" y="21"/>
                </a:lnTo>
                <a:lnTo>
                  <a:pt x="0" y="21"/>
                </a:lnTo>
                <a:lnTo>
                  <a:pt x="0" y="19"/>
                </a:lnTo>
                <a:lnTo>
                  <a:pt x="3" y="17"/>
                </a:lnTo>
                <a:lnTo>
                  <a:pt x="5" y="17"/>
                </a:lnTo>
                <a:lnTo>
                  <a:pt x="5" y="16"/>
                </a:lnTo>
                <a:lnTo>
                  <a:pt x="6" y="16"/>
                </a:lnTo>
                <a:lnTo>
                  <a:pt x="6" y="16"/>
                </a:lnTo>
                <a:lnTo>
                  <a:pt x="8" y="16"/>
                </a:lnTo>
                <a:lnTo>
                  <a:pt x="8" y="14"/>
                </a:lnTo>
                <a:lnTo>
                  <a:pt x="8" y="14"/>
                </a:lnTo>
                <a:lnTo>
                  <a:pt x="8" y="14"/>
                </a:lnTo>
                <a:lnTo>
                  <a:pt x="8" y="13"/>
                </a:lnTo>
                <a:lnTo>
                  <a:pt x="8" y="13"/>
                </a:lnTo>
                <a:lnTo>
                  <a:pt x="8" y="13"/>
                </a:lnTo>
                <a:lnTo>
                  <a:pt x="9" y="13"/>
                </a:lnTo>
                <a:lnTo>
                  <a:pt x="9" y="13"/>
                </a:lnTo>
                <a:lnTo>
                  <a:pt x="9" y="14"/>
                </a:lnTo>
                <a:lnTo>
                  <a:pt x="9" y="14"/>
                </a:lnTo>
                <a:lnTo>
                  <a:pt x="9" y="14"/>
                </a:lnTo>
                <a:lnTo>
                  <a:pt x="9" y="14"/>
                </a:lnTo>
                <a:lnTo>
                  <a:pt x="9" y="16"/>
                </a:lnTo>
                <a:lnTo>
                  <a:pt x="9" y="14"/>
                </a:lnTo>
                <a:lnTo>
                  <a:pt x="11" y="14"/>
                </a:lnTo>
                <a:lnTo>
                  <a:pt x="11" y="14"/>
                </a:lnTo>
                <a:lnTo>
                  <a:pt x="11" y="14"/>
                </a:lnTo>
                <a:lnTo>
                  <a:pt x="11" y="14"/>
                </a:lnTo>
                <a:lnTo>
                  <a:pt x="11" y="14"/>
                </a:lnTo>
                <a:lnTo>
                  <a:pt x="11" y="14"/>
                </a:lnTo>
                <a:lnTo>
                  <a:pt x="11" y="14"/>
                </a:lnTo>
                <a:lnTo>
                  <a:pt x="11" y="14"/>
                </a:lnTo>
                <a:lnTo>
                  <a:pt x="11" y="14"/>
                </a:lnTo>
                <a:lnTo>
                  <a:pt x="11" y="13"/>
                </a:lnTo>
                <a:lnTo>
                  <a:pt x="13" y="13"/>
                </a:lnTo>
                <a:lnTo>
                  <a:pt x="13" y="13"/>
                </a:lnTo>
                <a:lnTo>
                  <a:pt x="13" y="13"/>
                </a:lnTo>
                <a:lnTo>
                  <a:pt x="14" y="11"/>
                </a:lnTo>
                <a:lnTo>
                  <a:pt x="16" y="13"/>
                </a:lnTo>
                <a:lnTo>
                  <a:pt x="16" y="13"/>
                </a:lnTo>
                <a:lnTo>
                  <a:pt x="16" y="13"/>
                </a:lnTo>
                <a:lnTo>
                  <a:pt x="16" y="11"/>
                </a:lnTo>
                <a:lnTo>
                  <a:pt x="16" y="11"/>
                </a:lnTo>
                <a:lnTo>
                  <a:pt x="16" y="11"/>
                </a:lnTo>
                <a:lnTo>
                  <a:pt x="16" y="11"/>
                </a:lnTo>
                <a:lnTo>
                  <a:pt x="17" y="8"/>
                </a:lnTo>
                <a:lnTo>
                  <a:pt x="17" y="6"/>
                </a:lnTo>
                <a:lnTo>
                  <a:pt x="17" y="6"/>
                </a:lnTo>
                <a:lnTo>
                  <a:pt x="16" y="5"/>
                </a:lnTo>
                <a:lnTo>
                  <a:pt x="16" y="5"/>
                </a:lnTo>
                <a:lnTo>
                  <a:pt x="16" y="5"/>
                </a:lnTo>
                <a:lnTo>
                  <a:pt x="19" y="5"/>
                </a:lnTo>
                <a:lnTo>
                  <a:pt x="22" y="5"/>
                </a:lnTo>
                <a:lnTo>
                  <a:pt x="24" y="5"/>
                </a:lnTo>
                <a:lnTo>
                  <a:pt x="25" y="5"/>
                </a:lnTo>
                <a:lnTo>
                  <a:pt x="25" y="1"/>
                </a:lnTo>
                <a:lnTo>
                  <a:pt x="25" y="1"/>
                </a:lnTo>
                <a:lnTo>
                  <a:pt x="25" y="0"/>
                </a:lnTo>
                <a:lnTo>
                  <a:pt x="27" y="0"/>
                </a:lnTo>
                <a:lnTo>
                  <a:pt x="27" y="0"/>
                </a:lnTo>
                <a:lnTo>
                  <a:pt x="29" y="0"/>
                </a:lnTo>
                <a:lnTo>
                  <a:pt x="29" y="5"/>
                </a:lnTo>
                <a:lnTo>
                  <a:pt x="30" y="5"/>
                </a:lnTo>
                <a:lnTo>
                  <a:pt x="32" y="5"/>
                </a:lnTo>
                <a:lnTo>
                  <a:pt x="32" y="5"/>
                </a:lnTo>
                <a:lnTo>
                  <a:pt x="37" y="5"/>
                </a:lnTo>
                <a:lnTo>
                  <a:pt x="38" y="5"/>
                </a:lnTo>
                <a:lnTo>
                  <a:pt x="38" y="5"/>
                </a:lnTo>
                <a:lnTo>
                  <a:pt x="40" y="5"/>
                </a:lnTo>
                <a:lnTo>
                  <a:pt x="41" y="5"/>
                </a:lnTo>
                <a:lnTo>
                  <a:pt x="45" y="5"/>
                </a:lnTo>
                <a:lnTo>
                  <a:pt x="45" y="8"/>
                </a:lnTo>
                <a:lnTo>
                  <a:pt x="45" y="8"/>
                </a:lnTo>
                <a:lnTo>
                  <a:pt x="46" y="8"/>
                </a:lnTo>
                <a:lnTo>
                  <a:pt x="46" y="8"/>
                </a:lnTo>
                <a:lnTo>
                  <a:pt x="46" y="8"/>
                </a:lnTo>
                <a:lnTo>
                  <a:pt x="49" y="8"/>
                </a:lnTo>
                <a:lnTo>
                  <a:pt x="51" y="8"/>
                </a:lnTo>
                <a:lnTo>
                  <a:pt x="53" y="8"/>
                </a:lnTo>
                <a:lnTo>
                  <a:pt x="54" y="8"/>
                </a:lnTo>
                <a:lnTo>
                  <a:pt x="54" y="11"/>
                </a:lnTo>
                <a:lnTo>
                  <a:pt x="54" y="13"/>
                </a:lnTo>
                <a:lnTo>
                  <a:pt x="54" y="13"/>
                </a:lnTo>
                <a:lnTo>
                  <a:pt x="56" y="13"/>
                </a:lnTo>
                <a:lnTo>
                  <a:pt x="59" y="13"/>
                </a:lnTo>
                <a:lnTo>
                  <a:pt x="59" y="13"/>
                </a:lnTo>
                <a:lnTo>
                  <a:pt x="62" y="13"/>
                </a:lnTo>
                <a:lnTo>
                  <a:pt x="64" y="13"/>
                </a:lnTo>
                <a:lnTo>
                  <a:pt x="64" y="13"/>
                </a:lnTo>
                <a:lnTo>
                  <a:pt x="67" y="13"/>
                </a:lnTo>
                <a:lnTo>
                  <a:pt x="67" y="13"/>
                </a:lnTo>
                <a:lnTo>
                  <a:pt x="69" y="13"/>
                </a:lnTo>
                <a:lnTo>
                  <a:pt x="70" y="13"/>
                </a:lnTo>
                <a:lnTo>
                  <a:pt x="72" y="13"/>
                </a:lnTo>
                <a:lnTo>
                  <a:pt x="72" y="14"/>
                </a:lnTo>
                <a:lnTo>
                  <a:pt x="72" y="16"/>
                </a:lnTo>
                <a:lnTo>
                  <a:pt x="78" y="17"/>
                </a:lnTo>
                <a:lnTo>
                  <a:pt x="80" y="16"/>
                </a:lnTo>
                <a:close/>
              </a:path>
            </a:pathLst>
          </a:custGeom>
          <a:solidFill>
            <a:srgbClr val="3B6A8C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68" name="Freeform 20"/>
          <p:cNvSpPr>
            <a:spLocks/>
          </p:cNvSpPr>
          <p:nvPr/>
        </p:nvSpPr>
        <p:spPr bwMode="auto">
          <a:xfrm>
            <a:off x="5207000" y="5926138"/>
            <a:ext cx="422275" cy="273050"/>
          </a:xfrm>
          <a:custGeom>
            <a:avLst/>
            <a:gdLst/>
            <a:ahLst/>
            <a:cxnLst>
              <a:cxn ang="0">
                <a:pos x="110" y="1"/>
              </a:cxn>
              <a:cxn ang="0">
                <a:pos x="120" y="4"/>
              </a:cxn>
              <a:cxn ang="0">
                <a:pos x="131" y="6"/>
              </a:cxn>
              <a:cxn ang="0">
                <a:pos x="146" y="9"/>
              </a:cxn>
              <a:cxn ang="0">
                <a:pos x="162" y="25"/>
              </a:cxn>
              <a:cxn ang="0">
                <a:pos x="165" y="30"/>
              </a:cxn>
              <a:cxn ang="0">
                <a:pos x="165" y="38"/>
              </a:cxn>
              <a:cxn ang="0">
                <a:pos x="165" y="67"/>
              </a:cxn>
              <a:cxn ang="0">
                <a:pos x="182" y="73"/>
              </a:cxn>
              <a:cxn ang="0">
                <a:pos x="189" y="99"/>
              </a:cxn>
              <a:cxn ang="0">
                <a:pos x="197" y="99"/>
              </a:cxn>
              <a:cxn ang="0">
                <a:pos x="205" y="99"/>
              </a:cxn>
              <a:cxn ang="0">
                <a:pos x="213" y="99"/>
              </a:cxn>
              <a:cxn ang="0">
                <a:pos x="221" y="99"/>
              </a:cxn>
              <a:cxn ang="0">
                <a:pos x="229" y="99"/>
              </a:cxn>
              <a:cxn ang="0">
                <a:pos x="237" y="99"/>
              </a:cxn>
              <a:cxn ang="0">
                <a:pos x="246" y="105"/>
              </a:cxn>
              <a:cxn ang="0">
                <a:pos x="246" y="120"/>
              </a:cxn>
              <a:cxn ang="0">
                <a:pos x="250" y="134"/>
              </a:cxn>
              <a:cxn ang="0">
                <a:pos x="254" y="137"/>
              </a:cxn>
              <a:cxn ang="0">
                <a:pos x="259" y="139"/>
              </a:cxn>
              <a:cxn ang="0">
                <a:pos x="264" y="136"/>
              </a:cxn>
              <a:cxn ang="0">
                <a:pos x="266" y="144"/>
              </a:cxn>
              <a:cxn ang="0">
                <a:pos x="266" y="160"/>
              </a:cxn>
              <a:cxn ang="0">
                <a:pos x="240" y="172"/>
              </a:cxn>
              <a:cxn ang="0">
                <a:pos x="227" y="172"/>
              </a:cxn>
              <a:cxn ang="0">
                <a:pos x="202" y="172"/>
              </a:cxn>
              <a:cxn ang="0">
                <a:pos x="174" y="172"/>
              </a:cxn>
              <a:cxn ang="0">
                <a:pos x="152" y="172"/>
              </a:cxn>
              <a:cxn ang="0">
                <a:pos x="142" y="172"/>
              </a:cxn>
              <a:cxn ang="0">
                <a:pos x="107" y="172"/>
              </a:cxn>
              <a:cxn ang="0">
                <a:pos x="88" y="172"/>
              </a:cxn>
              <a:cxn ang="0">
                <a:pos x="69" y="153"/>
              </a:cxn>
              <a:cxn ang="0">
                <a:pos x="69" y="129"/>
              </a:cxn>
              <a:cxn ang="0">
                <a:pos x="54" y="123"/>
              </a:cxn>
              <a:cxn ang="0">
                <a:pos x="42" y="123"/>
              </a:cxn>
              <a:cxn ang="0">
                <a:pos x="16" y="118"/>
              </a:cxn>
              <a:cxn ang="0">
                <a:pos x="16" y="99"/>
              </a:cxn>
              <a:cxn ang="0">
                <a:pos x="6" y="78"/>
              </a:cxn>
              <a:cxn ang="0">
                <a:pos x="5" y="65"/>
              </a:cxn>
              <a:cxn ang="0">
                <a:pos x="3" y="46"/>
              </a:cxn>
              <a:cxn ang="0">
                <a:pos x="3" y="33"/>
              </a:cxn>
              <a:cxn ang="0">
                <a:pos x="0" y="25"/>
              </a:cxn>
              <a:cxn ang="0">
                <a:pos x="3" y="16"/>
              </a:cxn>
              <a:cxn ang="0">
                <a:pos x="10" y="20"/>
              </a:cxn>
              <a:cxn ang="0">
                <a:pos x="26" y="20"/>
              </a:cxn>
              <a:cxn ang="0">
                <a:pos x="37" y="25"/>
              </a:cxn>
              <a:cxn ang="0">
                <a:pos x="42" y="19"/>
              </a:cxn>
              <a:cxn ang="0">
                <a:pos x="50" y="12"/>
              </a:cxn>
              <a:cxn ang="0">
                <a:pos x="62" y="12"/>
              </a:cxn>
              <a:cxn ang="0">
                <a:pos x="88" y="12"/>
              </a:cxn>
              <a:cxn ang="0">
                <a:pos x="96" y="0"/>
              </a:cxn>
            </a:cxnLst>
            <a:rect l="0" t="0" r="r" b="b"/>
            <a:pathLst>
              <a:path w="266" h="172">
                <a:moveTo>
                  <a:pt x="104" y="0"/>
                </a:moveTo>
                <a:lnTo>
                  <a:pt x="104" y="1"/>
                </a:lnTo>
                <a:lnTo>
                  <a:pt x="107" y="1"/>
                </a:lnTo>
                <a:lnTo>
                  <a:pt x="109" y="1"/>
                </a:lnTo>
                <a:lnTo>
                  <a:pt x="110" y="1"/>
                </a:lnTo>
                <a:lnTo>
                  <a:pt x="110" y="3"/>
                </a:lnTo>
                <a:lnTo>
                  <a:pt x="110" y="4"/>
                </a:lnTo>
                <a:lnTo>
                  <a:pt x="112" y="4"/>
                </a:lnTo>
                <a:lnTo>
                  <a:pt x="117" y="4"/>
                </a:lnTo>
                <a:lnTo>
                  <a:pt x="120" y="4"/>
                </a:lnTo>
                <a:lnTo>
                  <a:pt x="123" y="4"/>
                </a:lnTo>
                <a:lnTo>
                  <a:pt x="128" y="4"/>
                </a:lnTo>
                <a:lnTo>
                  <a:pt x="130" y="4"/>
                </a:lnTo>
                <a:lnTo>
                  <a:pt x="130" y="6"/>
                </a:lnTo>
                <a:lnTo>
                  <a:pt x="131" y="6"/>
                </a:lnTo>
                <a:lnTo>
                  <a:pt x="131" y="8"/>
                </a:lnTo>
                <a:lnTo>
                  <a:pt x="138" y="8"/>
                </a:lnTo>
                <a:lnTo>
                  <a:pt x="138" y="9"/>
                </a:lnTo>
                <a:lnTo>
                  <a:pt x="144" y="9"/>
                </a:lnTo>
                <a:lnTo>
                  <a:pt x="146" y="9"/>
                </a:lnTo>
                <a:lnTo>
                  <a:pt x="150" y="11"/>
                </a:lnTo>
                <a:lnTo>
                  <a:pt x="150" y="12"/>
                </a:lnTo>
                <a:lnTo>
                  <a:pt x="162" y="12"/>
                </a:lnTo>
                <a:lnTo>
                  <a:pt x="162" y="16"/>
                </a:lnTo>
                <a:lnTo>
                  <a:pt x="162" y="25"/>
                </a:lnTo>
                <a:lnTo>
                  <a:pt x="163" y="25"/>
                </a:lnTo>
                <a:lnTo>
                  <a:pt x="165" y="25"/>
                </a:lnTo>
                <a:lnTo>
                  <a:pt x="165" y="27"/>
                </a:lnTo>
                <a:lnTo>
                  <a:pt x="165" y="28"/>
                </a:lnTo>
                <a:lnTo>
                  <a:pt x="165" y="30"/>
                </a:lnTo>
                <a:lnTo>
                  <a:pt x="165" y="32"/>
                </a:lnTo>
                <a:lnTo>
                  <a:pt x="165" y="33"/>
                </a:lnTo>
                <a:lnTo>
                  <a:pt x="165" y="35"/>
                </a:lnTo>
                <a:lnTo>
                  <a:pt x="165" y="36"/>
                </a:lnTo>
                <a:lnTo>
                  <a:pt x="165" y="38"/>
                </a:lnTo>
                <a:lnTo>
                  <a:pt x="165" y="40"/>
                </a:lnTo>
                <a:lnTo>
                  <a:pt x="165" y="41"/>
                </a:lnTo>
                <a:lnTo>
                  <a:pt x="165" y="49"/>
                </a:lnTo>
                <a:lnTo>
                  <a:pt x="165" y="65"/>
                </a:lnTo>
                <a:lnTo>
                  <a:pt x="165" y="67"/>
                </a:lnTo>
                <a:lnTo>
                  <a:pt x="165" y="68"/>
                </a:lnTo>
                <a:lnTo>
                  <a:pt x="165" y="72"/>
                </a:lnTo>
                <a:lnTo>
                  <a:pt x="165" y="73"/>
                </a:lnTo>
                <a:lnTo>
                  <a:pt x="181" y="73"/>
                </a:lnTo>
                <a:lnTo>
                  <a:pt x="182" y="73"/>
                </a:lnTo>
                <a:lnTo>
                  <a:pt x="189" y="73"/>
                </a:lnTo>
                <a:lnTo>
                  <a:pt x="189" y="81"/>
                </a:lnTo>
                <a:lnTo>
                  <a:pt x="189" y="83"/>
                </a:lnTo>
                <a:lnTo>
                  <a:pt x="189" y="91"/>
                </a:lnTo>
                <a:lnTo>
                  <a:pt x="189" y="99"/>
                </a:lnTo>
                <a:lnTo>
                  <a:pt x="190" y="99"/>
                </a:lnTo>
                <a:lnTo>
                  <a:pt x="192" y="99"/>
                </a:lnTo>
                <a:lnTo>
                  <a:pt x="194" y="99"/>
                </a:lnTo>
                <a:lnTo>
                  <a:pt x="195" y="99"/>
                </a:lnTo>
                <a:lnTo>
                  <a:pt x="197" y="99"/>
                </a:lnTo>
                <a:lnTo>
                  <a:pt x="198" y="99"/>
                </a:lnTo>
                <a:lnTo>
                  <a:pt x="200" y="99"/>
                </a:lnTo>
                <a:lnTo>
                  <a:pt x="202" y="99"/>
                </a:lnTo>
                <a:lnTo>
                  <a:pt x="203" y="99"/>
                </a:lnTo>
                <a:lnTo>
                  <a:pt x="205" y="99"/>
                </a:lnTo>
                <a:lnTo>
                  <a:pt x="206" y="99"/>
                </a:lnTo>
                <a:lnTo>
                  <a:pt x="208" y="99"/>
                </a:lnTo>
                <a:lnTo>
                  <a:pt x="210" y="99"/>
                </a:lnTo>
                <a:lnTo>
                  <a:pt x="211" y="99"/>
                </a:lnTo>
                <a:lnTo>
                  <a:pt x="213" y="99"/>
                </a:lnTo>
                <a:lnTo>
                  <a:pt x="214" y="99"/>
                </a:lnTo>
                <a:lnTo>
                  <a:pt x="216" y="99"/>
                </a:lnTo>
                <a:lnTo>
                  <a:pt x="218" y="99"/>
                </a:lnTo>
                <a:lnTo>
                  <a:pt x="219" y="99"/>
                </a:lnTo>
                <a:lnTo>
                  <a:pt x="221" y="99"/>
                </a:lnTo>
                <a:lnTo>
                  <a:pt x="222" y="99"/>
                </a:lnTo>
                <a:lnTo>
                  <a:pt x="224" y="99"/>
                </a:lnTo>
                <a:lnTo>
                  <a:pt x="226" y="99"/>
                </a:lnTo>
                <a:lnTo>
                  <a:pt x="227" y="99"/>
                </a:lnTo>
                <a:lnTo>
                  <a:pt x="229" y="99"/>
                </a:lnTo>
                <a:lnTo>
                  <a:pt x="230" y="99"/>
                </a:lnTo>
                <a:lnTo>
                  <a:pt x="232" y="99"/>
                </a:lnTo>
                <a:lnTo>
                  <a:pt x="234" y="99"/>
                </a:lnTo>
                <a:lnTo>
                  <a:pt x="235" y="99"/>
                </a:lnTo>
                <a:lnTo>
                  <a:pt x="237" y="99"/>
                </a:lnTo>
                <a:lnTo>
                  <a:pt x="238" y="99"/>
                </a:lnTo>
                <a:lnTo>
                  <a:pt x="243" y="99"/>
                </a:lnTo>
                <a:lnTo>
                  <a:pt x="246" y="99"/>
                </a:lnTo>
                <a:lnTo>
                  <a:pt x="246" y="102"/>
                </a:lnTo>
                <a:lnTo>
                  <a:pt x="246" y="105"/>
                </a:lnTo>
                <a:lnTo>
                  <a:pt x="246" y="107"/>
                </a:lnTo>
                <a:lnTo>
                  <a:pt x="246" y="110"/>
                </a:lnTo>
                <a:lnTo>
                  <a:pt x="246" y="112"/>
                </a:lnTo>
                <a:lnTo>
                  <a:pt x="246" y="115"/>
                </a:lnTo>
                <a:lnTo>
                  <a:pt x="246" y="120"/>
                </a:lnTo>
                <a:lnTo>
                  <a:pt x="246" y="123"/>
                </a:lnTo>
                <a:lnTo>
                  <a:pt x="250" y="123"/>
                </a:lnTo>
                <a:lnTo>
                  <a:pt x="250" y="126"/>
                </a:lnTo>
                <a:lnTo>
                  <a:pt x="250" y="129"/>
                </a:lnTo>
                <a:lnTo>
                  <a:pt x="250" y="134"/>
                </a:lnTo>
                <a:lnTo>
                  <a:pt x="251" y="134"/>
                </a:lnTo>
                <a:lnTo>
                  <a:pt x="253" y="134"/>
                </a:lnTo>
                <a:lnTo>
                  <a:pt x="253" y="136"/>
                </a:lnTo>
                <a:lnTo>
                  <a:pt x="254" y="136"/>
                </a:lnTo>
                <a:lnTo>
                  <a:pt x="254" y="137"/>
                </a:lnTo>
                <a:lnTo>
                  <a:pt x="254" y="136"/>
                </a:lnTo>
                <a:lnTo>
                  <a:pt x="256" y="136"/>
                </a:lnTo>
                <a:lnTo>
                  <a:pt x="258" y="136"/>
                </a:lnTo>
                <a:lnTo>
                  <a:pt x="258" y="137"/>
                </a:lnTo>
                <a:lnTo>
                  <a:pt x="259" y="139"/>
                </a:lnTo>
                <a:lnTo>
                  <a:pt x="261" y="139"/>
                </a:lnTo>
                <a:lnTo>
                  <a:pt x="261" y="137"/>
                </a:lnTo>
                <a:lnTo>
                  <a:pt x="261" y="136"/>
                </a:lnTo>
                <a:lnTo>
                  <a:pt x="262" y="136"/>
                </a:lnTo>
                <a:lnTo>
                  <a:pt x="264" y="136"/>
                </a:lnTo>
                <a:lnTo>
                  <a:pt x="264" y="134"/>
                </a:lnTo>
                <a:lnTo>
                  <a:pt x="266" y="134"/>
                </a:lnTo>
                <a:lnTo>
                  <a:pt x="266" y="136"/>
                </a:lnTo>
                <a:lnTo>
                  <a:pt x="266" y="139"/>
                </a:lnTo>
                <a:lnTo>
                  <a:pt x="266" y="144"/>
                </a:lnTo>
                <a:lnTo>
                  <a:pt x="266" y="145"/>
                </a:lnTo>
                <a:lnTo>
                  <a:pt x="266" y="147"/>
                </a:lnTo>
                <a:lnTo>
                  <a:pt x="266" y="152"/>
                </a:lnTo>
                <a:lnTo>
                  <a:pt x="266" y="158"/>
                </a:lnTo>
                <a:lnTo>
                  <a:pt x="266" y="160"/>
                </a:lnTo>
                <a:lnTo>
                  <a:pt x="266" y="168"/>
                </a:lnTo>
                <a:lnTo>
                  <a:pt x="266" y="172"/>
                </a:lnTo>
                <a:lnTo>
                  <a:pt x="259" y="172"/>
                </a:lnTo>
                <a:lnTo>
                  <a:pt x="256" y="172"/>
                </a:lnTo>
                <a:lnTo>
                  <a:pt x="240" y="172"/>
                </a:lnTo>
                <a:lnTo>
                  <a:pt x="237" y="172"/>
                </a:lnTo>
                <a:lnTo>
                  <a:pt x="235" y="172"/>
                </a:lnTo>
                <a:lnTo>
                  <a:pt x="234" y="172"/>
                </a:lnTo>
                <a:lnTo>
                  <a:pt x="232" y="172"/>
                </a:lnTo>
                <a:lnTo>
                  <a:pt x="227" y="172"/>
                </a:lnTo>
                <a:lnTo>
                  <a:pt x="221" y="172"/>
                </a:lnTo>
                <a:lnTo>
                  <a:pt x="216" y="172"/>
                </a:lnTo>
                <a:lnTo>
                  <a:pt x="213" y="172"/>
                </a:lnTo>
                <a:lnTo>
                  <a:pt x="206" y="172"/>
                </a:lnTo>
                <a:lnTo>
                  <a:pt x="202" y="172"/>
                </a:lnTo>
                <a:lnTo>
                  <a:pt x="187" y="172"/>
                </a:lnTo>
                <a:lnTo>
                  <a:pt x="186" y="172"/>
                </a:lnTo>
                <a:lnTo>
                  <a:pt x="184" y="172"/>
                </a:lnTo>
                <a:lnTo>
                  <a:pt x="179" y="172"/>
                </a:lnTo>
                <a:lnTo>
                  <a:pt x="174" y="172"/>
                </a:lnTo>
                <a:lnTo>
                  <a:pt x="173" y="172"/>
                </a:lnTo>
                <a:lnTo>
                  <a:pt x="166" y="172"/>
                </a:lnTo>
                <a:lnTo>
                  <a:pt x="158" y="172"/>
                </a:lnTo>
                <a:lnTo>
                  <a:pt x="155" y="172"/>
                </a:lnTo>
                <a:lnTo>
                  <a:pt x="152" y="172"/>
                </a:lnTo>
                <a:lnTo>
                  <a:pt x="150" y="172"/>
                </a:lnTo>
                <a:lnTo>
                  <a:pt x="149" y="172"/>
                </a:lnTo>
                <a:lnTo>
                  <a:pt x="147" y="172"/>
                </a:lnTo>
                <a:lnTo>
                  <a:pt x="144" y="172"/>
                </a:lnTo>
                <a:lnTo>
                  <a:pt x="142" y="172"/>
                </a:lnTo>
                <a:lnTo>
                  <a:pt x="133" y="172"/>
                </a:lnTo>
                <a:lnTo>
                  <a:pt x="122" y="172"/>
                </a:lnTo>
                <a:lnTo>
                  <a:pt x="118" y="172"/>
                </a:lnTo>
                <a:lnTo>
                  <a:pt x="114" y="172"/>
                </a:lnTo>
                <a:lnTo>
                  <a:pt x="107" y="172"/>
                </a:lnTo>
                <a:lnTo>
                  <a:pt x="106" y="172"/>
                </a:lnTo>
                <a:lnTo>
                  <a:pt x="101" y="172"/>
                </a:lnTo>
                <a:lnTo>
                  <a:pt x="98" y="172"/>
                </a:lnTo>
                <a:lnTo>
                  <a:pt x="93" y="172"/>
                </a:lnTo>
                <a:lnTo>
                  <a:pt x="88" y="172"/>
                </a:lnTo>
                <a:lnTo>
                  <a:pt x="69" y="172"/>
                </a:lnTo>
                <a:lnTo>
                  <a:pt x="69" y="168"/>
                </a:lnTo>
                <a:lnTo>
                  <a:pt x="69" y="164"/>
                </a:lnTo>
                <a:lnTo>
                  <a:pt x="69" y="160"/>
                </a:lnTo>
                <a:lnTo>
                  <a:pt x="69" y="153"/>
                </a:lnTo>
                <a:lnTo>
                  <a:pt x="69" y="148"/>
                </a:lnTo>
                <a:lnTo>
                  <a:pt x="69" y="142"/>
                </a:lnTo>
                <a:lnTo>
                  <a:pt x="69" y="139"/>
                </a:lnTo>
                <a:lnTo>
                  <a:pt x="69" y="134"/>
                </a:lnTo>
                <a:lnTo>
                  <a:pt x="69" y="129"/>
                </a:lnTo>
                <a:lnTo>
                  <a:pt x="69" y="123"/>
                </a:lnTo>
                <a:lnTo>
                  <a:pt x="61" y="123"/>
                </a:lnTo>
                <a:lnTo>
                  <a:pt x="59" y="123"/>
                </a:lnTo>
                <a:lnTo>
                  <a:pt x="56" y="123"/>
                </a:lnTo>
                <a:lnTo>
                  <a:pt x="54" y="123"/>
                </a:lnTo>
                <a:lnTo>
                  <a:pt x="51" y="123"/>
                </a:lnTo>
                <a:lnTo>
                  <a:pt x="50" y="123"/>
                </a:lnTo>
                <a:lnTo>
                  <a:pt x="45" y="123"/>
                </a:lnTo>
                <a:lnTo>
                  <a:pt x="43" y="123"/>
                </a:lnTo>
                <a:lnTo>
                  <a:pt x="42" y="123"/>
                </a:lnTo>
                <a:lnTo>
                  <a:pt x="38" y="123"/>
                </a:lnTo>
                <a:lnTo>
                  <a:pt x="32" y="123"/>
                </a:lnTo>
                <a:lnTo>
                  <a:pt x="26" y="123"/>
                </a:lnTo>
                <a:lnTo>
                  <a:pt x="16" y="123"/>
                </a:lnTo>
                <a:lnTo>
                  <a:pt x="16" y="118"/>
                </a:lnTo>
                <a:lnTo>
                  <a:pt x="16" y="116"/>
                </a:lnTo>
                <a:lnTo>
                  <a:pt x="16" y="112"/>
                </a:lnTo>
                <a:lnTo>
                  <a:pt x="16" y="110"/>
                </a:lnTo>
                <a:lnTo>
                  <a:pt x="16" y="102"/>
                </a:lnTo>
                <a:lnTo>
                  <a:pt x="16" y="99"/>
                </a:lnTo>
                <a:lnTo>
                  <a:pt x="16" y="97"/>
                </a:lnTo>
                <a:lnTo>
                  <a:pt x="16" y="78"/>
                </a:lnTo>
                <a:lnTo>
                  <a:pt x="14" y="78"/>
                </a:lnTo>
                <a:lnTo>
                  <a:pt x="11" y="78"/>
                </a:lnTo>
                <a:lnTo>
                  <a:pt x="6" y="78"/>
                </a:lnTo>
                <a:lnTo>
                  <a:pt x="5" y="78"/>
                </a:lnTo>
                <a:lnTo>
                  <a:pt x="5" y="76"/>
                </a:lnTo>
                <a:lnTo>
                  <a:pt x="5" y="73"/>
                </a:lnTo>
                <a:lnTo>
                  <a:pt x="5" y="70"/>
                </a:lnTo>
                <a:lnTo>
                  <a:pt x="5" y="65"/>
                </a:lnTo>
                <a:lnTo>
                  <a:pt x="5" y="62"/>
                </a:lnTo>
                <a:lnTo>
                  <a:pt x="5" y="59"/>
                </a:lnTo>
                <a:lnTo>
                  <a:pt x="5" y="49"/>
                </a:lnTo>
                <a:lnTo>
                  <a:pt x="5" y="46"/>
                </a:lnTo>
                <a:lnTo>
                  <a:pt x="3" y="46"/>
                </a:lnTo>
                <a:lnTo>
                  <a:pt x="3" y="43"/>
                </a:lnTo>
                <a:lnTo>
                  <a:pt x="3" y="41"/>
                </a:lnTo>
                <a:lnTo>
                  <a:pt x="3" y="38"/>
                </a:lnTo>
                <a:lnTo>
                  <a:pt x="3" y="36"/>
                </a:lnTo>
                <a:lnTo>
                  <a:pt x="3" y="33"/>
                </a:lnTo>
                <a:lnTo>
                  <a:pt x="3" y="32"/>
                </a:lnTo>
                <a:lnTo>
                  <a:pt x="3" y="30"/>
                </a:lnTo>
                <a:lnTo>
                  <a:pt x="3" y="28"/>
                </a:lnTo>
                <a:lnTo>
                  <a:pt x="3" y="25"/>
                </a:lnTo>
                <a:lnTo>
                  <a:pt x="0" y="25"/>
                </a:lnTo>
                <a:lnTo>
                  <a:pt x="0" y="22"/>
                </a:lnTo>
                <a:lnTo>
                  <a:pt x="0" y="20"/>
                </a:lnTo>
                <a:lnTo>
                  <a:pt x="0" y="17"/>
                </a:lnTo>
                <a:lnTo>
                  <a:pt x="2" y="17"/>
                </a:lnTo>
                <a:lnTo>
                  <a:pt x="3" y="16"/>
                </a:lnTo>
                <a:lnTo>
                  <a:pt x="5" y="17"/>
                </a:lnTo>
                <a:lnTo>
                  <a:pt x="8" y="17"/>
                </a:lnTo>
                <a:lnTo>
                  <a:pt x="8" y="19"/>
                </a:lnTo>
                <a:lnTo>
                  <a:pt x="8" y="20"/>
                </a:lnTo>
                <a:lnTo>
                  <a:pt x="10" y="20"/>
                </a:lnTo>
                <a:lnTo>
                  <a:pt x="11" y="20"/>
                </a:lnTo>
                <a:lnTo>
                  <a:pt x="13" y="20"/>
                </a:lnTo>
                <a:lnTo>
                  <a:pt x="16" y="20"/>
                </a:lnTo>
                <a:lnTo>
                  <a:pt x="21" y="20"/>
                </a:lnTo>
                <a:lnTo>
                  <a:pt x="26" y="20"/>
                </a:lnTo>
                <a:lnTo>
                  <a:pt x="29" y="20"/>
                </a:lnTo>
                <a:lnTo>
                  <a:pt x="34" y="20"/>
                </a:lnTo>
                <a:lnTo>
                  <a:pt x="37" y="20"/>
                </a:lnTo>
                <a:lnTo>
                  <a:pt x="37" y="22"/>
                </a:lnTo>
                <a:lnTo>
                  <a:pt x="37" y="25"/>
                </a:lnTo>
                <a:lnTo>
                  <a:pt x="40" y="25"/>
                </a:lnTo>
                <a:lnTo>
                  <a:pt x="42" y="25"/>
                </a:lnTo>
                <a:lnTo>
                  <a:pt x="42" y="22"/>
                </a:lnTo>
                <a:lnTo>
                  <a:pt x="42" y="20"/>
                </a:lnTo>
                <a:lnTo>
                  <a:pt x="42" y="19"/>
                </a:lnTo>
                <a:lnTo>
                  <a:pt x="42" y="17"/>
                </a:lnTo>
                <a:lnTo>
                  <a:pt x="42" y="14"/>
                </a:lnTo>
                <a:lnTo>
                  <a:pt x="42" y="12"/>
                </a:lnTo>
                <a:lnTo>
                  <a:pt x="46" y="12"/>
                </a:lnTo>
                <a:lnTo>
                  <a:pt x="50" y="12"/>
                </a:lnTo>
                <a:lnTo>
                  <a:pt x="51" y="12"/>
                </a:lnTo>
                <a:lnTo>
                  <a:pt x="53" y="12"/>
                </a:lnTo>
                <a:lnTo>
                  <a:pt x="54" y="12"/>
                </a:lnTo>
                <a:lnTo>
                  <a:pt x="58" y="12"/>
                </a:lnTo>
                <a:lnTo>
                  <a:pt x="62" y="12"/>
                </a:lnTo>
                <a:lnTo>
                  <a:pt x="70" y="12"/>
                </a:lnTo>
                <a:lnTo>
                  <a:pt x="75" y="12"/>
                </a:lnTo>
                <a:lnTo>
                  <a:pt x="78" y="12"/>
                </a:lnTo>
                <a:lnTo>
                  <a:pt x="83" y="12"/>
                </a:lnTo>
                <a:lnTo>
                  <a:pt x="88" y="12"/>
                </a:lnTo>
                <a:lnTo>
                  <a:pt x="88" y="8"/>
                </a:lnTo>
                <a:lnTo>
                  <a:pt x="88" y="0"/>
                </a:lnTo>
                <a:lnTo>
                  <a:pt x="90" y="0"/>
                </a:lnTo>
                <a:lnTo>
                  <a:pt x="91" y="0"/>
                </a:lnTo>
                <a:lnTo>
                  <a:pt x="96" y="0"/>
                </a:lnTo>
                <a:lnTo>
                  <a:pt x="104" y="0"/>
                </a:lnTo>
                <a:close/>
              </a:path>
            </a:pathLst>
          </a:custGeom>
          <a:solidFill>
            <a:srgbClr val="604A87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69" name="Freeform 21"/>
          <p:cNvSpPr>
            <a:spLocks/>
          </p:cNvSpPr>
          <p:nvPr/>
        </p:nvSpPr>
        <p:spPr bwMode="auto">
          <a:xfrm>
            <a:off x="4419600" y="5229225"/>
            <a:ext cx="338138" cy="447675"/>
          </a:xfrm>
          <a:custGeom>
            <a:avLst/>
            <a:gdLst/>
            <a:ahLst/>
            <a:cxnLst>
              <a:cxn ang="0">
                <a:pos x="149" y="58"/>
              </a:cxn>
              <a:cxn ang="0">
                <a:pos x="154" y="66"/>
              </a:cxn>
              <a:cxn ang="0">
                <a:pos x="168" y="87"/>
              </a:cxn>
              <a:cxn ang="0">
                <a:pos x="173" y="98"/>
              </a:cxn>
              <a:cxn ang="0">
                <a:pos x="176" y="125"/>
              </a:cxn>
              <a:cxn ang="0">
                <a:pos x="190" y="160"/>
              </a:cxn>
              <a:cxn ang="0">
                <a:pos x="173" y="173"/>
              </a:cxn>
              <a:cxn ang="0">
                <a:pos x="178" y="199"/>
              </a:cxn>
              <a:cxn ang="0">
                <a:pos x="176" y="215"/>
              </a:cxn>
              <a:cxn ang="0">
                <a:pos x="187" y="235"/>
              </a:cxn>
              <a:cxn ang="0">
                <a:pos x="211" y="247"/>
              </a:cxn>
              <a:cxn ang="0">
                <a:pos x="208" y="258"/>
              </a:cxn>
              <a:cxn ang="0">
                <a:pos x="197" y="264"/>
              </a:cxn>
              <a:cxn ang="0">
                <a:pos x="189" y="274"/>
              </a:cxn>
              <a:cxn ang="0">
                <a:pos x="174" y="274"/>
              </a:cxn>
              <a:cxn ang="0">
                <a:pos x="166" y="277"/>
              </a:cxn>
              <a:cxn ang="0">
                <a:pos x="160" y="280"/>
              </a:cxn>
              <a:cxn ang="0">
                <a:pos x="154" y="275"/>
              </a:cxn>
              <a:cxn ang="0">
                <a:pos x="139" y="280"/>
              </a:cxn>
              <a:cxn ang="0">
                <a:pos x="138" y="272"/>
              </a:cxn>
              <a:cxn ang="0">
                <a:pos x="133" y="263"/>
              </a:cxn>
              <a:cxn ang="0">
                <a:pos x="133" y="248"/>
              </a:cxn>
              <a:cxn ang="0">
                <a:pos x="126" y="242"/>
              </a:cxn>
              <a:cxn ang="0">
                <a:pos x="128" y="229"/>
              </a:cxn>
              <a:cxn ang="0">
                <a:pos x="123" y="223"/>
              </a:cxn>
              <a:cxn ang="0">
                <a:pos x="118" y="216"/>
              </a:cxn>
              <a:cxn ang="0">
                <a:pos x="112" y="207"/>
              </a:cxn>
              <a:cxn ang="0">
                <a:pos x="104" y="199"/>
              </a:cxn>
              <a:cxn ang="0">
                <a:pos x="96" y="187"/>
              </a:cxn>
              <a:cxn ang="0">
                <a:pos x="90" y="173"/>
              </a:cxn>
              <a:cxn ang="0">
                <a:pos x="82" y="160"/>
              </a:cxn>
              <a:cxn ang="0">
                <a:pos x="66" y="163"/>
              </a:cxn>
              <a:cxn ang="0">
                <a:pos x="51" y="170"/>
              </a:cxn>
              <a:cxn ang="0">
                <a:pos x="45" y="171"/>
              </a:cxn>
              <a:cxn ang="0">
                <a:pos x="43" y="159"/>
              </a:cxn>
              <a:cxn ang="0">
                <a:pos x="32" y="152"/>
              </a:cxn>
              <a:cxn ang="0">
                <a:pos x="30" y="144"/>
              </a:cxn>
              <a:cxn ang="0">
                <a:pos x="34" y="136"/>
              </a:cxn>
              <a:cxn ang="0">
                <a:pos x="29" y="124"/>
              </a:cxn>
              <a:cxn ang="0">
                <a:pos x="22" y="114"/>
              </a:cxn>
              <a:cxn ang="0">
                <a:pos x="16" y="106"/>
              </a:cxn>
              <a:cxn ang="0">
                <a:pos x="16" y="98"/>
              </a:cxn>
              <a:cxn ang="0">
                <a:pos x="10" y="88"/>
              </a:cxn>
              <a:cxn ang="0">
                <a:pos x="10" y="79"/>
              </a:cxn>
              <a:cxn ang="0">
                <a:pos x="5" y="79"/>
              </a:cxn>
              <a:cxn ang="0">
                <a:pos x="13" y="72"/>
              </a:cxn>
              <a:cxn ang="0">
                <a:pos x="19" y="63"/>
              </a:cxn>
              <a:cxn ang="0">
                <a:pos x="14" y="48"/>
              </a:cxn>
              <a:cxn ang="0">
                <a:pos x="6" y="40"/>
              </a:cxn>
              <a:cxn ang="0">
                <a:pos x="5" y="21"/>
              </a:cxn>
              <a:cxn ang="0">
                <a:pos x="3" y="7"/>
              </a:cxn>
              <a:cxn ang="0">
                <a:pos x="16" y="10"/>
              </a:cxn>
              <a:cxn ang="0">
                <a:pos x="11" y="20"/>
              </a:cxn>
              <a:cxn ang="0">
                <a:pos x="29" y="32"/>
              </a:cxn>
              <a:cxn ang="0">
                <a:pos x="43" y="37"/>
              </a:cxn>
              <a:cxn ang="0">
                <a:pos x="59" y="28"/>
              </a:cxn>
              <a:cxn ang="0">
                <a:pos x="74" y="12"/>
              </a:cxn>
              <a:cxn ang="0">
                <a:pos x="83" y="16"/>
              </a:cxn>
              <a:cxn ang="0">
                <a:pos x="85" y="21"/>
              </a:cxn>
              <a:cxn ang="0">
                <a:pos x="101" y="16"/>
              </a:cxn>
              <a:cxn ang="0">
                <a:pos x="123" y="23"/>
              </a:cxn>
              <a:cxn ang="0">
                <a:pos x="138" y="37"/>
              </a:cxn>
            </a:cxnLst>
            <a:rect l="0" t="0" r="r" b="b"/>
            <a:pathLst>
              <a:path w="213" h="282">
                <a:moveTo>
                  <a:pt x="142" y="37"/>
                </a:moveTo>
                <a:lnTo>
                  <a:pt x="142" y="39"/>
                </a:lnTo>
                <a:lnTo>
                  <a:pt x="142" y="40"/>
                </a:lnTo>
                <a:lnTo>
                  <a:pt x="142" y="48"/>
                </a:lnTo>
                <a:lnTo>
                  <a:pt x="147" y="48"/>
                </a:lnTo>
                <a:lnTo>
                  <a:pt x="147" y="52"/>
                </a:lnTo>
                <a:lnTo>
                  <a:pt x="147" y="53"/>
                </a:lnTo>
                <a:lnTo>
                  <a:pt x="146" y="58"/>
                </a:lnTo>
                <a:lnTo>
                  <a:pt x="149" y="58"/>
                </a:lnTo>
                <a:lnTo>
                  <a:pt x="150" y="58"/>
                </a:lnTo>
                <a:lnTo>
                  <a:pt x="150" y="60"/>
                </a:lnTo>
                <a:lnTo>
                  <a:pt x="150" y="61"/>
                </a:lnTo>
                <a:lnTo>
                  <a:pt x="157" y="61"/>
                </a:lnTo>
                <a:lnTo>
                  <a:pt x="157" y="63"/>
                </a:lnTo>
                <a:lnTo>
                  <a:pt x="157" y="64"/>
                </a:lnTo>
                <a:lnTo>
                  <a:pt x="157" y="66"/>
                </a:lnTo>
                <a:lnTo>
                  <a:pt x="155" y="66"/>
                </a:lnTo>
                <a:lnTo>
                  <a:pt x="154" y="66"/>
                </a:lnTo>
                <a:lnTo>
                  <a:pt x="154" y="68"/>
                </a:lnTo>
                <a:lnTo>
                  <a:pt x="155" y="68"/>
                </a:lnTo>
                <a:lnTo>
                  <a:pt x="155" y="69"/>
                </a:lnTo>
                <a:lnTo>
                  <a:pt x="155" y="71"/>
                </a:lnTo>
                <a:lnTo>
                  <a:pt x="160" y="71"/>
                </a:lnTo>
                <a:lnTo>
                  <a:pt x="168" y="71"/>
                </a:lnTo>
                <a:lnTo>
                  <a:pt x="168" y="76"/>
                </a:lnTo>
                <a:lnTo>
                  <a:pt x="168" y="80"/>
                </a:lnTo>
                <a:lnTo>
                  <a:pt x="168" y="87"/>
                </a:lnTo>
                <a:lnTo>
                  <a:pt x="168" y="92"/>
                </a:lnTo>
                <a:lnTo>
                  <a:pt x="171" y="92"/>
                </a:lnTo>
                <a:lnTo>
                  <a:pt x="173" y="92"/>
                </a:lnTo>
                <a:lnTo>
                  <a:pt x="173" y="93"/>
                </a:lnTo>
                <a:lnTo>
                  <a:pt x="171" y="93"/>
                </a:lnTo>
                <a:lnTo>
                  <a:pt x="171" y="95"/>
                </a:lnTo>
                <a:lnTo>
                  <a:pt x="171" y="96"/>
                </a:lnTo>
                <a:lnTo>
                  <a:pt x="173" y="96"/>
                </a:lnTo>
                <a:lnTo>
                  <a:pt x="173" y="98"/>
                </a:lnTo>
                <a:lnTo>
                  <a:pt x="173" y="106"/>
                </a:lnTo>
                <a:lnTo>
                  <a:pt x="173" y="108"/>
                </a:lnTo>
                <a:lnTo>
                  <a:pt x="173" y="111"/>
                </a:lnTo>
                <a:lnTo>
                  <a:pt x="173" y="112"/>
                </a:lnTo>
                <a:lnTo>
                  <a:pt x="173" y="120"/>
                </a:lnTo>
                <a:lnTo>
                  <a:pt x="173" y="124"/>
                </a:lnTo>
                <a:lnTo>
                  <a:pt x="173" y="125"/>
                </a:lnTo>
                <a:lnTo>
                  <a:pt x="174" y="125"/>
                </a:lnTo>
                <a:lnTo>
                  <a:pt x="176" y="125"/>
                </a:lnTo>
                <a:lnTo>
                  <a:pt x="179" y="125"/>
                </a:lnTo>
                <a:lnTo>
                  <a:pt x="181" y="125"/>
                </a:lnTo>
                <a:lnTo>
                  <a:pt x="186" y="125"/>
                </a:lnTo>
                <a:lnTo>
                  <a:pt x="186" y="135"/>
                </a:lnTo>
                <a:lnTo>
                  <a:pt x="186" y="143"/>
                </a:lnTo>
                <a:lnTo>
                  <a:pt x="186" y="147"/>
                </a:lnTo>
                <a:lnTo>
                  <a:pt x="186" y="155"/>
                </a:lnTo>
                <a:lnTo>
                  <a:pt x="190" y="155"/>
                </a:lnTo>
                <a:lnTo>
                  <a:pt x="190" y="160"/>
                </a:lnTo>
                <a:lnTo>
                  <a:pt x="190" y="163"/>
                </a:lnTo>
                <a:lnTo>
                  <a:pt x="184" y="163"/>
                </a:lnTo>
                <a:lnTo>
                  <a:pt x="182" y="163"/>
                </a:lnTo>
                <a:lnTo>
                  <a:pt x="182" y="165"/>
                </a:lnTo>
                <a:lnTo>
                  <a:pt x="182" y="168"/>
                </a:lnTo>
                <a:lnTo>
                  <a:pt x="182" y="171"/>
                </a:lnTo>
                <a:lnTo>
                  <a:pt x="179" y="171"/>
                </a:lnTo>
                <a:lnTo>
                  <a:pt x="173" y="171"/>
                </a:lnTo>
                <a:lnTo>
                  <a:pt x="173" y="173"/>
                </a:lnTo>
                <a:lnTo>
                  <a:pt x="173" y="179"/>
                </a:lnTo>
                <a:lnTo>
                  <a:pt x="173" y="184"/>
                </a:lnTo>
                <a:lnTo>
                  <a:pt x="173" y="186"/>
                </a:lnTo>
                <a:lnTo>
                  <a:pt x="173" y="191"/>
                </a:lnTo>
                <a:lnTo>
                  <a:pt x="173" y="192"/>
                </a:lnTo>
                <a:lnTo>
                  <a:pt x="173" y="197"/>
                </a:lnTo>
                <a:lnTo>
                  <a:pt x="174" y="197"/>
                </a:lnTo>
                <a:lnTo>
                  <a:pt x="178" y="197"/>
                </a:lnTo>
                <a:lnTo>
                  <a:pt x="178" y="199"/>
                </a:lnTo>
                <a:lnTo>
                  <a:pt x="178" y="203"/>
                </a:lnTo>
                <a:lnTo>
                  <a:pt x="178" y="205"/>
                </a:lnTo>
                <a:lnTo>
                  <a:pt x="178" y="210"/>
                </a:lnTo>
                <a:lnTo>
                  <a:pt x="176" y="210"/>
                </a:lnTo>
                <a:lnTo>
                  <a:pt x="174" y="210"/>
                </a:lnTo>
                <a:lnTo>
                  <a:pt x="174" y="211"/>
                </a:lnTo>
                <a:lnTo>
                  <a:pt x="174" y="213"/>
                </a:lnTo>
                <a:lnTo>
                  <a:pt x="174" y="215"/>
                </a:lnTo>
                <a:lnTo>
                  <a:pt x="176" y="215"/>
                </a:lnTo>
                <a:lnTo>
                  <a:pt x="178" y="215"/>
                </a:lnTo>
                <a:lnTo>
                  <a:pt x="178" y="221"/>
                </a:lnTo>
                <a:lnTo>
                  <a:pt x="178" y="223"/>
                </a:lnTo>
                <a:lnTo>
                  <a:pt x="179" y="223"/>
                </a:lnTo>
                <a:lnTo>
                  <a:pt x="186" y="223"/>
                </a:lnTo>
                <a:lnTo>
                  <a:pt x="186" y="227"/>
                </a:lnTo>
                <a:lnTo>
                  <a:pt x="186" y="234"/>
                </a:lnTo>
                <a:lnTo>
                  <a:pt x="186" y="235"/>
                </a:lnTo>
                <a:lnTo>
                  <a:pt x="187" y="235"/>
                </a:lnTo>
                <a:lnTo>
                  <a:pt x="189" y="235"/>
                </a:lnTo>
                <a:lnTo>
                  <a:pt x="195" y="235"/>
                </a:lnTo>
                <a:lnTo>
                  <a:pt x="198" y="235"/>
                </a:lnTo>
                <a:lnTo>
                  <a:pt x="198" y="239"/>
                </a:lnTo>
                <a:lnTo>
                  <a:pt x="208" y="239"/>
                </a:lnTo>
                <a:lnTo>
                  <a:pt x="208" y="240"/>
                </a:lnTo>
                <a:lnTo>
                  <a:pt x="208" y="243"/>
                </a:lnTo>
                <a:lnTo>
                  <a:pt x="211" y="243"/>
                </a:lnTo>
                <a:lnTo>
                  <a:pt x="211" y="247"/>
                </a:lnTo>
                <a:lnTo>
                  <a:pt x="211" y="251"/>
                </a:lnTo>
                <a:lnTo>
                  <a:pt x="213" y="251"/>
                </a:lnTo>
                <a:lnTo>
                  <a:pt x="211" y="251"/>
                </a:lnTo>
                <a:lnTo>
                  <a:pt x="211" y="253"/>
                </a:lnTo>
                <a:lnTo>
                  <a:pt x="210" y="253"/>
                </a:lnTo>
                <a:lnTo>
                  <a:pt x="210" y="255"/>
                </a:lnTo>
                <a:lnTo>
                  <a:pt x="210" y="256"/>
                </a:lnTo>
                <a:lnTo>
                  <a:pt x="208" y="256"/>
                </a:lnTo>
                <a:lnTo>
                  <a:pt x="208" y="258"/>
                </a:lnTo>
                <a:lnTo>
                  <a:pt x="206" y="258"/>
                </a:lnTo>
                <a:lnTo>
                  <a:pt x="206" y="259"/>
                </a:lnTo>
                <a:lnTo>
                  <a:pt x="205" y="259"/>
                </a:lnTo>
                <a:lnTo>
                  <a:pt x="203" y="259"/>
                </a:lnTo>
                <a:lnTo>
                  <a:pt x="202" y="261"/>
                </a:lnTo>
                <a:lnTo>
                  <a:pt x="200" y="261"/>
                </a:lnTo>
                <a:lnTo>
                  <a:pt x="198" y="261"/>
                </a:lnTo>
                <a:lnTo>
                  <a:pt x="197" y="263"/>
                </a:lnTo>
                <a:lnTo>
                  <a:pt x="197" y="264"/>
                </a:lnTo>
                <a:lnTo>
                  <a:pt x="195" y="266"/>
                </a:lnTo>
                <a:lnTo>
                  <a:pt x="194" y="266"/>
                </a:lnTo>
                <a:lnTo>
                  <a:pt x="192" y="266"/>
                </a:lnTo>
                <a:lnTo>
                  <a:pt x="190" y="267"/>
                </a:lnTo>
                <a:lnTo>
                  <a:pt x="190" y="269"/>
                </a:lnTo>
                <a:lnTo>
                  <a:pt x="189" y="269"/>
                </a:lnTo>
                <a:lnTo>
                  <a:pt x="189" y="271"/>
                </a:lnTo>
                <a:lnTo>
                  <a:pt x="189" y="272"/>
                </a:lnTo>
                <a:lnTo>
                  <a:pt x="189" y="274"/>
                </a:lnTo>
                <a:lnTo>
                  <a:pt x="189" y="275"/>
                </a:lnTo>
                <a:lnTo>
                  <a:pt x="187" y="277"/>
                </a:lnTo>
                <a:lnTo>
                  <a:pt x="186" y="277"/>
                </a:lnTo>
                <a:lnTo>
                  <a:pt x="184" y="275"/>
                </a:lnTo>
                <a:lnTo>
                  <a:pt x="181" y="275"/>
                </a:lnTo>
                <a:lnTo>
                  <a:pt x="179" y="275"/>
                </a:lnTo>
                <a:lnTo>
                  <a:pt x="178" y="275"/>
                </a:lnTo>
                <a:lnTo>
                  <a:pt x="176" y="275"/>
                </a:lnTo>
                <a:lnTo>
                  <a:pt x="174" y="274"/>
                </a:lnTo>
                <a:lnTo>
                  <a:pt x="173" y="275"/>
                </a:lnTo>
                <a:lnTo>
                  <a:pt x="173" y="274"/>
                </a:lnTo>
                <a:lnTo>
                  <a:pt x="171" y="274"/>
                </a:lnTo>
                <a:lnTo>
                  <a:pt x="170" y="272"/>
                </a:lnTo>
                <a:lnTo>
                  <a:pt x="168" y="272"/>
                </a:lnTo>
                <a:lnTo>
                  <a:pt x="168" y="274"/>
                </a:lnTo>
                <a:lnTo>
                  <a:pt x="166" y="274"/>
                </a:lnTo>
                <a:lnTo>
                  <a:pt x="166" y="275"/>
                </a:lnTo>
                <a:lnTo>
                  <a:pt x="166" y="277"/>
                </a:lnTo>
                <a:lnTo>
                  <a:pt x="168" y="279"/>
                </a:lnTo>
                <a:lnTo>
                  <a:pt x="168" y="280"/>
                </a:lnTo>
                <a:lnTo>
                  <a:pt x="166" y="280"/>
                </a:lnTo>
                <a:lnTo>
                  <a:pt x="166" y="282"/>
                </a:lnTo>
                <a:lnTo>
                  <a:pt x="165" y="282"/>
                </a:lnTo>
                <a:lnTo>
                  <a:pt x="163" y="282"/>
                </a:lnTo>
                <a:lnTo>
                  <a:pt x="162" y="282"/>
                </a:lnTo>
                <a:lnTo>
                  <a:pt x="160" y="282"/>
                </a:lnTo>
                <a:lnTo>
                  <a:pt x="160" y="280"/>
                </a:lnTo>
                <a:lnTo>
                  <a:pt x="160" y="279"/>
                </a:lnTo>
                <a:lnTo>
                  <a:pt x="160" y="277"/>
                </a:lnTo>
                <a:lnTo>
                  <a:pt x="160" y="275"/>
                </a:lnTo>
                <a:lnTo>
                  <a:pt x="160" y="274"/>
                </a:lnTo>
                <a:lnTo>
                  <a:pt x="158" y="274"/>
                </a:lnTo>
                <a:lnTo>
                  <a:pt x="158" y="275"/>
                </a:lnTo>
                <a:lnTo>
                  <a:pt x="157" y="275"/>
                </a:lnTo>
                <a:lnTo>
                  <a:pt x="155" y="275"/>
                </a:lnTo>
                <a:lnTo>
                  <a:pt x="154" y="275"/>
                </a:lnTo>
                <a:lnTo>
                  <a:pt x="152" y="275"/>
                </a:lnTo>
                <a:lnTo>
                  <a:pt x="150" y="275"/>
                </a:lnTo>
                <a:lnTo>
                  <a:pt x="149" y="277"/>
                </a:lnTo>
                <a:lnTo>
                  <a:pt x="147" y="277"/>
                </a:lnTo>
                <a:lnTo>
                  <a:pt x="146" y="277"/>
                </a:lnTo>
                <a:lnTo>
                  <a:pt x="144" y="277"/>
                </a:lnTo>
                <a:lnTo>
                  <a:pt x="142" y="279"/>
                </a:lnTo>
                <a:lnTo>
                  <a:pt x="141" y="280"/>
                </a:lnTo>
                <a:lnTo>
                  <a:pt x="139" y="280"/>
                </a:lnTo>
                <a:lnTo>
                  <a:pt x="139" y="282"/>
                </a:lnTo>
                <a:lnTo>
                  <a:pt x="138" y="282"/>
                </a:lnTo>
                <a:lnTo>
                  <a:pt x="136" y="280"/>
                </a:lnTo>
                <a:lnTo>
                  <a:pt x="136" y="279"/>
                </a:lnTo>
                <a:lnTo>
                  <a:pt x="136" y="277"/>
                </a:lnTo>
                <a:lnTo>
                  <a:pt x="138" y="277"/>
                </a:lnTo>
                <a:lnTo>
                  <a:pt x="138" y="275"/>
                </a:lnTo>
                <a:lnTo>
                  <a:pt x="138" y="274"/>
                </a:lnTo>
                <a:lnTo>
                  <a:pt x="138" y="272"/>
                </a:lnTo>
                <a:lnTo>
                  <a:pt x="136" y="272"/>
                </a:lnTo>
                <a:lnTo>
                  <a:pt x="136" y="271"/>
                </a:lnTo>
                <a:lnTo>
                  <a:pt x="134" y="271"/>
                </a:lnTo>
                <a:lnTo>
                  <a:pt x="134" y="267"/>
                </a:lnTo>
                <a:lnTo>
                  <a:pt x="133" y="266"/>
                </a:lnTo>
                <a:lnTo>
                  <a:pt x="134" y="266"/>
                </a:lnTo>
                <a:lnTo>
                  <a:pt x="134" y="264"/>
                </a:lnTo>
                <a:lnTo>
                  <a:pt x="133" y="264"/>
                </a:lnTo>
                <a:lnTo>
                  <a:pt x="133" y="263"/>
                </a:lnTo>
                <a:lnTo>
                  <a:pt x="131" y="261"/>
                </a:lnTo>
                <a:lnTo>
                  <a:pt x="131" y="259"/>
                </a:lnTo>
                <a:lnTo>
                  <a:pt x="130" y="258"/>
                </a:lnTo>
                <a:lnTo>
                  <a:pt x="130" y="256"/>
                </a:lnTo>
                <a:lnTo>
                  <a:pt x="130" y="255"/>
                </a:lnTo>
                <a:lnTo>
                  <a:pt x="130" y="251"/>
                </a:lnTo>
                <a:lnTo>
                  <a:pt x="131" y="250"/>
                </a:lnTo>
                <a:lnTo>
                  <a:pt x="133" y="250"/>
                </a:lnTo>
                <a:lnTo>
                  <a:pt x="133" y="248"/>
                </a:lnTo>
                <a:lnTo>
                  <a:pt x="133" y="247"/>
                </a:lnTo>
                <a:lnTo>
                  <a:pt x="131" y="247"/>
                </a:lnTo>
                <a:lnTo>
                  <a:pt x="133" y="247"/>
                </a:lnTo>
                <a:lnTo>
                  <a:pt x="133" y="245"/>
                </a:lnTo>
                <a:lnTo>
                  <a:pt x="133" y="243"/>
                </a:lnTo>
                <a:lnTo>
                  <a:pt x="131" y="242"/>
                </a:lnTo>
                <a:lnTo>
                  <a:pt x="130" y="242"/>
                </a:lnTo>
                <a:lnTo>
                  <a:pt x="128" y="242"/>
                </a:lnTo>
                <a:lnTo>
                  <a:pt x="126" y="242"/>
                </a:lnTo>
                <a:lnTo>
                  <a:pt x="126" y="240"/>
                </a:lnTo>
                <a:lnTo>
                  <a:pt x="126" y="239"/>
                </a:lnTo>
                <a:lnTo>
                  <a:pt x="128" y="237"/>
                </a:lnTo>
                <a:lnTo>
                  <a:pt x="126" y="237"/>
                </a:lnTo>
                <a:lnTo>
                  <a:pt x="125" y="235"/>
                </a:lnTo>
                <a:lnTo>
                  <a:pt x="125" y="234"/>
                </a:lnTo>
                <a:lnTo>
                  <a:pt x="123" y="234"/>
                </a:lnTo>
                <a:lnTo>
                  <a:pt x="125" y="232"/>
                </a:lnTo>
                <a:lnTo>
                  <a:pt x="128" y="229"/>
                </a:lnTo>
                <a:lnTo>
                  <a:pt x="128" y="227"/>
                </a:lnTo>
                <a:lnTo>
                  <a:pt x="130" y="227"/>
                </a:lnTo>
                <a:lnTo>
                  <a:pt x="130" y="224"/>
                </a:lnTo>
                <a:lnTo>
                  <a:pt x="128" y="224"/>
                </a:lnTo>
                <a:lnTo>
                  <a:pt x="126" y="224"/>
                </a:lnTo>
                <a:lnTo>
                  <a:pt x="126" y="226"/>
                </a:lnTo>
                <a:lnTo>
                  <a:pt x="125" y="224"/>
                </a:lnTo>
                <a:lnTo>
                  <a:pt x="123" y="224"/>
                </a:lnTo>
                <a:lnTo>
                  <a:pt x="123" y="223"/>
                </a:lnTo>
                <a:lnTo>
                  <a:pt x="122" y="221"/>
                </a:lnTo>
                <a:lnTo>
                  <a:pt x="122" y="223"/>
                </a:lnTo>
                <a:lnTo>
                  <a:pt x="120" y="223"/>
                </a:lnTo>
                <a:lnTo>
                  <a:pt x="120" y="221"/>
                </a:lnTo>
                <a:lnTo>
                  <a:pt x="122" y="219"/>
                </a:lnTo>
                <a:lnTo>
                  <a:pt x="122" y="218"/>
                </a:lnTo>
                <a:lnTo>
                  <a:pt x="120" y="218"/>
                </a:lnTo>
                <a:lnTo>
                  <a:pt x="118" y="215"/>
                </a:lnTo>
                <a:lnTo>
                  <a:pt x="118" y="216"/>
                </a:lnTo>
                <a:lnTo>
                  <a:pt x="117" y="215"/>
                </a:lnTo>
                <a:lnTo>
                  <a:pt x="115" y="215"/>
                </a:lnTo>
                <a:lnTo>
                  <a:pt x="114" y="215"/>
                </a:lnTo>
                <a:lnTo>
                  <a:pt x="112" y="215"/>
                </a:lnTo>
                <a:lnTo>
                  <a:pt x="112" y="213"/>
                </a:lnTo>
                <a:lnTo>
                  <a:pt x="112" y="211"/>
                </a:lnTo>
                <a:lnTo>
                  <a:pt x="112" y="210"/>
                </a:lnTo>
                <a:lnTo>
                  <a:pt x="112" y="208"/>
                </a:lnTo>
                <a:lnTo>
                  <a:pt x="112" y="207"/>
                </a:lnTo>
                <a:lnTo>
                  <a:pt x="112" y="205"/>
                </a:lnTo>
                <a:lnTo>
                  <a:pt x="110" y="205"/>
                </a:lnTo>
                <a:lnTo>
                  <a:pt x="110" y="202"/>
                </a:lnTo>
                <a:lnTo>
                  <a:pt x="109" y="202"/>
                </a:lnTo>
                <a:lnTo>
                  <a:pt x="107" y="202"/>
                </a:lnTo>
                <a:lnTo>
                  <a:pt x="107" y="203"/>
                </a:lnTo>
                <a:lnTo>
                  <a:pt x="106" y="202"/>
                </a:lnTo>
                <a:lnTo>
                  <a:pt x="106" y="200"/>
                </a:lnTo>
                <a:lnTo>
                  <a:pt x="104" y="199"/>
                </a:lnTo>
                <a:lnTo>
                  <a:pt x="102" y="199"/>
                </a:lnTo>
                <a:lnTo>
                  <a:pt x="102" y="197"/>
                </a:lnTo>
                <a:lnTo>
                  <a:pt x="102" y="195"/>
                </a:lnTo>
                <a:lnTo>
                  <a:pt x="101" y="194"/>
                </a:lnTo>
                <a:lnTo>
                  <a:pt x="99" y="192"/>
                </a:lnTo>
                <a:lnTo>
                  <a:pt x="99" y="191"/>
                </a:lnTo>
                <a:lnTo>
                  <a:pt x="99" y="189"/>
                </a:lnTo>
                <a:lnTo>
                  <a:pt x="98" y="187"/>
                </a:lnTo>
                <a:lnTo>
                  <a:pt x="96" y="187"/>
                </a:lnTo>
                <a:lnTo>
                  <a:pt x="96" y="186"/>
                </a:lnTo>
                <a:lnTo>
                  <a:pt x="96" y="184"/>
                </a:lnTo>
                <a:lnTo>
                  <a:pt x="94" y="184"/>
                </a:lnTo>
                <a:lnTo>
                  <a:pt x="94" y="183"/>
                </a:lnTo>
                <a:lnTo>
                  <a:pt x="94" y="181"/>
                </a:lnTo>
                <a:lnTo>
                  <a:pt x="93" y="179"/>
                </a:lnTo>
                <a:lnTo>
                  <a:pt x="91" y="176"/>
                </a:lnTo>
                <a:lnTo>
                  <a:pt x="91" y="175"/>
                </a:lnTo>
                <a:lnTo>
                  <a:pt x="90" y="173"/>
                </a:lnTo>
                <a:lnTo>
                  <a:pt x="88" y="171"/>
                </a:lnTo>
                <a:lnTo>
                  <a:pt x="88" y="170"/>
                </a:lnTo>
                <a:lnTo>
                  <a:pt x="86" y="168"/>
                </a:lnTo>
                <a:lnTo>
                  <a:pt x="86" y="167"/>
                </a:lnTo>
                <a:lnTo>
                  <a:pt x="85" y="167"/>
                </a:lnTo>
                <a:lnTo>
                  <a:pt x="85" y="165"/>
                </a:lnTo>
                <a:lnTo>
                  <a:pt x="85" y="163"/>
                </a:lnTo>
                <a:lnTo>
                  <a:pt x="83" y="160"/>
                </a:lnTo>
                <a:lnTo>
                  <a:pt x="82" y="160"/>
                </a:lnTo>
                <a:lnTo>
                  <a:pt x="80" y="162"/>
                </a:lnTo>
                <a:lnTo>
                  <a:pt x="77" y="162"/>
                </a:lnTo>
                <a:lnTo>
                  <a:pt x="77" y="163"/>
                </a:lnTo>
                <a:lnTo>
                  <a:pt x="75" y="162"/>
                </a:lnTo>
                <a:lnTo>
                  <a:pt x="75" y="160"/>
                </a:lnTo>
                <a:lnTo>
                  <a:pt x="74" y="159"/>
                </a:lnTo>
                <a:lnTo>
                  <a:pt x="70" y="159"/>
                </a:lnTo>
                <a:lnTo>
                  <a:pt x="69" y="162"/>
                </a:lnTo>
                <a:lnTo>
                  <a:pt x="66" y="163"/>
                </a:lnTo>
                <a:lnTo>
                  <a:pt x="62" y="163"/>
                </a:lnTo>
                <a:lnTo>
                  <a:pt x="62" y="162"/>
                </a:lnTo>
                <a:lnTo>
                  <a:pt x="59" y="163"/>
                </a:lnTo>
                <a:lnTo>
                  <a:pt x="58" y="163"/>
                </a:lnTo>
                <a:lnTo>
                  <a:pt x="54" y="165"/>
                </a:lnTo>
                <a:lnTo>
                  <a:pt x="54" y="167"/>
                </a:lnTo>
                <a:lnTo>
                  <a:pt x="53" y="168"/>
                </a:lnTo>
                <a:lnTo>
                  <a:pt x="51" y="168"/>
                </a:lnTo>
                <a:lnTo>
                  <a:pt x="51" y="170"/>
                </a:lnTo>
                <a:lnTo>
                  <a:pt x="53" y="171"/>
                </a:lnTo>
                <a:lnTo>
                  <a:pt x="53" y="173"/>
                </a:lnTo>
                <a:lnTo>
                  <a:pt x="51" y="173"/>
                </a:lnTo>
                <a:lnTo>
                  <a:pt x="51" y="175"/>
                </a:lnTo>
                <a:lnTo>
                  <a:pt x="50" y="175"/>
                </a:lnTo>
                <a:lnTo>
                  <a:pt x="48" y="176"/>
                </a:lnTo>
                <a:lnTo>
                  <a:pt x="48" y="175"/>
                </a:lnTo>
                <a:lnTo>
                  <a:pt x="46" y="173"/>
                </a:lnTo>
                <a:lnTo>
                  <a:pt x="45" y="171"/>
                </a:lnTo>
                <a:lnTo>
                  <a:pt x="43" y="170"/>
                </a:lnTo>
                <a:lnTo>
                  <a:pt x="45" y="170"/>
                </a:lnTo>
                <a:lnTo>
                  <a:pt x="45" y="168"/>
                </a:lnTo>
                <a:lnTo>
                  <a:pt x="45" y="167"/>
                </a:lnTo>
                <a:lnTo>
                  <a:pt x="43" y="165"/>
                </a:lnTo>
                <a:lnTo>
                  <a:pt x="42" y="163"/>
                </a:lnTo>
                <a:lnTo>
                  <a:pt x="43" y="162"/>
                </a:lnTo>
                <a:lnTo>
                  <a:pt x="45" y="162"/>
                </a:lnTo>
                <a:lnTo>
                  <a:pt x="43" y="159"/>
                </a:lnTo>
                <a:lnTo>
                  <a:pt x="42" y="159"/>
                </a:lnTo>
                <a:lnTo>
                  <a:pt x="40" y="159"/>
                </a:lnTo>
                <a:lnTo>
                  <a:pt x="38" y="157"/>
                </a:lnTo>
                <a:lnTo>
                  <a:pt x="38" y="155"/>
                </a:lnTo>
                <a:lnTo>
                  <a:pt x="37" y="155"/>
                </a:lnTo>
                <a:lnTo>
                  <a:pt x="35" y="155"/>
                </a:lnTo>
                <a:lnTo>
                  <a:pt x="35" y="154"/>
                </a:lnTo>
                <a:lnTo>
                  <a:pt x="34" y="152"/>
                </a:lnTo>
                <a:lnTo>
                  <a:pt x="32" y="152"/>
                </a:lnTo>
                <a:lnTo>
                  <a:pt x="32" y="151"/>
                </a:lnTo>
                <a:lnTo>
                  <a:pt x="32" y="149"/>
                </a:lnTo>
                <a:lnTo>
                  <a:pt x="32" y="147"/>
                </a:lnTo>
                <a:lnTo>
                  <a:pt x="30" y="147"/>
                </a:lnTo>
                <a:lnTo>
                  <a:pt x="29" y="147"/>
                </a:lnTo>
                <a:lnTo>
                  <a:pt x="29" y="146"/>
                </a:lnTo>
                <a:lnTo>
                  <a:pt x="30" y="146"/>
                </a:lnTo>
                <a:lnTo>
                  <a:pt x="29" y="144"/>
                </a:lnTo>
                <a:lnTo>
                  <a:pt x="30" y="144"/>
                </a:lnTo>
                <a:lnTo>
                  <a:pt x="32" y="144"/>
                </a:lnTo>
                <a:lnTo>
                  <a:pt x="34" y="144"/>
                </a:lnTo>
                <a:lnTo>
                  <a:pt x="35" y="141"/>
                </a:lnTo>
                <a:lnTo>
                  <a:pt x="37" y="141"/>
                </a:lnTo>
                <a:lnTo>
                  <a:pt x="35" y="141"/>
                </a:lnTo>
                <a:lnTo>
                  <a:pt x="35" y="139"/>
                </a:lnTo>
                <a:lnTo>
                  <a:pt x="34" y="138"/>
                </a:lnTo>
                <a:lnTo>
                  <a:pt x="35" y="136"/>
                </a:lnTo>
                <a:lnTo>
                  <a:pt x="34" y="136"/>
                </a:lnTo>
                <a:lnTo>
                  <a:pt x="34" y="135"/>
                </a:lnTo>
                <a:lnTo>
                  <a:pt x="32" y="133"/>
                </a:lnTo>
                <a:lnTo>
                  <a:pt x="32" y="132"/>
                </a:lnTo>
                <a:lnTo>
                  <a:pt x="32" y="128"/>
                </a:lnTo>
                <a:lnTo>
                  <a:pt x="32" y="127"/>
                </a:lnTo>
                <a:lnTo>
                  <a:pt x="30" y="127"/>
                </a:lnTo>
                <a:lnTo>
                  <a:pt x="30" y="125"/>
                </a:lnTo>
                <a:lnTo>
                  <a:pt x="30" y="124"/>
                </a:lnTo>
                <a:lnTo>
                  <a:pt x="29" y="124"/>
                </a:lnTo>
                <a:lnTo>
                  <a:pt x="29" y="122"/>
                </a:lnTo>
                <a:lnTo>
                  <a:pt x="29" y="120"/>
                </a:lnTo>
                <a:lnTo>
                  <a:pt x="29" y="119"/>
                </a:lnTo>
                <a:lnTo>
                  <a:pt x="27" y="119"/>
                </a:lnTo>
                <a:lnTo>
                  <a:pt x="27" y="120"/>
                </a:lnTo>
                <a:lnTo>
                  <a:pt x="26" y="120"/>
                </a:lnTo>
                <a:lnTo>
                  <a:pt x="26" y="119"/>
                </a:lnTo>
                <a:lnTo>
                  <a:pt x="24" y="119"/>
                </a:lnTo>
                <a:lnTo>
                  <a:pt x="22" y="114"/>
                </a:lnTo>
                <a:lnTo>
                  <a:pt x="22" y="112"/>
                </a:lnTo>
                <a:lnTo>
                  <a:pt x="21" y="112"/>
                </a:lnTo>
                <a:lnTo>
                  <a:pt x="19" y="112"/>
                </a:lnTo>
                <a:lnTo>
                  <a:pt x="18" y="112"/>
                </a:lnTo>
                <a:lnTo>
                  <a:pt x="18" y="111"/>
                </a:lnTo>
                <a:lnTo>
                  <a:pt x="18" y="109"/>
                </a:lnTo>
                <a:lnTo>
                  <a:pt x="18" y="108"/>
                </a:lnTo>
                <a:lnTo>
                  <a:pt x="18" y="106"/>
                </a:lnTo>
                <a:lnTo>
                  <a:pt x="16" y="106"/>
                </a:lnTo>
                <a:lnTo>
                  <a:pt x="16" y="104"/>
                </a:lnTo>
                <a:lnTo>
                  <a:pt x="18" y="104"/>
                </a:lnTo>
                <a:lnTo>
                  <a:pt x="18" y="103"/>
                </a:lnTo>
                <a:lnTo>
                  <a:pt x="19" y="103"/>
                </a:lnTo>
                <a:lnTo>
                  <a:pt x="19" y="101"/>
                </a:lnTo>
                <a:lnTo>
                  <a:pt x="18" y="101"/>
                </a:lnTo>
                <a:lnTo>
                  <a:pt x="18" y="100"/>
                </a:lnTo>
                <a:lnTo>
                  <a:pt x="16" y="100"/>
                </a:lnTo>
                <a:lnTo>
                  <a:pt x="16" y="98"/>
                </a:lnTo>
                <a:lnTo>
                  <a:pt x="16" y="96"/>
                </a:lnTo>
                <a:lnTo>
                  <a:pt x="16" y="95"/>
                </a:lnTo>
                <a:lnTo>
                  <a:pt x="14" y="95"/>
                </a:lnTo>
                <a:lnTo>
                  <a:pt x="14" y="93"/>
                </a:lnTo>
                <a:lnTo>
                  <a:pt x="13" y="93"/>
                </a:lnTo>
                <a:lnTo>
                  <a:pt x="13" y="92"/>
                </a:lnTo>
                <a:lnTo>
                  <a:pt x="11" y="90"/>
                </a:lnTo>
                <a:lnTo>
                  <a:pt x="11" y="88"/>
                </a:lnTo>
                <a:lnTo>
                  <a:pt x="10" y="88"/>
                </a:lnTo>
                <a:lnTo>
                  <a:pt x="10" y="87"/>
                </a:lnTo>
                <a:lnTo>
                  <a:pt x="8" y="87"/>
                </a:lnTo>
                <a:lnTo>
                  <a:pt x="8" y="85"/>
                </a:lnTo>
                <a:lnTo>
                  <a:pt x="6" y="85"/>
                </a:lnTo>
                <a:lnTo>
                  <a:pt x="6" y="84"/>
                </a:lnTo>
                <a:lnTo>
                  <a:pt x="8" y="82"/>
                </a:lnTo>
                <a:lnTo>
                  <a:pt x="8" y="80"/>
                </a:lnTo>
                <a:lnTo>
                  <a:pt x="10" y="80"/>
                </a:lnTo>
                <a:lnTo>
                  <a:pt x="10" y="79"/>
                </a:lnTo>
                <a:lnTo>
                  <a:pt x="11" y="79"/>
                </a:lnTo>
                <a:lnTo>
                  <a:pt x="10" y="77"/>
                </a:lnTo>
                <a:lnTo>
                  <a:pt x="10" y="79"/>
                </a:lnTo>
                <a:lnTo>
                  <a:pt x="8" y="79"/>
                </a:lnTo>
                <a:lnTo>
                  <a:pt x="6" y="79"/>
                </a:lnTo>
                <a:lnTo>
                  <a:pt x="5" y="80"/>
                </a:lnTo>
                <a:lnTo>
                  <a:pt x="5" y="79"/>
                </a:lnTo>
                <a:lnTo>
                  <a:pt x="3" y="79"/>
                </a:lnTo>
                <a:lnTo>
                  <a:pt x="5" y="79"/>
                </a:lnTo>
                <a:lnTo>
                  <a:pt x="6" y="79"/>
                </a:lnTo>
                <a:lnTo>
                  <a:pt x="6" y="77"/>
                </a:lnTo>
                <a:lnTo>
                  <a:pt x="6" y="76"/>
                </a:lnTo>
                <a:lnTo>
                  <a:pt x="8" y="76"/>
                </a:lnTo>
                <a:lnTo>
                  <a:pt x="10" y="76"/>
                </a:lnTo>
                <a:lnTo>
                  <a:pt x="10" y="74"/>
                </a:lnTo>
                <a:lnTo>
                  <a:pt x="11" y="74"/>
                </a:lnTo>
                <a:lnTo>
                  <a:pt x="13" y="74"/>
                </a:lnTo>
                <a:lnTo>
                  <a:pt x="13" y="72"/>
                </a:lnTo>
                <a:lnTo>
                  <a:pt x="13" y="69"/>
                </a:lnTo>
                <a:lnTo>
                  <a:pt x="14" y="68"/>
                </a:lnTo>
                <a:lnTo>
                  <a:pt x="14" y="66"/>
                </a:lnTo>
                <a:lnTo>
                  <a:pt x="16" y="66"/>
                </a:lnTo>
                <a:lnTo>
                  <a:pt x="16" y="68"/>
                </a:lnTo>
                <a:lnTo>
                  <a:pt x="19" y="68"/>
                </a:lnTo>
                <a:lnTo>
                  <a:pt x="19" y="66"/>
                </a:lnTo>
                <a:lnTo>
                  <a:pt x="19" y="64"/>
                </a:lnTo>
                <a:lnTo>
                  <a:pt x="19" y="63"/>
                </a:lnTo>
                <a:lnTo>
                  <a:pt x="19" y="60"/>
                </a:lnTo>
                <a:lnTo>
                  <a:pt x="18" y="58"/>
                </a:lnTo>
                <a:lnTo>
                  <a:pt x="18" y="56"/>
                </a:lnTo>
                <a:lnTo>
                  <a:pt x="18" y="55"/>
                </a:lnTo>
                <a:lnTo>
                  <a:pt x="16" y="53"/>
                </a:lnTo>
                <a:lnTo>
                  <a:pt x="16" y="52"/>
                </a:lnTo>
                <a:lnTo>
                  <a:pt x="14" y="52"/>
                </a:lnTo>
                <a:lnTo>
                  <a:pt x="14" y="50"/>
                </a:lnTo>
                <a:lnTo>
                  <a:pt x="14" y="48"/>
                </a:lnTo>
                <a:lnTo>
                  <a:pt x="14" y="47"/>
                </a:lnTo>
                <a:lnTo>
                  <a:pt x="13" y="47"/>
                </a:lnTo>
                <a:lnTo>
                  <a:pt x="13" y="45"/>
                </a:lnTo>
                <a:lnTo>
                  <a:pt x="11" y="45"/>
                </a:lnTo>
                <a:lnTo>
                  <a:pt x="10" y="45"/>
                </a:lnTo>
                <a:lnTo>
                  <a:pt x="10" y="44"/>
                </a:lnTo>
                <a:lnTo>
                  <a:pt x="8" y="44"/>
                </a:lnTo>
                <a:lnTo>
                  <a:pt x="8" y="42"/>
                </a:lnTo>
                <a:lnTo>
                  <a:pt x="6" y="40"/>
                </a:lnTo>
                <a:lnTo>
                  <a:pt x="6" y="39"/>
                </a:lnTo>
                <a:lnTo>
                  <a:pt x="6" y="37"/>
                </a:lnTo>
                <a:lnTo>
                  <a:pt x="6" y="36"/>
                </a:lnTo>
                <a:lnTo>
                  <a:pt x="5" y="34"/>
                </a:lnTo>
                <a:lnTo>
                  <a:pt x="5" y="32"/>
                </a:lnTo>
                <a:lnTo>
                  <a:pt x="3" y="31"/>
                </a:lnTo>
                <a:lnTo>
                  <a:pt x="3" y="29"/>
                </a:lnTo>
                <a:lnTo>
                  <a:pt x="2" y="28"/>
                </a:lnTo>
                <a:lnTo>
                  <a:pt x="5" y="21"/>
                </a:lnTo>
                <a:lnTo>
                  <a:pt x="5" y="20"/>
                </a:lnTo>
                <a:lnTo>
                  <a:pt x="6" y="18"/>
                </a:lnTo>
                <a:lnTo>
                  <a:pt x="8" y="15"/>
                </a:lnTo>
                <a:lnTo>
                  <a:pt x="6" y="13"/>
                </a:lnTo>
                <a:lnTo>
                  <a:pt x="6" y="12"/>
                </a:lnTo>
                <a:lnTo>
                  <a:pt x="5" y="12"/>
                </a:lnTo>
                <a:lnTo>
                  <a:pt x="5" y="10"/>
                </a:lnTo>
                <a:lnTo>
                  <a:pt x="5" y="8"/>
                </a:lnTo>
                <a:lnTo>
                  <a:pt x="3" y="7"/>
                </a:lnTo>
                <a:lnTo>
                  <a:pt x="2" y="5"/>
                </a:lnTo>
                <a:lnTo>
                  <a:pt x="0" y="2"/>
                </a:lnTo>
                <a:lnTo>
                  <a:pt x="5" y="0"/>
                </a:lnTo>
                <a:lnTo>
                  <a:pt x="6" y="0"/>
                </a:lnTo>
                <a:lnTo>
                  <a:pt x="11" y="4"/>
                </a:lnTo>
                <a:lnTo>
                  <a:pt x="13" y="7"/>
                </a:lnTo>
                <a:lnTo>
                  <a:pt x="14" y="8"/>
                </a:lnTo>
                <a:lnTo>
                  <a:pt x="16" y="8"/>
                </a:lnTo>
                <a:lnTo>
                  <a:pt x="16" y="10"/>
                </a:lnTo>
                <a:lnTo>
                  <a:pt x="18" y="12"/>
                </a:lnTo>
                <a:lnTo>
                  <a:pt x="18" y="13"/>
                </a:lnTo>
                <a:lnTo>
                  <a:pt x="16" y="13"/>
                </a:lnTo>
                <a:lnTo>
                  <a:pt x="16" y="15"/>
                </a:lnTo>
                <a:lnTo>
                  <a:pt x="14" y="15"/>
                </a:lnTo>
                <a:lnTo>
                  <a:pt x="13" y="15"/>
                </a:lnTo>
                <a:lnTo>
                  <a:pt x="11" y="15"/>
                </a:lnTo>
                <a:lnTo>
                  <a:pt x="11" y="18"/>
                </a:lnTo>
                <a:lnTo>
                  <a:pt x="11" y="20"/>
                </a:lnTo>
                <a:lnTo>
                  <a:pt x="18" y="20"/>
                </a:lnTo>
                <a:lnTo>
                  <a:pt x="18" y="23"/>
                </a:lnTo>
                <a:lnTo>
                  <a:pt x="19" y="23"/>
                </a:lnTo>
                <a:lnTo>
                  <a:pt x="21" y="23"/>
                </a:lnTo>
                <a:lnTo>
                  <a:pt x="22" y="23"/>
                </a:lnTo>
                <a:lnTo>
                  <a:pt x="22" y="28"/>
                </a:lnTo>
                <a:lnTo>
                  <a:pt x="26" y="28"/>
                </a:lnTo>
                <a:lnTo>
                  <a:pt x="26" y="32"/>
                </a:lnTo>
                <a:lnTo>
                  <a:pt x="29" y="32"/>
                </a:lnTo>
                <a:lnTo>
                  <a:pt x="30" y="32"/>
                </a:lnTo>
                <a:lnTo>
                  <a:pt x="30" y="37"/>
                </a:lnTo>
                <a:lnTo>
                  <a:pt x="35" y="36"/>
                </a:lnTo>
                <a:lnTo>
                  <a:pt x="38" y="37"/>
                </a:lnTo>
                <a:lnTo>
                  <a:pt x="40" y="37"/>
                </a:lnTo>
                <a:lnTo>
                  <a:pt x="40" y="39"/>
                </a:lnTo>
                <a:lnTo>
                  <a:pt x="42" y="39"/>
                </a:lnTo>
                <a:lnTo>
                  <a:pt x="42" y="37"/>
                </a:lnTo>
                <a:lnTo>
                  <a:pt x="43" y="37"/>
                </a:lnTo>
                <a:lnTo>
                  <a:pt x="43" y="36"/>
                </a:lnTo>
                <a:lnTo>
                  <a:pt x="43" y="34"/>
                </a:lnTo>
                <a:lnTo>
                  <a:pt x="43" y="32"/>
                </a:lnTo>
                <a:lnTo>
                  <a:pt x="46" y="32"/>
                </a:lnTo>
                <a:lnTo>
                  <a:pt x="48" y="32"/>
                </a:lnTo>
                <a:lnTo>
                  <a:pt x="48" y="28"/>
                </a:lnTo>
                <a:lnTo>
                  <a:pt x="51" y="28"/>
                </a:lnTo>
                <a:lnTo>
                  <a:pt x="58" y="28"/>
                </a:lnTo>
                <a:lnTo>
                  <a:pt x="59" y="28"/>
                </a:lnTo>
                <a:lnTo>
                  <a:pt x="66" y="28"/>
                </a:lnTo>
                <a:lnTo>
                  <a:pt x="66" y="18"/>
                </a:lnTo>
                <a:lnTo>
                  <a:pt x="66" y="16"/>
                </a:lnTo>
                <a:lnTo>
                  <a:pt x="67" y="15"/>
                </a:lnTo>
                <a:lnTo>
                  <a:pt x="69" y="15"/>
                </a:lnTo>
                <a:lnTo>
                  <a:pt x="70" y="13"/>
                </a:lnTo>
                <a:lnTo>
                  <a:pt x="70" y="12"/>
                </a:lnTo>
                <a:lnTo>
                  <a:pt x="72" y="12"/>
                </a:lnTo>
                <a:lnTo>
                  <a:pt x="74" y="12"/>
                </a:lnTo>
                <a:lnTo>
                  <a:pt x="75" y="12"/>
                </a:lnTo>
                <a:lnTo>
                  <a:pt x="77" y="12"/>
                </a:lnTo>
                <a:lnTo>
                  <a:pt x="77" y="13"/>
                </a:lnTo>
                <a:lnTo>
                  <a:pt x="78" y="15"/>
                </a:lnTo>
                <a:lnTo>
                  <a:pt x="78" y="16"/>
                </a:lnTo>
                <a:lnTo>
                  <a:pt x="82" y="16"/>
                </a:lnTo>
                <a:lnTo>
                  <a:pt x="83" y="16"/>
                </a:lnTo>
                <a:lnTo>
                  <a:pt x="83" y="18"/>
                </a:lnTo>
                <a:lnTo>
                  <a:pt x="83" y="16"/>
                </a:lnTo>
                <a:lnTo>
                  <a:pt x="82" y="16"/>
                </a:lnTo>
                <a:lnTo>
                  <a:pt x="82" y="18"/>
                </a:lnTo>
                <a:lnTo>
                  <a:pt x="80" y="18"/>
                </a:lnTo>
                <a:lnTo>
                  <a:pt x="82" y="18"/>
                </a:lnTo>
                <a:lnTo>
                  <a:pt x="83" y="20"/>
                </a:lnTo>
                <a:lnTo>
                  <a:pt x="85" y="20"/>
                </a:lnTo>
                <a:lnTo>
                  <a:pt x="85" y="21"/>
                </a:lnTo>
                <a:lnTo>
                  <a:pt x="85" y="23"/>
                </a:lnTo>
                <a:lnTo>
                  <a:pt x="85" y="21"/>
                </a:lnTo>
                <a:lnTo>
                  <a:pt x="86" y="21"/>
                </a:lnTo>
                <a:lnTo>
                  <a:pt x="88" y="20"/>
                </a:lnTo>
                <a:lnTo>
                  <a:pt x="90" y="20"/>
                </a:lnTo>
                <a:lnTo>
                  <a:pt x="91" y="20"/>
                </a:lnTo>
                <a:lnTo>
                  <a:pt x="91" y="21"/>
                </a:lnTo>
                <a:lnTo>
                  <a:pt x="94" y="21"/>
                </a:lnTo>
                <a:lnTo>
                  <a:pt x="96" y="20"/>
                </a:lnTo>
                <a:lnTo>
                  <a:pt x="98" y="20"/>
                </a:lnTo>
                <a:lnTo>
                  <a:pt x="101" y="16"/>
                </a:lnTo>
                <a:lnTo>
                  <a:pt x="102" y="16"/>
                </a:lnTo>
                <a:lnTo>
                  <a:pt x="106" y="16"/>
                </a:lnTo>
                <a:lnTo>
                  <a:pt x="109" y="16"/>
                </a:lnTo>
                <a:lnTo>
                  <a:pt x="110" y="16"/>
                </a:lnTo>
                <a:lnTo>
                  <a:pt x="114" y="16"/>
                </a:lnTo>
                <a:lnTo>
                  <a:pt x="117" y="16"/>
                </a:lnTo>
                <a:lnTo>
                  <a:pt x="117" y="21"/>
                </a:lnTo>
                <a:lnTo>
                  <a:pt x="122" y="23"/>
                </a:lnTo>
                <a:lnTo>
                  <a:pt x="123" y="23"/>
                </a:lnTo>
                <a:lnTo>
                  <a:pt x="125" y="23"/>
                </a:lnTo>
                <a:lnTo>
                  <a:pt x="128" y="23"/>
                </a:lnTo>
                <a:lnTo>
                  <a:pt x="131" y="21"/>
                </a:lnTo>
                <a:lnTo>
                  <a:pt x="136" y="24"/>
                </a:lnTo>
                <a:lnTo>
                  <a:pt x="138" y="23"/>
                </a:lnTo>
                <a:lnTo>
                  <a:pt x="138" y="28"/>
                </a:lnTo>
                <a:lnTo>
                  <a:pt x="138" y="29"/>
                </a:lnTo>
                <a:lnTo>
                  <a:pt x="138" y="31"/>
                </a:lnTo>
                <a:lnTo>
                  <a:pt x="138" y="37"/>
                </a:lnTo>
                <a:lnTo>
                  <a:pt x="142" y="37"/>
                </a:lnTo>
                <a:close/>
              </a:path>
            </a:pathLst>
          </a:custGeom>
          <a:solidFill>
            <a:srgbClr val="6E3E9E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70" name="Freeform 22"/>
          <p:cNvSpPr>
            <a:spLocks/>
          </p:cNvSpPr>
          <p:nvPr/>
        </p:nvSpPr>
        <p:spPr bwMode="auto">
          <a:xfrm>
            <a:off x="5199063" y="5062538"/>
            <a:ext cx="104775" cy="77788"/>
          </a:xfrm>
          <a:custGeom>
            <a:avLst/>
            <a:gdLst/>
            <a:ahLst/>
            <a:cxnLst>
              <a:cxn ang="0">
                <a:pos x="55" y="35"/>
              </a:cxn>
              <a:cxn ang="0">
                <a:pos x="61" y="35"/>
              </a:cxn>
              <a:cxn ang="0">
                <a:pos x="66" y="41"/>
              </a:cxn>
              <a:cxn ang="0">
                <a:pos x="66" y="49"/>
              </a:cxn>
              <a:cxn ang="0">
                <a:pos x="59" y="49"/>
              </a:cxn>
              <a:cxn ang="0">
                <a:pos x="59" y="46"/>
              </a:cxn>
              <a:cxn ang="0">
                <a:pos x="58" y="45"/>
              </a:cxn>
              <a:cxn ang="0">
                <a:pos x="58" y="45"/>
              </a:cxn>
              <a:cxn ang="0">
                <a:pos x="56" y="45"/>
              </a:cxn>
              <a:cxn ang="0">
                <a:pos x="56" y="45"/>
              </a:cxn>
              <a:cxn ang="0">
                <a:pos x="56" y="43"/>
              </a:cxn>
              <a:cxn ang="0">
                <a:pos x="56" y="43"/>
              </a:cxn>
              <a:cxn ang="0">
                <a:pos x="56" y="41"/>
              </a:cxn>
              <a:cxn ang="0">
                <a:pos x="55" y="41"/>
              </a:cxn>
              <a:cxn ang="0">
                <a:pos x="55" y="40"/>
              </a:cxn>
              <a:cxn ang="0">
                <a:pos x="53" y="40"/>
              </a:cxn>
              <a:cxn ang="0">
                <a:pos x="53" y="38"/>
              </a:cxn>
              <a:cxn ang="0">
                <a:pos x="53" y="37"/>
              </a:cxn>
              <a:cxn ang="0">
                <a:pos x="50" y="33"/>
              </a:cxn>
              <a:cxn ang="0">
                <a:pos x="43" y="30"/>
              </a:cxn>
              <a:cxn ang="0">
                <a:pos x="34" y="30"/>
              </a:cxn>
              <a:cxn ang="0">
                <a:pos x="32" y="33"/>
              </a:cxn>
              <a:cxn ang="0">
                <a:pos x="32" y="33"/>
              </a:cxn>
              <a:cxn ang="0">
                <a:pos x="26" y="35"/>
              </a:cxn>
              <a:cxn ang="0">
                <a:pos x="24" y="35"/>
              </a:cxn>
              <a:cxn ang="0">
                <a:pos x="24" y="25"/>
              </a:cxn>
              <a:cxn ang="0">
                <a:pos x="19" y="22"/>
              </a:cxn>
              <a:cxn ang="0">
                <a:pos x="18" y="19"/>
              </a:cxn>
              <a:cxn ang="0">
                <a:pos x="18" y="17"/>
              </a:cxn>
              <a:cxn ang="0">
                <a:pos x="18" y="16"/>
              </a:cxn>
              <a:cxn ang="0">
                <a:pos x="18" y="16"/>
              </a:cxn>
              <a:cxn ang="0">
                <a:pos x="18" y="14"/>
              </a:cxn>
              <a:cxn ang="0">
                <a:pos x="18" y="13"/>
              </a:cxn>
              <a:cxn ang="0">
                <a:pos x="15" y="13"/>
              </a:cxn>
              <a:cxn ang="0">
                <a:pos x="13" y="13"/>
              </a:cxn>
              <a:cxn ang="0">
                <a:pos x="10" y="11"/>
              </a:cxn>
              <a:cxn ang="0">
                <a:pos x="7" y="9"/>
              </a:cxn>
              <a:cxn ang="0">
                <a:pos x="2" y="6"/>
              </a:cxn>
              <a:cxn ang="0">
                <a:pos x="0" y="5"/>
              </a:cxn>
              <a:cxn ang="0">
                <a:pos x="0" y="1"/>
              </a:cxn>
              <a:cxn ang="0">
                <a:pos x="5" y="0"/>
              </a:cxn>
              <a:cxn ang="0">
                <a:pos x="11" y="5"/>
              </a:cxn>
              <a:cxn ang="0">
                <a:pos x="18" y="3"/>
              </a:cxn>
              <a:cxn ang="0">
                <a:pos x="24" y="3"/>
              </a:cxn>
              <a:cxn ang="0">
                <a:pos x="24" y="11"/>
              </a:cxn>
              <a:cxn ang="0">
                <a:pos x="31" y="13"/>
              </a:cxn>
              <a:cxn ang="0">
                <a:pos x="35" y="16"/>
              </a:cxn>
              <a:cxn ang="0">
                <a:pos x="37" y="17"/>
              </a:cxn>
              <a:cxn ang="0">
                <a:pos x="39" y="19"/>
              </a:cxn>
              <a:cxn ang="0">
                <a:pos x="43" y="24"/>
              </a:cxn>
              <a:cxn ang="0">
                <a:pos x="48" y="29"/>
              </a:cxn>
              <a:cxn ang="0">
                <a:pos x="53" y="25"/>
              </a:cxn>
            </a:cxnLst>
            <a:rect l="0" t="0" r="r" b="b"/>
            <a:pathLst>
              <a:path w="66" h="49">
                <a:moveTo>
                  <a:pt x="55" y="25"/>
                </a:moveTo>
                <a:lnTo>
                  <a:pt x="55" y="30"/>
                </a:lnTo>
                <a:lnTo>
                  <a:pt x="55" y="32"/>
                </a:lnTo>
                <a:lnTo>
                  <a:pt x="55" y="35"/>
                </a:lnTo>
                <a:lnTo>
                  <a:pt x="55" y="35"/>
                </a:lnTo>
                <a:lnTo>
                  <a:pt x="56" y="35"/>
                </a:lnTo>
                <a:lnTo>
                  <a:pt x="56" y="35"/>
                </a:lnTo>
                <a:lnTo>
                  <a:pt x="56" y="35"/>
                </a:lnTo>
                <a:lnTo>
                  <a:pt x="59" y="35"/>
                </a:lnTo>
                <a:lnTo>
                  <a:pt x="61" y="35"/>
                </a:lnTo>
                <a:lnTo>
                  <a:pt x="61" y="37"/>
                </a:lnTo>
                <a:lnTo>
                  <a:pt x="61" y="38"/>
                </a:lnTo>
                <a:lnTo>
                  <a:pt x="63" y="38"/>
                </a:lnTo>
                <a:lnTo>
                  <a:pt x="63" y="41"/>
                </a:lnTo>
                <a:lnTo>
                  <a:pt x="66" y="41"/>
                </a:lnTo>
                <a:lnTo>
                  <a:pt x="66" y="48"/>
                </a:lnTo>
                <a:lnTo>
                  <a:pt x="66" y="49"/>
                </a:lnTo>
                <a:lnTo>
                  <a:pt x="66" y="49"/>
                </a:lnTo>
                <a:lnTo>
                  <a:pt x="66" y="49"/>
                </a:lnTo>
                <a:lnTo>
                  <a:pt x="66" y="49"/>
                </a:lnTo>
                <a:lnTo>
                  <a:pt x="66" y="49"/>
                </a:lnTo>
                <a:lnTo>
                  <a:pt x="66" y="49"/>
                </a:lnTo>
                <a:lnTo>
                  <a:pt x="66" y="49"/>
                </a:lnTo>
                <a:lnTo>
                  <a:pt x="59" y="49"/>
                </a:lnTo>
                <a:lnTo>
                  <a:pt x="59" y="49"/>
                </a:lnTo>
                <a:lnTo>
                  <a:pt x="59" y="49"/>
                </a:lnTo>
                <a:lnTo>
                  <a:pt x="59" y="48"/>
                </a:lnTo>
                <a:lnTo>
                  <a:pt x="59" y="46"/>
                </a:lnTo>
                <a:lnTo>
                  <a:pt x="59" y="46"/>
                </a:lnTo>
                <a:lnTo>
                  <a:pt x="59" y="46"/>
                </a:lnTo>
                <a:lnTo>
                  <a:pt x="58" y="46"/>
                </a:lnTo>
                <a:lnTo>
                  <a:pt x="58" y="46"/>
                </a:lnTo>
                <a:lnTo>
                  <a:pt x="58" y="46"/>
                </a:lnTo>
                <a:lnTo>
                  <a:pt x="58" y="46"/>
                </a:lnTo>
                <a:lnTo>
                  <a:pt x="58" y="45"/>
                </a:lnTo>
                <a:lnTo>
                  <a:pt x="58" y="45"/>
                </a:lnTo>
                <a:lnTo>
                  <a:pt x="58" y="45"/>
                </a:lnTo>
                <a:lnTo>
                  <a:pt x="58" y="45"/>
                </a:lnTo>
                <a:lnTo>
                  <a:pt x="58" y="45"/>
                </a:lnTo>
                <a:lnTo>
                  <a:pt x="58" y="45"/>
                </a:lnTo>
                <a:lnTo>
                  <a:pt x="58" y="45"/>
                </a:lnTo>
                <a:lnTo>
                  <a:pt x="58" y="45"/>
                </a:lnTo>
                <a:lnTo>
                  <a:pt x="58" y="45"/>
                </a:lnTo>
                <a:lnTo>
                  <a:pt x="56" y="45"/>
                </a:lnTo>
                <a:lnTo>
                  <a:pt x="56" y="45"/>
                </a:lnTo>
                <a:lnTo>
                  <a:pt x="56" y="45"/>
                </a:lnTo>
                <a:lnTo>
                  <a:pt x="56" y="45"/>
                </a:lnTo>
                <a:lnTo>
                  <a:pt x="56" y="45"/>
                </a:lnTo>
                <a:lnTo>
                  <a:pt x="56" y="45"/>
                </a:lnTo>
                <a:lnTo>
                  <a:pt x="56" y="45"/>
                </a:lnTo>
                <a:lnTo>
                  <a:pt x="56" y="43"/>
                </a:lnTo>
                <a:lnTo>
                  <a:pt x="56" y="43"/>
                </a:lnTo>
                <a:lnTo>
                  <a:pt x="56" y="43"/>
                </a:lnTo>
                <a:lnTo>
                  <a:pt x="56" y="43"/>
                </a:lnTo>
                <a:lnTo>
                  <a:pt x="56" y="43"/>
                </a:lnTo>
                <a:lnTo>
                  <a:pt x="56" y="43"/>
                </a:lnTo>
                <a:lnTo>
                  <a:pt x="56" y="43"/>
                </a:lnTo>
                <a:lnTo>
                  <a:pt x="56" y="43"/>
                </a:lnTo>
                <a:lnTo>
                  <a:pt x="56" y="43"/>
                </a:lnTo>
                <a:lnTo>
                  <a:pt x="56" y="43"/>
                </a:lnTo>
                <a:lnTo>
                  <a:pt x="56" y="43"/>
                </a:lnTo>
                <a:lnTo>
                  <a:pt x="56" y="43"/>
                </a:lnTo>
                <a:lnTo>
                  <a:pt x="56" y="41"/>
                </a:lnTo>
                <a:lnTo>
                  <a:pt x="56" y="41"/>
                </a:lnTo>
                <a:lnTo>
                  <a:pt x="56" y="41"/>
                </a:lnTo>
                <a:lnTo>
                  <a:pt x="56" y="41"/>
                </a:lnTo>
                <a:lnTo>
                  <a:pt x="55" y="41"/>
                </a:lnTo>
                <a:lnTo>
                  <a:pt x="55" y="41"/>
                </a:lnTo>
                <a:lnTo>
                  <a:pt x="55" y="41"/>
                </a:lnTo>
                <a:lnTo>
                  <a:pt x="55" y="41"/>
                </a:lnTo>
                <a:lnTo>
                  <a:pt x="55" y="41"/>
                </a:lnTo>
                <a:lnTo>
                  <a:pt x="55" y="41"/>
                </a:lnTo>
                <a:lnTo>
                  <a:pt x="55" y="40"/>
                </a:lnTo>
                <a:lnTo>
                  <a:pt x="55" y="40"/>
                </a:lnTo>
                <a:lnTo>
                  <a:pt x="55" y="40"/>
                </a:lnTo>
                <a:lnTo>
                  <a:pt x="55" y="40"/>
                </a:lnTo>
                <a:lnTo>
                  <a:pt x="53" y="40"/>
                </a:lnTo>
                <a:lnTo>
                  <a:pt x="53" y="40"/>
                </a:lnTo>
                <a:lnTo>
                  <a:pt x="53" y="40"/>
                </a:lnTo>
                <a:lnTo>
                  <a:pt x="53" y="40"/>
                </a:lnTo>
                <a:lnTo>
                  <a:pt x="53" y="40"/>
                </a:lnTo>
                <a:lnTo>
                  <a:pt x="53" y="40"/>
                </a:lnTo>
                <a:lnTo>
                  <a:pt x="53" y="40"/>
                </a:lnTo>
                <a:lnTo>
                  <a:pt x="53" y="38"/>
                </a:lnTo>
                <a:lnTo>
                  <a:pt x="53" y="38"/>
                </a:lnTo>
                <a:lnTo>
                  <a:pt x="53" y="38"/>
                </a:lnTo>
                <a:lnTo>
                  <a:pt x="53" y="38"/>
                </a:lnTo>
                <a:lnTo>
                  <a:pt x="53" y="38"/>
                </a:lnTo>
                <a:lnTo>
                  <a:pt x="53" y="38"/>
                </a:lnTo>
                <a:lnTo>
                  <a:pt x="53" y="37"/>
                </a:lnTo>
                <a:lnTo>
                  <a:pt x="51" y="37"/>
                </a:lnTo>
                <a:lnTo>
                  <a:pt x="51" y="37"/>
                </a:lnTo>
                <a:lnTo>
                  <a:pt x="51" y="35"/>
                </a:lnTo>
                <a:lnTo>
                  <a:pt x="50" y="35"/>
                </a:lnTo>
                <a:lnTo>
                  <a:pt x="50" y="33"/>
                </a:lnTo>
                <a:lnTo>
                  <a:pt x="50" y="33"/>
                </a:lnTo>
                <a:lnTo>
                  <a:pt x="47" y="32"/>
                </a:lnTo>
                <a:lnTo>
                  <a:pt x="45" y="32"/>
                </a:lnTo>
                <a:lnTo>
                  <a:pt x="43" y="30"/>
                </a:lnTo>
                <a:lnTo>
                  <a:pt x="43" y="30"/>
                </a:lnTo>
                <a:lnTo>
                  <a:pt x="42" y="30"/>
                </a:lnTo>
                <a:lnTo>
                  <a:pt x="40" y="30"/>
                </a:lnTo>
                <a:lnTo>
                  <a:pt x="39" y="30"/>
                </a:lnTo>
                <a:lnTo>
                  <a:pt x="37" y="30"/>
                </a:lnTo>
                <a:lnTo>
                  <a:pt x="34" y="30"/>
                </a:lnTo>
                <a:lnTo>
                  <a:pt x="32" y="30"/>
                </a:lnTo>
                <a:lnTo>
                  <a:pt x="32" y="30"/>
                </a:lnTo>
                <a:lnTo>
                  <a:pt x="32" y="33"/>
                </a:lnTo>
                <a:lnTo>
                  <a:pt x="32" y="33"/>
                </a:lnTo>
                <a:lnTo>
                  <a:pt x="32" y="33"/>
                </a:lnTo>
                <a:lnTo>
                  <a:pt x="32" y="33"/>
                </a:lnTo>
                <a:lnTo>
                  <a:pt x="32" y="33"/>
                </a:lnTo>
                <a:lnTo>
                  <a:pt x="32" y="33"/>
                </a:lnTo>
                <a:lnTo>
                  <a:pt x="32" y="33"/>
                </a:lnTo>
                <a:lnTo>
                  <a:pt x="32" y="33"/>
                </a:lnTo>
                <a:lnTo>
                  <a:pt x="32" y="35"/>
                </a:lnTo>
                <a:lnTo>
                  <a:pt x="31" y="35"/>
                </a:lnTo>
                <a:lnTo>
                  <a:pt x="31" y="35"/>
                </a:lnTo>
                <a:lnTo>
                  <a:pt x="29" y="35"/>
                </a:lnTo>
                <a:lnTo>
                  <a:pt x="26" y="35"/>
                </a:lnTo>
                <a:lnTo>
                  <a:pt x="26" y="35"/>
                </a:lnTo>
                <a:lnTo>
                  <a:pt x="26" y="35"/>
                </a:lnTo>
                <a:lnTo>
                  <a:pt x="24" y="35"/>
                </a:lnTo>
                <a:lnTo>
                  <a:pt x="24" y="35"/>
                </a:lnTo>
                <a:lnTo>
                  <a:pt x="24" y="35"/>
                </a:lnTo>
                <a:lnTo>
                  <a:pt x="24" y="35"/>
                </a:lnTo>
                <a:lnTo>
                  <a:pt x="24" y="35"/>
                </a:lnTo>
                <a:lnTo>
                  <a:pt x="24" y="29"/>
                </a:lnTo>
                <a:lnTo>
                  <a:pt x="24" y="27"/>
                </a:lnTo>
                <a:lnTo>
                  <a:pt x="24" y="25"/>
                </a:lnTo>
                <a:lnTo>
                  <a:pt x="24" y="22"/>
                </a:lnTo>
                <a:lnTo>
                  <a:pt x="24" y="22"/>
                </a:lnTo>
                <a:lnTo>
                  <a:pt x="23" y="22"/>
                </a:lnTo>
                <a:lnTo>
                  <a:pt x="19" y="22"/>
                </a:lnTo>
                <a:lnTo>
                  <a:pt x="19" y="22"/>
                </a:lnTo>
                <a:lnTo>
                  <a:pt x="16" y="22"/>
                </a:lnTo>
                <a:lnTo>
                  <a:pt x="16" y="22"/>
                </a:lnTo>
                <a:lnTo>
                  <a:pt x="16" y="22"/>
                </a:lnTo>
                <a:lnTo>
                  <a:pt x="16" y="22"/>
                </a:lnTo>
                <a:lnTo>
                  <a:pt x="18" y="19"/>
                </a:lnTo>
                <a:lnTo>
                  <a:pt x="18" y="17"/>
                </a:lnTo>
                <a:lnTo>
                  <a:pt x="18" y="17"/>
                </a:lnTo>
                <a:lnTo>
                  <a:pt x="18" y="17"/>
                </a:lnTo>
                <a:lnTo>
                  <a:pt x="18" y="17"/>
                </a:lnTo>
                <a:lnTo>
                  <a:pt x="18" y="17"/>
                </a:lnTo>
                <a:lnTo>
                  <a:pt x="18" y="17"/>
                </a:lnTo>
                <a:lnTo>
                  <a:pt x="18" y="17"/>
                </a:lnTo>
                <a:lnTo>
                  <a:pt x="18" y="17"/>
                </a:lnTo>
                <a:lnTo>
                  <a:pt x="18" y="17"/>
                </a:lnTo>
                <a:lnTo>
                  <a:pt x="18" y="16"/>
                </a:lnTo>
                <a:lnTo>
                  <a:pt x="18" y="16"/>
                </a:lnTo>
                <a:lnTo>
                  <a:pt x="18" y="16"/>
                </a:lnTo>
                <a:lnTo>
                  <a:pt x="18" y="16"/>
                </a:lnTo>
                <a:lnTo>
                  <a:pt x="18" y="16"/>
                </a:lnTo>
                <a:lnTo>
                  <a:pt x="18" y="16"/>
                </a:lnTo>
                <a:lnTo>
                  <a:pt x="18" y="16"/>
                </a:lnTo>
                <a:lnTo>
                  <a:pt x="18" y="16"/>
                </a:lnTo>
                <a:lnTo>
                  <a:pt x="18" y="14"/>
                </a:lnTo>
                <a:lnTo>
                  <a:pt x="18" y="14"/>
                </a:lnTo>
                <a:lnTo>
                  <a:pt x="18" y="14"/>
                </a:lnTo>
                <a:lnTo>
                  <a:pt x="18" y="14"/>
                </a:lnTo>
                <a:lnTo>
                  <a:pt x="18" y="14"/>
                </a:lnTo>
                <a:lnTo>
                  <a:pt x="19" y="13"/>
                </a:lnTo>
                <a:lnTo>
                  <a:pt x="18" y="13"/>
                </a:lnTo>
                <a:lnTo>
                  <a:pt x="18" y="13"/>
                </a:lnTo>
                <a:lnTo>
                  <a:pt x="16" y="13"/>
                </a:lnTo>
                <a:lnTo>
                  <a:pt x="15" y="13"/>
                </a:lnTo>
                <a:lnTo>
                  <a:pt x="15" y="13"/>
                </a:lnTo>
                <a:lnTo>
                  <a:pt x="15" y="13"/>
                </a:lnTo>
                <a:lnTo>
                  <a:pt x="15" y="13"/>
                </a:lnTo>
                <a:lnTo>
                  <a:pt x="15" y="13"/>
                </a:lnTo>
                <a:lnTo>
                  <a:pt x="15" y="13"/>
                </a:lnTo>
                <a:lnTo>
                  <a:pt x="15" y="13"/>
                </a:lnTo>
                <a:lnTo>
                  <a:pt x="13" y="13"/>
                </a:lnTo>
                <a:lnTo>
                  <a:pt x="13" y="13"/>
                </a:lnTo>
                <a:lnTo>
                  <a:pt x="13" y="11"/>
                </a:lnTo>
                <a:lnTo>
                  <a:pt x="13" y="11"/>
                </a:lnTo>
                <a:lnTo>
                  <a:pt x="11" y="11"/>
                </a:lnTo>
                <a:lnTo>
                  <a:pt x="11" y="11"/>
                </a:lnTo>
                <a:lnTo>
                  <a:pt x="10" y="11"/>
                </a:lnTo>
                <a:lnTo>
                  <a:pt x="10" y="11"/>
                </a:lnTo>
                <a:lnTo>
                  <a:pt x="10" y="11"/>
                </a:lnTo>
                <a:lnTo>
                  <a:pt x="10" y="9"/>
                </a:lnTo>
                <a:lnTo>
                  <a:pt x="10" y="9"/>
                </a:lnTo>
                <a:lnTo>
                  <a:pt x="7" y="9"/>
                </a:lnTo>
                <a:lnTo>
                  <a:pt x="3" y="9"/>
                </a:lnTo>
                <a:lnTo>
                  <a:pt x="2" y="9"/>
                </a:lnTo>
                <a:lnTo>
                  <a:pt x="2" y="9"/>
                </a:lnTo>
                <a:lnTo>
                  <a:pt x="2" y="8"/>
                </a:lnTo>
                <a:lnTo>
                  <a:pt x="2" y="6"/>
                </a:lnTo>
                <a:lnTo>
                  <a:pt x="2" y="6"/>
                </a:lnTo>
                <a:lnTo>
                  <a:pt x="2" y="6"/>
                </a:lnTo>
                <a:lnTo>
                  <a:pt x="0" y="6"/>
                </a:lnTo>
                <a:lnTo>
                  <a:pt x="0" y="6"/>
                </a:lnTo>
                <a:lnTo>
                  <a:pt x="0" y="5"/>
                </a:lnTo>
                <a:lnTo>
                  <a:pt x="0" y="3"/>
                </a:lnTo>
                <a:lnTo>
                  <a:pt x="0" y="3"/>
                </a:lnTo>
                <a:lnTo>
                  <a:pt x="0" y="3"/>
                </a:lnTo>
                <a:lnTo>
                  <a:pt x="0" y="3"/>
                </a:lnTo>
                <a:lnTo>
                  <a:pt x="0" y="1"/>
                </a:lnTo>
                <a:lnTo>
                  <a:pt x="0" y="0"/>
                </a:lnTo>
                <a:lnTo>
                  <a:pt x="0" y="0"/>
                </a:lnTo>
                <a:lnTo>
                  <a:pt x="3" y="0"/>
                </a:lnTo>
                <a:lnTo>
                  <a:pt x="3" y="0"/>
                </a:lnTo>
                <a:lnTo>
                  <a:pt x="5" y="0"/>
                </a:lnTo>
                <a:lnTo>
                  <a:pt x="8" y="0"/>
                </a:lnTo>
                <a:lnTo>
                  <a:pt x="8" y="0"/>
                </a:lnTo>
                <a:lnTo>
                  <a:pt x="10" y="0"/>
                </a:lnTo>
                <a:lnTo>
                  <a:pt x="10" y="5"/>
                </a:lnTo>
                <a:lnTo>
                  <a:pt x="11" y="5"/>
                </a:lnTo>
                <a:lnTo>
                  <a:pt x="16" y="5"/>
                </a:lnTo>
                <a:lnTo>
                  <a:pt x="16" y="3"/>
                </a:lnTo>
                <a:lnTo>
                  <a:pt x="16" y="3"/>
                </a:lnTo>
                <a:lnTo>
                  <a:pt x="16" y="3"/>
                </a:lnTo>
                <a:lnTo>
                  <a:pt x="18" y="3"/>
                </a:lnTo>
                <a:lnTo>
                  <a:pt x="21" y="3"/>
                </a:lnTo>
                <a:lnTo>
                  <a:pt x="21" y="3"/>
                </a:lnTo>
                <a:lnTo>
                  <a:pt x="23" y="3"/>
                </a:lnTo>
                <a:lnTo>
                  <a:pt x="24" y="3"/>
                </a:lnTo>
                <a:lnTo>
                  <a:pt x="24" y="3"/>
                </a:lnTo>
                <a:lnTo>
                  <a:pt x="24" y="3"/>
                </a:lnTo>
                <a:lnTo>
                  <a:pt x="24" y="6"/>
                </a:lnTo>
                <a:lnTo>
                  <a:pt x="24" y="8"/>
                </a:lnTo>
                <a:lnTo>
                  <a:pt x="24" y="11"/>
                </a:lnTo>
                <a:lnTo>
                  <a:pt x="24" y="11"/>
                </a:lnTo>
                <a:lnTo>
                  <a:pt x="29" y="11"/>
                </a:lnTo>
                <a:lnTo>
                  <a:pt x="29" y="11"/>
                </a:lnTo>
                <a:lnTo>
                  <a:pt x="29" y="11"/>
                </a:lnTo>
                <a:lnTo>
                  <a:pt x="29" y="13"/>
                </a:lnTo>
                <a:lnTo>
                  <a:pt x="31" y="13"/>
                </a:lnTo>
                <a:lnTo>
                  <a:pt x="32" y="13"/>
                </a:lnTo>
                <a:lnTo>
                  <a:pt x="34" y="13"/>
                </a:lnTo>
                <a:lnTo>
                  <a:pt x="34" y="13"/>
                </a:lnTo>
                <a:lnTo>
                  <a:pt x="35" y="13"/>
                </a:lnTo>
                <a:lnTo>
                  <a:pt x="35" y="16"/>
                </a:lnTo>
                <a:lnTo>
                  <a:pt x="35" y="16"/>
                </a:lnTo>
                <a:lnTo>
                  <a:pt x="37" y="16"/>
                </a:lnTo>
                <a:lnTo>
                  <a:pt x="37" y="16"/>
                </a:lnTo>
                <a:lnTo>
                  <a:pt x="37" y="16"/>
                </a:lnTo>
                <a:lnTo>
                  <a:pt x="37" y="17"/>
                </a:lnTo>
                <a:lnTo>
                  <a:pt x="37" y="17"/>
                </a:lnTo>
                <a:lnTo>
                  <a:pt x="37" y="17"/>
                </a:lnTo>
                <a:lnTo>
                  <a:pt x="39" y="17"/>
                </a:lnTo>
                <a:lnTo>
                  <a:pt x="39" y="19"/>
                </a:lnTo>
                <a:lnTo>
                  <a:pt x="39" y="19"/>
                </a:lnTo>
                <a:lnTo>
                  <a:pt x="39" y="21"/>
                </a:lnTo>
                <a:lnTo>
                  <a:pt x="39" y="22"/>
                </a:lnTo>
                <a:lnTo>
                  <a:pt x="39" y="24"/>
                </a:lnTo>
                <a:lnTo>
                  <a:pt x="40" y="24"/>
                </a:lnTo>
                <a:lnTo>
                  <a:pt x="43" y="24"/>
                </a:lnTo>
                <a:lnTo>
                  <a:pt x="45" y="24"/>
                </a:lnTo>
                <a:lnTo>
                  <a:pt x="45" y="27"/>
                </a:lnTo>
                <a:lnTo>
                  <a:pt x="45" y="27"/>
                </a:lnTo>
                <a:lnTo>
                  <a:pt x="45" y="29"/>
                </a:lnTo>
                <a:lnTo>
                  <a:pt x="48" y="29"/>
                </a:lnTo>
                <a:lnTo>
                  <a:pt x="50" y="29"/>
                </a:lnTo>
                <a:lnTo>
                  <a:pt x="50" y="29"/>
                </a:lnTo>
                <a:lnTo>
                  <a:pt x="50" y="29"/>
                </a:lnTo>
                <a:lnTo>
                  <a:pt x="50" y="25"/>
                </a:lnTo>
                <a:lnTo>
                  <a:pt x="53" y="25"/>
                </a:lnTo>
                <a:lnTo>
                  <a:pt x="53" y="25"/>
                </a:lnTo>
                <a:lnTo>
                  <a:pt x="55" y="25"/>
                </a:lnTo>
                <a:close/>
              </a:path>
            </a:pathLst>
          </a:custGeom>
          <a:solidFill>
            <a:srgbClr val="E856F5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71" name="Freeform 23"/>
          <p:cNvSpPr>
            <a:spLocks/>
          </p:cNvSpPr>
          <p:nvPr/>
        </p:nvSpPr>
        <p:spPr bwMode="auto">
          <a:xfrm>
            <a:off x="5186363" y="3556000"/>
            <a:ext cx="398463" cy="350838"/>
          </a:xfrm>
          <a:custGeom>
            <a:avLst/>
            <a:gdLst/>
            <a:ahLst/>
            <a:cxnLst>
              <a:cxn ang="0">
                <a:pos x="184" y="85"/>
              </a:cxn>
              <a:cxn ang="0">
                <a:pos x="191" y="91"/>
              </a:cxn>
              <a:cxn ang="0">
                <a:pos x="191" y="102"/>
              </a:cxn>
              <a:cxn ang="0">
                <a:pos x="203" y="107"/>
              </a:cxn>
              <a:cxn ang="0">
                <a:pos x="202" y="122"/>
              </a:cxn>
              <a:cxn ang="0">
                <a:pos x="215" y="139"/>
              </a:cxn>
              <a:cxn ang="0">
                <a:pos x="221" y="158"/>
              </a:cxn>
              <a:cxn ang="0">
                <a:pos x="221" y="174"/>
              </a:cxn>
              <a:cxn ang="0">
                <a:pos x="229" y="178"/>
              </a:cxn>
              <a:cxn ang="0">
                <a:pos x="229" y="198"/>
              </a:cxn>
              <a:cxn ang="0">
                <a:pos x="242" y="198"/>
              </a:cxn>
              <a:cxn ang="0">
                <a:pos x="237" y="216"/>
              </a:cxn>
              <a:cxn ang="0">
                <a:pos x="226" y="216"/>
              </a:cxn>
              <a:cxn ang="0">
                <a:pos x="219" y="221"/>
              </a:cxn>
              <a:cxn ang="0">
                <a:pos x="208" y="221"/>
              </a:cxn>
              <a:cxn ang="0">
                <a:pos x="202" y="211"/>
              </a:cxn>
              <a:cxn ang="0">
                <a:pos x="192" y="208"/>
              </a:cxn>
              <a:cxn ang="0">
                <a:pos x="183" y="213"/>
              </a:cxn>
              <a:cxn ang="0">
                <a:pos x="173" y="211"/>
              </a:cxn>
              <a:cxn ang="0">
                <a:pos x="162" y="214"/>
              </a:cxn>
              <a:cxn ang="0">
                <a:pos x="149" y="203"/>
              </a:cxn>
              <a:cxn ang="0">
                <a:pos x="136" y="197"/>
              </a:cxn>
              <a:cxn ang="0">
                <a:pos x="125" y="192"/>
              </a:cxn>
              <a:cxn ang="0">
                <a:pos x="123" y="182"/>
              </a:cxn>
              <a:cxn ang="0">
                <a:pos x="117" y="171"/>
              </a:cxn>
              <a:cxn ang="0">
                <a:pos x="111" y="168"/>
              </a:cxn>
              <a:cxn ang="0">
                <a:pos x="103" y="171"/>
              </a:cxn>
              <a:cxn ang="0">
                <a:pos x="95" y="174"/>
              </a:cxn>
              <a:cxn ang="0">
                <a:pos x="87" y="181"/>
              </a:cxn>
              <a:cxn ang="0">
                <a:pos x="80" y="187"/>
              </a:cxn>
              <a:cxn ang="0">
                <a:pos x="69" y="189"/>
              </a:cxn>
              <a:cxn ang="0">
                <a:pos x="61" y="187"/>
              </a:cxn>
              <a:cxn ang="0">
                <a:pos x="53" y="186"/>
              </a:cxn>
              <a:cxn ang="0">
                <a:pos x="42" y="182"/>
              </a:cxn>
              <a:cxn ang="0">
                <a:pos x="31" y="174"/>
              </a:cxn>
              <a:cxn ang="0">
                <a:pos x="19" y="170"/>
              </a:cxn>
              <a:cxn ang="0">
                <a:pos x="8" y="166"/>
              </a:cxn>
              <a:cxn ang="0">
                <a:pos x="2" y="165"/>
              </a:cxn>
              <a:cxn ang="0">
                <a:pos x="0" y="155"/>
              </a:cxn>
              <a:cxn ang="0">
                <a:pos x="0" y="120"/>
              </a:cxn>
              <a:cxn ang="0">
                <a:pos x="16" y="114"/>
              </a:cxn>
              <a:cxn ang="0">
                <a:pos x="18" y="102"/>
              </a:cxn>
              <a:cxn ang="0">
                <a:pos x="31" y="102"/>
              </a:cxn>
              <a:cxn ang="0">
                <a:pos x="31" y="88"/>
              </a:cxn>
              <a:cxn ang="0">
                <a:pos x="42" y="83"/>
              </a:cxn>
              <a:cxn ang="0">
                <a:pos x="47" y="74"/>
              </a:cxn>
              <a:cxn ang="0">
                <a:pos x="47" y="58"/>
              </a:cxn>
              <a:cxn ang="0">
                <a:pos x="51" y="50"/>
              </a:cxn>
              <a:cxn ang="0">
                <a:pos x="51" y="38"/>
              </a:cxn>
              <a:cxn ang="0">
                <a:pos x="51" y="11"/>
              </a:cxn>
              <a:cxn ang="0">
                <a:pos x="63" y="8"/>
              </a:cxn>
              <a:cxn ang="0">
                <a:pos x="67" y="0"/>
              </a:cxn>
              <a:cxn ang="0">
                <a:pos x="98" y="0"/>
              </a:cxn>
              <a:cxn ang="0">
                <a:pos x="114" y="0"/>
              </a:cxn>
              <a:cxn ang="0">
                <a:pos x="135" y="3"/>
              </a:cxn>
              <a:cxn ang="0">
                <a:pos x="157" y="37"/>
              </a:cxn>
              <a:cxn ang="0">
                <a:pos x="167" y="64"/>
              </a:cxn>
              <a:cxn ang="0">
                <a:pos x="170" y="74"/>
              </a:cxn>
            </a:cxnLst>
            <a:rect l="0" t="0" r="r" b="b"/>
            <a:pathLst>
              <a:path w="251" h="221">
                <a:moveTo>
                  <a:pt x="184" y="74"/>
                </a:moveTo>
                <a:lnTo>
                  <a:pt x="184" y="77"/>
                </a:lnTo>
                <a:lnTo>
                  <a:pt x="183" y="77"/>
                </a:lnTo>
                <a:lnTo>
                  <a:pt x="183" y="78"/>
                </a:lnTo>
                <a:lnTo>
                  <a:pt x="184" y="78"/>
                </a:lnTo>
                <a:lnTo>
                  <a:pt x="184" y="83"/>
                </a:lnTo>
                <a:lnTo>
                  <a:pt x="184" y="85"/>
                </a:lnTo>
                <a:lnTo>
                  <a:pt x="184" y="86"/>
                </a:lnTo>
                <a:lnTo>
                  <a:pt x="187" y="86"/>
                </a:lnTo>
                <a:lnTo>
                  <a:pt x="187" y="90"/>
                </a:lnTo>
                <a:lnTo>
                  <a:pt x="186" y="90"/>
                </a:lnTo>
                <a:lnTo>
                  <a:pt x="187" y="90"/>
                </a:lnTo>
                <a:lnTo>
                  <a:pt x="189" y="91"/>
                </a:lnTo>
                <a:lnTo>
                  <a:pt x="191" y="91"/>
                </a:lnTo>
                <a:lnTo>
                  <a:pt x="191" y="90"/>
                </a:lnTo>
                <a:lnTo>
                  <a:pt x="189" y="90"/>
                </a:lnTo>
                <a:lnTo>
                  <a:pt x="191" y="90"/>
                </a:lnTo>
                <a:lnTo>
                  <a:pt x="191" y="91"/>
                </a:lnTo>
                <a:lnTo>
                  <a:pt x="191" y="93"/>
                </a:lnTo>
                <a:lnTo>
                  <a:pt x="191" y="94"/>
                </a:lnTo>
                <a:lnTo>
                  <a:pt x="191" y="102"/>
                </a:lnTo>
                <a:lnTo>
                  <a:pt x="194" y="102"/>
                </a:lnTo>
                <a:lnTo>
                  <a:pt x="194" y="104"/>
                </a:lnTo>
                <a:lnTo>
                  <a:pt x="194" y="106"/>
                </a:lnTo>
                <a:lnTo>
                  <a:pt x="197" y="106"/>
                </a:lnTo>
                <a:lnTo>
                  <a:pt x="200" y="106"/>
                </a:lnTo>
                <a:lnTo>
                  <a:pt x="203" y="106"/>
                </a:lnTo>
                <a:lnTo>
                  <a:pt x="203" y="107"/>
                </a:lnTo>
                <a:lnTo>
                  <a:pt x="203" y="110"/>
                </a:lnTo>
                <a:lnTo>
                  <a:pt x="203" y="112"/>
                </a:lnTo>
                <a:lnTo>
                  <a:pt x="203" y="114"/>
                </a:lnTo>
                <a:lnTo>
                  <a:pt x="203" y="117"/>
                </a:lnTo>
                <a:lnTo>
                  <a:pt x="203" y="118"/>
                </a:lnTo>
                <a:lnTo>
                  <a:pt x="203" y="122"/>
                </a:lnTo>
                <a:lnTo>
                  <a:pt x="202" y="122"/>
                </a:lnTo>
                <a:lnTo>
                  <a:pt x="203" y="122"/>
                </a:lnTo>
                <a:lnTo>
                  <a:pt x="207" y="122"/>
                </a:lnTo>
                <a:lnTo>
                  <a:pt x="207" y="125"/>
                </a:lnTo>
                <a:lnTo>
                  <a:pt x="211" y="125"/>
                </a:lnTo>
                <a:lnTo>
                  <a:pt x="211" y="134"/>
                </a:lnTo>
                <a:lnTo>
                  <a:pt x="215" y="134"/>
                </a:lnTo>
                <a:lnTo>
                  <a:pt x="215" y="139"/>
                </a:lnTo>
                <a:lnTo>
                  <a:pt x="215" y="142"/>
                </a:lnTo>
                <a:lnTo>
                  <a:pt x="215" y="147"/>
                </a:lnTo>
                <a:lnTo>
                  <a:pt x="215" y="150"/>
                </a:lnTo>
                <a:lnTo>
                  <a:pt x="215" y="152"/>
                </a:lnTo>
                <a:lnTo>
                  <a:pt x="221" y="152"/>
                </a:lnTo>
                <a:lnTo>
                  <a:pt x="221" y="157"/>
                </a:lnTo>
                <a:lnTo>
                  <a:pt x="221" y="158"/>
                </a:lnTo>
                <a:lnTo>
                  <a:pt x="221" y="160"/>
                </a:lnTo>
                <a:lnTo>
                  <a:pt x="221" y="166"/>
                </a:lnTo>
                <a:lnTo>
                  <a:pt x="219" y="166"/>
                </a:lnTo>
                <a:lnTo>
                  <a:pt x="219" y="168"/>
                </a:lnTo>
                <a:lnTo>
                  <a:pt x="219" y="171"/>
                </a:lnTo>
                <a:lnTo>
                  <a:pt x="219" y="174"/>
                </a:lnTo>
                <a:lnTo>
                  <a:pt x="221" y="174"/>
                </a:lnTo>
                <a:lnTo>
                  <a:pt x="223" y="174"/>
                </a:lnTo>
                <a:lnTo>
                  <a:pt x="224" y="174"/>
                </a:lnTo>
                <a:lnTo>
                  <a:pt x="226" y="174"/>
                </a:lnTo>
                <a:lnTo>
                  <a:pt x="227" y="174"/>
                </a:lnTo>
                <a:lnTo>
                  <a:pt x="229" y="174"/>
                </a:lnTo>
                <a:lnTo>
                  <a:pt x="229" y="176"/>
                </a:lnTo>
                <a:lnTo>
                  <a:pt x="229" y="178"/>
                </a:lnTo>
                <a:lnTo>
                  <a:pt x="229" y="182"/>
                </a:lnTo>
                <a:lnTo>
                  <a:pt x="229" y="184"/>
                </a:lnTo>
                <a:lnTo>
                  <a:pt x="229" y="186"/>
                </a:lnTo>
                <a:lnTo>
                  <a:pt x="229" y="189"/>
                </a:lnTo>
                <a:lnTo>
                  <a:pt x="229" y="194"/>
                </a:lnTo>
                <a:lnTo>
                  <a:pt x="229" y="197"/>
                </a:lnTo>
                <a:lnTo>
                  <a:pt x="229" y="198"/>
                </a:lnTo>
                <a:lnTo>
                  <a:pt x="232" y="198"/>
                </a:lnTo>
                <a:lnTo>
                  <a:pt x="234" y="198"/>
                </a:lnTo>
                <a:lnTo>
                  <a:pt x="235" y="198"/>
                </a:lnTo>
                <a:lnTo>
                  <a:pt x="237" y="198"/>
                </a:lnTo>
                <a:lnTo>
                  <a:pt x="239" y="198"/>
                </a:lnTo>
                <a:lnTo>
                  <a:pt x="240" y="198"/>
                </a:lnTo>
                <a:lnTo>
                  <a:pt x="242" y="198"/>
                </a:lnTo>
                <a:lnTo>
                  <a:pt x="250" y="198"/>
                </a:lnTo>
                <a:lnTo>
                  <a:pt x="251" y="198"/>
                </a:lnTo>
                <a:lnTo>
                  <a:pt x="251" y="202"/>
                </a:lnTo>
                <a:lnTo>
                  <a:pt x="251" y="216"/>
                </a:lnTo>
                <a:lnTo>
                  <a:pt x="250" y="216"/>
                </a:lnTo>
                <a:lnTo>
                  <a:pt x="242" y="216"/>
                </a:lnTo>
                <a:lnTo>
                  <a:pt x="237" y="216"/>
                </a:lnTo>
                <a:lnTo>
                  <a:pt x="235" y="216"/>
                </a:lnTo>
                <a:lnTo>
                  <a:pt x="234" y="216"/>
                </a:lnTo>
                <a:lnTo>
                  <a:pt x="232" y="216"/>
                </a:lnTo>
                <a:lnTo>
                  <a:pt x="231" y="216"/>
                </a:lnTo>
                <a:lnTo>
                  <a:pt x="229" y="216"/>
                </a:lnTo>
                <a:lnTo>
                  <a:pt x="227" y="216"/>
                </a:lnTo>
                <a:lnTo>
                  <a:pt x="226" y="216"/>
                </a:lnTo>
                <a:lnTo>
                  <a:pt x="224" y="216"/>
                </a:lnTo>
                <a:lnTo>
                  <a:pt x="224" y="218"/>
                </a:lnTo>
                <a:lnTo>
                  <a:pt x="224" y="219"/>
                </a:lnTo>
                <a:lnTo>
                  <a:pt x="224" y="221"/>
                </a:lnTo>
                <a:lnTo>
                  <a:pt x="223" y="221"/>
                </a:lnTo>
                <a:lnTo>
                  <a:pt x="221" y="221"/>
                </a:lnTo>
                <a:lnTo>
                  <a:pt x="219" y="221"/>
                </a:lnTo>
                <a:lnTo>
                  <a:pt x="218" y="221"/>
                </a:lnTo>
                <a:lnTo>
                  <a:pt x="216" y="221"/>
                </a:lnTo>
                <a:lnTo>
                  <a:pt x="215" y="221"/>
                </a:lnTo>
                <a:lnTo>
                  <a:pt x="213" y="221"/>
                </a:lnTo>
                <a:lnTo>
                  <a:pt x="211" y="221"/>
                </a:lnTo>
                <a:lnTo>
                  <a:pt x="210" y="221"/>
                </a:lnTo>
                <a:lnTo>
                  <a:pt x="208" y="221"/>
                </a:lnTo>
                <a:lnTo>
                  <a:pt x="208" y="219"/>
                </a:lnTo>
                <a:lnTo>
                  <a:pt x="207" y="219"/>
                </a:lnTo>
                <a:lnTo>
                  <a:pt x="207" y="218"/>
                </a:lnTo>
                <a:lnTo>
                  <a:pt x="207" y="216"/>
                </a:lnTo>
                <a:lnTo>
                  <a:pt x="205" y="214"/>
                </a:lnTo>
                <a:lnTo>
                  <a:pt x="203" y="213"/>
                </a:lnTo>
                <a:lnTo>
                  <a:pt x="202" y="211"/>
                </a:lnTo>
                <a:lnTo>
                  <a:pt x="200" y="211"/>
                </a:lnTo>
                <a:lnTo>
                  <a:pt x="199" y="210"/>
                </a:lnTo>
                <a:lnTo>
                  <a:pt x="197" y="210"/>
                </a:lnTo>
                <a:lnTo>
                  <a:pt x="195" y="210"/>
                </a:lnTo>
                <a:lnTo>
                  <a:pt x="194" y="210"/>
                </a:lnTo>
                <a:lnTo>
                  <a:pt x="192" y="210"/>
                </a:lnTo>
                <a:lnTo>
                  <a:pt x="192" y="208"/>
                </a:lnTo>
                <a:lnTo>
                  <a:pt x="191" y="208"/>
                </a:lnTo>
                <a:lnTo>
                  <a:pt x="189" y="208"/>
                </a:lnTo>
                <a:lnTo>
                  <a:pt x="189" y="210"/>
                </a:lnTo>
                <a:lnTo>
                  <a:pt x="187" y="210"/>
                </a:lnTo>
                <a:lnTo>
                  <a:pt x="187" y="211"/>
                </a:lnTo>
                <a:lnTo>
                  <a:pt x="184" y="213"/>
                </a:lnTo>
                <a:lnTo>
                  <a:pt x="183" y="213"/>
                </a:lnTo>
                <a:lnTo>
                  <a:pt x="181" y="213"/>
                </a:lnTo>
                <a:lnTo>
                  <a:pt x="179" y="211"/>
                </a:lnTo>
                <a:lnTo>
                  <a:pt x="178" y="211"/>
                </a:lnTo>
                <a:lnTo>
                  <a:pt x="176" y="210"/>
                </a:lnTo>
                <a:lnTo>
                  <a:pt x="175" y="210"/>
                </a:lnTo>
                <a:lnTo>
                  <a:pt x="173" y="210"/>
                </a:lnTo>
                <a:lnTo>
                  <a:pt x="173" y="211"/>
                </a:lnTo>
                <a:lnTo>
                  <a:pt x="171" y="213"/>
                </a:lnTo>
                <a:lnTo>
                  <a:pt x="170" y="214"/>
                </a:lnTo>
                <a:lnTo>
                  <a:pt x="168" y="214"/>
                </a:lnTo>
                <a:lnTo>
                  <a:pt x="167" y="216"/>
                </a:lnTo>
                <a:lnTo>
                  <a:pt x="165" y="216"/>
                </a:lnTo>
                <a:lnTo>
                  <a:pt x="163" y="216"/>
                </a:lnTo>
                <a:lnTo>
                  <a:pt x="162" y="214"/>
                </a:lnTo>
                <a:lnTo>
                  <a:pt x="160" y="213"/>
                </a:lnTo>
                <a:lnTo>
                  <a:pt x="159" y="210"/>
                </a:lnTo>
                <a:lnTo>
                  <a:pt x="157" y="208"/>
                </a:lnTo>
                <a:lnTo>
                  <a:pt x="155" y="206"/>
                </a:lnTo>
                <a:lnTo>
                  <a:pt x="154" y="205"/>
                </a:lnTo>
                <a:lnTo>
                  <a:pt x="152" y="205"/>
                </a:lnTo>
                <a:lnTo>
                  <a:pt x="149" y="203"/>
                </a:lnTo>
                <a:lnTo>
                  <a:pt x="147" y="202"/>
                </a:lnTo>
                <a:lnTo>
                  <a:pt x="146" y="200"/>
                </a:lnTo>
                <a:lnTo>
                  <a:pt x="143" y="200"/>
                </a:lnTo>
                <a:lnTo>
                  <a:pt x="143" y="198"/>
                </a:lnTo>
                <a:lnTo>
                  <a:pt x="141" y="198"/>
                </a:lnTo>
                <a:lnTo>
                  <a:pt x="138" y="198"/>
                </a:lnTo>
                <a:lnTo>
                  <a:pt x="136" y="197"/>
                </a:lnTo>
                <a:lnTo>
                  <a:pt x="135" y="197"/>
                </a:lnTo>
                <a:lnTo>
                  <a:pt x="133" y="195"/>
                </a:lnTo>
                <a:lnTo>
                  <a:pt x="131" y="195"/>
                </a:lnTo>
                <a:lnTo>
                  <a:pt x="128" y="194"/>
                </a:lnTo>
                <a:lnTo>
                  <a:pt x="127" y="194"/>
                </a:lnTo>
                <a:lnTo>
                  <a:pt x="127" y="192"/>
                </a:lnTo>
                <a:lnTo>
                  <a:pt x="125" y="192"/>
                </a:lnTo>
                <a:lnTo>
                  <a:pt x="123" y="190"/>
                </a:lnTo>
                <a:lnTo>
                  <a:pt x="122" y="189"/>
                </a:lnTo>
                <a:lnTo>
                  <a:pt x="122" y="187"/>
                </a:lnTo>
                <a:lnTo>
                  <a:pt x="122" y="186"/>
                </a:lnTo>
                <a:lnTo>
                  <a:pt x="122" y="184"/>
                </a:lnTo>
                <a:lnTo>
                  <a:pt x="123" y="184"/>
                </a:lnTo>
                <a:lnTo>
                  <a:pt x="123" y="182"/>
                </a:lnTo>
                <a:lnTo>
                  <a:pt x="123" y="181"/>
                </a:lnTo>
                <a:lnTo>
                  <a:pt x="123" y="179"/>
                </a:lnTo>
                <a:lnTo>
                  <a:pt x="123" y="178"/>
                </a:lnTo>
                <a:lnTo>
                  <a:pt x="122" y="176"/>
                </a:lnTo>
                <a:lnTo>
                  <a:pt x="122" y="174"/>
                </a:lnTo>
                <a:lnTo>
                  <a:pt x="119" y="173"/>
                </a:lnTo>
                <a:lnTo>
                  <a:pt x="117" y="171"/>
                </a:lnTo>
                <a:lnTo>
                  <a:pt x="117" y="170"/>
                </a:lnTo>
                <a:lnTo>
                  <a:pt x="115" y="170"/>
                </a:lnTo>
                <a:lnTo>
                  <a:pt x="115" y="168"/>
                </a:lnTo>
                <a:lnTo>
                  <a:pt x="115" y="166"/>
                </a:lnTo>
                <a:lnTo>
                  <a:pt x="114" y="166"/>
                </a:lnTo>
                <a:lnTo>
                  <a:pt x="112" y="168"/>
                </a:lnTo>
                <a:lnTo>
                  <a:pt x="111" y="168"/>
                </a:lnTo>
                <a:lnTo>
                  <a:pt x="109" y="168"/>
                </a:lnTo>
                <a:lnTo>
                  <a:pt x="107" y="168"/>
                </a:lnTo>
                <a:lnTo>
                  <a:pt x="106" y="168"/>
                </a:lnTo>
                <a:lnTo>
                  <a:pt x="106" y="170"/>
                </a:lnTo>
                <a:lnTo>
                  <a:pt x="104" y="170"/>
                </a:lnTo>
                <a:lnTo>
                  <a:pt x="104" y="171"/>
                </a:lnTo>
                <a:lnTo>
                  <a:pt x="103" y="171"/>
                </a:lnTo>
                <a:lnTo>
                  <a:pt x="103" y="173"/>
                </a:lnTo>
                <a:lnTo>
                  <a:pt x="101" y="173"/>
                </a:lnTo>
                <a:lnTo>
                  <a:pt x="99" y="174"/>
                </a:lnTo>
                <a:lnTo>
                  <a:pt x="98" y="174"/>
                </a:lnTo>
                <a:lnTo>
                  <a:pt x="98" y="176"/>
                </a:lnTo>
                <a:lnTo>
                  <a:pt x="96" y="176"/>
                </a:lnTo>
                <a:lnTo>
                  <a:pt x="95" y="174"/>
                </a:lnTo>
                <a:lnTo>
                  <a:pt x="93" y="174"/>
                </a:lnTo>
                <a:lnTo>
                  <a:pt x="91" y="176"/>
                </a:lnTo>
                <a:lnTo>
                  <a:pt x="90" y="176"/>
                </a:lnTo>
                <a:lnTo>
                  <a:pt x="88" y="178"/>
                </a:lnTo>
                <a:lnTo>
                  <a:pt x="88" y="179"/>
                </a:lnTo>
                <a:lnTo>
                  <a:pt x="87" y="179"/>
                </a:lnTo>
                <a:lnTo>
                  <a:pt x="87" y="181"/>
                </a:lnTo>
                <a:lnTo>
                  <a:pt x="87" y="182"/>
                </a:lnTo>
                <a:lnTo>
                  <a:pt x="85" y="182"/>
                </a:lnTo>
                <a:lnTo>
                  <a:pt x="85" y="184"/>
                </a:lnTo>
                <a:lnTo>
                  <a:pt x="83" y="186"/>
                </a:lnTo>
                <a:lnTo>
                  <a:pt x="83" y="187"/>
                </a:lnTo>
                <a:lnTo>
                  <a:pt x="82" y="187"/>
                </a:lnTo>
                <a:lnTo>
                  <a:pt x="80" y="187"/>
                </a:lnTo>
                <a:lnTo>
                  <a:pt x="80" y="189"/>
                </a:lnTo>
                <a:lnTo>
                  <a:pt x="79" y="189"/>
                </a:lnTo>
                <a:lnTo>
                  <a:pt x="77" y="189"/>
                </a:lnTo>
                <a:lnTo>
                  <a:pt x="74" y="189"/>
                </a:lnTo>
                <a:lnTo>
                  <a:pt x="72" y="189"/>
                </a:lnTo>
                <a:lnTo>
                  <a:pt x="71" y="189"/>
                </a:lnTo>
                <a:lnTo>
                  <a:pt x="69" y="189"/>
                </a:lnTo>
                <a:lnTo>
                  <a:pt x="66" y="189"/>
                </a:lnTo>
                <a:lnTo>
                  <a:pt x="64" y="189"/>
                </a:lnTo>
                <a:lnTo>
                  <a:pt x="64" y="190"/>
                </a:lnTo>
                <a:lnTo>
                  <a:pt x="64" y="189"/>
                </a:lnTo>
                <a:lnTo>
                  <a:pt x="63" y="189"/>
                </a:lnTo>
                <a:lnTo>
                  <a:pt x="63" y="187"/>
                </a:lnTo>
                <a:lnTo>
                  <a:pt x="61" y="187"/>
                </a:lnTo>
                <a:lnTo>
                  <a:pt x="61" y="186"/>
                </a:lnTo>
                <a:lnTo>
                  <a:pt x="59" y="186"/>
                </a:lnTo>
                <a:lnTo>
                  <a:pt x="58" y="186"/>
                </a:lnTo>
                <a:lnTo>
                  <a:pt x="58" y="187"/>
                </a:lnTo>
                <a:lnTo>
                  <a:pt x="56" y="187"/>
                </a:lnTo>
                <a:lnTo>
                  <a:pt x="55" y="187"/>
                </a:lnTo>
                <a:lnTo>
                  <a:pt x="53" y="186"/>
                </a:lnTo>
                <a:lnTo>
                  <a:pt x="51" y="186"/>
                </a:lnTo>
                <a:lnTo>
                  <a:pt x="50" y="186"/>
                </a:lnTo>
                <a:lnTo>
                  <a:pt x="48" y="186"/>
                </a:lnTo>
                <a:lnTo>
                  <a:pt x="45" y="184"/>
                </a:lnTo>
                <a:lnTo>
                  <a:pt x="43" y="184"/>
                </a:lnTo>
                <a:lnTo>
                  <a:pt x="42" y="184"/>
                </a:lnTo>
                <a:lnTo>
                  <a:pt x="42" y="182"/>
                </a:lnTo>
                <a:lnTo>
                  <a:pt x="39" y="181"/>
                </a:lnTo>
                <a:lnTo>
                  <a:pt x="37" y="179"/>
                </a:lnTo>
                <a:lnTo>
                  <a:pt x="34" y="178"/>
                </a:lnTo>
                <a:lnTo>
                  <a:pt x="34" y="176"/>
                </a:lnTo>
                <a:lnTo>
                  <a:pt x="32" y="176"/>
                </a:lnTo>
                <a:lnTo>
                  <a:pt x="31" y="176"/>
                </a:lnTo>
                <a:lnTo>
                  <a:pt x="31" y="174"/>
                </a:lnTo>
                <a:lnTo>
                  <a:pt x="29" y="174"/>
                </a:lnTo>
                <a:lnTo>
                  <a:pt x="27" y="173"/>
                </a:lnTo>
                <a:lnTo>
                  <a:pt x="26" y="171"/>
                </a:lnTo>
                <a:lnTo>
                  <a:pt x="24" y="171"/>
                </a:lnTo>
                <a:lnTo>
                  <a:pt x="23" y="171"/>
                </a:lnTo>
                <a:lnTo>
                  <a:pt x="21" y="170"/>
                </a:lnTo>
                <a:lnTo>
                  <a:pt x="19" y="170"/>
                </a:lnTo>
                <a:lnTo>
                  <a:pt x="18" y="170"/>
                </a:lnTo>
                <a:lnTo>
                  <a:pt x="16" y="170"/>
                </a:lnTo>
                <a:lnTo>
                  <a:pt x="15" y="168"/>
                </a:lnTo>
                <a:lnTo>
                  <a:pt x="13" y="168"/>
                </a:lnTo>
                <a:lnTo>
                  <a:pt x="11" y="166"/>
                </a:lnTo>
                <a:lnTo>
                  <a:pt x="10" y="166"/>
                </a:lnTo>
                <a:lnTo>
                  <a:pt x="8" y="166"/>
                </a:lnTo>
                <a:lnTo>
                  <a:pt x="8" y="168"/>
                </a:lnTo>
                <a:lnTo>
                  <a:pt x="7" y="170"/>
                </a:lnTo>
                <a:lnTo>
                  <a:pt x="5" y="170"/>
                </a:lnTo>
                <a:lnTo>
                  <a:pt x="2" y="170"/>
                </a:lnTo>
                <a:lnTo>
                  <a:pt x="2" y="168"/>
                </a:lnTo>
                <a:lnTo>
                  <a:pt x="2" y="166"/>
                </a:lnTo>
                <a:lnTo>
                  <a:pt x="2" y="165"/>
                </a:lnTo>
                <a:lnTo>
                  <a:pt x="0" y="165"/>
                </a:lnTo>
                <a:lnTo>
                  <a:pt x="0" y="163"/>
                </a:lnTo>
                <a:lnTo>
                  <a:pt x="0" y="162"/>
                </a:lnTo>
                <a:lnTo>
                  <a:pt x="0" y="160"/>
                </a:lnTo>
                <a:lnTo>
                  <a:pt x="0" y="158"/>
                </a:lnTo>
                <a:lnTo>
                  <a:pt x="0" y="157"/>
                </a:lnTo>
                <a:lnTo>
                  <a:pt x="0" y="155"/>
                </a:lnTo>
                <a:lnTo>
                  <a:pt x="0" y="154"/>
                </a:lnTo>
                <a:lnTo>
                  <a:pt x="0" y="152"/>
                </a:lnTo>
                <a:lnTo>
                  <a:pt x="0" y="147"/>
                </a:lnTo>
                <a:lnTo>
                  <a:pt x="0" y="138"/>
                </a:lnTo>
                <a:lnTo>
                  <a:pt x="0" y="130"/>
                </a:lnTo>
                <a:lnTo>
                  <a:pt x="0" y="128"/>
                </a:lnTo>
                <a:lnTo>
                  <a:pt x="0" y="120"/>
                </a:lnTo>
                <a:lnTo>
                  <a:pt x="5" y="120"/>
                </a:lnTo>
                <a:lnTo>
                  <a:pt x="10" y="120"/>
                </a:lnTo>
                <a:lnTo>
                  <a:pt x="15" y="120"/>
                </a:lnTo>
                <a:lnTo>
                  <a:pt x="16" y="120"/>
                </a:lnTo>
                <a:lnTo>
                  <a:pt x="16" y="118"/>
                </a:lnTo>
                <a:lnTo>
                  <a:pt x="16" y="115"/>
                </a:lnTo>
                <a:lnTo>
                  <a:pt x="16" y="114"/>
                </a:lnTo>
                <a:lnTo>
                  <a:pt x="16" y="110"/>
                </a:lnTo>
                <a:lnTo>
                  <a:pt x="16" y="109"/>
                </a:lnTo>
                <a:lnTo>
                  <a:pt x="16" y="107"/>
                </a:lnTo>
                <a:lnTo>
                  <a:pt x="16" y="106"/>
                </a:lnTo>
                <a:lnTo>
                  <a:pt x="16" y="104"/>
                </a:lnTo>
                <a:lnTo>
                  <a:pt x="16" y="102"/>
                </a:lnTo>
                <a:lnTo>
                  <a:pt x="18" y="102"/>
                </a:lnTo>
                <a:lnTo>
                  <a:pt x="19" y="102"/>
                </a:lnTo>
                <a:lnTo>
                  <a:pt x="21" y="102"/>
                </a:lnTo>
                <a:lnTo>
                  <a:pt x="23" y="102"/>
                </a:lnTo>
                <a:lnTo>
                  <a:pt x="24" y="102"/>
                </a:lnTo>
                <a:lnTo>
                  <a:pt x="26" y="102"/>
                </a:lnTo>
                <a:lnTo>
                  <a:pt x="27" y="102"/>
                </a:lnTo>
                <a:lnTo>
                  <a:pt x="31" y="102"/>
                </a:lnTo>
                <a:lnTo>
                  <a:pt x="31" y="101"/>
                </a:lnTo>
                <a:lnTo>
                  <a:pt x="31" y="99"/>
                </a:lnTo>
                <a:lnTo>
                  <a:pt x="31" y="98"/>
                </a:lnTo>
                <a:lnTo>
                  <a:pt x="31" y="94"/>
                </a:lnTo>
                <a:lnTo>
                  <a:pt x="31" y="93"/>
                </a:lnTo>
                <a:lnTo>
                  <a:pt x="31" y="90"/>
                </a:lnTo>
                <a:lnTo>
                  <a:pt x="31" y="88"/>
                </a:lnTo>
                <a:lnTo>
                  <a:pt x="31" y="85"/>
                </a:lnTo>
                <a:lnTo>
                  <a:pt x="31" y="83"/>
                </a:lnTo>
                <a:lnTo>
                  <a:pt x="32" y="83"/>
                </a:lnTo>
                <a:lnTo>
                  <a:pt x="35" y="83"/>
                </a:lnTo>
                <a:lnTo>
                  <a:pt x="37" y="83"/>
                </a:lnTo>
                <a:lnTo>
                  <a:pt x="39" y="83"/>
                </a:lnTo>
                <a:lnTo>
                  <a:pt x="42" y="83"/>
                </a:lnTo>
                <a:lnTo>
                  <a:pt x="43" y="83"/>
                </a:lnTo>
                <a:lnTo>
                  <a:pt x="47" y="83"/>
                </a:lnTo>
                <a:lnTo>
                  <a:pt x="47" y="82"/>
                </a:lnTo>
                <a:lnTo>
                  <a:pt x="47" y="78"/>
                </a:lnTo>
                <a:lnTo>
                  <a:pt x="47" y="77"/>
                </a:lnTo>
                <a:lnTo>
                  <a:pt x="47" y="75"/>
                </a:lnTo>
                <a:lnTo>
                  <a:pt x="47" y="74"/>
                </a:lnTo>
                <a:lnTo>
                  <a:pt x="47" y="72"/>
                </a:lnTo>
                <a:lnTo>
                  <a:pt x="47" y="70"/>
                </a:lnTo>
                <a:lnTo>
                  <a:pt x="47" y="69"/>
                </a:lnTo>
                <a:lnTo>
                  <a:pt x="47" y="66"/>
                </a:lnTo>
                <a:lnTo>
                  <a:pt x="47" y="62"/>
                </a:lnTo>
                <a:lnTo>
                  <a:pt x="47" y="61"/>
                </a:lnTo>
                <a:lnTo>
                  <a:pt x="47" y="58"/>
                </a:lnTo>
                <a:lnTo>
                  <a:pt x="47" y="56"/>
                </a:lnTo>
                <a:lnTo>
                  <a:pt x="50" y="56"/>
                </a:lnTo>
                <a:lnTo>
                  <a:pt x="51" y="56"/>
                </a:lnTo>
                <a:lnTo>
                  <a:pt x="51" y="54"/>
                </a:lnTo>
                <a:lnTo>
                  <a:pt x="51" y="53"/>
                </a:lnTo>
                <a:lnTo>
                  <a:pt x="51" y="51"/>
                </a:lnTo>
                <a:lnTo>
                  <a:pt x="51" y="50"/>
                </a:lnTo>
                <a:lnTo>
                  <a:pt x="51" y="48"/>
                </a:lnTo>
                <a:lnTo>
                  <a:pt x="51" y="46"/>
                </a:lnTo>
                <a:lnTo>
                  <a:pt x="51" y="45"/>
                </a:lnTo>
                <a:lnTo>
                  <a:pt x="51" y="43"/>
                </a:lnTo>
                <a:lnTo>
                  <a:pt x="51" y="42"/>
                </a:lnTo>
                <a:lnTo>
                  <a:pt x="51" y="40"/>
                </a:lnTo>
                <a:lnTo>
                  <a:pt x="51" y="38"/>
                </a:lnTo>
                <a:lnTo>
                  <a:pt x="51" y="37"/>
                </a:lnTo>
                <a:lnTo>
                  <a:pt x="51" y="35"/>
                </a:lnTo>
                <a:lnTo>
                  <a:pt x="51" y="34"/>
                </a:lnTo>
                <a:lnTo>
                  <a:pt x="51" y="30"/>
                </a:lnTo>
                <a:lnTo>
                  <a:pt x="51" y="29"/>
                </a:lnTo>
                <a:lnTo>
                  <a:pt x="51" y="21"/>
                </a:lnTo>
                <a:lnTo>
                  <a:pt x="51" y="11"/>
                </a:lnTo>
                <a:lnTo>
                  <a:pt x="51" y="10"/>
                </a:lnTo>
                <a:lnTo>
                  <a:pt x="51" y="8"/>
                </a:lnTo>
                <a:lnTo>
                  <a:pt x="53" y="8"/>
                </a:lnTo>
                <a:lnTo>
                  <a:pt x="55" y="8"/>
                </a:lnTo>
                <a:lnTo>
                  <a:pt x="56" y="8"/>
                </a:lnTo>
                <a:lnTo>
                  <a:pt x="59" y="8"/>
                </a:lnTo>
                <a:lnTo>
                  <a:pt x="63" y="8"/>
                </a:lnTo>
                <a:lnTo>
                  <a:pt x="63" y="5"/>
                </a:lnTo>
                <a:lnTo>
                  <a:pt x="63" y="3"/>
                </a:lnTo>
                <a:lnTo>
                  <a:pt x="64" y="3"/>
                </a:lnTo>
                <a:lnTo>
                  <a:pt x="64" y="2"/>
                </a:lnTo>
                <a:lnTo>
                  <a:pt x="64" y="0"/>
                </a:lnTo>
                <a:lnTo>
                  <a:pt x="66" y="0"/>
                </a:lnTo>
                <a:lnTo>
                  <a:pt x="67" y="0"/>
                </a:lnTo>
                <a:lnTo>
                  <a:pt x="75" y="0"/>
                </a:lnTo>
                <a:lnTo>
                  <a:pt x="79" y="0"/>
                </a:lnTo>
                <a:lnTo>
                  <a:pt x="82" y="0"/>
                </a:lnTo>
                <a:lnTo>
                  <a:pt x="91" y="0"/>
                </a:lnTo>
                <a:lnTo>
                  <a:pt x="93" y="0"/>
                </a:lnTo>
                <a:lnTo>
                  <a:pt x="96" y="0"/>
                </a:lnTo>
                <a:lnTo>
                  <a:pt x="98" y="0"/>
                </a:lnTo>
                <a:lnTo>
                  <a:pt x="99" y="0"/>
                </a:lnTo>
                <a:lnTo>
                  <a:pt x="104" y="0"/>
                </a:lnTo>
                <a:lnTo>
                  <a:pt x="106" y="0"/>
                </a:lnTo>
                <a:lnTo>
                  <a:pt x="111" y="0"/>
                </a:lnTo>
                <a:lnTo>
                  <a:pt x="111" y="3"/>
                </a:lnTo>
                <a:lnTo>
                  <a:pt x="114" y="3"/>
                </a:lnTo>
                <a:lnTo>
                  <a:pt x="114" y="0"/>
                </a:lnTo>
                <a:lnTo>
                  <a:pt x="115" y="0"/>
                </a:lnTo>
                <a:lnTo>
                  <a:pt x="122" y="0"/>
                </a:lnTo>
                <a:lnTo>
                  <a:pt x="123" y="0"/>
                </a:lnTo>
                <a:lnTo>
                  <a:pt x="130" y="0"/>
                </a:lnTo>
                <a:lnTo>
                  <a:pt x="135" y="0"/>
                </a:lnTo>
                <a:lnTo>
                  <a:pt x="135" y="2"/>
                </a:lnTo>
                <a:lnTo>
                  <a:pt x="135" y="3"/>
                </a:lnTo>
                <a:lnTo>
                  <a:pt x="135" y="16"/>
                </a:lnTo>
                <a:lnTo>
                  <a:pt x="135" y="26"/>
                </a:lnTo>
                <a:lnTo>
                  <a:pt x="135" y="29"/>
                </a:lnTo>
                <a:lnTo>
                  <a:pt x="155" y="29"/>
                </a:lnTo>
                <a:lnTo>
                  <a:pt x="157" y="29"/>
                </a:lnTo>
                <a:lnTo>
                  <a:pt x="157" y="30"/>
                </a:lnTo>
                <a:lnTo>
                  <a:pt x="157" y="37"/>
                </a:lnTo>
                <a:lnTo>
                  <a:pt x="157" y="46"/>
                </a:lnTo>
                <a:lnTo>
                  <a:pt x="157" y="48"/>
                </a:lnTo>
                <a:lnTo>
                  <a:pt x="157" y="56"/>
                </a:lnTo>
                <a:lnTo>
                  <a:pt x="162" y="56"/>
                </a:lnTo>
                <a:lnTo>
                  <a:pt x="162" y="61"/>
                </a:lnTo>
                <a:lnTo>
                  <a:pt x="167" y="61"/>
                </a:lnTo>
                <a:lnTo>
                  <a:pt x="167" y="64"/>
                </a:lnTo>
                <a:lnTo>
                  <a:pt x="167" y="66"/>
                </a:lnTo>
                <a:lnTo>
                  <a:pt x="167" y="67"/>
                </a:lnTo>
                <a:lnTo>
                  <a:pt x="167" y="69"/>
                </a:lnTo>
                <a:lnTo>
                  <a:pt x="167" y="72"/>
                </a:lnTo>
                <a:lnTo>
                  <a:pt x="167" y="74"/>
                </a:lnTo>
                <a:lnTo>
                  <a:pt x="168" y="74"/>
                </a:lnTo>
                <a:lnTo>
                  <a:pt x="170" y="74"/>
                </a:lnTo>
                <a:lnTo>
                  <a:pt x="184" y="74"/>
                </a:lnTo>
                <a:close/>
              </a:path>
            </a:pathLst>
          </a:custGeom>
          <a:solidFill>
            <a:srgbClr val="F7A6AF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72" name="Freeform 24"/>
          <p:cNvSpPr>
            <a:spLocks/>
          </p:cNvSpPr>
          <p:nvPr/>
        </p:nvSpPr>
        <p:spPr bwMode="auto">
          <a:xfrm>
            <a:off x="4457700" y="3775075"/>
            <a:ext cx="384175" cy="273050"/>
          </a:xfrm>
          <a:custGeom>
            <a:avLst/>
            <a:gdLst/>
            <a:ahLst/>
            <a:cxnLst>
              <a:cxn ang="0">
                <a:pos x="242" y="104"/>
              </a:cxn>
              <a:cxn ang="0">
                <a:pos x="242" y="129"/>
              </a:cxn>
              <a:cxn ang="0">
                <a:pos x="242" y="140"/>
              </a:cxn>
              <a:cxn ang="0">
                <a:pos x="242" y="155"/>
              </a:cxn>
              <a:cxn ang="0">
                <a:pos x="232" y="155"/>
              </a:cxn>
              <a:cxn ang="0">
                <a:pos x="224" y="158"/>
              </a:cxn>
              <a:cxn ang="0">
                <a:pos x="224" y="172"/>
              </a:cxn>
              <a:cxn ang="0">
                <a:pos x="208" y="172"/>
              </a:cxn>
              <a:cxn ang="0">
                <a:pos x="202" y="168"/>
              </a:cxn>
              <a:cxn ang="0">
                <a:pos x="171" y="168"/>
              </a:cxn>
              <a:cxn ang="0">
                <a:pos x="152" y="168"/>
              </a:cxn>
              <a:cxn ang="0">
                <a:pos x="120" y="163"/>
              </a:cxn>
              <a:cxn ang="0">
                <a:pos x="104" y="168"/>
              </a:cxn>
              <a:cxn ang="0">
                <a:pos x="99" y="172"/>
              </a:cxn>
              <a:cxn ang="0">
                <a:pos x="98" y="137"/>
              </a:cxn>
              <a:cxn ang="0">
                <a:pos x="82" y="137"/>
              </a:cxn>
              <a:cxn ang="0">
                <a:pos x="78" y="131"/>
              </a:cxn>
              <a:cxn ang="0">
                <a:pos x="74" y="128"/>
              </a:cxn>
              <a:cxn ang="0">
                <a:pos x="72" y="123"/>
              </a:cxn>
              <a:cxn ang="0">
                <a:pos x="69" y="116"/>
              </a:cxn>
              <a:cxn ang="0">
                <a:pos x="64" y="113"/>
              </a:cxn>
              <a:cxn ang="0">
                <a:pos x="42" y="113"/>
              </a:cxn>
              <a:cxn ang="0">
                <a:pos x="27" y="110"/>
              </a:cxn>
              <a:cxn ang="0">
                <a:pos x="0" y="110"/>
              </a:cxn>
              <a:cxn ang="0">
                <a:pos x="0" y="86"/>
              </a:cxn>
              <a:cxn ang="0">
                <a:pos x="0" y="56"/>
              </a:cxn>
              <a:cxn ang="0">
                <a:pos x="0" y="41"/>
              </a:cxn>
              <a:cxn ang="0">
                <a:pos x="2" y="28"/>
              </a:cxn>
              <a:cxn ang="0">
                <a:pos x="26" y="3"/>
              </a:cxn>
              <a:cxn ang="0">
                <a:pos x="40" y="0"/>
              </a:cxn>
              <a:cxn ang="0">
                <a:pos x="59" y="0"/>
              </a:cxn>
              <a:cxn ang="0">
                <a:pos x="66" y="9"/>
              </a:cxn>
              <a:cxn ang="0">
                <a:pos x="86" y="9"/>
              </a:cxn>
              <a:cxn ang="0">
                <a:pos x="94" y="16"/>
              </a:cxn>
              <a:cxn ang="0">
                <a:pos x="94" y="27"/>
              </a:cxn>
              <a:cxn ang="0">
                <a:pos x="96" y="35"/>
              </a:cxn>
              <a:cxn ang="0">
                <a:pos x="101" y="46"/>
              </a:cxn>
              <a:cxn ang="0">
                <a:pos x="101" y="56"/>
              </a:cxn>
              <a:cxn ang="0">
                <a:pos x="112" y="62"/>
              </a:cxn>
              <a:cxn ang="0">
                <a:pos x="117" y="73"/>
              </a:cxn>
              <a:cxn ang="0">
                <a:pos x="120" y="73"/>
              </a:cxn>
              <a:cxn ang="0">
                <a:pos x="126" y="68"/>
              </a:cxn>
              <a:cxn ang="0">
                <a:pos x="131" y="68"/>
              </a:cxn>
              <a:cxn ang="0">
                <a:pos x="138" y="68"/>
              </a:cxn>
              <a:cxn ang="0">
                <a:pos x="141" y="68"/>
              </a:cxn>
              <a:cxn ang="0">
                <a:pos x="142" y="64"/>
              </a:cxn>
              <a:cxn ang="0">
                <a:pos x="147" y="67"/>
              </a:cxn>
              <a:cxn ang="0">
                <a:pos x="152" y="65"/>
              </a:cxn>
              <a:cxn ang="0">
                <a:pos x="150" y="62"/>
              </a:cxn>
              <a:cxn ang="0">
                <a:pos x="155" y="64"/>
              </a:cxn>
              <a:cxn ang="0">
                <a:pos x="160" y="62"/>
              </a:cxn>
              <a:cxn ang="0">
                <a:pos x="166" y="59"/>
              </a:cxn>
              <a:cxn ang="0">
                <a:pos x="170" y="56"/>
              </a:cxn>
              <a:cxn ang="0">
                <a:pos x="179" y="56"/>
              </a:cxn>
              <a:cxn ang="0">
                <a:pos x="184" y="68"/>
              </a:cxn>
              <a:cxn ang="0">
                <a:pos x="194" y="73"/>
              </a:cxn>
              <a:cxn ang="0">
                <a:pos x="198" y="83"/>
              </a:cxn>
              <a:cxn ang="0">
                <a:pos x="210" y="83"/>
              </a:cxn>
              <a:cxn ang="0">
                <a:pos x="219" y="83"/>
              </a:cxn>
              <a:cxn ang="0">
                <a:pos x="219" y="92"/>
              </a:cxn>
            </a:cxnLst>
            <a:rect l="0" t="0" r="r" b="b"/>
            <a:pathLst>
              <a:path w="242" h="172">
                <a:moveTo>
                  <a:pt x="238" y="94"/>
                </a:moveTo>
                <a:lnTo>
                  <a:pt x="238" y="96"/>
                </a:lnTo>
                <a:lnTo>
                  <a:pt x="240" y="96"/>
                </a:lnTo>
                <a:lnTo>
                  <a:pt x="242" y="96"/>
                </a:lnTo>
                <a:lnTo>
                  <a:pt x="242" y="99"/>
                </a:lnTo>
                <a:lnTo>
                  <a:pt x="242" y="104"/>
                </a:lnTo>
                <a:lnTo>
                  <a:pt x="242" y="105"/>
                </a:lnTo>
                <a:lnTo>
                  <a:pt x="242" y="112"/>
                </a:lnTo>
                <a:lnTo>
                  <a:pt x="242" y="118"/>
                </a:lnTo>
                <a:lnTo>
                  <a:pt x="242" y="124"/>
                </a:lnTo>
                <a:lnTo>
                  <a:pt x="242" y="126"/>
                </a:lnTo>
                <a:lnTo>
                  <a:pt x="242" y="129"/>
                </a:lnTo>
                <a:lnTo>
                  <a:pt x="242" y="132"/>
                </a:lnTo>
                <a:lnTo>
                  <a:pt x="242" y="134"/>
                </a:lnTo>
                <a:lnTo>
                  <a:pt x="242" y="136"/>
                </a:lnTo>
                <a:lnTo>
                  <a:pt x="242" y="137"/>
                </a:lnTo>
                <a:lnTo>
                  <a:pt x="242" y="139"/>
                </a:lnTo>
                <a:lnTo>
                  <a:pt x="242" y="140"/>
                </a:lnTo>
                <a:lnTo>
                  <a:pt x="242" y="145"/>
                </a:lnTo>
                <a:lnTo>
                  <a:pt x="242" y="147"/>
                </a:lnTo>
                <a:lnTo>
                  <a:pt x="242" y="148"/>
                </a:lnTo>
                <a:lnTo>
                  <a:pt x="242" y="150"/>
                </a:lnTo>
                <a:lnTo>
                  <a:pt x="242" y="153"/>
                </a:lnTo>
                <a:lnTo>
                  <a:pt x="242" y="155"/>
                </a:lnTo>
                <a:lnTo>
                  <a:pt x="240" y="155"/>
                </a:lnTo>
                <a:lnTo>
                  <a:pt x="238" y="155"/>
                </a:lnTo>
                <a:lnTo>
                  <a:pt x="237" y="155"/>
                </a:lnTo>
                <a:lnTo>
                  <a:pt x="235" y="155"/>
                </a:lnTo>
                <a:lnTo>
                  <a:pt x="234" y="155"/>
                </a:lnTo>
                <a:lnTo>
                  <a:pt x="232" y="155"/>
                </a:lnTo>
                <a:lnTo>
                  <a:pt x="230" y="155"/>
                </a:lnTo>
                <a:lnTo>
                  <a:pt x="229" y="155"/>
                </a:lnTo>
                <a:lnTo>
                  <a:pt x="226" y="155"/>
                </a:lnTo>
                <a:lnTo>
                  <a:pt x="224" y="155"/>
                </a:lnTo>
                <a:lnTo>
                  <a:pt x="224" y="156"/>
                </a:lnTo>
                <a:lnTo>
                  <a:pt x="224" y="158"/>
                </a:lnTo>
                <a:lnTo>
                  <a:pt x="224" y="160"/>
                </a:lnTo>
                <a:lnTo>
                  <a:pt x="224" y="161"/>
                </a:lnTo>
                <a:lnTo>
                  <a:pt x="224" y="163"/>
                </a:lnTo>
                <a:lnTo>
                  <a:pt x="224" y="164"/>
                </a:lnTo>
                <a:lnTo>
                  <a:pt x="224" y="166"/>
                </a:lnTo>
                <a:lnTo>
                  <a:pt x="224" y="172"/>
                </a:lnTo>
                <a:lnTo>
                  <a:pt x="219" y="172"/>
                </a:lnTo>
                <a:lnTo>
                  <a:pt x="218" y="172"/>
                </a:lnTo>
                <a:lnTo>
                  <a:pt x="216" y="172"/>
                </a:lnTo>
                <a:lnTo>
                  <a:pt x="211" y="172"/>
                </a:lnTo>
                <a:lnTo>
                  <a:pt x="210" y="172"/>
                </a:lnTo>
                <a:lnTo>
                  <a:pt x="208" y="172"/>
                </a:lnTo>
                <a:lnTo>
                  <a:pt x="206" y="172"/>
                </a:lnTo>
                <a:lnTo>
                  <a:pt x="205" y="172"/>
                </a:lnTo>
                <a:lnTo>
                  <a:pt x="203" y="172"/>
                </a:lnTo>
                <a:lnTo>
                  <a:pt x="202" y="172"/>
                </a:lnTo>
                <a:lnTo>
                  <a:pt x="202" y="171"/>
                </a:lnTo>
                <a:lnTo>
                  <a:pt x="202" y="168"/>
                </a:lnTo>
                <a:lnTo>
                  <a:pt x="200" y="168"/>
                </a:lnTo>
                <a:lnTo>
                  <a:pt x="192" y="168"/>
                </a:lnTo>
                <a:lnTo>
                  <a:pt x="189" y="168"/>
                </a:lnTo>
                <a:lnTo>
                  <a:pt x="179" y="168"/>
                </a:lnTo>
                <a:lnTo>
                  <a:pt x="178" y="168"/>
                </a:lnTo>
                <a:lnTo>
                  <a:pt x="171" y="168"/>
                </a:lnTo>
                <a:lnTo>
                  <a:pt x="163" y="168"/>
                </a:lnTo>
                <a:lnTo>
                  <a:pt x="162" y="168"/>
                </a:lnTo>
                <a:lnTo>
                  <a:pt x="160" y="168"/>
                </a:lnTo>
                <a:lnTo>
                  <a:pt x="157" y="168"/>
                </a:lnTo>
                <a:lnTo>
                  <a:pt x="155" y="168"/>
                </a:lnTo>
                <a:lnTo>
                  <a:pt x="152" y="168"/>
                </a:lnTo>
                <a:lnTo>
                  <a:pt x="142" y="168"/>
                </a:lnTo>
                <a:lnTo>
                  <a:pt x="138" y="168"/>
                </a:lnTo>
                <a:lnTo>
                  <a:pt x="130" y="168"/>
                </a:lnTo>
                <a:lnTo>
                  <a:pt x="120" y="168"/>
                </a:lnTo>
                <a:lnTo>
                  <a:pt x="120" y="164"/>
                </a:lnTo>
                <a:lnTo>
                  <a:pt x="120" y="163"/>
                </a:lnTo>
                <a:lnTo>
                  <a:pt x="115" y="163"/>
                </a:lnTo>
                <a:lnTo>
                  <a:pt x="109" y="164"/>
                </a:lnTo>
                <a:lnTo>
                  <a:pt x="107" y="164"/>
                </a:lnTo>
                <a:lnTo>
                  <a:pt x="106" y="164"/>
                </a:lnTo>
                <a:lnTo>
                  <a:pt x="104" y="166"/>
                </a:lnTo>
                <a:lnTo>
                  <a:pt x="104" y="168"/>
                </a:lnTo>
                <a:lnTo>
                  <a:pt x="106" y="169"/>
                </a:lnTo>
                <a:lnTo>
                  <a:pt x="104" y="169"/>
                </a:lnTo>
                <a:lnTo>
                  <a:pt x="102" y="171"/>
                </a:lnTo>
                <a:lnTo>
                  <a:pt x="101" y="171"/>
                </a:lnTo>
                <a:lnTo>
                  <a:pt x="101" y="172"/>
                </a:lnTo>
                <a:lnTo>
                  <a:pt x="99" y="172"/>
                </a:lnTo>
                <a:lnTo>
                  <a:pt x="98" y="172"/>
                </a:lnTo>
                <a:lnTo>
                  <a:pt x="98" y="171"/>
                </a:lnTo>
                <a:lnTo>
                  <a:pt x="98" y="153"/>
                </a:lnTo>
                <a:lnTo>
                  <a:pt x="98" y="152"/>
                </a:lnTo>
                <a:lnTo>
                  <a:pt x="98" y="142"/>
                </a:lnTo>
                <a:lnTo>
                  <a:pt x="98" y="137"/>
                </a:lnTo>
                <a:lnTo>
                  <a:pt x="98" y="136"/>
                </a:lnTo>
                <a:lnTo>
                  <a:pt x="88" y="137"/>
                </a:lnTo>
                <a:lnTo>
                  <a:pt x="86" y="137"/>
                </a:lnTo>
                <a:lnTo>
                  <a:pt x="85" y="137"/>
                </a:lnTo>
                <a:lnTo>
                  <a:pt x="83" y="137"/>
                </a:lnTo>
                <a:lnTo>
                  <a:pt x="82" y="137"/>
                </a:lnTo>
                <a:lnTo>
                  <a:pt x="82" y="136"/>
                </a:lnTo>
                <a:lnTo>
                  <a:pt x="78" y="136"/>
                </a:lnTo>
                <a:lnTo>
                  <a:pt x="78" y="134"/>
                </a:lnTo>
                <a:lnTo>
                  <a:pt x="80" y="134"/>
                </a:lnTo>
                <a:lnTo>
                  <a:pt x="80" y="132"/>
                </a:lnTo>
                <a:lnTo>
                  <a:pt x="78" y="131"/>
                </a:lnTo>
                <a:lnTo>
                  <a:pt x="78" y="129"/>
                </a:lnTo>
                <a:lnTo>
                  <a:pt x="77" y="128"/>
                </a:lnTo>
                <a:lnTo>
                  <a:pt x="77" y="129"/>
                </a:lnTo>
                <a:lnTo>
                  <a:pt x="75" y="129"/>
                </a:lnTo>
                <a:lnTo>
                  <a:pt x="74" y="129"/>
                </a:lnTo>
                <a:lnTo>
                  <a:pt x="74" y="128"/>
                </a:lnTo>
                <a:lnTo>
                  <a:pt x="74" y="126"/>
                </a:lnTo>
                <a:lnTo>
                  <a:pt x="72" y="126"/>
                </a:lnTo>
                <a:lnTo>
                  <a:pt x="72" y="124"/>
                </a:lnTo>
                <a:lnTo>
                  <a:pt x="74" y="124"/>
                </a:lnTo>
                <a:lnTo>
                  <a:pt x="74" y="123"/>
                </a:lnTo>
                <a:lnTo>
                  <a:pt x="72" y="123"/>
                </a:lnTo>
                <a:lnTo>
                  <a:pt x="70" y="121"/>
                </a:lnTo>
                <a:lnTo>
                  <a:pt x="69" y="121"/>
                </a:lnTo>
                <a:lnTo>
                  <a:pt x="69" y="120"/>
                </a:lnTo>
                <a:lnTo>
                  <a:pt x="70" y="120"/>
                </a:lnTo>
                <a:lnTo>
                  <a:pt x="70" y="118"/>
                </a:lnTo>
                <a:lnTo>
                  <a:pt x="69" y="116"/>
                </a:lnTo>
                <a:lnTo>
                  <a:pt x="67" y="116"/>
                </a:lnTo>
                <a:lnTo>
                  <a:pt x="66" y="116"/>
                </a:lnTo>
                <a:lnTo>
                  <a:pt x="66" y="115"/>
                </a:lnTo>
                <a:lnTo>
                  <a:pt x="67" y="115"/>
                </a:lnTo>
                <a:lnTo>
                  <a:pt x="67" y="113"/>
                </a:lnTo>
                <a:lnTo>
                  <a:pt x="64" y="113"/>
                </a:lnTo>
                <a:lnTo>
                  <a:pt x="62" y="113"/>
                </a:lnTo>
                <a:lnTo>
                  <a:pt x="54" y="113"/>
                </a:lnTo>
                <a:lnTo>
                  <a:pt x="51" y="113"/>
                </a:lnTo>
                <a:lnTo>
                  <a:pt x="50" y="113"/>
                </a:lnTo>
                <a:lnTo>
                  <a:pt x="46" y="113"/>
                </a:lnTo>
                <a:lnTo>
                  <a:pt x="42" y="113"/>
                </a:lnTo>
                <a:lnTo>
                  <a:pt x="40" y="113"/>
                </a:lnTo>
                <a:lnTo>
                  <a:pt x="37" y="113"/>
                </a:lnTo>
                <a:lnTo>
                  <a:pt x="32" y="113"/>
                </a:lnTo>
                <a:lnTo>
                  <a:pt x="29" y="113"/>
                </a:lnTo>
                <a:lnTo>
                  <a:pt x="27" y="113"/>
                </a:lnTo>
                <a:lnTo>
                  <a:pt x="27" y="110"/>
                </a:lnTo>
                <a:lnTo>
                  <a:pt x="22" y="110"/>
                </a:lnTo>
                <a:lnTo>
                  <a:pt x="19" y="110"/>
                </a:lnTo>
                <a:lnTo>
                  <a:pt x="16" y="110"/>
                </a:lnTo>
                <a:lnTo>
                  <a:pt x="14" y="110"/>
                </a:lnTo>
                <a:lnTo>
                  <a:pt x="8" y="110"/>
                </a:lnTo>
                <a:lnTo>
                  <a:pt x="0" y="110"/>
                </a:lnTo>
                <a:lnTo>
                  <a:pt x="0" y="105"/>
                </a:lnTo>
                <a:lnTo>
                  <a:pt x="0" y="100"/>
                </a:lnTo>
                <a:lnTo>
                  <a:pt x="0" y="99"/>
                </a:lnTo>
                <a:lnTo>
                  <a:pt x="0" y="96"/>
                </a:lnTo>
                <a:lnTo>
                  <a:pt x="0" y="91"/>
                </a:lnTo>
                <a:lnTo>
                  <a:pt x="0" y="86"/>
                </a:lnTo>
                <a:lnTo>
                  <a:pt x="0" y="83"/>
                </a:lnTo>
                <a:lnTo>
                  <a:pt x="0" y="78"/>
                </a:lnTo>
                <a:lnTo>
                  <a:pt x="0" y="73"/>
                </a:lnTo>
                <a:lnTo>
                  <a:pt x="0" y="68"/>
                </a:lnTo>
                <a:lnTo>
                  <a:pt x="0" y="59"/>
                </a:lnTo>
                <a:lnTo>
                  <a:pt x="0" y="56"/>
                </a:lnTo>
                <a:lnTo>
                  <a:pt x="0" y="54"/>
                </a:lnTo>
                <a:lnTo>
                  <a:pt x="0" y="48"/>
                </a:lnTo>
                <a:lnTo>
                  <a:pt x="0" y="46"/>
                </a:lnTo>
                <a:lnTo>
                  <a:pt x="0" y="44"/>
                </a:lnTo>
                <a:lnTo>
                  <a:pt x="0" y="43"/>
                </a:lnTo>
                <a:lnTo>
                  <a:pt x="0" y="41"/>
                </a:lnTo>
                <a:lnTo>
                  <a:pt x="0" y="40"/>
                </a:lnTo>
                <a:lnTo>
                  <a:pt x="0" y="35"/>
                </a:lnTo>
                <a:lnTo>
                  <a:pt x="0" y="32"/>
                </a:lnTo>
                <a:lnTo>
                  <a:pt x="0" y="30"/>
                </a:lnTo>
                <a:lnTo>
                  <a:pt x="0" y="28"/>
                </a:lnTo>
                <a:lnTo>
                  <a:pt x="2" y="28"/>
                </a:lnTo>
                <a:lnTo>
                  <a:pt x="10" y="28"/>
                </a:lnTo>
                <a:lnTo>
                  <a:pt x="26" y="27"/>
                </a:lnTo>
                <a:lnTo>
                  <a:pt x="26" y="24"/>
                </a:lnTo>
                <a:lnTo>
                  <a:pt x="26" y="19"/>
                </a:lnTo>
                <a:lnTo>
                  <a:pt x="26" y="8"/>
                </a:lnTo>
                <a:lnTo>
                  <a:pt x="26" y="3"/>
                </a:lnTo>
                <a:lnTo>
                  <a:pt x="26" y="0"/>
                </a:lnTo>
                <a:lnTo>
                  <a:pt x="27" y="0"/>
                </a:lnTo>
                <a:lnTo>
                  <a:pt x="29" y="0"/>
                </a:lnTo>
                <a:lnTo>
                  <a:pt x="32" y="0"/>
                </a:lnTo>
                <a:lnTo>
                  <a:pt x="34" y="0"/>
                </a:lnTo>
                <a:lnTo>
                  <a:pt x="40" y="0"/>
                </a:lnTo>
                <a:lnTo>
                  <a:pt x="43" y="0"/>
                </a:lnTo>
                <a:lnTo>
                  <a:pt x="45" y="0"/>
                </a:lnTo>
                <a:lnTo>
                  <a:pt x="53" y="0"/>
                </a:lnTo>
                <a:lnTo>
                  <a:pt x="54" y="0"/>
                </a:lnTo>
                <a:lnTo>
                  <a:pt x="58" y="0"/>
                </a:lnTo>
                <a:lnTo>
                  <a:pt x="59" y="0"/>
                </a:lnTo>
                <a:lnTo>
                  <a:pt x="62" y="0"/>
                </a:lnTo>
                <a:lnTo>
                  <a:pt x="62" y="1"/>
                </a:lnTo>
                <a:lnTo>
                  <a:pt x="62" y="6"/>
                </a:lnTo>
                <a:lnTo>
                  <a:pt x="62" y="9"/>
                </a:lnTo>
                <a:lnTo>
                  <a:pt x="64" y="9"/>
                </a:lnTo>
                <a:lnTo>
                  <a:pt x="66" y="9"/>
                </a:lnTo>
                <a:lnTo>
                  <a:pt x="70" y="9"/>
                </a:lnTo>
                <a:lnTo>
                  <a:pt x="77" y="9"/>
                </a:lnTo>
                <a:lnTo>
                  <a:pt x="78" y="9"/>
                </a:lnTo>
                <a:lnTo>
                  <a:pt x="82" y="9"/>
                </a:lnTo>
                <a:lnTo>
                  <a:pt x="83" y="9"/>
                </a:lnTo>
                <a:lnTo>
                  <a:pt x="86" y="9"/>
                </a:lnTo>
                <a:lnTo>
                  <a:pt x="88" y="9"/>
                </a:lnTo>
                <a:lnTo>
                  <a:pt x="90" y="9"/>
                </a:lnTo>
                <a:lnTo>
                  <a:pt x="91" y="9"/>
                </a:lnTo>
                <a:lnTo>
                  <a:pt x="94" y="9"/>
                </a:lnTo>
                <a:lnTo>
                  <a:pt x="94" y="14"/>
                </a:lnTo>
                <a:lnTo>
                  <a:pt x="94" y="16"/>
                </a:lnTo>
                <a:lnTo>
                  <a:pt x="94" y="17"/>
                </a:lnTo>
                <a:lnTo>
                  <a:pt x="94" y="19"/>
                </a:lnTo>
                <a:lnTo>
                  <a:pt x="94" y="20"/>
                </a:lnTo>
                <a:lnTo>
                  <a:pt x="94" y="24"/>
                </a:lnTo>
                <a:lnTo>
                  <a:pt x="94" y="25"/>
                </a:lnTo>
                <a:lnTo>
                  <a:pt x="94" y="27"/>
                </a:lnTo>
                <a:lnTo>
                  <a:pt x="96" y="27"/>
                </a:lnTo>
                <a:lnTo>
                  <a:pt x="96" y="28"/>
                </a:lnTo>
                <a:lnTo>
                  <a:pt x="96" y="30"/>
                </a:lnTo>
                <a:lnTo>
                  <a:pt x="96" y="32"/>
                </a:lnTo>
                <a:lnTo>
                  <a:pt x="96" y="33"/>
                </a:lnTo>
                <a:lnTo>
                  <a:pt x="96" y="35"/>
                </a:lnTo>
                <a:lnTo>
                  <a:pt x="96" y="36"/>
                </a:lnTo>
                <a:lnTo>
                  <a:pt x="98" y="36"/>
                </a:lnTo>
                <a:lnTo>
                  <a:pt x="101" y="36"/>
                </a:lnTo>
                <a:lnTo>
                  <a:pt x="101" y="38"/>
                </a:lnTo>
                <a:lnTo>
                  <a:pt x="101" y="44"/>
                </a:lnTo>
                <a:lnTo>
                  <a:pt x="101" y="46"/>
                </a:lnTo>
                <a:lnTo>
                  <a:pt x="101" y="48"/>
                </a:lnTo>
                <a:lnTo>
                  <a:pt x="101" y="49"/>
                </a:lnTo>
                <a:lnTo>
                  <a:pt x="101" y="51"/>
                </a:lnTo>
                <a:lnTo>
                  <a:pt x="101" y="52"/>
                </a:lnTo>
                <a:lnTo>
                  <a:pt x="101" y="54"/>
                </a:lnTo>
                <a:lnTo>
                  <a:pt x="101" y="56"/>
                </a:lnTo>
                <a:lnTo>
                  <a:pt x="102" y="56"/>
                </a:lnTo>
                <a:lnTo>
                  <a:pt x="104" y="56"/>
                </a:lnTo>
                <a:lnTo>
                  <a:pt x="109" y="56"/>
                </a:lnTo>
                <a:lnTo>
                  <a:pt x="110" y="56"/>
                </a:lnTo>
                <a:lnTo>
                  <a:pt x="112" y="56"/>
                </a:lnTo>
                <a:lnTo>
                  <a:pt x="112" y="62"/>
                </a:lnTo>
                <a:lnTo>
                  <a:pt x="112" y="68"/>
                </a:lnTo>
                <a:lnTo>
                  <a:pt x="114" y="70"/>
                </a:lnTo>
                <a:lnTo>
                  <a:pt x="114" y="72"/>
                </a:lnTo>
                <a:lnTo>
                  <a:pt x="115" y="72"/>
                </a:lnTo>
                <a:lnTo>
                  <a:pt x="115" y="73"/>
                </a:lnTo>
                <a:lnTo>
                  <a:pt x="117" y="73"/>
                </a:lnTo>
                <a:lnTo>
                  <a:pt x="118" y="73"/>
                </a:lnTo>
                <a:lnTo>
                  <a:pt x="118" y="72"/>
                </a:lnTo>
                <a:lnTo>
                  <a:pt x="118" y="70"/>
                </a:lnTo>
                <a:lnTo>
                  <a:pt x="118" y="72"/>
                </a:lnTo>
                <a:lnTo>
                  <a:pt x="120" y="72"/>
                </a:lnTo>
                <a:lnTo>
                  <a:pt x="120" y="73"/>
                </a:lnTo>
                <a:lnTo>
                  <a:pt x="122" y="72"/>
                </a:lnTo>
                <a:lnTo>
                  <a:pt x="123" y="70"/>
                </a:lnTo>
                <a:lnTo>
                  <a:pt x="123" y="68"/>
                </a:lnTo>
                <a:lnTo>
                  <a:pt x="123" y="70"/>
                </a:lnTo>
                <a:lnTo>
                  <a:pt x="125" y="70"/>
                </a:lnTo>
                <a:lnTo>
                  <a:pt x="126" y="68"/>
                </a:lnTo>
                <a:lnTo>
                  <a:pt x="128" y="67"/>
                </a:lnTo>
                <a:lnTo>
                  <a:pt x="128" y="68"/>
                </a:lnTo>
                <a:lnTo>
                  <a:pt x="128" y="70"/>
                </a:lnTo>
                <a:lnTo>
                  <a:pt x="130" y="70"/>
                </a:lnTo>
                <a:lnTo>
                  <a:pt x="130" y="68"/>
                </a:lnTo>
                <a:lnTo>
                  <a:pt x="131" y="68"/>
                </a:lnTo>
                <a:lnTo>
                  <a:pt x="131" y="67"/>
                </a:lnTo>
                <a:lnTo>
                  <a:pt x="133" y="67"/>
                </a:lnTo>
                <a:lnTo>
                  <a:pt x="133" y="68"/>
                </a:lnTo>
                <a:lnTo>
                  <a:pt x="134" y="68"/>
                </a:lnTo>
                <a:lnTo>
                  <a:pt x="136" y="68"/>
                </a:lnTo>
                <a:lnTo>
                  <a:pt x="138" y="68"/>
                </a:lnTo>
                <a:lnTo>
                  <a:pt x="138" y="67"/>
                </a:lnTo>
                <a:lnTo>
                  <a:pt x="139" y="67"/>
                </a:lnTo>
                <a:lnTo>
                  <a:pt x="139" y="68"/>
                </a:lnTo>
                <a:lnTo>
                  <a:pt x="139" y="70"/>
                </a:lnTo>
                <a:lnTo>
                  <a:pt x="141" y="70"/>
                </a:lnTo>
                <a:lnTo>
                  <a:pt x="141" y="68"/>
                </a:lnTo>
                <a:lnTo>
                  <a:pt x="141" y="67"/>
                </a:lnTo>
                <a:lnTo>
                  <a:pt x="142" y="67"/>
                </a:lnTo>
                <a:lnTo>
                  <a:pt x="144" y="67"/>
                </a:lnTo>
                <a:lnTo>
                  <a:pt x="144" y="65"/>
                </a:lnTo>
                <a:lnTo>
                  <a:pt x="144" y="64"/>
                </a:lnTo>
                <a:lnTo>
                  <a:pt x="142" y="64"/>
                </a:lnTo>
                <a:lnTo>
                  <a:pt x="144" y="64"/>
                </a:lnTo>
                <a:lnTo>
                  <a:pt x="146" y="64"/>
                </a:lnTo>
                <a:lnTo>
                  <a:pt x="146" y="65"/>
                </a:lnTo>
                <a:lnTo>
                  <a:pt x="144" y="67"/>
                </a:lnTo>
                <a:lnTo>
                  <a:pt x="146" y="67"/>
                </a:lnTo>
                <a:lnTo>
                  <a:pt x="147" y="67"/>
                </a:lnTo>
                <a:lnTo>
                  <a:pt x="149" y="67"/>
                </a:lnTo>
                <a:lnTo>
                  <a:pt x="149" y="65"/>
                </a:lnTo>
                <a:lnTo>
                  <a:pt x="150" y="65"/>
                </a:lnTo>
                <a:lnTo>
                  <a:pt x="150" y="67"/>
                </a:lnTo>
                <a:lnTo>
                  <a:pt x="150" y="65"/>
                </a:lnTo>
                <a:lnTo>
                  <a:pt x="152" y="65"/>
                </a:lnTo>
                <a:lnTo>
                  <a:pt x="152" y="64"/>
                </a:lnTo>
                <a:lnTo>
                  <a:pt x="152" y="65"/>
                </a:lnTo>
                <a:lnTo>
                  <a:pt x="152" y="64"/>
                </a:lnTo>
                <a:lnTo>
                  <a:pt x="154" y="64"/>
                </a:lnTo>
                <a:lnTo>
                  <a:pt x="152" y="62"/>
                </a:lnTo>
                <a:lnTo>
                  <a:pt x="150" y="62"/>
                </a:lnTo>
                <a:lnTo>
                  <a:pt x="152" y="62"/>
                </a:lnTo>
                <a:lnTo>
                  <a:pt x="154" y="62"/>
                </a:lnTo>
                <a:lnTo>
                  <a:pt x="155" y="62"/>
                </a:lnTo>
                <a:lnTo>
                  <a:pt x="155" y="60"/>
                </a:lnTo>
                <a:lnTo>
                  <a:pt x="155" y="62"/>
                </a:lnTo>
                <a:lnTo>
                  <a:pt x="155" y="64"/>
                </a:lnTo>
                <a:lnTo>
                  <a:pt x="157" y="64"/>
                </a:lnTo>
                <a:lnTo>
                  <a:pt x="157" y="62"/>
                </a:lnTo>
                <a:lnTo>
                  <a:pt x="158" y="62"/>
                </a:lnTo>
                <a:lnTo>
                  <a:pt x="160" y="62"/>
                </a:lnTo>
                <a:lnTo>
                  <a:pt x="160" y="60"/>
                </a:lnTo>
                <a:lnTo>
                  <a:pt x="160" y="62"/>
                </a:lnTo>
                <a:lnTo>
                  <a:pt x="162" y="62"/>
                </a:lnTo>
                <a:lnTo>
                  <a:pt x="162" y="60"/>
                </a:lnTo>
                <a:lnTo>
                  <a:pt x="163" y="60"/>
                </a:lnTo>
                <a:lnTo>
                  <a:pt x="163" y="59"/>
                </a:lnTo>
                <a:lnTo>
                  <a:pt x="165" y="59"/>
                </a:lnTo>
                <a:lnTo>
                  <a:pt x="166" y="59"/>
                </a:lnTo>
                <a:lnTo>
                  <a:pt x="168" y="59"/>
                </a:lnTo>
                <a:lnTo>
                  <a:pt x="168" y="57"/>
                </a:lnTo>
                <a:lnTo>
                  <a:pt x="170" y="57"/>
                </a:lnTo>
                <a:lnTo>
                  <a:pt x="170" y="56"/>
                </a:lnTo>
                <a:lnTo>
                  <a:pt x="168" y="56"/>
                </a:lnTo>
                <a:lnTo>
                  <a:pt x="170" y="56"/>
                </a:lnTo>
                <a:lnTo>
                  <a:pt x="171" y="56"/>
                </a:lnTo>
                <a:lnTo>
                  <a:pt x="173" y="56"/>
                </a:lnTo>
                <a:lnTo>
                  <a:pt x="174" y="56"/>
                </a:lnTo>
                <a:lnTo>
                  <a:pt x="176" y="56"/>
                </a:lnTo>
                <a:lnTo>
                  <a:pt x="178" y="56"/>
                </a:lnTo>
                <a:lnTo>
                  <a:pt x="179" y="56"/>
                </a:lnTo>
                <a:lnTo>
                  <a:pt x="181" y="56"/>
                </a:lnTo>
                <a:lnTo>
                  <a:pt x="182" y="56"/>
                </a:lnTo>
                <a:lnTo>
                  <a:pt x="182" y="60"/>
                </a:lnTo>
                <a:lnTo>
                  <a:pt x="182" y="67"/>
                </a:lnTo>
                <a:lnTo>
                  <a:pt x="182" y="68"/>
                </a:lnTo>
                <a:lnTo>
                  <a:pt x="184" y="68"/>
                </a:lnTo>
                <a:lnTo>
                  <a:pt x="186" y="68"/>
                </a:lnTo>
                <a:lnTo>
                  <a:pt x="187" y="68"/>
                </a:lnTo>
                <a:lnTo>
                  <a:pt x="192" y="68"/>
                </a:lnTo>
                <a:lnTo>
                  <a:pt x="192" y="70"/>
                </a:lnTo>
                <a:lnTo>
                  <a:pt x="192" y="73"/>
                </a:lnTo>
                <a:lnTo>
                  <a:pt x="194" y="73"/>
                </a:lnTo>
                <a:lnTo>
                  <a:pt x="194" y="75"/>
                </a:lnTo>
                <a:lnTo>
                  <a:pt x="194" y="78"/>
                </a:lnTo>
                <a:lnTo>
                  <a:pt x="194" y="83"/>
                </a:lnTo>
                <a:lnTo>
                  <a:pt x="195" y="83"/>
                </a:lnTo>
                <a:lnTo>
                  <a:pt x="197" y="83"/>
                </a:lnTo>
                <a:lnTo>
                  <a:pt x="198" y="83"/>
                </a:lnTo>
                <a:lnTo>
                  <a:pt x="200" y="83"/>
                </a:lnTo>
                <a:lnTo>
                  <a:pt x="202" y="83"/>
                </a:lnTo>
                <a:lnTo>
                  <a:pt x="203" y="83"/>
                </a:lnTo>
                <a:lnTo>
                  <a:pt x="205" y="83"/>
                </a:lnTo>
                <a:lnTo>
                  <a:pt x="206" y="83"/>
                </a:lnTo>
                <a:lnTo>
                  <a:pt x="210" y="83"/>
                </a:lnTo>
                <a:lnTo>
                  <a:pt x="211" y="83"/>
                </a:lnTo>
                <a:lnTo>
                  <a:pt x="213" y="83"/>
                </a:lnTo>
                <a:lnTo>
                  <a:pt x="214" y="83"/>
                </a:lnTo>
                <a:lnTo>
                  <a:pt x="216" y="83"/>
                </a:lnTo>
                <a:lnTo>
                  <a:pt x="218" y="83"/>
                </a:lnTo>
                <a:lnTo>
                  <a:pt x="219" y="83"/>
                </a:lnTo>
                <a:lnTo>
                  <a:pt x="219" y="84"/>
                </a:lnTo>
                <a:lnTo>
                  <a:pt x="219" y="86"/>
                </a:lnTo>
                <a:lnTo>
                  <a:pt x="219" y="88"/>
                </a:lnTo>
                <a:lnTo>
                  <a:pt x="219" y="89"/>
                </a:lnTo>
                <a:lnTo>
                  <a:pt x="219" y="91"/>
                </a:lnTo>
                <a:lnTo>
                  <a:pt x="219" y="92"/>
                </a:lnTo>
                <a:lnTo>
                  <a:pt x="219" y="94"/>
                </a:lnTo>
                <a:lnTo>
                  <a:pt x="224" y="94"/>
                </a:lnTo>
                <a:lnTo>
                  <a:pt x="234" y="94"/>
                </a:lnTo>
                <a:lnTo>
                  <a:pt x="238" y="94"/>
                </a:lnTo>
                <a:close/>
              </a:path>
            </a:pathLst>
          </a:custGeom>
          <a:solidFill>
            <a:srgbClr val="8EA863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73" name="Freeform 25"/>
          <p:cNvSpPr>
            <a:spLocks/>
          </p:cNvSpPr>
          <p:nvPr/>
        </p:nvSpPr>
        <p:spPr bwMode="auto">
          <a:xfrm>
            <a:off x="3094038" y="622300"/>
            <a:ext cx="1754188" cy="1476375"/>
          </a:xfrm>
          <a:custGeom>
            <a:avLst/>
            <a:gdLst/>
            <a:ahLst/>
            <a:cxnLst>
              <a:cxn ang="0">
                <a:pos x="817" y="130"/>
              </a:cxn>
              <a:cxn ang="0">
                <a:pos x="832" y="192"/>
              </a:cxn>
              <a:cxn ang="0">
                <a:pos x="886" y="192"/>
              </a:cxn>
              <a:cxn ang="0">
                <a:pos x="977" y="192"/>
              </a:cxn>
              <a:cxn ang="0">
                <a:pos x="1105" y="275"/>
              </a:cxn>
              <a:cxn ang="0">
                <a:pos x="1105" y="488"/>
              </a:cxn>
              <a:cxn ang="0">
                <a:pos x="1105" y="802"/>
              </a:cxn>
              <a:cxn ang="0">
                <a:pos x="1030" y="930"/>
              </a:cxn>
              <a:cxn ang="0">
                <a:pos x="864" y="930"/>
              </a:cxn>
              <a:cxn ang="0">
                <a:pos x="680" y="928"/>
              </a:cxn>
              <a:cxn ang="0">
                <a:pos x="547" y="928"/>
              </a:cxn>
              <a:cxn ang="0">
                <a:pos x="549" y="899"/>
              </a:cxn>
              <a:cxn ang="0">
                <a:pos x="547" y="878"/>
              </a:cxn>
              <a:cxn ang="0">
                <a:pos x="560" y="856"/>
              </a:cxn>
              <a:cxn ang="0">
                <a:pos x="545" y="827"/>
              </a:cxn>
              <a:cxn ang="0">
                <a:pos x="531" y="806"/>
              </a:cxn>
              <a:cxn ang="0">
                <a:pos x="555" y="800"/>
              </a:cxn>
              <a:cxn ang="0">
                <a:pos x="533" y="782"/>
              </a:cxn>
              <a:cxn ang="0">
                <a:pos x="542" y="760"/>
              </a:cxn>
              <a:cxn ang="0">
                <a:pos x="533" y="722"/>
              </a:cxn>
              <a:cxn ang="0">
                <a:pos x="560" y="696"/>
              </a:cxn>
              <a:cxn ang="0">
                <a:pos x="464" y="688"/>
              </a:cxn>
              <a:cxn ang="0">
                <a:pos x="288" y="688"/>
              </a:cxn>
              <a:cxn ang="0">
                <a:pos x="94" y="688"/>
              </a:cxn>
              <a:cxn ang="0">
                <a:pos x="0" y="597"/>
              </a:cxn>
              <a:cxn ang="0">
                <a:pos x="0" y="243"/>
              </a:cxn>
              <a:cxn ang="0">
                <a:pos x="9" y="0"/>
              </a:cxn>
              <a:cxn ang="0">
                <a:pos x="33" y="0"/>
              </a:cxn>
              <a:cxn ang="0">
                <a:pos x="59" y="0"/>
              </a:cxn>
              <a:cxn ang="0">
                <a:pos x="85" y="0"/>
              </a:cxn>
              <a:cxn ang="0">
                <a:pos x="110" y="0"/>
              </a:cxn>
              <a:cxn ang="0">
                <a:pos x="133" y="0"/>
              </a:cxn>
              <a:cxn ang="0">
                <a:pos x="158" y="0"/>
              </a:cxn>
              <a:cxn ang="0">
                <a:pos x="184" y="0"/>
              </a:cxn>
              <a:cxn ang="0">
                <a:pos x="209" y="0"/>
              </a:cxn>
              <a:cxn ang="0">
                <a:pos x="235" y="0"/>
              </a:cxn>
              <a:cxn ang="0">
                <a:pos x="261" y="0"/>
              </a:cxn>
              <a:cxn ang="0">
                <a:pos x="285" y="0"/>
              </a:cxn>
              <a:cxn ang="0">
                <a:pos x="310" y="0"/>
              </a:cxn>
              <a:cxn ang="0">
                <a:pos x="336" y="0"/>
              </a:cxn>
              <a:cxn ang="0">
                <a:pos x="361" y="0"/>
              </a:cxn>
              <a:cxn ang="0">
                <a:pos x="387" y="0"/>
              </a:cxn>
              <a:cxn ang="0">
                <a:pos x="413" y="0"/>
              </a:cxn>
              <a:cxn ang="0">
                <a:pos x="438" y="0"/>
              </a:cxn>
              <a:cxn ang="0">
                <a:pos x="462" y="0"/>
              </a:cxn>
              <a:cxn ang="0">
                <a:pos x="488" y="0"/>
              </a:cxn>
              <a:cxn ang="0">
                <a:pos x="513" y="0"/>
              </a:cxn>
              <a:cxn ang="0">
                <a:pos x="539" y="0"/>
              </a:cxn>
              <a:cxn ang="0">
                <a:pos x="561" y="0"/>
              </a:cxn>
              <a:cxn ang="0">
                <a:pos x="585" y="0"/>
              </a:cxn>
              <a:cxn ang="0">
                <a:pos x="608" y="0"/>
              </a:cxn>
              <a:cxn ang="0">
                <a:pos x="633" y="0"/>
              </a:cxn>
              <a:cxn ang="0">
                <a:pos x="659" y="0"/>
              </a:cxn>
              <a:cxn ang="0">
                <a:pos x="685" y="0"/>
              </a:cxn>
              <a:cxn ang="0">
                <a:pos x="710" y="0"/>
              </a:cxn>
              <a:cxn ang="0">
                <a:pos x="734" y="0"/>
              </a:cxn>
              <a:cxn ang="0">
                <a:pos x="760" y="0"/>
              </a:cxn>
              <a:cxn ang="0">
                <a:pos x="785" y="0"/>
              </a:cxn>
              <a:cxn ang="0">
                <a:pos x="811" y="0"/>
              </a:cxn>
            </a:cxnLst>
            <a:rect l="0" t="0" r="r" b="b"/>
            <a:pathLst>
              <a:path w="1105" h="930">
                <a:moveTo>
                  <a:pt x="817" y="0"/>
                </a:moveTo>
                <a:lnTo>
                  <a:pt x="817" y="10"/>
                </a:lnTo>
                <a:lnTo>
                  <a:pt x="817" y="13"/>
                </a:lnTo>
                <a:lnTo>
                  <a:pt x="817" y="16"/>
                </a:lnTo>
                <a:lnTo>
                  <a:pt x="817" y="18"/>
                </a:lnTo>
                <a:lnTo>
                  <a:pt x="817" y="56"/>
                </a:lnTo>
                <a:lnTo>
                  <a:pt x="817" y="59"/>
                </a:lnTo>
                <a:lnTo>
                  <a:pt x="817" y="66"/>
                </a:lnTo>
                <a:lnTo>
                  <a:pt x="817" y="90"/>
                </a:lnTo>
                <a:lnTo>
                  <a:pt x="817" y="93"/>
                </a:lnTo>
                <a:lnTo>
                  <a:pt x="817" y="130"/>
                </a:lnTo>
                <a:lnTo>
                  <a:pt x="819" y="130"/>
                </a:lnTo>
                <a:lnTo>
                  <a:pt x="819" y="144"/>
                </a:lnTo>
                <a:lnTo>
                  <a:pt x="819" y="149"/>
                </a:lnTo>
                <a:lnTo>
                  <a:pt x="819" y="174"/>
                </a:lnTo>
                <a:lnTo>
                  <a:pt x="819" y="178"/>
                </a:lnTo>
                <a:lnTo>
                  <a:pt x="819" y="184"/>
                </a:lnTo>
                <a:lnTo>
                  <a:pt x="819" y="192"/>
                </a:lnTo>
                <a:lnTo>
                  <a:pt x="821" y="192"/>
                </a:lnTo>
                <a:lnTo>
                  <a:pt x="827" y="192"/>
                </a:lnTo>
                <a:lnTo>
                  <a:pt x="830" y="192"/>
                </a:lnTo>
                <a:lnTo>
                  <a:pt x="832" y="192"/>
                </a:lnTo>
                <a:lnTo>
                  <a:pt x="835" y="192"/>
                </a:lnTo>
                <a:lnTo>
                  <a:pt x="837" y="192"/>
                </a:lnTo>
                <a:lnTo>
                  <a:pt x="849" y="192"/>
                </a:lnTo>
                <a:lnTo>
                  <a:pt x="853" y="192"/>
                </a:lnTo>
                <a:lnTo>
                  <a:pt x="859" y="192"/>
                </a:lnTo>
                <a:lnTo>
                  <a:pt x="862" y="192"/>
                </a:lnTo>
                <a:lnTo>
                  <a:pt x="864" y="192"/>
                </a:lnTo>
                <a:lnTo>
                  <a:pt x="865" y="192"/>
                </a:lnTo>
                <a:lnTo>
                  <a:pt x="867" y="192"/>
                </a:lnTo>
                <a:lnTo>
                  <a:pt x="870" y="192"/>
                </a:lnTo>
                <a:lnTo>
                  <a:pt x="886" y="192"/>
                </a:lnTo>
                <a:lnTo>
                  <a:pt x="891" y="192"/>
                </a:lnTo>
                <a:lnTo>
                  <a:pt x="894" y="192"/>
                </a:lnTo>
                <a:lnTo>
                  <a:pt x="899" y="192"/>
                </a:lnTo>
                <a:lnTo>
                  <a:pt x="913" y="194"/>
                </a:lnTo>
                <a:lnTo>
                  <a:pt x="915" y="194"/>
                </a:lnTo>
                <a:lnTo>
                  <a:pt x="918" y="194"/>
                </a:lnTo>
                <a:lnTo>
                  <a:pt x="921" y="194"/>
                </a:lnTo>
                <a:lnTo>
                  <a:pt x="926" y="194"/>
                </a:lnTo>
                <a:lnTo>
                  <a:pt x="947" y="192"/>
                </a:lnTo>
                <a:lnTo>
                  <a:pt x="955" y="192"/>
                </a:lnTo>
                <a:lnTo>
                  <a:pt x="977" y="192"/>
                </a:lnTo>
                <a:lnTo>
                  <a:pt x="982" y="192"/>
                </a:lnTo>
                <a:lnTo>
                  <a:pt x="1008" y="192"/>
                </a:lnTo>
                <a:lnTo>
                  <a:pt x="1014" y="192"/>
                </a:lnTo>
                <a:lnTo>
                  <a:pt x="1017" y="192"/>
                </a:lnTo>
                <a:lnTo>
                  <a:pt x="1035" y="192"/>
                </a:lnTo>
                <a:lnTo>
                  <a:pt x="1056" y="192"/>
                </a:lnTo>
                <a:lnTo>
                  <a:pt x="1086" y="192"/>
                </a:lnTo>
                <a:lnTo>
                  <a:pt x="1105" y="192"/>
                </a:lnTo>
                <a:lnTo>
                  <a:pt x="1105" y="229"/>
                </a:lnTo>
                <a:lnTo>
                  <a:pt x="1105" y="274"/>
                </a:lnTo>
                <a:lnTo>
                  <a:pt x="1105" y="275"/>
                </a:lnTo>
                <a:lnTo>
                  <a:pt x="1105" y="310"/>
                </a:lnTo>
                <a:lnTo>
                  <a:pt x="1105" y="363"/>
                </a:lnTo>
                <a:lnTo>
                  <a:pt x="1105" y="370"/>
                </a:lnTo>
                <a:lnTo>
                  <a:pt x="1105" y="381"/>
                </a:lnTo>
                <a:lnTo>
                  <a:pt x="1105" y="411"/>
                </a:lnTo>
                <a:lnTo>
                  <a:pt x="1105" y="424"/>
                </a:lnTo>
                <a:lnTo>
                  <a:pt x="1105" y="453"/>
                </a:lnTo>
                <a:lnTo>
                  <a:pt x="1105" y="469"/>
                </a:lnTo>
                <a:lnTo>
                  <a:pt x="1105" y="472"/>
                </a:lnTo>
                <a:lnTo>
                  <a:pt x="1105" y="482"/>
                </a:lnTo>
                <a:lnTo>
                  <a:pt x="1105" y="488"/>
                </a:lnTo>
                <a:lnTo>
                  <a:pt x="1105" y="491"/>
                </a:lnTo>
                <a:lnTo>
                  <a:pt x="1105" y="498"/>
                </a:lnTo>
                <a:lnTo>
                  <a:pt x="1105" y="517"/>
                </a:lnTo>
                <a:lnTo>
                  <a:pt x="1105" y="541"/>
                </a:lnTo>
                <a:lnTo>
                  <a:pt x="1105" y="579"/>
                </a:lnTo>
                <a:lnTo>
                  <a:pt x="1105" y="629"/>
                </a:lnTo>
                <a:lnTo>
                  <a:pt x="1105" y="688"/>
                </a:lnTo>
                <a:lnTo>
                  <a:pt x="1105" y="715"/>
                </a:lnTo>
                <a:lnTo>
                  <a:pt x="1105" y="752"/>
                </a:lnTo>
                <a:lnTo>
                  <a:pt x="1105" y="786"/>
                </a:lnTo>
                <a:lnTo>
                  <a:pt x="1105" y="802"/>
                </a:lnTo>
                <a:lnTo>
                  <a:pt x="1105" y="822"/>
                </a:lnTo>
                <a:lnTo>
                  <a:pt x="1105" y="848"/>
                </a:lnTo>
                <a:lnTo>
                  <a:pt x="1105" y="861"/>
                </a:lnTo>
                <a:lnTo>
                  <a:pt x="1105" y="880"/>
                </a:lnTo>
                <a:lnTo>
                  <a:pt x="1105" y="888"/>
                </a:lnTo>
                <a:lnTo>
                  <a:pt x="1105" y="906"/>
                </a:lnTo>
                <a:lnTo>
                  <a:pt x="1105" y="910"/>
                </a:lnTo>
                <a:lnTo>
                  <a:pt x="1105" y="930"/>
                </a:lnTo>
                <a:lnTo>
                  <a:pt x="1094" y="930"/>
                </a:lnTo>
                <a:lnTo>
                  <a:pt x="1049" y="930"/>
                </a:lnTo>
                <a:lnTo>
                  <a:pt x="1030" y="930"/>
                </a:lnTo>
                <a:lnTo>
                  <a:pt x="1029" y="930"/>
                </a:lnTo>
                <a:lnTo>
                  <a:pt x="1014" y="930"/>
                </a:lnTo>
                <a:lnTo>
                  <a:pt x="1011" y="930"/>
                </a:lnTo>
                <a:lnTo>
                  <a:pt x="1009" y="930"/>
                </a:lnTo>
                <a:lnTo>
                  <a:pt x="1005" y="930"/>
                </a:lnTo>
                <a:lnTo>
                  <a:pt x="969" y="930"/>
                </a:lnTo>
                <a:lnTo>
                  <a:pt x="929" y="930"/>
                </a:lnTo>
                <a:lnTo>
                  <a:pt x="926" y="930"/>
                </a:lnTo>
                <a:lnTo>
                  <a:pt x="921" y="930"/>
                </a:lnTo>
                <a:lnTo>
                  <a:pt x="920" y="930"/>
                </a:lnTo>
                <a:lnTo>
                  <a:pt x="864" y="930"/>
                </a:lnTo>
                <a:lnTo>
                  <a:pt x="862" y="930"/>
                </a:lnTo>
                <a:lnTo>
                  <a:pt x="861" y="930"/>
                </a:lnTo>
                <a:lnTo>
                  <a:pt x="853" y="930"/>
                </a:lnTo>
                <a:lnTo>
                  <a:pt x="830" y="930"/>
                </a:lnTo>
                <a:lnTo>
                  <a:pt x="829" y="930"/>
                </a:lnTo>
                <a:lnTo>
                  <a:pt x="784" y="928"/>
                </a:lnTo>
                <a:lnTo>
                  <a:pt x="782" y="928"/>
                </a:lnTo>
                <a:lnTo>
                  <a:pt x="737" y="928"/>
                </a:lnTo>
                <a:lnTo>
                  <a:pt x="728" y="928"/>
                </a:lnTo>
                <a:lnTo>
                  <a:pt x="723" y="928"/>
                </a:lnTo>
                <a:lnTo>
                  <a:pt x="680" y="928"/>
                </a:lnTo>
                <a:lnTo>
                  <a:pt x="664" y="928"/>
                </a:lnTo>
                <a:lnTo>
                  <a:pt x="645" y="928"/>
                </a:lnTo>
                <a:lnTo>
                  <a:pt x="633" y="928"/>
                </a:lnTo>
                <a:lnTo>
                  <a:pt x="598" y="928"/>
                </a:lnTo>
                <a:lnTo>
                  <a:pt x="589" y="928"/>
                </a:lnTo>
                <a:lnTo>
                  <a:pt x="577" y="928"/>
                </a:lnTo>
                <a:lnTo>
                  <a:pt x="574" y="928"/>
                </a:lnTo>
                <a:lnTo>
                  <a:pt x="571" y="928"/>
                </a:lnTo>
                <a:lnTo>
                  <a:pt x="557" y="928"/>
                </a:lnTo>
                <a:lnTo>
                  <a:pt x="553" y="928"/>
                </a:lnTo>
                <a:lnTo>
                  <a:pt x="547" y="928"/>
                </a:lnTo>
                <a:lnTo>
                  <a:pt x="542" y="928"/>
                </a:lnTo>
                <a:lnTo>
                  <a:pt x="534" y="928"/>
                </a:lnTo>
                <a:lnTo>
                  <a:pt x="537" y="923"/>
                </a:lnTo>
                <a:lnTo>
                  <a:pt x="539" y="918"/>
                </a:lnTo>
                <a:lnTo>
                  <a:pt x="541" y="918"/>
                </a:lnTo>
                <a:lnTo>
                  <a:pt x="542" y="915"/>
                </a:lnTo>
                <a:lnTo>
                  <a:pt x="545" y="914"/>
                </a:lnTo>
                <a:lnTo>
                  <a:pt x="549" y="910"/>
                </a:lnTo>
                <a:lnTo>
                  <a:pt x="549" y="907"/>
                </a:lnTo>
                <a:lnTo>
                  <a:pt x="549" y="902"/>
                </a:lnTo>
                <a:lnTo>
                  <a:pt x="549" y="899"/>
                </a:lnTo>
                <a:lnTo>
                  <a:pt x="547" y="896"/>
                </a:lnTo>
                <a:lnTo>
                  <a:pt x="545" y="893"/>
                </a:lnTo>
                <a:lnTo>
                  <a:pt x="542" y="891"/>
                </a:lnTo>
                <a:lnTo>
                  <a:pt x="537" y="891"/>
                </a:lnTo>
                <a:lnTo>
                  <a:pt x="534" y="890"/>
                </a:lnTo>
                <a:lnTo>
                  <a:pt x="533" y="888"/>
                </a:lnTo>
                <a:lnTo>
                  <a:pt x="533" y="886"/>
                </a:lnTo>
                <a:lnTo>
                  <a:pt x="534" y="882"/>
                </a:lnTo>
                <a:lnTo>
                  <a:pt x="534" y="880"/>
                </a:lnTo>
                <a:lnTo>
                  <a:pt x="544" y="880"/>
                </a:lnTo>
                <a:lnTo>
                  <a:pt x="547" y="878"/>
                </a:lnTo>
                <a:lnTo>
                  <a:pt x="553" y="878"/>
                </a:lnTo>
                <a:lnTo>
                  <a:pt x="558" y="878"/>
                </a:lnTo>
                <a:lnTo>
                  <a:pt x="560" y="878"/>
                </a:lnTo>
                <a:lnTo>
                  <a:pt x="566" y="875"/>
                </a:lnTo>
                <a:lnTo>
                  <a:pt x="568" y="875"/>
                </a:lnTo>
                <a:lnTo>
                  <a:pt x="568" y="874"/>
                </a:lnTo>
                <a:lnTo>
                  <a:pt x="568" y="870"/>
                </a:lnTo>
                <a:lnTo>
                  <a:pt x="568" y="866"/>
                </a:lnTo>
                <a:lnTo>
                  <a:pt x="568" y="862"/>
                </a:lnTo>
                <a:lnTo>
                  <a:pt x="566" y="861"/>
                </a:lnTo>
                <a:lnTo>
                  <a:pt x="560" y="856"/>
                </a:lnTo>
                <a:lnTo>
                  <a:pt x="553" y="854"/>
                </a:lnTo>
                <a:lnTo>
                  <a:pt x="550" y="854"/>
                </a:lnTo>
                <a:lnTo>
                  <a:pt x="549" y="856"/>
                </a:lnTo>
                <a:lnTo>
                  <a:pt x="542" y="853"/>
                </a:lnTo>
                <a:lnTo>
                  <a:pt x="541" y="853"/>
                </a:lnTo>
                <a:lnTo>
                  <a:pt x="539" y="853"/>
                </a:lnTo>
                <a:lnTo>
                  <a:pt x="539" y="851"/>
                </a:lnTo>
                <a:lnTo>
                  <a:pt x="536" y="845"/>
                </a:lnTo>
                <a:lnTo>
                  <a:pt x="536" y="842"/>
                </a:lnTo>
                <a:lnTo>
                  <a:pt x="541" y="834"/>
                </a:lnTo>
                <a:lnTo>
                  <a:pt x="545" y="827"/>
                </a:lnTo>
                <a:lnTo>
                  <a:pt x="545" y="826"/>
                </a:lnTo>
                <a:lnTo>
                  <a:pt x="545" y="822"/>
                </a:lnTo>
                <a:lnTo>
                  <a:pt x="545" y="821"/>
                </a:lnTo>
                <a:lnTo>
                  <a:pt x="541" y="818"/>
                </a:lnTo>
                <a:lnTo>
                  <a:pt x="541" y="816"/>
                </a:lnTo>
                <a:lnTo>
                  <a:pt x="539" y="816"/>
                </a:lnTo>
                <a:lnTo>
                  <a:pt x="536" y="814"/>
                </a:lnTo>
                <a:lnTo>
                  <a:pt x="533" y="811"/>
                </a:lnTo>
                <a:lnTo>
                  <a:pt x="531" y="810"/>
                </a:lnTo>
                <a:lnTo>
                  <a:pt x="531" y="808"/>
                </a:lnTo>
                <a:lnTo>
                  <a:pt x="531" y="806"/>
                </a:lnTo>
                <a:lnTo>
                  <a:pt x="534" y="803"/>
                </a:lnTo>
                <a:lnTo>
                  <a:pt x="536" y="803"/>
                </a:lnTo>
                <a:lnTo>
                  <a:pt x="539" y="803"/>
                </a:lnTo>
                <a:lnTo>
                  <a:pt x="544" y="805"/>
                </a:lnTo>
                <a:lnTo>
                  <a:pt x="547" y="808"/>
                </a:lnTo>
                <a:lnTo>
                  <a:pt x="550" y="808"/>
                </a:lnTo>
                <a:lnTo>
                  <a:pt x="552" y="806"/>
                </a:lnTo>
                <a:lnTo>
                  <a:pt x="553" y="805"/>
                </a:lnTo>
                <a:lnTo>
                  <a:pt x="555" y="803"/>
                </a:lnTo>
                <a:lnTo>
                  <a:pt x="555" y="802"/>
                </a:lnTo>
                <a:lnTo>
                  <a:pt x="555" y="800"/>
                </a:lnTo>
                <a:lnTo>
                  <a:pt x="555" y="798"/>
                </a:lnTo>
                <a:lnTo>
                  <a:pt x="553" y="795"/>
                </a:lnTo>
                <a:lnTo>
                  <a:pt x="552" y="792"/>
                </a:lnTo>
                <a:lnTo>
                  <a:pt x="549" y="790"/>
                </a:lnTo>
                <a:lnTo>
                  <a:pt x="536" y="790"/>
                </a:lnTo>
                <a:lnTo>
                  <a:pt x="534" y="790"/>
                </a:lnTo>
                <a:lnTo>
                  <a:pt x="533" y="789"/>
                </a:lnTo>
                <a:lnTo>
                  <a:pt x="531" y="787"/>
                </a:lnTo>
                <a:lnTo>
                  <a:pt x="531" y="786"/>
                </a:lnTo>
                <a:lnTo>
                  <a:pt x="531" y="784"/>
                </a:lnTo>
                <a:lnTo>
                  <a:pt x="533" y="782"/>
                </a:lnTo>
                <a:lnTo>
                  <a:pt x="533" y="781"/>
                </a:lnTo>
                <a:lnTo>
                  <a:pt x="536" y="779"/>
                </a:lnTo>
                <a:lnTo>
                  <a:pt x="537" y="778"/>
                </a:lnTo>
                <a:lnTo>
                  <a:pt x="539" y="778"/>
                </a:lnTo>
                <a:lnTo>
                  <a:pt x="544" y="776"/>
                </a:lnTo>
                <a:lnTo>
                  <a:pt x="545" y="776"/>
                </a:lnTo>
                <a:lnTo>
                  <a:pt x="550" y="773"/>
                </a:lnTo>
                <a:lnTo>
                  <a:pt x="550" y="770"/>
                </a:lnTo>
                <a:lnTo>
                  <a:pt x="549" y="765"/>
                </a:lnTo>
                <a:lnTo>
                  <a:pt x="547" y="763"/>
                </a:lnTo>
                <a:lnTo>
                  <a:pt x="542" y="760"/>
                </a:lnTo>
                <a:lnTo>
                  <a:pt x="541" y="757"/>
                </a:lnTo>
                <a:lnTo>
                  <a:pt x="541" y="754"/>
                </a:lnTo>
                <a:lnTo>
                  <a:pt x="539" y="752"/>
                </a:lnTo>
                <a:lnTo>
                  <a:pt x="536" y="752"/>
                </a:lnTo>
                <a:lnTo>
                  <a:pt x="534" y="750"/>
                </a:lnTo>
                <a:lnTo>
                  <a:pt x="526" y="741"/>
                </a:lnTo>
                <a:lnTo>
                  <a:pt x="525" y="736"/>
                </a:lnTo>
                <a:lnTo>
                  <a:pt x="525" y="734"/>
                </a:lnTo>
                <a:lnTo>
                  <a:pt x="525" y="733"/>
                </a:lnTo>
                <a:lnTo>
                  <a:pt x="526" y="728"/>
                </a:lnTo>
                <a:lnTo>
                  <a:pt x="533" y="722"/>
                </a:lnTo>
                <a:lnTo>
                  <a:pt x="534" y="718"/>
                </a:lnTo>
                <a:lnTo>
                  <a:pt x="534" y="715"/>
                </a:lnTo>
                <a:lnTo>
                  <a:pt x="534" y="709"/>
                </a:lnTo>
                <a:lnTo>
                  <a:pt x="536" y="706"/>
                </a:lnTo>
                <a:lnTo>
                  <a:pt x="537" y="702"/>
                </a:lnTo>
                <a:lnTo>
                  <a:pt x="541" y="702"/>
                </a:lnTo>
                <a:lnTo>
                  <a:pt x="545" y="701"/>
                </a:lnTo>
                <a:lnTo>
                  <a:pt x="549" y="698"/>
                </a:lnTo>
                <a:lnTo>
                  <a:pt x="553" y="698"/>
                </a:lnTo>
                <a:lnTo>
                  <a:pt x="558" y="698"/>
                </a:lnTo>
                <a:lnTo>
                  <a:pt x="560" y="696"/>
                </a:lnTo>
                <a:lnTo>
                  <a:pt x="563" y="693"/>
                </a:lnTo>
                <a:lnTo>
                  <a:pt x="565" y="688"/>
                </a:lnTo>
                <a:lnTo>
                  <a:pt x="560" y="688"/>
                </a:lnTo>
                <a:lnTo>
                  <a:pt x="553" y="688"/>
                </a:lnTo>
                <a:lnTo>
                  <a:pt x="526" y="688"/>
                </a:lnTo>
                <a:lnTo>
                  <a:pt x="525" y="688"/>
                </a:lnTo>
                <a:lnTo>
                  <a:pt x="502" y="688"/>
                </a:lnTo>
                <a:lnTo>
                  <a:pt x="499" y="688"/>
                </a:lnTo>
                <a:lnTo>
                  <a:pt x="478" y="688"/>
                </a:lnTo>
                <a:lnTo>
                  <a:pt x="472" y="688"/>
                </a:lnTo>
                <a:lnTo>
                  <a:pt x="464" y="688"/>
                </a:lnTo>
                <a:lnTo>
                  <a:pt x="461" y="688"/>
                </a:lnTo>
                <a:lnTo>
                  <a:pt x="433" y="688"/>
                </a:lnTo>
                <a:lnTo>
                  <a:pt x="417" y="688"/>
                </a:lnTo>
                <a:lnTo>
                  <a:pt x="377" y="688"/>
                </a:lnTo>
                <a:lnTo>
                  <a:pt x="368" y="688"/>
                </a:lnTo>
                <a:lnTo>
                  <a:pt x="363" y="688"/>
                </a:lnTo>
                <a:lnTo>
                  <a:pt x="357" y="688"/>
                </a:lnTo>
                <a:lnTo>
                  <a:pt x="355" y="688"/>
                </a:lnTo>
                <a:lnTo>
                  <a:pt x="326" y="688"/>
                </a:lnTo>
                <a:lnTo>
                  <a:pt x="320" y="688"/>
                </a:lnTo>
                <a:lnTo>
                  <a:pt x="288" y="688"/>
                </a:lnTo>
                <a:lnTo>
                  <a:pt x="286" y="688"/>
                </a:lnTo>
                <a:lnTo>
                  <a:pt x="277" y="688"/>
                </a:lnTo>
                <a:lnTo>
                  <a:pt x="273" y="688"/>
                </a:lnTo>
                <a:lnTo>
                  <a:pt x="235" y="688"/>
                </a:lnTo>
                <a:lnTo>
                  <a:pt x="229" y="688"/>
                </a:lnTo>
                <a:lnTo>
                  <a:pt x="193" y="688"/>
                </a:lnTo>
                <a:lnTo>
                  <a:pt x="184" y="688"/>
                </a:lnTo>
                <a:lnTo>
                  <a:pt x="176" y="688"/>
                </a:lnTo>
                <a:lnTo>
                  <a:pt x="174" y="688"/>
                </a:lnTo>
                <a:lnTo>
                  <a:pt x="97" y="688"/>
                </a:lnTo>
                <a:lnTo>
                  <a:pt x="94" y="688"/>
                </a:lnTo>
                <a:lnTo>
                  <a:pt x="91" y="688"/>
                </a:lnTo>
                <a:lnTo>
                  <a:pt x="80" y="688"/>
                </a:lnTo>
                <a:lnTo>
                  <a:pt x="65" y="688"/>
                </a:lnTo>
                <a:lnTo>
                  <a:pt x="61" y="688"/>
                </a:lnTo>
                <a:lnTo>
                  <a:pt x="24" y="688"/>
                </a:lnTo>
                <a:lnTo>
                  <a:pt x="0" y="688"/>
                </a:lnTo>
                <a:lnTo>
                  <a:pt x="0" y="664"/>
                </a:lnTo>
                <a:lnTo>
                  <a:pt x="0" y="656"/>
                </a:lnTo>
                <a:lnTo>
                  <a:pt x="0" y="629"/>
                </a:lnTo>
                <a:lnTo>
                  <a:pt x="0" y="621"/>
                </a:lnTo>
                <a:lnTo>
                  <a:pt x="0" y="597"/>
                </a:lnTo>
                <a:lnTo>
                  <a:pt x="0" y="584"/>
                </a:lnTo>
                <a:lnTo>
                  <a:pt x="0" y="541"/>
                </a:lnTo>
                <a:lnTo>
                  <a:pt x="0" y="518"/>
                </a:lnTo>
                <a:lnTo>
                  <a:pt x="0" y="493"/>
                </a:lnTo>
                <a:lnTo>
                  <a:pt x="0" y="459"/>
                </a:lnTo>
                <a:lnTo>
                  <a:pt x="0" y="453"/>
                </a:lnTo>
                <a:lnTo>
                  <a:pt x="0" y="363"/>
                </a:lnTo>
                <a:lnTo>
                  <a:pt x="0" y="331"/>
                </a:lnTo>
                <a:lnTo>
                  <a:pt x="0" y="274"/>
                </a:lnTo>
                <a:lnTo>
                  <a:pt x="0" y="258"/>
                </a:lnTo>
                <a:lnTo>
                  <a:pt x="0" y="243"/>
                </a:lnTo>
                <a:lnTo>
                  <a:pt x="0" y="184"/>
                </a:lnTo>
                <a:lnTo>
                  <a:pt x="0" y="174"/>
                </a:lnTo>
                <a:lnTo>
                  <a:pt x="0" y="171"/>
                </a:lnTo>
                <a:lnTo>
                  <a:pt x="0" y="154"/>
                </a:lnTo>
                <a:lnTo>
                  <a:pt x="0" y="152"/>
                </a:lnTo>
                <a:lnTo>
                  <a:pt x="0" y="93"/>
                </a:lnTo>
                <a:lnTo>
                  <a:pt x="0" y="0"/>
                </a:lnTo>
                <a:lnTo>
                  <a:pt x="1" y="0"/>
                </a:lnTo>
                <a:lnTo>
                  <a:pt x="5" y="0"/>
                </a:lnTo>
                <a:lnTo>
                  <a:pt x="6" y="0"/>
                </a:lnTo>
                <a:lnTo>
                  <a:pt x="9" y="0"/>
                </a:lnTo>
                <a:lnTo>
                  <a:pt x="11" y="0"/>
                </a:lnTo>
                <a:lnTo>
                  <a:pt x="13" y="0"/>
                </a:lnTo>
                <a:lnTo>
                  <a:pt x="16" y="0"/>
                </a:lnTo>
                <a:lnTo>
                  <a:pt x="17" y="0"/>
                </a:lnTo>
                <a:lnTo>
                  <a:pt x="21" y="0"/>
                </a:lnTo>
                <a:lnTo>
                  <a:pt x="22" y="0"/>
                </a:lnTo>
                <a:lnTo>
                  <a:pt x="25" y="0"/>
                </a:lnTo>
                <a:lnTo>
                  <a:pt x="27" y="0"/>
                </a:lnTo>
                <a:lnTo>
                  <a:pt x="30" y="0"/>
                </a:lnTo>
                <a:lnTo>
                  <a:pt x="32" y="0"/>
                </a:lnTo>
                <a:lnTo>
                  <a:pt x="33" y="0"/>
                </a:lnTo>
                <a:lnTo>
                  <a:pt x="37" y="0"/>
                </a:lnTo>
                <a:lnTo>
                  <a:pt x="38" y="0"/>
                </a:lnTo>
                <a:lnTo>
                  <a:pt x="41" y="0"/>
                </a:lnTo>
                <a:lnTo>
                  <a:pt x="43" y="0"/>
                </a:lnTo>
                <a:lnTo>
                  <a:pt x="46" y="0"/>
                </a:lnTo>
                <a:lnTo>
                  <a:pt x="48" y="0"/>
                </a:lnTo>
                <a:lnTo>
                  <a:pt x="51" y="0"/>
                </a:lnTo>
                <a:lnTo>
                  <a:pt x="53" y="0"/>
                </a:lnTo>
                <a:lnTo>
                  <a:pt x="54" y="0"/>
                </a:lnTo>
                <a:lnTo>
                  <a:pt x="57" y="0"/>
                </a:lnTo>
                <a:lnTo>
                  <a:pt x="59" y="0"/>
                </a:lnTo>
                <a:lnTo>
                  <a:pt x="62" y="0"/>
                </a:lnTo>
                <a:lnTo>
                  <a:pt x="64" y="0"/>
                </a:lnTo>
                <a:lnTo>
                  <a:pt x="67" y="0"/>
                </a:lnTo>
                <a:lnTo>
                  <a:pt x="69" y="0"/>
                </a:lnTo>
                <a:lnTo>
                  <a:pt x="70" y="0"/>
                </a:lnTo>
                <a:lnTo>
                  <a:pt x="73" y="0"/>
                </a:lnTo>
                <a:lnTo>
                  <a:pt x="75" y="0"/>
                </a:lnTo>
                <a:lnTo>
                  <a:pt x="78" y="0"/>
                </a:lnTo>
                <a:lnTo>
                  <a:pt x="80" y="0"/>
                </a:lnTo>
                <a:lnTo>
                  <a:pt x="83" y="0"/>
                </a:lnTo>
                <a:lnTo>
                  <a:pt x="85" y="0"/>
                </a:lnTo>
                <a:lnTo>
                  <a:pt x="88" y="0"/>
                </a:lnTo>
                <a:lnTo>
                  <a:pt x="89" y="0"/>
                </a:lnTo>
                <a:lnTo>
                  <a:pt x="91" y="0"/>
                </a:lnTo>
                <a:lnTo>
                  <a:pt x="94" y="0"/>
                </a:lnTo>
                <a:lnTo>
                  <a:pt x="96" y="0"/>
                </a:lnTo>
                <a:lnTo>
                  <a:pt x="99" y="0"/>
                </a:lnTo>
                <a:lnTo>
                  <a:pt x="101" y="0"/>
                </a:lnTo>
                <a:lnTo>
                  <a:pt x="104" y="0"/>
                </a:lnTo>
                <a:lnTo>
                  <a:pt x="105" y="0"/>
                </a:lnTo>
                <a:lnTo>
                  <a:pt x="109" y="0"/>
                </a:lnTo>
                <a:lnTo>
                  <a:pt x="110" y="0"/>
                </a:lnTo>
                <a:lnTo>
                  <a:pt x="112" y="0"/>
                </a:lnTo>
                <a:lnTo>
                  <a:pt x="115" y="0"/>
                </a:lnTo>
                <a:lnTo>
                  <a:pt x="117" y="0"/>
                </a:lnTo>
                <a:lnTo>
                  <a:pt x="120" y="0"/>
                </a:lnTo>
                <a:lnTo>
                  <a:pt x="121" y="0"/>
                </a:lnTo>
                <a:lnTo>
                  <a:pt x="123" y="0"/>
                </a:lnTo>
                <a:lnTo>
                  <a:pt x="125" y="0"/>
                </a:lnTo>
                <a:lnTo>
                  <a:pt x="126" y="0"/>
                </a:lnTo>
                <a:lnTo>
                  <a:pt x="129" y="0"/>
                </a:lnTo>
                <a:lnTo>
                  <a:pt x="131" y="0"/>
                </a:lnTo>
                <a:lnTo>
                  <a:pt x="133" y="0"/>
                </a:lnTo>
                <a:lnTo>
                  <a:pt x="136" y="0"/>
                </a:lnTo>
                <a:lnTo>
                  <a:pt x="137" y="0"/>
                </a:lnTo>
                <a:lnTo>
                  <a:pt x="141" y="0"/>
                </a:lnTo>
                <a:lnTo>
                  <a:pt x="142" y="0"/>
                </a:lnTo>
                <a:lnTo>
                  <a:pt x="145" y="0"/>
                </a:lnTo>
                <a:lnTo>
                  <a:pt x="147" y="0"/>
                </a:lnTo>
                <a:lnTo>
                  <a:pt x="149" y="0"/>
                </a:lnTo>
                <a:lnTo>
                  <a:pt x="152" y="0"/>
                </a:lnTo>
                <a:lnTo>
                  <a:pt x="153" y="0"/>
                </a:lnTo>
                <a:lnTo>
                  <a:pt x="157" y="0"/>
                </a:lnTo>
                <a:lnTo>
                  <a:pt x="158" y="0"/>
                </a:lnTo>
                <a:lnTo>
                  <a:pt x="161" y="0"/>
                </a:lnTo>
                <a:lnTo>
                  <a:pt x="163" y="0"/>
                </a:lnTo>
                <a:lnTo>
                  <a:pt x="166" y="0"/>
                </a:lnTo>
                <a:lnTo>
                  <a:pt x="168" y="0"/>
                </a:lnTo>
                <a:lnTo>
                  <a:pt x="169" y="0"/>
                </a:lnTo>
                <a:lnTo>
                  <a:pt x="173" y="0"/>
                </a:lnTo>
                <a:lnTo>
                  <a:pt x="174" y="0"/>
                </a:lnTo>
                <a:lnTo>
                  <a:pt x="177" y="0"/>
                </a:lnTo>
                <a:lnTo>
                  <a:pt x="179" y="0"/>
                </a:lnTo>
                <a:lnTo>
                  <a:pt x="182" y="0"/>
                </a:lnTo>
                <a:lnTo>
                  <a:pt x="184" y="0"/>
                </a:lnTo>
                <a:lnTo>
                  <a:pt x="187" y="0"/>
                </a:lnTo>
                <a:lnTo>
                  <a:pt x="189" y="0"/>
                </a:lnTo>
                <a:lnTo>
                  <a:pt x="190" y="0"/>
                </a:lnTo>
                <a:lnTo>
                  <a:pt x="193" y="0"/>
                </a:lnTo>
                <a:lnTo>
                  <a:pt x="195" y="0"/>
                </a:lnTo>
                <a:lnTo>
                  <a:pt x="198" y="0"/>
                </a:lnTo>
                <a:lnTo>
                  <a:pt x="200" y="0"/>
                </a:lnTo>
                <a:lnTo>
                  <a:pt x="203" y="0"/>
                </a:lnTo>
                <a:lnTo>
                  <a:pt x="205" y="0"/>
                </a:lnTo>
                <a:lnTo>
                  <a:pt x="208" y="0"/>
                </a:lnTo>
                <a:lnTo>
                  <a:pt x="209" y="0"/>
                </a:lnTo>
                <a:lnTo>
                  <a:pt x="211" y="0"/>
                </a:lnTo>
                <a:lnTo>
                  <a:pt x="214" y="0"/>
                </a:lnTo>
                <a:lnTo>
                  <a:pt x="216" y="0"/>
                </a:lnTo>
                <a:lnTo>
                  <a:pt x="219" y="0"/>
                </a:lnTo>
                <a:lnTo>
                  <a:pt x="221" y="0"/>
                </a:lnTo>
                <a:lnTo>
                  <a:pt x="224" y="0"/>
                </a:lnTo>
                <a:lnTo>
                  <a:pt x="225" y="0"/>
                </a:lnTo>
                <a:lnTo>
                  <a:pt x="227" y="0"/>
                </a:lnTo>
                <a:lnTo>
                  <a:pt x="230" y="0"/>
                </a:lnTo>
                <a:lnTo>
                  <a:pt x="232" y="0"/>
                </a:lnTo>
                <a:lnTo>
                  <a:pt x="235" y="0"/>
                </a:lnTo>
                <a:lnTo>
                  <a:pt x="237" y="0"/>
                </a:lnTo>
                <a:lnTo>
                  <a:pt x="240" y="0"/>
                </a:lnTo>
                <a:lnTo>
                  <a:pt x="241" y="0"/>
                </a:lnTo>
                <a:lnTo>
                  <a:pt x="245" y="0"/>
                </a:lnTo>
                <a:lnTo>
                  <a:pt x="246" y="0"/>
                </a:lnTo>
                <a:lnTo>
                  <a:pt x="248" y="0"/>
                </a:lnTo>
                <a:lnTo>
                  <a:pt x="251" y="0"/>
                </a:lnTo>
                <a:lnTo>
                  <a:pt x="253" y="0"/>
                </a:lnTo>
                <a:lnTo>
                  <a:pt x="256" y="0"/>
                </a:lnTo>
                <a:lnTo>
                  <a:pt x="257" y="0"/>
                </a:lnTo>
                <a:lnTo>
                  <a:pt x="261" y="0"/>
                </a:lnTo>
                <a:lnTo>
                  <a:pt x="262" y="0"/>
                </a:lnTo>
                <a:lnTo>
                  <a:pt x="265" y="0"/>
                </a:lnTo>
                <a:lnTo>
                  <a:pt x="267" y="0"/>
                </a:lnTo>
                <a:lnTo>
                  <a:pt x="269" y="0"/>
                </a:lnTo>
                <a:lnTo>
                  <a:pt x="272" y="0"/>
                </a:lnTo>
                <a:lnTo>
                  <a:pt x="273" y="0"/>
                </a:lnTo>
                <a:lnTo>
                  <a:pt x="277" y="0"/>
                </a:lnTo>
                <a:lnTo>
                  <a:pt x="278" y="0"/>
                </a:lnTo>
                <a:lnTo>
                  <a:pt x="281" y="0"/>
                </a:lnTo>
                <a:lnTo>
                  <a:pt x="283" y="0"/>
                </a:lnTo>
                <a:lnTo>
                  <a:pt x="285" y="0"/>
                </a:lnTo>
                <a:lnTo>
                  <a:pt x="288" y="0"/>
                </a:lnTo>
                <a:lnTo>
                  <a:pt x="289" y="0"/>
                </a:lnTo>
                <a:lnTo>
                  <a:pt x="293" y="0"/>
                </a:lnTo>
                <a:lnTo>
                  <a:pt x="294" y="0"/>
                </a:lnTo>
                <a:lnTo>
                  <a:pt x="297" y="0"/>
                </a:lnTo>
                <a:lnTo>
                  <a:pt x="299" y="0"/>
                </a:lnTo>
                <a:lnTo>
                  <a:pt x="302" y="0"/>
                </a:lnTo>
                <a:lnTo>
                  <a:pt x="304" y="0"/>
                </a:lnTo>
                <a:lnTo>
                  <a:pt x="305" y="0"/>
                </a:lnTo>
                <a:lnTo>
                  <a:pt x="309" y="0"/>
                </a:lnTo>
                <a:lnTo>
                  <a:pt x="310" y="0"/>
                </a:lnTo>
                <a:lnTo>
                  <a:pt x="313" y="0"/>
                </a:lnTo>
                <a:lnTo>
                  <a:pt x="315" y="0"/>
                </a:lnTo>
                <a:lnTo>
                  <a:pt x="318" y="0"/>
                </a:lnTo>
                <a:lnTo>
                  <a:pt x="320" y="0"/>
                </a:lnTo>
                <a:lnTo>
                  <a:pt x="323" y="0"/>
                </a:lnTo>
                <a:lnTo>
                  <a:pt x="325" y="0"/>
                </a:lnTo>
                <a:lnTo>
                  <a:pt x="326" y="0"/>
                </a:lnTo>
                <a:lnTo>
                  <a:pt x="329" y="0"/>
                </a:lnTo>
                <a:lnTo>
                  <a:pt x="331" y="0"/>
                </a:lnTo>
                <a:lnTo>
                  <a:pt x="334" y="0"/>
                </a:lnTo>
                <a:lnTo>
                  <a:pt x="336" y="0"/>
                </a:lnTo>
                <a:lnTo>
                  <a:pt x="339" y="0"/>
                </a:lnTo>
                <a:lnTo>
                  <a:pt x="341" y="0"/>
                </a:lnTo>
                <a:lnTo>
                  <a:pt x="344" y="0"/>
                </a:lnTo>
                <a:lnTo>
                  <a:pt x="345" y="0"/>
                </a:lnTo>
                <a:lnTo>
                  <a:pt x="347" y="0"/>
                </a:lnTo>
                <a:lnTo>
                  <a:pt x="350" y="0"/>
                </a:lnTo>
                <a:lnTo>
                  <a:pt x="352" y="0"/>
                </a:lnTo>
                <a:lnTo>
                  <a:pt x="355" y="0"/>
                </a:lnTo>
                <a:lnTo>
                  <a:pt x="357" y="0"/>
                </a:lnTo>
                <a:lnTo>
                  <a:pt x="360" y="0"/>
                </a:lnTo>
                <a:lnTo>
                  <a:pt x="361" y="0"/>
                </a:lnTo>
                <a:lnTo>
                  <a:pt x="363" y="0"/>
                </a:lnTo>
                <a:lnTo>
                  <a:pt x="366" y="0"/>
                </a:lnTo>
                <a:lnTo>
                  <a:pt x="368" y="0"/>
                </a:lnTo>
                <a:lnTo>
                  <a:pt x="371" y="0"/>
                </a:lnTo>
                <a:lnTo>
                  <a:pt x="373" y="0"/>
                </a:lnTo>
                <a:lnTo>
                  <a:pt x="376" y="0"/>
                </a:lnTo>
                <a:lnTo>
                  <a:pt x="377" y="0"/>
                </a:lnTo>
                <a:lnTo>
                  <a:pt x="381" y="0"/>
                </a:lnTo>
                <a:lnTo>
                  <a:pt x="382" y="0"/>
                </a:lnTo>
                <a:lnTo>
                  <a:pt x="384" y="0"/>
                </a:lnTo>
                <a:lnTo>
                  <a:pt x="387" y="0"/>
                </a:lnTo>
                <a:lnTo>
                  <a:pt x="389" y="0"/>
                </a:lnTo>
                <a:lnTo>
                  <a:pt x="392" y="0"/>
                </a:lnTo>
                <a:lnTo>
                  <a:pt x="393" y="0"/>
                </a:lnTo>
                <a:lnTo>
                  <a:pt x="397" y="0"/>
                </a:lnTo>
                <a:lnTo>
                  <a:pt x="398" y="0"/>
                </a:lnTo>
                <a:lnTo>
                  <a:pt x="401" y="0"/>
                </a:lnTo>
                <a:lnTo>
                  <a:pt x="403" y="0"/>
                </a:lnTo>
                <a:lnTo>
                  <a:pt x="405" y="0"/>
                </a:lnTo>
                <a:lnTo>
                  <a:pt x="408" y="0"/>
                </a:lnTo>
                <a:lnTo>
                  <a:pt x="409" y="0"/>
                </a:lnTo>
                <a:lnTo>
                  <a:pt x="413" y="0"/>
                </a:lnTo>
                <a:lnTo>
                  <a:pt x="414" y="0"/>
                </a:lnTo>
                <a:lnTo>
                  <a:pt x="417" y="0"/>
                </a:lnTo>
                <a:lnTo>
                  <a:pt x="419" y="0"/>
                </a:lnTo>
                <a:lnTo>
                  <a:pt x="422" y="0"/>
                </a:lnTo>
                <a:lnTo>
                  <a:pt x="424" y="0"/>
                </a:lnTo>
                <a:lnTo>
                  <a:pt x="425" y="0"/>
                </a:lnTo>
                <a:lnTo>
                  <a:pt x="429" y="0"/>
                </a:lnTo>
                <a:lnTo>
                  <a:pt x="430" y="0"/>
                </a:lnTo>
                <a:lnTo>
                  <a:pt x="433" y="0"/>
                </a:lnTo>
                <a:lnTo>
                  <a:pt x="435" y="0"/>
                </a:lnTo>
                <a:lnTo>
                  <a:pt x="438" y="0"/>
                </a:lnTo>
                <a:lnTo>
                  <a:pt x="440" y="0"/>
                </a:lnTo>
                <a:lnTo>
                  <a:pt x="441" y="0"/>
                </a:lnTo>
                <a:lnTo>
                  <a:pt x="445" y="0"/>
                </a:lnTo>
                <a:lnTo>
                  <a:pt x="446" y="0"/>
                </a:lnTo>
                <a:lnTo>
                  <a:pt x="449" y="0"/>
                </a:lnTo>
                <a:lnTo>
                  <a:pt x="451" y="0"/>
                </a:lnTo>
                <a:lnTo>
                  <a:pt x="454" y="0"/>
                </a:lnTo>
                <a:lnTo>
                  <a:pt x="456" y="0"/>
                </a:lnTo>
                <a:lnTo>
                  <a:pt x="459" y="0"/>
                </a:lnTo>
                <a:lnTo>
                  <a:pt x="461" y="0"/>
                </a:lnTo>
                <a:lnTo>
                  <a:pt x="462" y="0"/>
                </a:lnTo>
                <a:lnTo>
                  <a:pt x="465" y="0"/>
                </a:lnTo>
                <a:lnTo>
                  <a:pt x="467" y="0"/>
                </a:lnTo>
                <a:lnTo>
                  <a:pt x="470" y="0"/>
                </a:lnTo>
                <a:lnTo>
                  <a:pt x="472" y="0"/>
                </a:lnTo>
                <a:lnTo>
                  <a:pt x="475" y="0"/>
                </a:lnTo>
                <a:lnTo>
                  <a:pt x="477" y="0"/>
                </a:lnTo>
                <a:lnTo>
                  <a:pt x="480" y="0"/>
                </a:lnTo>
                <a:lnTo>
                  <a:pt x="481" y="0"/>
                </a:lnTo>
                <a:lnTo>
                  <a:pt x="483" y="0"/>
                </a:lnTo>
                <a:lnTo>
                  <a:pt x="486" y="0"/>
                </a:lnTo>
                <a:lnTo>
                  <a:pt x="488" y="0"/>
                </a:lnTo>
                <a:lnTo>
                  <a:pt x="491" y="0"/>
                </a:lnTo>
                <a:lnTo>
                  <a:pt x="493" y="0"/>
                </a:lnTo>
                <a:lnTo>
                  <a:pt x="496" y="0"/>
                </a:lnTo>
                <a:lnTo>
                  <a:pt x="497" y="0"/>
                </a:lnTo>
                <a:lnTo>
                  <a:pt x="501" y="0"/>
                </a:lnTo>
                <a:lnTo>
                  <a:pt x="502" y="0"/>
                </a:lnTo>
                <a:lnTo>
                  <a:pt x="504" y="0"/>
                </a:lnTo>
                <a:lnTo>
                  <a:pt x="507" y="0"/>
                </a:lnTo>
                <a:lnTo>
                  <a:pt x="509" y="0"/>
                </a:lnTo>
                <a:lnTo>
                  <a:pt x="512" y="0"/>
                </a:lnTo>
                <a:lnTo>
                  <a:pt x="513" y="0"/>
                </a:lnTo>
                <a:lnTo>
                  <a:pt x="517" y="0"/>
                </a:lnTo>
                <a:lnTo>
                  <a:pt x="518" y="0"/>
                </a:lnTo>
                <a:lnTo>
                  <a:pt x="520" y="0"/>
                </a:lnTo>
                <a:lnTo>
                  <a:pt x="523" y="0"/>
                </a:lnTo>
                <a:lnTo>
                  <a:pt x="525" y="0"/>
                </a:lnTo>
                <a:lnTo>
                  <a:pt x="528" y="0"/>
                </a:lnTo>
                <a:lnTo>
                  <a:pt x="529" y="0"/>
                </a:lnTo>
                <a:lnTo>
                  <a:pt x="533" y="0"/>
                </a:lnTo>
                <a:lnTo>
                  <a:pt x="534" y="0"/>
                </a:lnTo>
                <a:lnTo>
                  <a:pt x="537" y="0"/>
                </a:lnTo>
                <a:lnTo>
                  <a:pt x="539" y="0"/>
                </a:lnTo>
                <a:lnTo>
                  <a:pt x="541" y="0"/>
                </a:lnTo>
                <a:lnTo>
                  <a:pt x="544" y="0"/>
                </a:lnTo>
                <a:lnTo>
                  <a:pt x="545" y="0"/>
                </a:lnTo>
                <a:lnTo>
                  <a:pt x="549" y="0"/>
                </a:lnTo>
                <a:lnTo>
                  <a:pt x="550" y="0"/>
                </a:lnTo>
                <a:lnTo>
                  <a:pt x="553" y="0"/>
                </a:lnTo>
                <a:lnTo>
                  <a:pt x="555" y="0"/>
                </a:lnTo>
                <a:lnTo>
                  <a:pt x="557" y="0"/>
                </a:lnTo>
                <a:lnTo>
                  <a:pt x="558" y="0"/>
                </a:lnTo>
                <a:lnTo>
                  <a:pt x="560" y="0"/>
                </a:lnTo>
                <a:lnTo>
                  <a:pt x="561" y="0"/>
                </a:lnTo>
                <a:lnTo>
                  <a:pt x="565" y="0"/>
                </a:lnTo>
                <a:lnTo>
                  <a:pt x="566" y="0"/>
                </a:lnTo>
                <a:lnTo>
                  <a:pt x="569" y="0"/>
                </a:lnTo>
                <a:lnTo>
                  <a:pt x="571" y="0"/>
                </a:lnTo>
                <a:lnTo>
                  <a:pt x="573" y="0"/>
                </a:lnTo>
                <a:lnTo>
                  <a:pt x="574" y="0"/>
                </a:lnTo>
                <a:lnTo>
                  <a:pt x="576" y="0"/>
                </a:lnTo>
                <a:lnTo>
                  <a:pt x="577" y="0"/>
                </a:lnTo>
                <a:lnTo>
                  <a:pt x="581" y="0"/>
                </a:lnTo>
                <a:lnTo>
                  <a:pt x="582" y="0"/>
                </a:lnTo>
                <a:lnTo>
                  <a:pt x="585" y="0"/>
                </a:lnTo>
                <a:lnTo>
                  <a:pt x="587" y="0"/>
                </a:lnTo>
                <a:lnTo>
                  <a:pt x="590" y="0"/>
                </a:lnTo>
                <a:lnTo>
                  <a:pt x="592" y="0"/>
                </a:lnTo>
                <a:lnTo>
                  <a:pt x="595" y="0"/>
                </a:lnTo>
                <a:lnTo>
                  <a:pt x="597" y="0"/>
                </a:lnTo>
                <a:lnTo>
                  <a:pt x="598" y="0"/>
                </a:lnTo>
                <a:lnTo>
                  <a:pt x="600" y="0"/>
                </a:lnTo>
                <a:lnTo>
                  <a:pt x="601" y="0"/>
                </a:lnTo>
                <a:lnTo>
                  <a:pt x="603" y="0"/>
                </a:lnTo>
                <a:lnTo>
                  <a:pt x="606" y="0"/>
                </a:lnTo>
                <a:lnTo>
                  <a:pt x="608" y="0"/>
                </a:lnTo>
                <a:lnTo>
                  <a:pt x="611" y="0"/>
                </a:lnTo>
                <a:lnTo>
                  <a:pt x="613" y="0"/>
                </a:lnTo>
                <a:lnTo>
                  <a:pt x="616" y="0"/>
                </a:lnTo>
                <a:lnTo>
                  <a:pt x="617" y="0"/>
                </a:lnTo>
                <a:lnTo>
                  <a:pt x="619" y="0"/>
                </a:lnTo>
                <a:lnTo>
                  <a:pt x="622" y="0"/>
                </a:lnTo>
                <a:lnTo>
                  <a:pt x="624" y="0"/>
                </a:lnTo>
                <a:lnTo>
                  <a:pt x="627" y="0"/>
                </a:lnTo>
                <a:lnTo>
                  <a:pt x="629" y="0"/>
                </a:lnTo>
                <a:lnTo>
                  <a:pt x="632" y="0"/>
                </a:lnTo>
                <a:lnTo>
                  <a:pt x="633" y="0"/>
                </a:lnTo>
                <a:lnTo>
                  <a:pt x="637" y="0"/>
                </a:lnTo>
                <a:lnTo>
                  <a:pt x="638" y="0"/>
                </a:lnTo>
                <a:lnTo>
                  <a:pt x="640" y="0"/>
                </a:lnTo>
                <a:lnTo>
                  <a:pt x="643" y="0"/>
                </a:lnTo>
                <a:lnTo>
                  <a:pt x="645" y="0"/>
                </a:lnTo>
                <a:lnTo>
                  <a:pt x="648" y="0"/>
                </a:lnTo>
                <a:lnTo>
                  <a:pt x="649" y="0"/>
                </a:lnTo>
                <a:lnTo>
                  <a:pt x="653" y="0"/>
                </a:lnTo>
                <a:lnTo>
                  <a:pt x="654" y="0"/>
                </a:lnTo>
                <a:lnTo>
                  <a:pt x="656" y="0"/>
                </a:lnTo>
                <a:lnTo>
                  <a:pt x="659" y="0"/>
                </a:lnTo>
                <a:lnTo>
                  <a:pt x="661" y="0"/>
                </a:lnTo>
                <a:lnTo>
                  <a:pt x="664" y="0"/>
                </a:lnTo>
                <a:lnTo>
                  <a:pt x="665" y="0"/>
                </a:lnTo>
                <a:lnTo>
                  <a:pt x="669" y="0"/>
                </a:lnTo>
                <a:lnTo>
                  <a:pt x="670" y="0"/>
                </a:lnTo>
                <a:lnTo>
                  <a:pt x="673" y="0"/>
                </a:lnTo>
                <a:lnTo>
                  <a:pt x="675" y="0"/>
                </a:lnTo>
                <a:lnTo>
                  <a:pt x="677" y="0"/>
                </a:lnTo>
                <a:lnTo>
                  <a:pt x="680" y="0"/>
                </a:lnTo>
                <a:lnTo>
                  <a:pt x="681" y="0"/>
                </a:lnTo>
                <a:lnTo>
                  <a:pt x="685" y="0"/>
                </a:lnTo>
                <a:lnTo>
                  <a:pt x="686" y="0"/>
                </a:lnTo>
                <a:lnTo>
                  <a:pt x="689" y="0"/>
                </a:lnTo>
                <a:lnTo>
                  <a:pt x="691" y="0"/>
                </a:lnTo>
                <a:lnTo>
                  <a:pt x="694" y="0"/>
                </a:lnTo>
                <a:lnTo>
                  <a:pt x="696" y="0"/>
                </a:lnTo>
                <a:lnTo>
                  <a:pt x="697" y="0"/>
                </a:lnTo>
                <a:lnTo>
                  <a:pt x="701" y="0"/>
                </a:lnTo>
                <a:lnTo>
                  <a:pt x="702" y="0"/>
                </a:lnTo>
                <a:lnTo>
                  <a:pt x="705" y="0"/>
                </a:lnTo>
                <a:lnTo>
                  <a:pt x="707" y="0"/>
                </a:lnTo>
                <a:lnTo>
                  <a:pt x="710" y="0"/>
                </a:lnTo>
                <a:lnTo>
                  <a:pt x="712" y="0"/>
                </a:lnTo>
                <a:lnTo>
                  <a:pt x="715" y="0"/>
                </a:lnTo>
                <a:lnTo>
                  <a:pt x="717" y="0"/>
                </a:lnTo>
                <a:lnTo>
                  <a:pt x="718" y="0"/>
                </a:lnTo>
                <a:lnTo>
                  <a:pt x="721" y="0"/>
                </a:lnTo>
                <a:lnTo>
                  <a:pt x="723" y="0"/>
                </a:lnTo>
                <a:lnTo>
                  <a:pt x="726" y="0"/>
                </a:lnTo>
                <a:lnTo>
                  <a:pt x="728" y="0"/>
                </a:lnTo>
                <a:lnTo>
                  <a:pt x="731" y="0"/>
                </a:lnTo>
                <a:lnTo>
                  <a:pt x="733" y="0"/>
                </a:lnTo>
                <a:lnTo>
                  <a:pt x="734" y="0"/>
                </a:lnTo>
                <a:lnTo>
                  <a:pt x="737" y="0"/>
                </a:lnTo>
                <a:lnTo>
                  <a:pt x="739" y="0"/>
                </a:lnTo>
                <a:lnTo>
                  <a:pt x="742" y="0"/>
                </a:lnTo>
                <a:lnTo>
                  <a:pt x="744" y="0"/>
                </a:lnTo>
                <a:lnTo>
                  <a:pt x="747" y="0"/>
                </a:lnTo>
                <a:lnTo>
                  <a:pt x="749" y="0"/>
                </a:lnTo>
                <a:lnTo>
                  <a:pt x="752" y="0"/>
                </a:lnTo>
                <a:lnTo>
                  <a:pt x="753" y="0"/>
                </a:lnTo>
                <a:lnTo>
                  <a:pt x="755" y="0"/>
                </a:lnTo>
                <a:lnTo>
                  <a:pt x="758" y="0"/>
                </a:lnTo>
                <a:lnTo>
                  <a:pt x="760" y="0"/>
                </a:lnTo>
                <a:lnTo>
                  <a:pt x="763" y="0"/>
                </a:lnTo>
                <a:lnTo>
                  <a:pt x="765" y="0"/>
                </a:lnTo>
                <a:lnTo>
                  <a:pt x="768" y="0"/>
                </a:lnTo>
                <a:lnTo>
                  <a:pt x="769" y="0"/>
                </a:lnTo>
                <a:lnTo>
                  <a:pt x="773" y="0"/>
                </a:lnTo>
                <a:lnTo>
                  <a:pt x="774" y="0"/>
                </a:lnTo>
                <a:lnTo>
                  <a:pt x="776" y="0"/>
                </a:lnTo>
                <a:lnTo>
                  <a:pt x="779" y="0"/>
                </a:lnTo>
                <a:lnTo>
                  <a:pt x="781" y="0"/>
                </a:lnTo>
                <a:lnTo>
                  <a:pt x="784" y="0"/>
                </a:lnTo>
                <a:lnTo>
                  <a:pt x="785" y="0"/>
                </a:lnTo>
                <a:lnTo>
                  <a:pt x="789" y="0"/>
                </a:lnTo>
                <a:lnTo>
                  <a:pt x="790" y="0"/>
                </a:lnTo>
                <a:lnTo>
                  <a:pt x="793" y="0"/>
                </a:lnTo>
                <a:lnTo>
                  <a:pt x="795" y="0"/>
                </a:lnTo>
                <a:lnTo>
                  <a:pt x="797" y="0"/>
                </a:lnTo>
                <a:lnTo>
                  <a:pt x="800" y="0"/>
                </a:lnTo>
                <a:lnTo>
                  <a:pt x="801" y="0"/>
                </a:lnTo>
                <a:lnTo>
                  <a:pt x="805" y="0"/>
                </a:lnTo>
                <a:lnTo>
                  <a:pt x="806" y="0"/>
                </a:lnTo>
                <a:lnTo>
                  <a:pt x="809" y="0"/>
                </a:lnTo>
                <a:lnTo>
                  <a:pt x="811" y="0"/>
                </a:lnTo>
                <a:lnTo>
                  <a:pt x="813" y="0"/>
                </a:lnTo>
                <a:lnTo>
                  <a:pt x="816" y="0"/>
                </a:lnTo>
                <a:lnTo>
                  <a:pt x="817" y="0"/>
                </a:lnTo>
                <a:close/>
              </a:path>
            </a:pathLst>
          </a:custGeom>
          <a:solidFill>
            <a:srgbClr val="BE5FD9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74" name="Freeform 26"/>
          <p:cNvSpPr>
            <a:spLocks/>
          </p:cNvSpPr>
          <p:nvPr/>
        </p:nvSpPr>
        <p:spPr bwMode="auto">
          <a:xfrm>
            <a:off x="3094038" y="3000375"/>
            <a:ext cx="1181100" cy="946150"/>
          </a:xfrm>
          <a:custGeom>
            <a:avLst/>
            <a:gdLst/>
            <a:ahLst/>
            <a:cxnLst>
              <a:cxn ang="0">
                <a:pos x="600" y="182"/>
              </a:cxn>
              <a:cxn ang="0">
                <a:pos x="600" y="217"/>
              </a:cxn>
              <a:cxn ang="0">
                <a:pos x="600" y="265"/>
              </a:cxn>
              <a:cxn ang="0">
                <a:pos x="683" y="267"/>
              </a:cxn>
              <a:cxn ang="0">
                <a:pos x="744" y="307"/>
              </a:cxn>
              <a:cxn ang="0">
                <a:pos x="744" y="345"/>
              </a:cxn>
              <a:cxn ang="0">
                <a:pos x="744" y="379"/>
              </a:cxn>
              <a:cxn ang="0">
                <a:pos x="718" y="430"/>
              </a:cxn>
              <a:cxn ang="0">
                <a:pos x="673" y="464"/>
              </a:cxn>
              <a:cxn ang="0">
                <a:pos x="645" y="480"/>
              </a:cxn>
              <a:cxn ang="0">
                <a:pos x="621" y="492"/>
              </a:cxn>
              <a:cxn ang="0">
                <a:pos x="595" y="515"/>
              </a:cxn>
              <a:cxn ang="0">
                <a:pos x="573" y="536"/>
              </a:cxn>
              <a:cxn ang="0">
                <a:pos x="549" y="537"/>
              </a:cxn>
              <a:cxn ang="0">
                <a:pos x="534" y="540"/>
              </a:cxn>
              <a:cxn ang="0">
                <a:pos x="513" y="537"/>
              </a:cxn>
              <a:cxn ang="0">
                <a:pos x="502" y="540"/>
              </a:cxn>
              <a:cxn ang="0">
                <a:pos x="505" y="523"/>
              </a:cxn>
              <a:cxn ang="0">
                <a:pos x="491" y="524"/>
              </a:cxn>
              <a:cxn ang="0">
                <a:pos x="475" y="526"/>
              </a:cxn>
              <a:cxn ang="0">
                <a:pos x="453" y="521"/>
              </a:cxn>
              <a:cxn ang="0">
                <a:pos x="427" y="528"/>
              </a:cxn>
              <a:cxn ang="0">
                <a:pos x="413" y="544"/>
              </a:cxn>
              <a:cxn ang="0">
                <a:pos x="390" y="553"/>
              </a:cxn>
              <a:cxn ang="0">
                <a:pos x="368" y="561"/>
              </a:cxn>
              <a:cxn ang="0">
                <a:pos x="347" y="572"/>
              </a:cxn>
              <a:cxn ang="0">
                <a:pos x="339" y="596"/>
              </a:cxn>
              <a:cxn ang="0">
                <a:pos x="280" y="596"/>
              </a:cxn>
              <a:cxn ang="0">
                <a:pos x="189" y="596"/>
              </a:cxn>
              <a:cxn ang="0">
                <a:pos x="97" y="584"/>
              </a:cxn>
              <a:cxn ang="0">
                <a:pos x="81" y="529"/>
              </a:cxn>
              <a:cxn ang="0">
                <a:pos x="45" y="566"/>
              </a:cxn>
              <a:cxn ang="0">
                <a:pos x="6" y="553"/>
              </a:cxn>
              <a:cxn ang="0">
                <a:pos x="8" y="307"/>
              </a:cxn>
              <a:cxn ang="0">
                <a:pos x="27" y="288"/>
              </a:cxn>
              <a:cxn ang="0">
                <a:pos x="41" y="268"/>
              </a:cxn>
              <a:cxn ang="0">
                <a:pos x="67" y="256"/>
              </a:cxn>
              <a:cxn ang="0">
                <a:pos x="65" y="240"/>
              </a:cxn>
              <a:cxn ang="0">
                <a:pos x="89" y="228"/>
              </a:cxn>
              <a:cxn ang="0">
                <a:pos x="105" y="216"/>
              </a:cxn>
              <a:cxn ang="0">
                <a:pos x="128" y="209"/>
              </a:cxn>
              <a:cxn ang="0">
                <a:pos x="152" y="201"/>
              </a:cxn>
              <a:cxn ang="0">
                <a:pos x="184" y="198"/>
              </a:cxn>
              <a:cxn ang="0">
                <a:pos x="203" y="201"/>
              </a:cxn>
              <a:cxn ang="0">
                <a:pos x="230" y="193"/>
              </a:cxn>
              <a:cxn ang="0">
                <a:pos x="254" y="196"/>
              </a:cxn>
              <a:cxn ang="0">
                <a:pos x="275" y="190"/>
              </a:cxn>
              <a:cxn ang="0">
                <a:pos x="297" y="182"/>
              </a:cxn>
              <a:cxn ang="0">
                <a:pos x="318" y="172"/>
              </a:cxn>
              <a:cxn ang="0">
                <a:pos x="317" y="155"/>
              </a:cxn>
              <a:cxn ang="0">
                <a:pos x="313" y="140"/>
              </a:cxn>
              <a:cxn ang="0">
                <a:pos x="320" y="108"/>
              </a:cxn>
              <a:cxn ang="0">
                <a:pos x="328" y="83"/>
              </a:cxn>
              <a:cxn ang="0">
                <a:pos x="337" y="67"/>
              </a:cxn>
              <a:cxn ang="0">
                <a:pos x="341" y="43"/>
              </a:cxn>
              <a:cxn ang="0">
                <a:pos x="373" y="36"/>
              </a:cxn>
              <a:cxn ang="0">
                <a:pos x="422" y="36"/>
              </a:cxn>
              <a:cxn ang="0">
                <a:pos x="435" y="20"/>
              </a:cxn>
              <a:cxn ang="0">
                <a:pos x="448" y="22"/>
              </a:cxn>
              <a:cxn ang="0">
                <a:pos x="481" y="99"/>
              </a:cxn>
              <a:cxn ang="0">
                <a:pos x="545" y="99"/>
              </a:cxn>
            </a:cxnLst>
            <a:rect l="0" t="0" r="r" b="b"/>
            <a:pathLst>
              <a:path w="744" h="596">
                <a:moveTo>
                  <a:pt x="568" y="99"/>
                </a:moveTo>
                <a:lnTo>
                  <a:pt x="568" y="102"/>
                </a:lnTo>
                <a:lnTo>
                  <a:pt x="568" y="105"/>
                </a:lnTo>
                <a:lnTo>
                  <a:pt x="568" y="112"/>
                </a:lnTo>
                <a:lnTo>
                  <a:pt x="568" y="116"/>
                </a:lnTo>
                <a:lnTo>
                  <a:pt x="568" y="126"/>
                </a:lnTo>
                <a:lnTo>
                  <a:pt x="568" y="131"/>
                </a:lnTo>
                <a:lnTo>
                  <a:pt x="568" y="139"/>
                </a:lnTo>
                <a:lnTo>
                  <a:pt x="566" y="140"/>
                </a:lnTo>
                <a:lnTo>
                  <a:pt x="566" y="145"/>
                </a:lnTo>
                <a:lnTo>
                  <a:pt x="568" y="164"/>
                </a:lnTo>
                <a:lnTo>
                  <a:pt x="568" y="169"/>
                </a:lnTo>
                <a:lnTo>
                  <a:pt x="568" y="174"/>
                </a:lnTo>
                <a:lnTo>
                  <a:pt x="568" y="182"/>
                </a:lnTo>
                <a:lnTo>
                  <a:pt x="571" y="182"/>
                </a:lnTo>
                <a:lnTo>
                  <a:pt x="573" y="182"/>
                </a:lnTo>
                <a:lnTo>
                  <a:pt x="576" y="182"/>
                </a:lnTo>
                <a:lnTo>
                  <a:pt x="590" y="182"/>
                </a:lnTo>
                <a:lnTo>
                  <a:pt x="593" y="182"/>
                </a:lnTo>
                <a:lnTo>
                  <a:pt x="595" y="182"/>
                </a:lnTo>
                <a:lnTo>
                  <a:pt x="600" y="182"/>
                </a:lnTo>
                <a:lnTo>
                  <a:pt x="600" y="184"/>
                </a:lnTo>
                <a:lnTo>
                  <a:pt x="600" y="185"/>
                </a:lnTo>
                <a:lnTo>
                  <a:pt x="600" y="187"/>
                </a:lnTo>
                <a:lnTo>
                  <a:pt x="600" y="188"/>
                </a:lnTo>
                <a:lnTo>
                  <a:pt x="600" y="190"/>
                </a:lnTo>
                <a:lnTo>
                  <a:pt x="600" y="192"/>
                </a:lnTo>
                <a:lnTo>
                  <a:pt x="600" y="193"/>
                </a:lnTo>
                <a:lnTo>
                  <a:pt x="600" y="195"/>
                </a:lnTo>
                <a:lnTo>
                  <a:pt x="600" y="196"/>
                </a:lnTo>
                <a:lnTo>
                  <a:pt x="600" y="198"/>
                </a:lnTo>
                <a:lnTo>
                  <a:pt x="600" y="200"/>
                </a:lnTo>
                <a:lnTo>
                  <a:pt x="600" y="201"/>
                </a:lnTo>
                <a:lnTo>
                  <a:pt x="600" y="203"/>
                </a:lnTo>
                <a:lnTo>
                  <a:pt x="600" y="204"/>
                </a:lnTo>
                <a:lnTo>
                  <a:pt x="600" y="206"/>
                </a:lnTo>
                <a:lnTo>
                  <a:pt x="600" y="208"/>
                </a:lnTo>
                <a:lnTo>
                  <a:pt x="600" y="209"/>
                </a:lnTo>
                <a:lnTo>
                  <a:pt x="600" y="211"/>
                </a:lnTo>
                <a:lnTo>
                  <a:pt x="600" y="212"/>
                </a:lnTo>
                <a:lnTo>
                  <a:pt x="600" y="214"/>
                </a:lnTo>
                <a:lnTo>
                  <a:pt x="600" y="217"/>
                </a:lnTo>
                <a:lnTo>
                  <a:pt x="600" y="219"/>
                </a:lnTo>
                <a:lnTo>
                  <a:pt x="600" y="220"/>
                </a:lnTo>
                <a:lnTo>
                  <a:pt x="600" y="222"/>
                </a:lnTo>
                <a:lnTo>
                  <a:pt x="600" y="224"/>
                </a:lnTo>
                <a:lnTo>
                  <a:pt x="600" y="225"/>
                </a:lnTo>
                <a:lnTo>
                  <a:pt x="600" y="227"/>
                </a:lnTo>
                <a:lnTo>
                  <a:pt x="600" y="228"/>
                </a:lnTo>
                <a:lnTo>
                  <a:pt x="600" y="230"/>
                </a:lnTo>
                <a:lnTo>
                  <a:pt x="600" y="232"/>
                </a:lnTo>
                <a:lnTo>
                  <a:pt x="600" y="233"/>
                </a:lnTo>
                <a:lnTo>
                  <a:pt x="600" y="235"/>
                </a:lnTo>
                <a:lnTo>
                  <a:pt x="600" y="236"/>
                </a:lnTo>
                <a:lnTo>
                  <a:pt x="600" y="238"/>
                </a:lnTo>
                <a:lnTo>
                  <a:pt x="600" y="240"/>
                </a:lnTo>
                <a:lnTo>
                  <a:pt x="600" y="241"/>
                </a:lnTo>
                <a:lnTo>
                  <a:pt x="600" y="248"/>
                </a:lnTo>
                <a:lnTo>
                  <a:pt x="600" y="252"/>
                </a:lnTo>
                <a:lnTo>
                  <a:pt x="600" y="259"/>
                </a:lnTo>
                <a:lnTo>
                  <a:pt x="600" y="262"/>
                </a:lnTo>
                <a:lnTo>
                  <a:pt x="600" y="264"/>
                </a:lnTo>
                <a:lnTo>
                  <a:pt x="600" y="265"/>
                </a:lnTo>
                <a:lnTo>
                  <a:pt x="600" y="267"/>
                </a:lnTo>
                <a:lnTo>
                  <a:pt x="605" y="267"/>
                </a:lnTo>
                <a:lnTo>
                  <a:pt x="609" y="267"/>
                </a:lnTo>
                <a:lnTo>
                  <a:pt x="611" y="267"/>
                </a:lnTo>
                <a:lnTo>
                  <a:pt x="625" y="267"/>
                </a:lnTo>
                <a:lnTo>
                  <a:pt x="632" y="267"/>
                </a:lnTo>
                <a:lnTo>
                  <a:pt x="637" y="267"/>
                </a:lnTo>
                <a:lnTo>
                  <a:pt x="641" y="267"/>
                </a:lnTo>
                <a:lnTo>
                  <a:pt x="645" y="267"/>
                </a:lnTo>
                <a:lnTo>
                  <a:pt x="649" y="267"/>
                </a:lnTo>
                <a:lnTo>
                  <a:pt x="653" y="267"/>
                </a:lnTo>
                <a:lnTo>
                  <a:pt x="654" y="267"/>
                </a:lnTo>
                <a:lnTo>
                  <a:pt x="657" y="267"/>
                </a:lnTo>
                <a:lnTo>
                  <a:pt x="661" y="267"/>
                </a:lnTo>
                <a:lnTo>
                  <a:pt x="664" y="267"/>
                </a:lnTo>
                <a:lnTo>
                  <a:pt x="669" y="267"/>
                </a:lnTo>
                <a:lnTo>
                  <a:pt x="672" y="267"/>
                </a:lnTo>
                <a:lnTo>
                  <a:pt x="673" y="267"/>
                </a:lnTo>
                <a:lnTo>
                  <a:pt x="677" y="267"/>
                </a:lnTo>
                <a:lnTo>
                  <a:pt x="681" y="267"/>
                </a:lnTo>
                <a:lnTo>
                  <a:pt x="683" y="267"/>
                </a:lnTo>
                <a:lnTo>
                  <a:pt x="699" y="267"/>
                </a:lnTo>
                <a:lnTo>
                  <a:pt x="710" y="267"/>
                </a:lnTo>
                <a:lnTo>
                  <a:pt x="723" y="267"/>
                </a:lnTo>
                <a:lnTo>
                  <a:pt x="733" y="267"/>
                </a:lnTo>
                <a:lnTo>
                  <a:pt x="737" y="267"/>
                </a:lnTo>
                <a:lnTo>
                  <a:pt x="741" y="267"/>
                </a:lnTo>
                <a:lnTo>
                  <a:pt x="741" y="268"/>
                </a:lnTo>
                <a:lnTo>
                  <a:pt x="741" y="273"/>
                </a:lnTo>
                <a:lnTo>
                  <a:pt x="741" y="281"/>
                </a:lnTo>
                <a:lnTo>
                  <a:pt x="739" y="284"/>
                </a:lnTo>
                <a:lnTo>
                  <a:pt x="739" y="289"/>
                </a:lnTo>
                <a:lnTo>
                  <a:pt x="739" y="292"/>
                </a:lnTo>
                <a:lnTo>
                  <a:pt x="741" y="296"/>
                </a:lnTo>
                <a:lnTo>
                  <a:pt x="744" y="296"/>
                </a:lnTo>
                <a:lnTo>
                  <a:pt x="744" y="297"/>
                </a:lnTo>
                <a:lnTo>
                  <a:pt x="744" y="299"/>
                </a:lnTo>
                <a:lnTo>
                  <a:pt x="744" y="300"/>
                </a:lnTo>
                <a:lnTo>
                  <a:pt x="744" y="302"/>
                </a:lnTo>
                <a:lnTo>
                  <a:pt x="744" y="304"/>
                </a:lnTo>
                <a:lnTo>
                  <a:pt x="744" y="305"/>
                </a:lnTo>
                <a:lnTo>
                  <a:pt x="744" y="307"/>
                </a:lnTo>
                <a:lnTo>
                  <a:pt x="744" y="308"/>
                </a:lnTo>
                <a:lnTo>
                  <a:pt x="744" y="310"/>
                </a:lnTo>
                <a:lnTo>
                  <a:pt x="744" y="313"/>
                </a:lnTo>
                <a:lnTo>
                  <a:pt x="744" y="315"/>
                </a:lnTo>
                <a:lnTo>
                  <a:pt x="744" y="316"/>
                </a:lnTo>
                <a:lnTo>
                  <a:pt x="744" y="318"/>
                </a:lnTo>
                <a:lnTo>
                  <a:pt x="744" y="321"/>
                </a:lnTo>
                <a:lnTo>
                  <a:pt x="744" y="323"/>
                </a:lnTo>
                <a:lnTo>
                  <a:pt x="744" y="324"/>
                </a:lnTo>
                <a:lnTo>
                  <a:pt x="744" y="326"/>
                </a:lnTo>
                <a:lnTo>
                  <a:pt x="744" y="328"/>
                </a:lnTo>
                <a:lnTo>
                  <a:pt x="744" y="329"/>
                </a:lnTo>
                <a:lnTo>
                  <a:pt x="744" y="331"/>
                </a:lnTo>
                <a:lnTo>
                  <a:pt x="744" y="332"/>
                </a:lnTo>
                <a:lnTo>
                  <a:pt x="744" y="336"/>
                </a:lnTo>
                <a:lnTo>
                  <a:pt x="744" y="337"/>
                </a:lnTo>
                <a:lnTo>
                  <a:pt x="744" y="339"/>
                </a:lnTo>
                <a:lnTo>
                  <a:pt x="744" y="340"/>
                </a:lnTo>
                <a:lnTo>
                  <a:pt x="744" y="342"/>
                </a:lnTo>
                <a:lnTo>
                  <a:pt x="744" y="344"/>
                </a:lnTo>
                <a:lnTo>
                  <a:pt x="744" y="345"/>
                </a:lnTo>
                <a:lnTo>
                  <a:pt x="744" y="347"/>
                </a:lnTo>
                <a:lnTo>
                  <a:pt x="744" y="348"/>
                </a:lnTo>
                <a:lnTo>
                  <a:pt x="744" y="350"/>
                </a:lnTo>
                <a:lnTo>
                  <a:pt x="744" y="352"/>
                </a:lnTo>
                <a:lnTo>
                  <a:pt x="744" y="353"/>
                </a:lnTo>
                <a:lnTo>
                  <a:pt x="744" y="355"/>
                </a:lnTo>
                <a:lnTo>
                  <a:pt x="744" y="356"/>
                </a:lnTo>
                <a:lnTo>
                  <a:pt x="744" y="358"/>
                </a:lnTo>
                <a:lnTo>
                  <a:pt x="744" y="360"/>
                </a:lnTo>
                <a:lnTo>
                  <a:pt x="744" y="361"/>
                </a:lnTo>
                <a:lnTo>
                  <a:pt x="744" y="363"/>
                </a:lnTo>
                <a:lnTo>
                  <a:pt x="744" y="364"/>
                </a:lnTo>
                <a:lnTo>
                  <a:pt x="744" y="366"/>
                </a:lnTo>
                <a:lnTo>
                  <a:pt x="744" y="368"/>
                </a:lnTo>
                <a:lnTo>
                  <a:pt x="744" y="369"/>
                </a:lnTo>
                <a:lnTo>
                  <a:pt x="744" y="371"/>
                </a:lnTo>
                <a:lnTo>
                  <a:pt x="744" y="372"/>
                </a:lnTo>
                <a:lnTo>
                  <a:pt x="744" y="374"/>
                </a:lnTo>
                <a:lnTo>
                  <a:pt x="744" y="376"/>
                </a:lnTo>
                <a:lnTo>
                  <a:pt x="744" y="377"/>
                </a:lnTo>
                <a:lnTo>
                  <a:pt x="744" y="379"/>
                </a:lnTo>
                <a:lnTo>
                  <a:pt x="744" y="384"/>
                </a:lnTo>
                <a:lnTo>
                  <a:pt x="744" y="387"/>
                </a:lnTo>
                <a:lnTo>
                  <a:pt x="744" y="392"/>
                </a:lnTo>
                <a:lnTo>
                  <a:pt x="742" y="401"/>
                </a:lnTo>
                <a:lnTo>
                  <a:pt x="742" y="406"/>
                </a:lnTo>
                <a:lnTo>
                  <a:pt x="737" y="406"/>
                </a:lnTo>
                <a:lnTo>
                  <a:pt x="736" y="406"/>
                </a:lnTo>
                <a:lnTo>
                  <a:pt x="734" y="406"/>
                </a:lnTo>
                <a:lnTo>
                  <a:pt x="733" y="406"/>
                </a:lnTo>
                <a:lnTo>
                  <a:pt x="731" y="406"/>
                </a:lnTo>
                <a:lnTo>
                  <a:pt x="729" y="406"/>
                </a:lnTo>
                <a:lnTo>
                  <a:pt x="726" y="406"/>
                </a:lnTo>
                <a:lnTo>
                  <a:pt x="723" y="406"/>
                </a:lnTo>
                <a:lnTo>
                  <a:pt x="718" y="406"/>
                </a:lnTo>
                <a:lnTo>
                  <a:pt x="718" y="408"/>
                </a:lnTo>
                <a:lnTo>
                  <a:pt x="718" y="411"/>
                </a:lnTo>
                <a:lnTo>
                  <a:pt x="718" y="412"/>
                </a:lnTo>
                <a:lnTo>
                  <a:pt x="718" y="414"/>
                </a:lnTo>
                <a:lnTo>
                  <a:pt x="718" y="422"/>
                </a:lnTo>
                <a:lnTo>
                  <a:pt x="718" y="427"/>
                </a:lnTo>
                <a:lnTo>
                  <a:pt x="718" y="430"/>
                </a:lnTo>
                <a:lnTo>
                  <a:pt x="718" y="433"/>
                </a:lnTo>
                <a:lnTo>
                  <a:pt x="717" y="433"/>
                </a:lnTo>
                <a:lnTo>
                  <a:pt x="713" y="433"/>
                </a:lnTo>
                <a:lnTo>
                  <a:pt x="710" y="433"/>
                </a:lnTo>
                <a:lnTo>
                  <a:pt x="709" y="433"/>
                </a:lnTo>
                <a:lnTo>
                  <a:pt x="707" y="433"/>
                </a:lnTo>
                <a:lnTo>
                  <a:pt x="701" y="433"/>
                </a:lnTo>
                <a:lnTo>
                  <a:pt x="691" y="433"/>
                </a:lnTo>
                <a:lnTo>
                  <a:pt x="691" y="443"/>
                </a:lnTo>
                <a:lnTo>
                  <a:pt x="691" y="452"/>
                </a:lnTo>
                <a:lnTo>
                  <a:pt x="691" y="456"/>
                </a:lnTo>
                <a:lnTo>
                  <a:pt x="689" y="457"/>
                </a:lnTo>
                <a:lnTo>
                  <a:pt x="688" y="459"/>
                </a:lnTo>
                <a:lnTo>
                  <a:pt x="686" y="459"/>
                </a:lnTo>
                <a:lnTo>
                  <a:pt x="685" y="460"/>
                </a:lnTo>
                <a:lnTo>
                  <a:pt x="683" y="464"/>
                </a:lnTo>
                <a:lnTo>
                  <a:pt x="680" y="464"/>
                </a:lnTo>
                <a:lnTo>
                  <a:pt x="678" y="462"/>
                </a:lnTo>
                <a:lnTo>
                  <a:pt x="677" y="462"/>
                </a:lnTo>
                <a:lnTo>
                  <a:pt x="677" y="464"/>
                </a:lnTo>
                <a:lnTo>
                  <a:pt x="673" y="464"/>
                </a:lnTo>
                <a:lnTo>
                  <a:pt x="672" y="464"/>
                </a:lnTo>
                <a:lnTo>
                  <a:pt x="670" y="467"/>
                </a:lnTo>
                <a:lnTo>
                  <a:pt x="669" y="467"/>
                </a:lnTo>
                <a:lnTo>
                  <a:pt x="665" y="467"/>
                </a:lnTo>
                <a:lnTo>
                  <a:pt x="664" y="467"/>
                </a:lnTo>
                <a:lnTo>
                  <a:pt x="662" y="467"/>
                </a:lnTo>
                <a:lnTo>
                  <a:pt x="662" y="465"/>
                </a:lnTo>
                <a:lnTo>
                  <a:pt x="662" y="467"/>
                </a:lnTo>
                <a:lnTo>
                  <a:pt x="661" y="467"/>
                </a:lnTo>
                <a:lnTo>
                  <a:pt x="659" y="468"/>
                </a:lnTo>
                <a:lnTo>
                  <a:pt x="654" y="468"/>
                </a:lnTo>
                <a:lnTo>
                  <a:pt x="654" y="470"/>
                </a:lnTo>
                <a:lnTo>
                  <a:pt x="653" y="470"/>
                </a:lnTo>
                <a:lnTo>
                  <a:pt x="651" y="470"/>
                </a:lnTo>
                <a:lnTo>
                  <a:pt x="651" y="472"/>
                </a:lnTo>
                <a:lnTo>
                  <a:pt x="649" y="472"/>
                </a:lnTo>
                <a:lnTo>
                  <a:pt x="648" y="473"/>
                </a:lnTo>
                <a:lnTo>
                  <a:pt x="648" y="475"/>
                </a:lnTo>
                <a:lnTo>
                  <a:pt x="646" y="476"/>
                </a:lnTo>
                <a:lnTo>
                  <a:pt x="645" y="478"/>
                </a:lnTo>
                <a:lnTo>
                  <a:pt x="645" y="480"/>
                </a:lnTo>
                <a:lnTo>
                  <a:pt x="643" y="480"/>
                </a:lnTo>
                <a:lnTo>
                  <a:pt x="641" y="480"/>
                </a:lnTo>
                <a:lnTo>
                  <a:pt x="641" y="481"/>
                </a:lnTo>
                <a:lnTo>
                  <a:pt x="641" y="483"/>
                </a:lnTo>
                <a:lnTo>
                  <a:pt x="640" y="483"/>
                </a:lnTo>
                <a:lnTo>
                  <a:pt x="638" y="483"/>
                </a:lnTo>
                <a:lnTo>
                  <a:pt x="637" y="484"/>
                </a:lnTo>
                <a:lnTo>
                  <a:pt x="635" y="486"/>
                </a:lnTo>
                <a:lnTo>
                  <a:pt x="633" y="486"/>
                </a:lnTo>
                <a:lnTo>
                  <a:pt x="632" y="486"/>
                </a:lnTo>
                <a:lnTo>
                  <a:pt x="632" y="488"/>
                </a:lnTo>
                <a:lnTo>
                  <a:pt x="630" y="486"/>
                </a:lnTo>
                <a:lnTo>
                  <a:pt x="629" y="488"/>
                </a:lnTo>
                <a:lnTo>
                  <a:pt x="627" y="488"/>
                </a:lnTo>
                <a:lnTo>
                  <a:pt x="627" y="489"/>
                </a:lnTo>
                <a:lnTo>
                  <a:pt x="625" y="489"/>
                </a:lnTo>
                <a:lnTo>
                  <a:pt x="625" y="491"/>
                </a:lnTo>
                <a:lnTo>
                  <a:pt x="624" y="491"/>
                </a:lnTo>
                <a:lnTo>
                  <a:pt x="622" y="491"/>
                </a:lnTo>
                <a:lnTo>
                  <a:pt x="622" y="492"/>
                </a:lnTo>
                <a:lnTo>
                  <a:pt x="621" y="492"/>
                </a:lnTo>
                <a:lnTo>
                  <a:pt x="619" y="494"/>
                </a:lnTo>
                <a:lnTo>
                  <a:pt x="617" y="496"/>
                </a:lnTo>
                <a:lnTo>
                  <a:pt x="614" y="497"/>
                </a:lnTo>
                <a:lnTo>
                  <a:pt x="613" y="497"/>
                </a:lnTo>
                <a:lnTo>
                  <a:pt x="611" y="497"/>
                </a:lnTo>
                <a:lnTo>
                  <a:pt x="609" y="497"/>
                </a:lnTo>
                <a:lnTo>
                  <a:pt x="608" y="497"/>
                </a:lnTo>
                <a:lnTo>
                  <a:pt x="606" y="497"/>
                </a:lnTo>
                <a:lnTo>
                  <a:pt x="605" y="499"/>
                </a:lnTo>
                <a:lnTo>
                  <a:pt x="603" y="499"/>
                </a:lnTo>
                <a:lnTo>
                  <a:pt x="603" y="500"/>
                </a:lnTo>
                <a:lnTo>
                  <a:pt x="601" y="500"/>
                </a:lnTo>
                <a:lnTo>
                  <a:pt x="600" y="502"/>
                </a:lnTo>
                <a:lnTo>
                  <a:pt x="600" y="504"/>
                </a:lnTo>
                <a:lnTo>
                  <a:pt x="598" y="505"/>
                </a:lnTo>
                <a:lnTo>
                  <a:pt x="598" y="507"/>
                </a:lnTo>
                <a:lnTo>
                  <a:pt x="598" y="508"/>
                </a:lnTo>
                <a:lnTo>
                  <a:pt x="597" y="510"/>
                </a:lnTo>
                <a:lnTo>
                  <a:pt x="597" y="512"/>
                </a:lnTo>
                <a:lnTo>
                  <a:pt x="595" y="513"/>
                </a:lnTo>
                <a:lnTo>
                  <a:pt x="595" y="515"/>
                </a:lnTo>
                <a:lnTo>
                  <a:pt x="595" y="518"/>
                </a:lnTo>
                <a:lnTo>
                  <a:pt x="595" y="520"/>
                </a:lnTo>
                <a:lnTo>
                  <a:pt x="595" y="521"/>
                </a:lnTo>
                <a:lnTo>
                  <a:pt x="593" y="523"/>
                </a:lnTo>
                <a:lnTo>
                  <a:pt x="592" y="524"/>
                </a:lnTo>
                <a:lnTo>
                  <a:pt x="590" y="524"/>
                </a:lnTo>
                <a:lnTo>
                  <a:pt x="589" y="524"/>
                </a:lnTo>
                <a:lnTo>
                  <a:pt x="589" y="526"/>
                </a:lnTo>
                <a:lnTo>
                  <a:pt x="587" y="526"/>
                </a:lnTo>
                <a:lnTo>
                  <a:pt x="585" y="528"/>
                </a:lnTo>
                <a:lnTo>
                  <a:pt x="584" y="529"/>
                </a:lnTo>
                <a:lnTo>
                  <a:pt x="582" y="531"/>
                </a:lnTo>
                <a:lnTo>
                  <a:pt x="582" y="532"/>
                </a:lnTo>
                <a:lnTo>
                  <a:pt x="582" y="534"/>
                </a:lnTo>
                <a:lnTo>
                  <a:pt x="581" y="534"/>
                </a:lnTo>
                <a:lnTo>
                  <a:pt x="579" y="534"/>
                </a:lnTo>
                <a:lnTo>
                  <a:pt x="579" y="536"/>
                </a:lnTo>
                <a:lnTo>
                  <a:pt x="577" y="536"/>
                </a:lnTo>
                <a:lnTo>
                  <a:pt x="576" y="536"/>
                </a:lnTo>
                <a:lnTo>
                  <a:pt x="574" y="536"/>
                </a:lnTo>
                <a:lnTo>
                  <a:pt x="573" y="536"/>
                </a:lnTo>
                <a:lnTo>
                  <a:pt x="571" y="534"/>
                </a:lnTo>
                <a:lnTo>
                  <a:pt x="569" y="532"/>
                </a:lnTo>
                <a:lnTo>
                  <a:pt x="568" y="534"/>
                </a:lnTo>
                <a:lnTo>
                  <a:pt x="566" y="532"/>
                </a:lnTo>
                <a:lnTo>
                  <a:pt x="565" y="532"/>
                </a:lnTo>
                <a:lnTo>
                  <a:pt x="565" y="531"/>
                </a:lnTo>
                <a:lnTo>
                  <a:pt x="563" y="531"/>
                </a:lnTo>
                <a:lnTo>
                  <a:pt x="563" y="532"/>
                </a:lnTo>
                <a:lnTo>
                  <a:pt x="561" y="531"/>
                </a:lnTo>
                <a:lnTo>
                  <a:pt x="560" y="531"/>
                </a:lnTo>
                <a:lnTo>
                  <a:pt x="560" y="532"/>
                </a:lnTo>
                <a:lnTo>
                  <a:pt x="558" y="532"/>
                </a:lnTo>
                <a:lnTo>
                  <a:pt x="553" y="534"/>
                </a:lnTo>
                <a:lnTo>
                  <a:pt x="553" y="536"/>
                </a:lnTo>
                <a:lnTo>
                  <a:pt x="552" y="536"/>
                </a:lnTo>
                <a:lnTo>
                  <a:pt x="552" y="534"/>
                </a:lnTo>
                <a:lnTo>
                  <a:pt x="550" y="534"/>
                </a:lnTo>
                <a:lnTo>
                  <a:pt x="549" y="534"/>
                </a:lnTo>
                <a:lnTo>
                  <a:pt x="547" y="534"/>
                </a:lnTo>
                <a:lnTo>
                  <a:pt x="549" y="536"/>
                </a:lnTo>
                <a:lnTo>
                  <a:pt x="549" y="537"/>
                </a:lnTo>
                <a:lnTo>
                  <a:pt x="547" y="537"/>
                </a:lnTo>
                <a:lnTo>
                  <a:pt x="545" y="537"/>
                </a:lnTo>
                <a:lnTo>
                  <a:pt x="544" y="539"/>
                </a:lnTo>
                <a:lnTo>
                  <a:pt x="544" y="540"/>
                </a:lnTo>
                <a:lnTo>
                  <a:pt x="544" y="542"/>
                </a:lnTo>
                <a:lnTo>
                  <a:pt x="542" y="542"/>
                </a:lnTo>
                <a:lnTo>
                  <a:pt x="542" y="544"/>
                </a:lnTo>
                <a:lnTo>
                  <a:pt x="541" y="542"/>
                </a:lnTo>
                <a:lnTo>
                  <a:pt x="539" y="542"/>
                </a:lnTo>
                <a:lnTo>
                  <a:pt x="539" y="540"/>
                </a:lnTo>
                <a:lnTo>
                  <a:pt x="537" y="540"/>
                </a:lnTo>
                <a:lnTo>
                  <a:pt x="536" y="540"/>
                </a:lnTo>
                <a:lnTo>
                  <a:pt x="537" y="542"/>
                </a:lnTo>
                <a:lnTo>
                  <a:pt x="536" y="542"/>
                </a:lnTo>
                <a:lnTo>
                  <a:pt x="536" y="544"/>
                </a:lnTo>
                <a:lnTo>
                  <a:pt x="534" y="545"/>
                </a:lnTo>
                <a:lnTo>
                  <a:pt x="534" y="544"/>
                </a:lnTo>
                <a:lnTo>
                  <a:pt x="533" y="544"/>
                </a:lnTo>
                <a:lnTo>
                  <a:pt x="533" y="542"/>
                </a:lnTo>
                <a:lnTo>
                  <a:pt x="533" y="540"/>
                </a:lnTo>
                <a:lnTo>
                  <a:pt x="534" y="540"/>
                </a:lnTo>
                <a:lnTo>
                  <a:pt x="534" y="539"/>
                </a:lnTo>
                <a:lnTo>
                  <a:pt x="534" y="537"/>
                </a:lnTo>
                <a:lnTo>
                  <a:pt x="533" y="537"/>
                </a:lnTo>
                <a:lnTo>
                  <a:pt x="531" y="537"/>
                </a:lnTo>
                <a:lnTo>
                  <a:pt x="531" y="539"/>
                </a:lnTo>
                <a:lnTo>
                  <a:pt x="529" y="540"/>
                </a:lnTo>
                <a:lnTo>
                  <a:pt x="528" y="540"/>
                </a:lnTo>
                <a:lnTo>
                  <a:pt x="526" y="540"/>
                </a:lnTo>
                <a:lnTo>
                  <a:pt x="525" y="540"/>
                </a:lnTo>
                <a:lnTo>
                  <a:pt x="523" y="540"/>
                </a:lnTo>
                <a:lnTo>
                  <a:pt x="523" y="542"/>
                </a:lnTo>
                <a:lnTo>
                  <a:pt x="521" y="540"/>
                </a:lnTo>
                <a:lnTo>
                  <a:pt x="521" y="539"/>
                </a:lnTo>
                <a:lnTo>
                  <a:pt x="523" y="537"/>
                </a:lnTo>
                <a:lnTo>
                  <a:pt x="521" y="536"/>
                </a:lnTo>
                <a:lnTo>
                  <a:pt x="520" y="537"/>
                </a:lnTo>
                <a:lnTo>
                  <a:pt x="518" y="539"/>
                </a:lnTo>
                <a:lnTo>
                  <a:pt x="517" y="539"/>
                </a:lnTo>
                <a:lnTo>
                  <a:pt x="515" y="539"/>
                </a:lnTo>
                <a:lnTo>
                  <a:pt x="515" y="537"/>
                </a:lnTo>
                <a:lnTo>
                  <a:pt x="513" y="537"/>
                </a:lnTo>
                <a:lnTo>
                  <a:pt x="513" y="536"/>
                </a:lnTo>
                <a:lnTo>
                  <a:pt x="515" y="536"/>
                </a:lnTo>
                <a:lnTo>
                  <a:pt x="515" y="534"/>
                </a:lnTo>
                <a:lnTo>
                  <a:pt x="517" y="534"/>
                </a:lnTo>
                <a:lnTo>
                  <a:pt x="517" y="532"/>
                </a:lnTo>
                <a:lnTo>
                  <a:pt x="515" y="532"/>
                </a:lnTo>
                <a:lnTo>
                  <a:pt x="513" y="532"/>
                </a:lnTo>
                <a:lnTo>
                  <a:pt x="512" y="532"/>
                </a:lnTo>
                <a:lnTo>
                  <a:pt x="510" y="534"/>
                </a:lnTo>
                <a:lnTo>
                  <a:pt x="510" y="536"/>
                </a:lnTo>
                <a:lnTo>
                  <a:pt x="509" y="536"/>
                </a:lnTo>
                <a:lnTo>
                  <a:pt x="507" y="536"/>
                </a:lnTo>
                <a:lnTo>
                  <a:pt x="509" y="536"/>
                </a:lnTo>
                <a:lnTo>
                  <a:pt x="509" y="537"/>
                </a:lnTo>
                <a:lnTo>
                  <a:pt x="509" y="539"/>
                </a:lnTo>
                <a:lnTo>
                  <a:pt x="509" y="540"/>
                </a:lnTo>
                <a:lnTo>
                  <a:pt x="507" y="540"/>
                </a:lnTo>
                <a:lnTo>
                  <a:pt x="505" y="539"/>
                </a:lnTo>
                <a:lnTo>
                  <a:pt x="504" y="539"/>
                </a:lnTo>
                <a:lnTo>
                  <a:pt x="504" y="540"/>
                </a:lnTo>
                <a:lnTo>
                  <a:pt x="502" y="540"/>
                </a:lnTo>
                <a:lnTo>
                  <a:pt x="502" y="539"/>
                </a:lnTo>
                <a:lnTo>
                  <a:pt x="502" y="537"/>
                </a:lnTo>
                <a:lnTo>
                  <a:pt x="502" y="536"/>
                </a:lnTo>
                <a:lnTo>
                  <a:pt x="499" y="534"/>
                </a:lnTo>
                <a:lnTo>
                  <a:pt x="499" y="532"/>
                </a:lnTo>
                <a:lnTo>
                  <a:pt x="501" y="532"/>
                </a:lnTo>
                <a:lnTo>
                  <a:pt x="501" y="531"/>
                </a:lnTo>
                <a:lnTo>
                  <a:pt x="501" y="529"/>
                </a:lnTo>
                <a:lnTo>
                  <a:pt x="501" y="528"/>
                </a:lnTo>
                <a:lnTo>
                  <a:pt x="502" y="528"/>
                </a:lnTo>
                <a:lnTo>
                  <a:pt x="502" y="526"/>
                </a:lnTo>
                <a:lnTo>
                  <a:pt x="504" y="528"/>
                </a:lnTo>
                <a:lnTo>
                  <a:pt x="504" y="526"/>
                </a:lnTo>
                <a:lnTo>
                  <a:pt x="504" y="528"/>
                </a:lnTo>
                <a:lnTo>
                  <a:pt x="505" y="528"/>
                </a:lnTo>
                <a:lnTo>
                  <a:pt x="504" y="526"/>
                </a:lnTo>
                <a:lnTo>
                  <a:pt x="505" y="526"/>
                </a:lnTo>
                <a:lnTo>
                  <a:pt x="507" y="526"/>
                </a:lnTo>
                <a:lnTo>
                  <a:pt x="507" y="524"/>
                </a:lnTo>
                <a:lnTo>
                  <a:pt x="507" y="523"/>
                </a:lnTo>
                <a:lnTo>
                  <a:pt x="505" y="523"/>
                </a:lnTo>
                <a:lnTo>
                  <a:pt x="505" y="521"/>
                </a:lnTo>
                <a:lnTo>
                  <a:pt x="504" y="520"/>
                </a:lnTo>
                <a:lnTo>
                  <a:pt x="502" y="520"/>
                </a:lnTo>
                <a:lnTo>
                  <a:pt x="502" y="518"/>
                </a:lnTo>
                <a:lnTo>
                  <a:pt x="501" y="520"/>
                </a:lnTo>
                <a:lnTo>
                  <a:pt x="499" y="520"/>
                </a:lnTo>
                <a:lnTo>
                  <a:pt x="497" y="521"/>
                </a:lnTo>
                <a:lnTo>
                  <a:pt x="497" y="520"/>
                </a:lnTo>
                <a:lnTo>
                  <a:pt x="496" y="521"/>
                </a:lnTo>
                <a:lnTo>
                  <a:pt x="494" y="521"/>
                </a:lnTo>
                <a:lnTo>
                  <a:pt x="493" y="520"/>
                </a:lnTo>
                <a:lnTo>
                  <a:pt x="491" y="520"/>
                </a:lnTo>
                <a:lnTo>
                  <a:pt x="493" y="521"/>
                </a:lnTo>
                <a:lnTo>
                  <a:pt x="491" y="521"/>
                </a:lnTo>
                <a:lnTo>
                  <a:pt x="489" y="520"/>
                </a:lnTo>
                <a:lnTo>
                  <a:pt x="489" y="521"/>
                </a:lnTo>
                <a:lnTo>
                  <a:pt x="488" y="523"/>
                </a:lnTo>
                <a:lnTo>
                  <a:pt x="488" y="524"/>
                </a:lnTo>
                <a:lnTo>
                  <a:pt x="489" y="523"/>
                </a:lnTo>
                <a:lnTo>
                  <a:pt x="491" y="523"/>
                </a:lnTo>
                <a:lnTo>
                  <a:pt x="491" y="524"/>
                </a:lnTo>
                <a:lnTo>
                  <a:pt x="491" y="526"/>
                </a:lnTo>
                <a:lnTo>
                  <a:pt x="491" y="528"/>
                </a:lnTo>
                <a:lnTo>
                  <a:pt x="491" y="529"/>
                </a:lnTo>
                <a:lnTo>
                  <a:pt x="489" y="528"/>
                </a:lnTo>
                <a:lnTo>
                  <a:pt x="488" y="528"/>
                </a:lnTo>
                <a:lnTo>
                  <a:pt x="486" y="528"/>
                </a:lnTo>
                <a:lnTo>
                  <a:pt x="488" y="528"/>
                </a:lnTo>
                <a:lnTo>
                  <a:pt x="488" y="529"/>
                </a:lnTo>
                <a:lnTo>
                  <a:pt x="486" y="529"/>
                </a:lnTo>
                <a:lnTo>
                  <a:pt x="486" y="528"/>
                </a:lnTo>
                <a:lnTo>
                  <a:pt x="485" y="528"/>
                </a:lnTo>
                <a:lnTo>
                  <a:pt x="483" y="528"/>
                </a:lnTo>
                <a:lnTo>
                  <a:pt x="481" y="528"/>
                </a:lnTo>
                <a:lnTo>
                  <a:pt x="480" y="528"/>
                </a:lnTo>
                <a:lnTo>
                  <a:pt x="480" y="526"/>
                </a:lnTo>
                <a:lnTo>
                  <a:pt x="478" y="526"/>
                </a:lnTo>
                <a:lnTo>
                  <a:pt x="478" y="528"/>
                </a:lnTo>
                <a:lnTo>
                  <a:pt x="477" y="528"/>
                </a:lnTo>
                <a:lnTo>
                  <a:pt x="475" y="526"/>
                </a:lnTo>
                <a:lnTo>
                  <a:pt x="473" y="526"/>
                </a:lnTo>
                <a:lnTo>
                  <a:pt x="475" y="526"/>
                </a:lnTo>
                <a:lnTo>
                  <a:pt x="475" y="524"/>
                </a:lnTo>
                <a:lnTo>
                  <a:pt x="473" y="524"/>
                </a:lnTo>
                <a:lnTo>
                  <a:pt x="473" y="526"/>
                </a:lnTo>
                <a:lnTo>
                  <a:pt x="472" y="526"/>
                </a:lnTo>
                <a:lnTo>
                  <a:pt x="470" y="526"/>
                </a:lnTo>
                <a:lnTo>
                  <a:pt x="469" y="526"/>
                </a:lnTo>
                <a:lnTo>
                  <a:pt x="467" y="526"/>
                </a:lnTo>
                <a:lnTo>
                  <a:pt x="465" y="526"/>
                </a:lnTo>
                <a:lnTo>
                  <a:pt x="465" y="524"/>
                </a:lnTo>
                <a:lnTo>
                  <a:pt x="464" y="524"/>
                </a:lnTo>
                <a:lnTo>
                  <a:pt x="462" y="523"/>
                </a:lnTo>
                <a:lnTo>
                  <a:pt x="461" y="523"/>
                </a:lnTo>
                <a:lnTo>
                  <a:pt x="461" y="521"/>
                </a:lnTo>
                <a:lnTo>
                  <a:pt x="459" y="523"/>
                </a:lnTo>
                <a:lnTo>
                  <a:pt x="459" y="521"/>
                </a:lnTo>
                <a:lnTo>
                  <a:pt x="457" y="521"/>
                </a:lnTo>
                <a:lnTo>
                  <a:pt x="456" y="521"/>
                </a:lnTo>
                <a:lnTo>
                  <a:pt x="456" y="520"/>
                </a:lnTo>
                <a:lnTo>
                  <a:pt x="454" y="520"/>
                </a:lnTo>
                <a:lnTo>
                  <a:pt x="454" y="521"/>
                </a:lnTo>
                <a:lnTo>
                  <a:pt x="453" y="521"/>
                </a:lnTo>
                <a:lnTo>
                  <a:pt x="451" y="521"/>
                </a:lnTo>
                <a:lnTo>
                  <a:pt x="451" y="523"/>
                </a:lnTo>
                <a:lnTo>
                  <a:pt x="449" y="523"/>
                </a:lnTo>
                <a:lnTo>
                  <a:pt x="449" y="524"/>
                </a:lnTo>
                <a:lnTo>
                  <a:pt x="448" y="524"/>
                </a:lnTo>
                <a:lnTo>
                  <a:pt x="448" y="526"/>
                </a:lnTo>
                <a:lnTo>
                  <a:pt x="446" y="526"/>
                </a:lnTo>
                <a:lnTo>
                  <a:pt x="445" y="526"/>
                </a:lnTo>
                <a:lnTo>
                  <a:pt x="443" y="526"/>
                </a:lnTo>
                <a:lnTo>
                  <a:pt x="443" y="528"/>
                </a:lnTo>
                <a:lnTo>
                  <a:pt x="441" y="528"/>
                </a:lnTo>
                <a:lnTo>
                  <a:pt x="440" y="528"/>
                </a:lnTo>
                <a:lnTo>
                  <a:pt x="438" y="526"/>
                </a:lnTo>
                <a:lnTo>
                  <a:pt x="438" y="528"/>
                </a:lnTo>
                <a:lnTo>
                  <a:pt x="437" y="529"/>
                </a:lnTo>
                <a:lnTo>
                  <a:pt x="435" y="529"/>
                </a:lnTo>
                <a:lnTo>
                  <a:pt x="433" y="529"/>
                </a:lnTo>
                <a:lnTo>
                  <a:pt x="432" y="529"/>
                </a:lnTo>
                <a:lnTo>
                  <a:pt x="430" y="528"/>
                </a:lnTo>
                <a:lnTo>
                  <a:pt x="429" y="528"/>
                </a:lnTo>
                <a:lnTo>
                  <a:pt x="427" y="528"/>
                </a:lnTo>
                <a:lnTo>
                  <a:pt x="425" y="528"/>
                </a:lnTo>
                <a:lnTo>
                  <a:pt x="425" y="529"/>
                </a:lnTo>
                <a:lnTo>
                  <a:pt x="425" y="531"/>
                </a:lnTo>
                <a:lnTo>
                  <a:pt x="424" y="531"/>
                </a:lnTo>
                <a:lnTo>
                  <a:pt x="422" y="531"/>
                </a:lnTo>
                <a:lnTo>
                  <a:pt x="422" y="532"/>
                </a:lnTo>
                <a:lnTo>
                  <a:pt x="422" y="534"/>
                </a:lnTo>
                <a:lnTo>
                  <a:pt x="421" y="534"/>
                </a:lnTo>
                <a:lnTo>
                  <a:pt x="419" y="536"/>
                </a:lnTo>
                <a:lnTo>
                  <a:pt x="421" y="536"/>
                </a:lnTo>
                <a:lnTo>
                  <a:pt x="421" y="537"/>
                </a:lnTo>
                <a:lnTo>
                  <a:pt x="419" y="537"/>
                </a:lnTo>
                <a:lnTo>
                  <a:pt x="419" y="536"/>
                </a:lnTo>
                <a:lnTo>
                  <a:pt x="417" y="536"/>
                </a:lnTo>
                <a:lnTo>
                  <a:pt x="417" y="537"/>
                </a:lnTo>
                <a:lnTo>
                  <a:pt x="417" y="539"/>
                </a:lnTo>
                <a:lnTo>
                  <a:pt x="417" y="540"/>
                </a:lnTo>
                <a:lnTo>
                  <a:pt x="416" y="540"/>
                </a:lnTo>
                <a:lnTo>
                  <a:pt x="414" y="540"/>
                </a:lnTo>
                <a:lnTo>
                  <a:pt x="413" y="542"/>
                </a:lnTo>
                <a:lnTo>
                  <a:pt x="413" y="544"/>
                </a:lnTo>
                <a:lnTo>
                  <a:pt x="411" y="545"/>
                </a:lnTo>
                <a:lnTo>
                  <a:pt x="409" y="545"/>
                </a:lnTo>
                <a:lnTo>
                  <a:pt x="409" y="547"/>
                </a:lnTo>
                <a:lnTo>
                  <a:pt x="409" y="548"/>
                </a:lnTo>
                <a:lnTo>
                  <a:pt x="408" y="548"/>
                </a:lnTo>
                <a:lnTo>
                  <a:pt x="406" y="548"/>
                </a:lnTo>
                <a:lnTo>
                  <a:pt x="406" y="550"/>
                </a:lnTo>
                <a:lnTo>
                  <a:pt x="405" y="550"/>
                </a:lnTo>
                <a:lnTo>
                  <a:pt x="405" y="548"/>
                </a:lnTo>
                <a:lnTo>
                  <a:pt x="403" y="548"/>
                </a:lnTo>
                <a:lnTo>
                  <a:pt x="401" y="548"/>
                </a:lnTo>
                <a:lnTo>
                  <a:pt x="400" y="547"/>
                </a:lnTo>
                <a:lnTo>
                  <a:pt x="398" y="547"/>
                </a:lnTo>
                <a:lnTo>
                  <a:pt x="397" y="547"/>
                </a:lnTo>
                <a:lnTo>
                  <a:pt x="395" y="547"/>
                </a:lnTo>
                <a:lnTo>
                  <a:pt x="393" y="547"/>
                </a:lnTo>
                <a:lnTo>
                  <a:pt x="393" y="548"/>
                </a:lnTo>
                <a:lnTo>
                  <a:pt x="392" y="550"/>
                </a:lnTo>
                <a:lnTo>
                  <a:pt x="392" y="552"/>
                </a:lnTo>
                <a:lnTo>
                  <a:pt x="390" y="552"/>
                </a:lnTo>
                <a:lnTo>
                  <a:pt x="390" y="553"/>
                </a:lnTo>
                <a:lnTo>
                  <a:pt x="390" y="555"/>
                </a:lnTo>
                <a:lnTo>
                  <a:pt x="389" y="555"/>
                </a:lnTo>
                <a:lnTo>
                  <a:pt x="389" y="553"/>
                </a:lnTo>
                <a:lnTo>
                  <a:pt x="389" y="555"/>
                </a:lnTo>
                <a:lnTo>
                  <a:pt x="385" y="556"/>
                </a:lnTo>
                <a:lnTo>
                  <a:pt x="384" y="556"/>
                </a:lnTo>
                <a:lnTo>
                  <a:pt x="384" y="555"/>
                </a:lnTo>
                <a:lnTo>
                  <a:pt x="382" y="555"/>
                </a:lnTo>
                <a:lnTo>
                  <a:pt x="381" y="556"/>
                </a:lnTo>
                <a:lnTo>
                  <a:pt x="379" y="556"/>
                </a:lnTo>
                <a:lnTo>
                  <a:pt x="379" y="558"/>
                </a:lnTo>
                <a:lnTo>
                  <a:pt x="377" y="558"/>
                </a:lnTo>
                <a:lnTo>
                  <a:pt x="376" y="558"/>
                </a:lnTo>
                <a:lnTo>
                  <a:pt x="374" y="558"/>
                </a:lnTo>
                <a:lnTo>
                  <a:pt x="374" y="560"/>
                </a:lnTo>
                <a:lnTo>
                  <a:pt x="373" y="560"/>
                </a:lnTo>
                <a:lnTo>
                  <a:pt x="373" y="558"/>
                </a:lnTo>
                <a:lnTo>
                  <a:pt x="371" y="558"/>
                </a:lnTo>
                <a:lnTo>
                  <a:pt x="371" y="560"/>
                </a:lnTo>
                <a:lnTo>
                  <a:pt x="369" y="560"/>
                </a:lnTo>
                <a:lnTo>
                  <a:pt x="368" y="561"/>
                </a:lnTo>
                <a:lnTo>
                  <a:pt x="368" y="560"/>
                </a:lnTo>
                <a:lnTo>
                  <a:pt x="366" y="561"/>
                </a:lnTo>
                <a:lnTo>
                  <a:pt x="365" y="561"/>
                </a:lnTo>
                <a:lnTo>
                  <a:pt x="363" y="561"/>
                </a:lnTo>
                <a:lnTo>
                  <a:pt x="361" y="561"/>
                </a:lnTo>
                <a:lnTo>
                  <a:pt x="360" y="561"/>
                </a:lnTo>
                <a:lnTo>
                  <a:pt x="360" y="560"/>
                </a:lnTo>
                <a:lnTo>
                  <a:pt x="358" y="561"/>
                </a:lnTo>
                <a:lnTo>
                  <a:pt x="357" y="561"/>
                </a:lnTo>
                <a:lnTo>
                  <a:pt x="357" y="563"/>
                </a:lnTo>
                <a:lnTo>
                  <a:pt x="357" y="564"/>
                </a:lnTo>
                <a:lnTo>
                  <a:pt x="355" y="566"/>
                </a:lnTo>
                <a:lnTo>
                  <a:pt x="353" y="566"/>
                </a:lnTo>
                <a:lnTo>
                  <a:pt x="353" y="568"/>
                </a:lnTo>
                <a:lnTo>
                  <a:pt x="352" y="568"/>
                </a:lnTo>
                <a:lnTo>
                  <a:pt x="352" y="569"/>
                </a:lnTo>
                <a:lnTo>
                  <a:pt x="350" y="569"/>
                </a:lnTo>
                <a:lnTo>
                  <a:pt x="350" y="571"/>
                </a:lnTo>
                <a:lnTo>
                  <a:pt x="350" y="572"/>
                </a:lnTo>
                <a:lnTo>
                  <a:pt x="349" y="572"/>
                </a:lnTo>
                <a:lnTo>
                  <a:pt x="347" y="572"/>
                </a:lnTo>
                <a:lnTo>
                  <a:pt x="347" y="574"/>
                </a:lnTo>
                <a:lnTo>
                  <a:pt x="347" y="576"/>
                </a:lnTo>
                <a:lnTo>
                  <a:pt x="345" y="577"/>
                </a:lnTo>
                <a:lnTo>
                  <a:pt x="347" y="577"/>
                </a:lnTo>
                <a:lnTo>
                  <a:pt x="347" y="579"/>
                </a:lnTo>
                <a:lnTo>
                  <a:pt x="345" y="579"/>
                </a:lnTo>
                <a:lnTo>
                  <a:pt x="345" y="580"/>
                </a:lnTo>
                <a:lnTo>
                  <a:pt x="345" y="582"/>
                </a:lnTo>
                <a:lnTo>
                  <a:pt x="347" y="582"/>
                </a:lnTo>
                <a:lnTo>
                  <a:pt x="345" y="584"/>
                </a:lnTo>
                <a:lnTo>
                  <a:pt x="347" y="585"/>
                </a:lnTo>
                <a:lnTo>
                  <a:pt x="347" y="587"/>
                </a:lnTo>
                <a:lnTo>
                  <a:pt x="347" y="588"/>
                </a:lnTo>
                <a:lnTo>
                  <a:pt x="347" y="590"/>
                </a:lnTo>
                <a:lnTo>
                  <a:pt x="347" y="592"/>
                </a:lnTo>
                <a:lnTo>
                  <a:pt x="347" y="593"/>
                </a:lnTo>
                <a:lnTo>
                  <a:pt x="345" y="595"/>
                </a:lnTo>
                <a:lnTo>
                  <a:pt x="345" y="596"/>
                </a:lnTo>
                <a:lnTo>
                  <a:pt x="344" y="596"/>
                </a:lnTo>
                <a:lnTo>
                  <a:pt x="341" y="596"/>
                </a:lnTo>
                <a:lnTo>
                  <a:pt x="339" y="596"/>
                </a:lnTo>
                <a:lnTo>
                  <a:pt x="337" y="596"/>
                </a:lnTo>
                <a:lnTo>
                  <a:pt x="334" y="596"/>
                </a:lnTo>
                <a:lnTo>
                  <a:pt x="331" y="596"/>
                </a:lnTo>
                <a:lnTo>
                  <a:pt x="328" y="596"/>
                </a:lnTo>
                <a:lnTo>
                  <a:pt x="325" y="596"/>
                </a:lnTo>
                <a:lnTo>
                  <a:pt x="321" y="596"/>
                </a:lnTo>
                <a:lnTo>
                  <a:pt x="317" y="596"/>
                </a:lnTo>
                <a:lnTo>
                  <a:pt x="315" y="596"/>
                </a:lnTo>
                <a:lnTo>
                  <a:pt x="313" y="596"/>
                </a:lnTo>
                <a:lnTo>
                  <a:pt x="310" y="596"/>
                </a:lnTo>
                <a:lnTo>
                  <a:pt x="309" y="596"/>
                </a:lnTo>
                <a:lnTo>
                  <a:pt x="307" y="596"/>
                </a:lnTo>
                <a:lnTo>
                  <a:pt x="304" y="596"/>
                </a:lnTo>
                <a:lnTo>
                  <a:pt x="301" y="596"/>
                </a:lnTo>
                <a:lnTo>
                  <a:pt x="297" y="596"/>
                </a:lnTo>
                <a:lnTo>
                  <a:pt x="296" y="596"/>
                </a:lnTo>
                <a:lnTo>
                  <a:pt x="294" y="596"/>
                </a:lnTo>
                <a:lnTo>
                  <a:pt x="291" y="596"/>
                </a:lnTo>
                <a:lnTo>
                  <a:pt x="283" y="596"/>
                </a:lnTo>
                <a:lnTo>
                  <a:pt x="281" y="596"/>
                </a:lnTo>
                <a:lnTo>
                  <a:pt x="280" y="596"/>
                </a:lnTo>
                <a:lnTo>
                  <a:pt x="277" y="596"/>
                </a:lnTo>
                <a:lnTo>
                  <a:pt x="273" y="596"/>
                </a:lnTo>
                <a:lnTo>
                  <a:pt x="270" y="596"/>
                </a:lnTo>
                <a:lnTo>
                  <a:pt x="267" y="596"/>
                </a:lnTo>
                <a:lnTo>
                  <a:pt x="251" y="596"/>
                </a:lnTo>
                <a:lnTo>
                  <a:pt x="246" y="596"/>
                </a:lnTo>
                <a:lnTo>
                  <a:pt x="243" y="596"/>
                </a:lnTo>
                <a:lnTo>
                  <a:pt x="241" y="596"/>
                </a:lnTo>
                <a:lnTo>
                  <a:pt x="238" y="596"/>
                </a:lnTo>
                <a:lnTo>
                  <a:pt x="230" y="596"/>
                </a:lnTo>
                <a:lnTo>
                  <a:pt x="229" y="596"/>
                </a:lnTo>
                <a:lnTo>
                  <a:pt x="224" y="596"/>
                </a:lnTo>
                <a:lnTo>
                  <a:pt x="222" y="596"/>
                </a:lnTo>
                <a:lnTo>
                  <a:pt x="217" y="596"/>
                </a:lnTo>
                <a:lnTo>
                  <a:pt x="216" y="596"/>
                </a:lnTo>
                <a:lnTo>
                  <a:pt x="211" y="596"/>
                </a:lnTo>
                <a:lnTo>
                  <a:pt x="205" y="596"/>
                </a:lnTo>
                <a:lnTo>
                  <a:pt x="203" y="596"/>
                </a:lnTo>
                <a:lnTo>
                  <a:pt x="195" y="596"/>
                </a:lnTo>
                <a:lnTo>
                  <a:pt x="192" y="596"/>
                </a:lnTo>
                <a:lnTo>
                  <a:pt x="189" y="596"/>
                </a:lnTo>
                <a:lnTo>
                  <a:pt x="184" y="596"/>
                </a:lnTo>
                <a:lnTo>
                  <a:pt x="184" y="590"/>
                </a:lnTo>
                <a:lnTo>
                  <a:pt x="184" y="585"/>
                </a:lnTo>
                <a:lnTo>
                  <a:pt x="184" y="584"/>
                </a:lnTo>
                <a:lnTo>
                  <a:pt x="174" y="584"/>
                </a:lnTo>
                <a:lnTo>
                  <a:pt x="171" y="584"/>
                </a:lnTo>
                <a:lnTo>
                  <a:pt x="168" y="584"/>
                </a:lnTo>
                <a:lnTo>
                  <a:pt x="158" y="585"/>
                </a:lnTo>
                <a:lnTo>
                  <a:pt x="152" y="584"/>
                </a:lnTo>
                <a:lnTo>
                  <a:pt x="150" y="584"/>
                </a:lnTo>
                <a:lnTo>
                  <a:pt x="149" y="584"/>
                </a:lnTo>
                <a:lnTo>
                  <a:pt x="147" y="584"/>
                </a:lnTo>
                <a:lnTo>
                  <a:pt x="144" y="584"/>
                </a:lnTo>
                <a:lnTo>
                  <a:pt x="141" y="584"/>
                </a:lnTo>
                <a:lnTo>
                  <a:pt x="131" y="584"/>
                </a:lnTo>
                <a:lnTo>
                  <a:pt x="123" y="584"/>
                </a:lnTo>
                <a:lnTo>
                  <a:pt x="117" y="584"/>
                </a:lnTo>
                <a:lnTo>
                  <a:pt x="115" y="584"/>
                </a:lnTo>
                <a:lnTo>
                  <a:pt x="110" y="584"/>
                </a:lnTo>
                <a:lnTo>
                  <a:pt x="99" y="584"/>
                </a:lnTo>
                <a:lnTo>
                  <a:pt x="97" y="584"/>
                </a:lnTo>
                <a:lnTo>
                  <a:pt x="94" y="584"/>
                </a:lnTo>
                <a:lnTo>
                  <a:pt x="94" y="577"/>
                </a:lnTo>
                <a:lnTo>
                  <a:pt x="94" y="571"/>
                </a:lnTo>
                <a:lnTo>
                  <a:pt x="94" y="568"/>
                </a:lnTo>
                <a:lnTo>
                  <a:pt x="94" y="566"/>
                </a:lnTo>
                <a:lnTo>
                  <a:pt x="94" y="558"/>
                </a:lnTo>
                <a:lnTo>
                  <a:pt x="94" y="552"/>
                </a:lnTo>
                <a:lnTo>
                  <a:pt x="94" y="548"/>
                </a:lnTo>
                <a:lnTo>
                  <a:pt x="94" y="545"/>
                </a:lnTo>
                <a:lnTo>
                  <a:pt x="94" y="540"/>
                </a:lnTo>
                <a:lnTo>
                  <a:pt x="94" y="537"/>
                </a:lnTo>
                <a:lnTo>
                  <a:pt x="94" y="536"/>
                </a:lnTo>
                <a:lnTo>
                  <a:pt x="94" y="532"/>
                </a:lnTo>
                <a:lnTo>
                  <a:pt x="94" y="531"/>
                </a:lnTo>
                <a:lnTo>
                  <a:pt x="94" y="528"/>
                </a:lnTo>
                <a:lnTo>
                  <a:pt x="93" y="529"/>
                </a:lnTo>
                <a:lnTo>
                  <a:pt x="91" y="529"/>
                </a:lnTo>
                <a:lnTo>
                  <a:pt x="89" y="529"/>
                </a:lnTo>
                <a:lnTo>
                  <a:pt x="88" y="531"/>
                </a:lnTo>
                <a:lnTo>
                  <a:pt x="86" y="531"/>
                </a:lnTo>
                <a:lnTo>
                  <a:pt x="81" y="529"/>
                </a:lnTo>
                <a:lnTo>
                  <a:pt x="81" y="531"/>
                </a:lnTo>
                <a:lnTo>
                  <a:pt x="78" y="532"/>
                </a:lnTo>
                <a:lnTo>
                  <a:pt x="75" y="536"/>
                </a:lnTo>
                <a:lnTo>
                  <a:pt x="73" y="536"/>
                </a:lnTo>
                <a:lnTo>
                  <a:pt x="69" y="540"/>
                </a:lnTo>
                <a:lnTo>
                  <a:pt x="69" y="542"/>
                </a:lnTo>
                <a:lnTo>
                  <a:pt x="67" y="544"/>
                </a:lnTo>
                <a:lnTo>
                  <a:pt x="65" y="550"/>
                </a:lnTo>
                <a:lnTo>
                  <a:pt x="64" y="552"/>
                </a:lnTo>
                <a:lnTo>
                  <a:pt x="62" y="552"/>
                </a:lnTo>
                <a:lnTo>
                  <a:pt x="62" y="553"/>
                </a:lnTo>
                <a:lnTo>
                  <a:pt x="59" y="558"/>
                </a:lnTo>
                <a:lnTo>
                  <a:pt x="57" y="558"/>
                </a:lnTo>
                <a:lnTo>
                  <a:pt x="56" y="558"/>
                </a:lnTo>
                <a:lnTo>
                  <a:pt x="54" y="560"/>
                </a:lnTo>
                <a:lnTo>
                  <a:pt x="53" y="560"/>
                </a:lnTo>
                <a:lnTo>
                  <a:pt x="51" y="560"/>
                </a:lnTo>
                <a:lnTo>
                  <a:pt x="49" y="560"/>
                </a:lnTo>
                <a:lnTo>
                  <a:pt x="48" y="563"/>
                </a:lnTo>
                <a:lnTo>
                  <a:pt x="45" y="564"/>
                </a:lnTo>
                <a:lnTo>
                  <a:pt x="45" y="566"/>
                </a:lnTo>
                <a:lnTo>
                  <a:pt x="43" y="568"/>
                </a:lnTo>
                <a:lnTo>
                  <a:pt x="41" y="569"/>
                </a:lnTo>
                <a:lnTo>
                  <a:pt x="40" y="569"/>
                </a:lnTo>
                <a:lnTo>
                  <a:pt x="38" y="569"/>
                </a:lnTo>
                <a:lnTo>
                  <a:pt x="37" y="569"/>
                </a:lnTo>
                <a:lnTo>
                  <a:pt x="33" y="569"/>
                </a:lnTo>
                <a:lnTo>
                  <a:pt x="32" y="568"/>
                </a:lnTo>
                <a:lnTo>
                  <a:pt x="29" y="564"/>
                </a:lnTo>
                <a:lnTo>
                  <a:pt x="25" y="564"/>
                </a:lnTo>
                <a:lnTo>
                  <a:pt x="24" y="564"/>
                </a:lnTo>
                <a:lnTo>
                  <a:pt x="24" y="563"/>
                </a:lnTo>
                <a:lnTo>
                  <a:pt x="24" y="561"/>
                </a:lnTo>
                <a:lnTo>
                  <a:pt x="24" y="560"/>
                </a:lnTo>
                <a:lnTo>
                  <a:pt x="22" y="560"/>
                </a:lnTo>
                <a:lnTo>
                  <a:pt x="17" y="558"/>
                </a:lnTo>
                <a:lnTo>
                  <a:pt x="14" y="553"/>
                </a:lnTo>
                <a:lnTo>
                  <a:pt x="13" y="553"/>
                </a:lnTo>
                <a:lnTo>
                  <a:pt x="9" y="552"/>
                </a:lnTo>
                <a:lnTo>
                  <a:pt x="9" y="553"/>
                </a:lnTo>
                <a:lnTo>
                  <a:pt x="8" y="553"/>
                </a:lnTo>
                <a:lnTo>
                  <a:pt x="6" y="553"/>
                </a:lnTo>
                <a:lnTo>
                  <a:pt x="3" y="553"/>
                </a:lnTo>
                <a:lnTo>
                  <a:pt x="3" y="555"/>
                </a:lnTo>
                <a:lnTo>
                  <a:pt x="1" y="555"/>
                </a:lnTo>
                <a:lnTo>
                  <a:pt x="0" y="555"/>
                </a:lnTo>
                <a:lnTo>
                  <a:pt x="0" y="451"/>
                </a:lnTo>
                <a:lnTo>
                  <a:pt x="0" y="382"/>
                </a:lnTo>
                <a:lnTo>
                  <a:pt x="0" y="379"/>
                </a:lnTo>
                <a:lnTo>
                  <a:pt x="0" y="350"/>
                </a:lnTo>
                <a:lnTo>
                  <a:pt x="0" y="304"/>
                </a:lnTo>
                <a:lnTo>
                  <a:pt x="0" y="302"/>
                </a:lnTo>
                <a:lnTo>
                  <a:pt x="1" y="302"/>
                </a:lnTo>
                <a:lnTo>
                  <a:pt x="1" y="300"/>
                </a:lnTo>
                <a:lnTo>
                  <a:pt x="1" y="299"/>
                </a:lnTo>
                <a:lnTo>
                  <a:pt x="3" y="299"/>
                </a:lnTo>
                <a:lnTo>
                  <a:pt x="5" y="299"/>
                </a:lnTo>
                <a:lnTo>
                  <a:pt x="5" y="300"/>
                </a:lnTo>
                <a:lnTo>
                  <a:pt x="6" y="302"/>
                </a:lnTo>
                <a:lnTo>
                  <a:pt x="6" y="304"/>
                </a:lnTo>
                <a:lnTo>
                  <a:pt x="6" y="305"/>
                </a:lnTo>
                <a:lnTo>
                  <a:pt x="8" y="305"/>
                </a:lnTo>
                <a:lnTo>
                  <a:pt x="8" y="307"/>
                </a:lnTo>
                <a:lnTo>
                  <a:pt x="9" y="307"/>
                </a:lnTo>
                <a:lnTo>
                  <a:pt x="9" y="305"/>
                </a:lnTo>
                <a:lnTo>
                  <a:pt x="11" y="307"/>
                </a:lnTo>
                <a:lnTo>
                  <a:pt x="13" y="305"/>
                </a:lnTo>
                <a:lnTo>
                  <a:pt x="13" y="304"/>
                </a:lnTo>
                <a:lnTo>
                  <a:pt x="14" y="304"/>
                </a:lnTo>
                <a:lnTo>
                  <a:pt x="14" y="302"/>
                </a:lnTo>
                <a:lnTo>
                  <a:pt x="14" y="300"/>
                </a:lnTo>
                <a:lnTo>
                  <a:pt x="14" y="299"/>
                </a:lnTo>
                <a:lnTo>
                  <a:pt x="16" y="299"/>
                </a:lnTo>
                <a:lnTo>
                  <a:pt x="17" y="299"/>
                </a:lnTo>
                <a:lnTo>
                  <a:pt x="17" y="297"/>
                </a:lnTo>
                <a:lnTo>
                  <a:pt x="17" y="296"/>
                </a:lnTo>
                <a:lnTo>
                  <a:pt x="19" y="296"/>
                </a:lnTo>
                <a:lnTo>
                  <a:pt x="21" y="294"/>
                </a:lnTo>
                <a:lnTo>
                  <a:pt x="22" y="292"/>
                </a:lnTo>
                <a:lnTo>
                  <a:pt x="25" y="291"/>
                </a:lnTo>
                <a:lnTo>
                  <a:pt x="27" y="291"/>
                </a:lnTo>
                <a:lnTo>
                  <a:pt x="29" y="289"/>
                </a:lnTo>
                <a:lnTo>
                  <a:pt x="29" y="288"/>
                </a:lnTo>
                <a:lnTo>
                  <a:pt x="27" y="288"/>
                </a:lnTo>
                <a:lnTo>
                  <a:pt x="25" y="286"/>
                </a:lnTo>
                <a:lnTo>
                  <a:pt x="24" y="284"/>
                </a:lnTo>
                <a:lnTo>
                  <a:pt x="24" y="283"/>
                </a:lnTo>
                <a:lnTo>
                  <a:pt x="24" y="281"/>
                </a:lnTo>
                <a:lnTo>
                  <a:pt x="24" y="280"/>
                </a:lnTo>
                <a:lnTo>
                  <a:pt x="24" y="276"/>
                </a:lnTo>
                <a:lnTo>
                  <a:pt x="25" y="276"/>
                </a:lnTo>
                <a:lnTo>
                  <a:pt x="27" y="276"/>
                </a:lnTo>
                <a:lnTo>
                  <a:pt x="29" y="276"/>
                </a:lnTo>
                <a:lnTo>
                  <a:pt x="29" y="275"/>
                </a:lnTo>
                <a:lnTo>
                  <a:pt x="30" y="273"/>
                </a:lnTo>
                <a:lnTo>
                  <a:pt x="32" y="273"/>
                </a:lnTo>
                <a:lnTo>
                  <a:pt x="33" y="272"/>
                </a:lnTo>
                <a:lnTo>
                  <a:pt x="35" y="272"/>
                </a:lnTo>
                <a:lnTo>
                  <a:pt x="38" y="272"/>
                </a:lnTo>
                <a:lnTo>
                  <a:pt x="40" y="272"/>
                </a:lnTo>
                <a:lnTo>
                  <a:pt x="41" y="272"/>
                </a:lnTo>
                <a:lnTo>
                  <a:pt x="41" y="270"/>
                </a:lnTo>
                <a:lnTo>
                  <a:pt x="43" y="270"/>
                </a:lnTo>
                <a:lnTo>
                  <a:pt x="43" y="268"/>
                </a:lnTo>
                <a:lnTo>
                  <a:pt x="41" y="268"/>
                </a:lnTo>
                <a:lnTo>
                  <a:pt x="43" y="267"/>
                </a:lnTo>
                <a:lnTo>
                  <a:pt x="45" y="267"/>
                </a:lnTo>
                <a:lnTo>
                  <a:pt x="46" y="267"/>
                </a:lnTo>
                <a:lnTo>
                  <a:pt x="48" y="267"/>
                </a:lnTo>
                <a:lnTo>
                  <a:pt x="49" y="267"/>
                </a:lnTo>
                <a:lnTo>
                  <a:pt x="51" y="265"/>
                </a:lnTo>
                <a:lnTo>
                  <a:pt x="53" y="264"/>
                </a:lnTo>
                <a:lnTo>
                  <a:pt x="53" y="262"/>
                </a:lnTo>
                <a:lnTo>
                  <a:pt x="54" y="262"/>
                </a:lnTo>
                <a:lnTo>
                  <a:pt x="56" y="260"/>
                </a:lnTo>
                <a:lnTo>
                  <a:pt x="59" y="260"/>
                </a:lnTo>
                <a:lnTo>
                  <a:pt x="61" y="260"/>
                </a:lnTo>
                <a:lnTo>
                  <a:pt x="61" y="262"/>
                </a:lnTo>
                <a:lnTo>
                  <a:pt x="62" y="262"/>
                </a:lnTo>
                <a:lnTo>
                  <a:pt x="64" y="262"/>
                </a:lnTo>
                <a:lnTo>
                  <a:pt x="64" y="260"/>
                </a:lnTo>
                <a:lnTo>
                  <a:pt x="65" y="260"/>
                </a:lnTo>
                <a:lnTo>
                  <a:pt x="67" y="260"/>
                </a:lnTo>
                <a:lnTo>
                  <a:pt x="67" y="259"/>
                </a:lnTo>
                <a:lnTo>
                  <a:pt x="69" y="257"/>
                </a:lnTo>
                <a:lnTo>
                  <a:pt x="67" y="256"/>
                </a:lnTo>
                <a:lnTo>
                  <a:pt x="67" y="254"/>
                </a:lnTo>
                <a:lnTo>
                  <a:pt x="64" y="254"/>
                </a:lnTo>
                <a:lnTo>
                  <a:pt x="62" y="254"/>
                </a:lnTo>
                <a:lnTo>
                  <a:pt x="61" y="254"/>
                </a:lnTo>
                <a:lnTo>
                  <a:pt x="61" y="252"/>
                </a:lnTo>
                <a:lnTo>
                  <a:pt x="62" y="251"/>
                </a:lnTo>
                <a:lnTo>
                  <a:pt x="64" y="251"/>
                </a:lnTo>
                <a:lnTo>
                  <a:pt x="65" y="249"/>
                </a:lnTo>
                <a:lnTo>
                  <a:pt x="64" y="248"/>
                </a:lnTo>
                <a:lnTo>
                  <a:pt x="62" y="248"/>
                </a:lnTo>
                <a:lnTo>
                  <a:pt x="61" y="248"/>
                </a:lnTo>
                <a:lnTo>
                  <a:pt x="59" y="248"/>
                </a:lnTo>
                <a:lnTo>
                  <a:pt x="57" y="246"/>
                </a:lnTo>
                <a:lnTo>
                  <a:pt x="59" y="244"/>
                </a:lnTo>
                <a:lnTo>
                  <a:pt x="61" y="244"/>
                </a:lnTo>
                <a:lnTo>
                  <a:pt x="62" y="244"/>
                </a:lnTo>
                <a:lnTo>
                  <a:pt x="64" y="244"/>
                </a:lnTo>
                <a:lnTo>
                  <a:pt x="64" y="243"/>
                </a:lnTo>
                <a:lnTo>
                  <a:pt x="65" y="243"/>
                </a:lnTo>
                <a:lnTo>
                  <a:pt x="65" y="241"/>
                </a:lnTo>
                <a:lnTo>
                  <a:pt x="65" y="240"/>
                </a:lnTo>
                <a:lnTo>
                  <a:pt x="65" y="238"/>
                </a:lnTo>
                <a:lnTo>
                  <a:pt x="67" y="238"/>
                </a:lnTo>
                <a:lnTo>
                  <a:pt x="69" y="238"/>
                </a:lnTo>
                <a:lnTo>
                  <a:pt x="70" y="238"/>
                </a:lnTo>
                <a:lnTo>
                  <a:pt x="72" y="236"/>
                </a:lnTo>
                <a:lnTo>
                  <a:pt x="72" y="235"/>
                </a:lnTo>
                <a:lnTo>
                  <a:pt x="72" y="233"/>
                </a:lnTo>
                <a:lnTo>
                  <a:pt x="73" y="232"/>
                </a:lnTo>
                <a:lnTo>
                  <a:pt x="73" y="230"/>
                </a:lnTo>
                <a:lnTo>
                  <a:pt x="75" y="230"/>
                </a:lnTo>
                <a:lnTo>
                  <a:pt x="77" y="230"/>
                </a:lnTo>
                <a:lnTo>
                  <a:pt x="77" y="228"/>
                </a:lnTo>
                <a:lnTo>
                  <a:pt x="78" y="228"/>
                </a:lnTo>
                <a:lnTo>
                  <a:pt x="80" y="228"/>
                </a:lnTo>
                <a:lnTo>
                  <a:pt x="80" y="230"/>
                </a:lnTo>
                <a:lnTo>
                  <a:pt x="81" y="230"/>
                </a:lnTo>
                <a:lnTo>
                  <a:pt x="83" y="232"/>
                </a:lnTo>
                <a:lnTo>
                  <a:pt x="85" y="232"/>
                </a:lnTo>
                <a:lnTo>
                  <a:pt x="86" y="232"/>
                </a:lnTo>
                <a:lnTo>
                  <a:pt x="88" y="230"/>
                </a:lnTo>
                <a:lnTo>
                  <a:pt x="89" y="228"/>
                </a:lnTo>
                <a:lnTo>
                  <a:pt x="91" y="227"/>
                </a:lnTo>
                <a:lnTo>
                  <a:pt x="91" y="225"/>
                </a:lnTo>
                <a:lnTo>
                  <a:pt x="93" y="225"/>
                </a:lnTo>
                <a:lnTo>
                  <a:pt x="94" y="225"/>
                </a:lnTo>
                <a:lnTo>
                  <a:pt x="96" y="225"/>
                </a:lnTo>
                <a:lnTo>
                  <a:pt x="96" y="227"/>
                </a:lnTo>
                <a:lnTo>
                  <a:pt x="97" y="227"/>
                </a:lnTo>
                <a:lnTo>
                  <a:pt x="99" y="227"/>
                </a:lnTo>
                <a:lnTo>
                  <a:pt x="101" y="227"/>
                </a:lnTo>
                <a:lnTo>
                  <a:pt x="101" y="225"/>
                </a:lnTo>
                <a:lnTo>
                  <a:pt x="101" y="224"/>
                </a:lnTo>
                <a:lnTo>
                  <a:pt x="99" y="224"/>
                </a:lnTo>
                <a:lnTo>
                  <a:pt x="99" y="222"/>
                </a:lnTo>
                <a:lnTo>
                  <a:pt x="97" y="222"/>
                </a:lnTo>
                <a:lnTo>
                  <a:pt x="97" y="220"/>
                </a:lnTo>
                <a:lnTo>
                  <a:pt x="99" y="219"/>
                </a:lnTo>
                <a:lnTo>
                  <a:pt x="101" y="217"/>
                </a:lnTo>
                <a:lnTo>
                  <a:pt x="102" y="217"/>
                </a:lnTo>
                <a:lnTo>
                  <a:pt x="102" y="216"/>
                </a:lnTo>
                <a:lnTo>
                  <a:pt x="104" y="216"/>
                </a:lnTo>
                <a:lnTo>
                  <a:pt x="105" y="216"/>
                </a:lnTo>
                <a:lnTo>
                  <a:pt x="105" y="214"/>
                </a:lnTo>
                <a:lnTo>
                  <a:pt x="107" y="214"/>
                </a:lnTo>
                <a:lnTo>
                  <a:pt x="109" y="216"/>
                </a:lnTo>
                <a:lnTo>
                  <a:pt x="110" y="216"/>
                </a:lnTo>
                <a:lnTo>
                  <a:pt x="110" y="217"/>
                </a:lnTo>
                <a:lnTo>
                  <a:pt x="112" y="217"/>
                </a:lnTo>
                <a:lnTo>
                  <a:pt x="112" y="216"/>
                </a:lnTo>
                <a:lnTo>
                  <a:pt x="112" y="217"/>
                </a:lnTo>
                <a:lnTo>
                  <a:pt x="113" y="217"/>
                </a:lnTo>
                <a:lnTo>
                  <a:pt x="115" y="217"/>
                </a:lnTo>
                <a:lnTo>
                  <a:pt x="117" y="217"/>
                </a:lnTo>
                <a:lnTo>
                  <a:pt x="117" y="216"/>
                </a:lnTo>
                <a:lnTo>
                  <a:pt x="118" y="216"/>
                </a:lnTo>
                <a:lnTo>
                  <a:pt x="121" y="216"/>
                </a:lnTo>
                <a:lnTo>
                  <a:pt x="121" y="214"/>
                </a:lnTo>
                <a:lnTo>
                  <a:pt x="123" y="212"/>
                </a:lnTo>
                <a:lnTo>
                  <a:pt x="125" y="212"/>
                </a:lnTo>
                <a:lnTo>
                  <a:pt x="126" y="212"/>
                </a:lnTo>
                <a:lnTo>
                  <a:pt x="126" y="211"/>
                </a:lnTo>
                <a:lnTo>
                  <a:pt x="128" y="211"/>
                </a:lnTo>
                <a:lnTo>
                  <a:pt x="128" y="209"/>
                </a:lnTo>
                <a:lnTo>
                  <a:pt x="128" y="208"/>
                </a:lnTo>
                <a:lnTo>
                  <a:pt x="129" y="206"/>
                </a:lnTo>
                <a:lnTo>
                  <a:pt x="131" y="206"/>
                </a:lnTo>
                <a:lnTo>
                  <a:pt x="131" y="204"/>
                </a:lnTo>
                <a:lnTo>
                  <a:pt x="133" y="204"/>
                </a:lnTo>
                <a:lnTo>
                  <a:pt x="134" y="204"/>
                </a:lnTo>
                <a:lnTo>
                  <a:pt x="136" y="204"/>
                </a:lnTo>
                <a:lnTo>
                  <a:pt x="137" y="206"/>
                </a:lnTo>
                <a:lnTo>
                  <a:pt x="139" y="206"/>
                </a:lnTo>
                <a:lnTo>
                  <a:pt x="139" y="208"/>
                </a:lnTo>
                <a:lnTo>
                  <a:pt x="141" y="208"/>
                </a:lnTo>
                <a:lnTo>
                  <a:pt x="142" y="208"/>
                </a:lnTo>
                <a:lnTo>
                  <a:pt x="144" y="208"/>
                </a:lnTo>
                <a:lnTo>
                  <a:pt x="145" y="208"/>
                </a:lnTo>
                <a:lnTo>
                  <a:pt x="145" y="206"/>
                </a:lnTo>
                <a:lnTo>
                  <a:pt x="145" y="204"/>
                </a:lnTo>
                <a:lnTo>
                  <a:pt x="147" y="203"/>
                </a:lnTo>
                <a:lnTo>
                  <a:pt x="147" y="201"/>
                </a:lnTo>
                <a:lnTo>
                  <a:pt x="149" y="201"/>
                </a:lnTo>
                <a:lnTo>
                  <a:pt x="150" y="201"/>
                </a:lnTo>
                <a:lnTo>
                  <a:pt x="152" y="201"/>
                </a:lnTo>
                <a:lnTo>
                  <a:pt x="153" y="201"/>
                </a:lnTo>
                <a:lnTo>
                  <a:pt x="155" y="201"/>
                </a:lnTo>
                <a:lnTo>
                  <a:pt x="157" y="203"/>
                </a:lnTo>
                <a:lnTo>
                  <a:pt x="158" y="203"/>
                </a:lnTo>
                <a:lnTo>
                  <a:pt x="160" y="203"/>
                </a:lnTo>
                <a:lnTo>
                  <a:pt x="161" y="203"/>
                </a:lnTo>
                <a:lnTo>
                  <a:pt x="163" y="203"/>
                </a:lnTo>
                <a:lnTo>
                  <a:pt x="165" y="204"/>
                </a:lnTo>
                <a:lnTo>
                  <a:pt x="166" y="204"/>
                </a:lnTo>
                <a:lnTo>
                  <a:pt x="168" y="204"/>
                </a:lnTo>
                <a:lnTo>
                  <a:pt x="169" y="204"/>
                </a:lnTo>
                <a:lnTo>
                  <a:pt x="171" y="204"/>
                </a:lnTo>
                <a:lnTo>
                  <a:pt x="173" y="204"/>
                </a:lnTo>
                <a:lnTo>
                  <a:pt x="174" y="204"/>
                </a:lnTo>
                <a:lnTo>
                  <a:pt x="177" y="203"/>
                </a:lnTo>
                <a:lnTo>
                  <a:pt x="177" y="201"/>
                </a:lnTo>
                <a:lnTo>
                  <a:pt x="179" y="201"/>
                </a:lnTo>
                <a:lnTo>
                  <a:pt x="179" y="200"/>
                </a:lnTo>
                <a:lnTo>
                  <a:pt x="181" y="200"/>
                </a:lnTo>
                <a:lnTo>
                  <a:pt x="182" y="198"/>
                </a:lnTo>
                <a:lnTo>
                  <a:pt x="184" y="198"/>
                </a:lnTo>
                <a:lnTo>
                  <a:pt x="184" y="196"/>
                </a:lnTo>
                <a:lnTo>
                  <a:pt x="185" y="196"/>
                </a:lnTo>
                <a:lnTo>
                  <a:pt x="184" y="196"/>
                </a:lnTo>
                <a:lnTo>
                  <a:pt x="184" y="195"/>
                </a:lnTo>
                <a:lnTo>
                  <a:pt x="185" y="195"/>
                </a:lnTo>
                <a:lnTo>
                  <a:pt x="187" y="195"/>
                </a:lnTo>
                <a:lnTo>
                  <a:pt x="189" y="193"/>
                </a:lnTo>
                <a:lnTo>
                  <a:pt x="190" y="193"/>
                </a:lnTo>
                <a:lnTo>
                  <a:pt x="192" y="193"/>
                </a:lnTo>
                <a:lnTo>
                  <a:pt x="193" y="193"/>
                </a:lnTo>
                <a:lnTo>
                  <a:pt x="195" y="193"/>
                </a:lnTo>
                <a:lnTo>
                  <a:pt x="195" y="195"/>
                </a:lnTo>
                <a:lnTo>
                  <a:pt x="197" y="195"/>
                </a:lnTo>
                <a:lnTo>
                  <a:pt x="197" y="196"/>
                </a:lnTo>
                <a:lnTo>
                  <a:pt x="198" y="196"/>
                </a:lnTo>
                <a:lnTo>
                  <a:pt x="198" y="198"/>
                </a:lnTo>
                <a:lnTo>
                  <a:pt x="198" y="200"/>
                </a:lnTo>
                <a:lnTo>
                  <a:pt x="200" y="200"/>
                </a:lnTo>
                <a:lnTo>
                  <a:pt x="200" y="201"/>
                </a:lnTo>
                <a:lnTo>
                  <a:pt x="201" y="201"/>
                </a:lnTo>
                <a:lnTo>
                  <a:pt x="203" y="201"/>
                </a:lnTo>
                <a:lnTo>
                  <a:pt x="205" y="201"/>
                </a:lnTo>
                <a:lnTo>
                  <a:pt x="205" y="200"/>
                </a:lnTo>
                <a:lnTo>
                  <a:pt x="206" y="200"/>
                </a:lnTo>
                <a:lnTo>
                  <a:pt x="208" y="200"/>
                </a:lnTo>
                <a:lnTo>
                  <a:pt x="209" y="200"/>
                </a:lnTo>
                <a:lnTo>
                  <a:pt x="211" y="200"/>
                </a:lnTo>
                <a:lnTo>
                  <a:pt x="213" y="200"/>
                </a:lnTo>
                <a:lnTo>
                  <a:pt x="214" y="200"/>
                </a:lnTo>
                <a:lnTo>
                  <a:pt x="214" y="198"/>
                </a:lnTo>
                <a:lnTo>
                  <a:pt x="216" y="198"/>
                </a:lnTo>
                <a:lnTo>
                  <a:pt x="217" y="196"/>
                </a:lnTo>
                <a:lnTo>
                  <a:pt x="219" y="196"/>
                </a:lnTo>
                <a:lnTo>
                  <a:pt x="221" y="196"/>
                </a:lnTo>
                <a:lnTo>
                  <a:pt x="221" y="195"/>
                </a:lnTo>
                <a:lnTo>
                  <a:pt x="222" y="195"/>
                </a:lnTo>
                <a:lnTo>
                  <a:pt x="224" y="195"/>
                </a:lnTo>
                <a:lnTo>
                  <a:pt x="225" y="195"/>
                </a:lnTo>
                <a:lnTo>
                  <a:pt x="227" y="195"/>
                </a:lnTo>
                <a:lnTo>
                  <a:pt x="227" y="193"/>
                </a:lnTo>
                <a:lnTo>
                  <a:pt x="229" y="193"/>
                </a:lnTo>
                <a:lnTo>
                  <a:pt x="230" y="193"/>
                </a:lnTo>
                <a:lnTo>
                  <a:pt x="232" y="193"/>
                </a:lnTo>
                <a:lnTo>
                  <a:pt x="233" y="193"/>
                </a:lnTo>
                <a:lnTo>
                  <a:pt x="233" y="195"/>
                </a:lnTo>
                <a:lnTo>
                  <a:pt x="235" y="195"/>
                </a:lnTo>
                <a:lnTo>
                  <a:pt x="237" y="196"/>
                </a:lnTo>
                <a:lnTo>
                  <a:pt x="238" y="196"/>
                </a:lnTo>
                <a:lnTo>
                  <a:pt x="238" y="198"/>
                </a:lnTo>
                <a:lnTo>
                  <a:pt x="240" y="198"/>
                </a:lnTo>
                <a:lnTo>
                  <a:pt x="241" y="198"/>
                </a:lnTo>
                <a:lnTo>
                  <a:pt x="241" y="200"/>
                </a:lnTo>
                <a:lnTo>
                  <a:pt x="243" y="200"/>
                </a:lnTo>
                <a:lnTo>
                  <a:pt x="245" y="200"/>
                </a:lnTo>
                <a:lnTo>
                  <a:pt x="246" y="198"/>
                </a:lnTo>
                <a:lnTo>
                  <a:pt x="246" y="200"/>
                </a:lnTo>
                <a:lnTo>
                  <a:pt x="248" y="200"/>
                </a:lnTo>
                <a:lnTo>
                  <a:pt x="249" y="200"/>
                </a:lnTo>
                <a:lnTo>
                  <a:pt x="249" y="198"/>
                </a:lnTo>
                <a:lnTo>
                  <a:pt x="251" y="198"/>
                </a:lnTo>
                <a:lnTo>
                  <a:pt x="251" y="196"/>
                </a:lnTo>
                <a:lnTo>
                  <a:pt x="253" y="196"/>
                </a:lnTo>
                <a:lnTo>
                  <a:pt x="254" y="196"/>
                </a:lnTo>
                <a:lnTo>
                  <a:pt x="254" y="195"/>
                </a:lnTo>
                <a:lnTo>
                  <a:pt x="256" y="195"/>
                </a:lnTo>
                <a:lnTo>
                  <a:pt x="256" y="193"/>
                </a:lnTo>
                <a:lnTo>
                  <a:pt x="257" y="193"/>
                </a:lnTo>
                <a:lnTo>
                  <a:pt x="259" y="193"/>
                </a:lnTo>
                <a:lnTo>
                  <a:pt x="259" y="195"/>
                </a:lnTo>
                <a:lnTo>
                  <a:pt x="261" y="195"/>
                </a:lnTo>
                <a:lnTo>
                  <a:pt x="261" y="196"/>
                </a:lnTo>
                <a:lnTo>
                  <a:pt x="262" y="196"/>
                </a:lnTo>
                <a:lnTo>
                  <a:pt x="262" y="195"/>
                </a:lnTo>
                <a:lnTo>
                  <a:pt x="264" y="195"/>
                </a:lnTo>
                <a:lnTo>
                  <a:pt x="265" y="195"/>
                </a:lnTo>
                <a:lnTo>
                  <a:pt x="267" y="195"/>
                </a:lnTo>
                <a:lnTo>
                  <a:pt x="269" y="195"/>
                </a:lnTo>
                <a:lnTo>
                  <a:pt x="269" y="193"/>
                </a:lnTo>
                <a:lnTo>
                  <a:pt x="270" y="193"/>
                </a:lnTo>
                <a:lnTo>
                  <a:pt x="270" y="192"/>
                </a:lnTo>
                <a:lnTo>
                  <a:pt x="270" y="190"/>
                </a:lnTo>
                <a:lnTo>
                  <a:pt x="272" y="190"/>
                </a:lnTo>
                <a:lnTo>
                  <a:pt x="273" y="190"/>
                </a:lnTo>
                <a:lnTo>
                  <a:pt x="275" y="190"/>
                </a:lnTo>
                <a:lnTo>
                  <a:pt x="277" y="190"/>
                </a:lnTo>
                <a:lnTo>
                  <a:pt x="277" y="188"/>
                </a:lnTo>
                <a:lnTo>
                  <a:pt x="278" y="188"/>
                </a:lnTo>
                <a:lnTo>
                  <a:pt x="280" y="187"/>
                </a:lnTo>
                <a:lnTo>
                  <a:pt x="281" y="187"/>
                </a:lnTo>
                <a:lnTo>
                  <a:pt x="281" y="185"/>
                </a:lnTo>
                <a:lnTo>
                  <a:pt x="281" y="184"/>
                </a:lnTo>
                <a:lnTo>
                  <a:pt x="283" y="184"/>
                </a:lnTo>
                <a:lnTo>
                  <a:pt x="285" y="184"/>
                </a:lnTo>
                <a:lnTo>
                  <a:pt x="285" y="182"/>
                </a:lnTo>
                <a:lnTo>
                  <a:pt x="285" y="180"/>
                </a:lnTo>
                <a:lnTo>
                  <a:pt x="286" y="179"/>
                </a:lnTo>
                <a:lnTo>
                  <a:pt x="288" y="180"/>
                </a:lnTo>
                <a:lnTo>
                  <a:pt x="288" y="179"/>
                </a:lnTo>
                <a:lnTo>
                  <a:pt x="289" y="180"/>
                </a:lnTo>
                <a:lnTo>
                  <a:pt x="291" y="179"/>
                </a:lnTo>
                <a:lnTo>
                  <a:pt x="293" y="179"/>
                </a:lnTo>
                <a:lnTo>
                  <a:pt x="294" y="179"/>
                </a:lnTo>
                <a:lnTo>
                  <a:pt x="296" y="180"/>
                </a:lnTo>
                <a:lnTo>
                  <a:pt x="296" y="182"/>
                </a:lnTo>
                <a:lnTo>
                  <a:pt x="297" y="182"/>
                </a:lnTo>
                <a:lnTo>
                  <a:pt x="297" y="180"/>
                </a:lnTo>
                <a:lnTo>
                  <a:pt x="299" y="180"/>
                </a:lnTo>
                <a:lnTo>
                  <a:pt x="299" y="179"/>
                </a:lnTo>
                <a:lnTo>
                  <a:pt x="301" y="177"/>
                </a:lnTo>
                <a:lnTo>
                  <a:pt x="302" y="176"/>
                </a:lnTo>
                <a:lnTo>
                  <a:pt x="302" y="174"/>
                </a:lnTo>
                <a:lnTo>
                  <a:pt x="302" y="172"/>
                </a:lnTo>
                <a:lnTo>
                  <a:pt x="302" y="171"/>
                </a:lnTo>
                <a:lnTo>
                  <a:pt x="305" y="171"/>
                </a:lnTo>
                <a:lnTo>
                  <a:pt x="307" y="171"/>
                </a:lnTo>
                <a:lnTo>
                  <a:pt x="309" y="171"/>
                </a:lnTo>
                <a:lnTo>
                  <a:pt x="309" y="172"/>
                </a:lnTo>
                <a:lnTo>
                  <a:pt x="309" y="174"/>
                </a:lnTo>
                <a:lnTo>
                  <a:pt x="310" y="176"/>
                </a:lnTo>
                <a:lnTo>
                  <a:pt x="312" y="176"/>
                </a:lnTo>
                <a:lnTo>
                  <a:pt x="312" y="174"/>
                </a:lnTo>
                <a:lnTo>
                  <a:pt x="313" y="174"/>
                </a:lnTo>
                <a:lnTo>
                  <a:pt x="315" y="174"/>
                </a:lnTo>
                <a:lnTo>
                  <a:pt x="317" y="174"/>
                </a:lnTo>
                <a:lnTo>
                  <a:pt x="318" y="174"/>
                </a:lnTo>
                <a:lnTo>
                  <a:pt x="318" y="172"/>
                </a:lnTo>
                <a:lnTo>
                  <a:pt x="320" y="172"/>
                </a:lnTo>
                <a:lnTo>
                  <a:pt x="320" y="171"/>
                </a:lnTo>
                <a:lnTo>
                  <a:pt x="321" y="171"/>
                </a:lnTo>
                <a:lnTo>
                  <a:pt x="321" y="169"/>
                </a:lnTo>
                <a:lnTo>
                  <a:pt x="321" y="168"/>
                </a:lnTo>
                <a:lnTo>
                  <a:pt x="323" y="168"/>
                </a:lnTo>
                <a:lnTo>
                  <a:pt x="325" y="164"/>
                </a:lnTo>
                <a:lnTo>
                  <a:pt x="326" y="164"/>
                </a:lnTo>
                <a:lnTo>
                  <a:pt x="326" y="161"/>
                </a:lnTo>
                <a:lnTo>
                  <a:pt x="328" y="161"/>
                </a:lnTo>
                <a:lnTo>
                  <a:pt x="328" y="160"/>
                </a:lnTo>
                <a:lnTo>
                  <a:pt x="328" y="158"/>
                </a:lnTo>
                <a:lnTo>
                  <a:pt x="326" y="156"/>
                </a:lnTo>
                <a:lnTo>
                  <a:pt x="326" y="155"/>
                </a:lnTo>
                <a:lnTo>
                  <a:pt x="325" y="155"/>
                </a:lnTo>
                <a:lnTo>
                  <a:pt x="323" y="155"/>
                </a:lnTo>
                <a:lnTo>
                  <a:pt x="321" y="155"/>
                </a:lnTo>
                <a:lnTo>
                  <a:pt x="320" y="153"/>
                </a:lnTo>
                <a:lnTo>
                  <a:pt x="320" y="155"/>
                </a:lnTo>
                <a:lnTo>
                  <a:pt x="318" y="155"/>
                </a:lnTo>
                <a:lnTo>
                  <a:pt x="317" y="155"/>
                </a:lnTo>
                <a:lnTo>
                  <a:pt x="317" y="153"/>
                </a:lnTo>
                <a:lnTo>
                  <a:pt x="318" y="153"/>
                </a:lnTo>
                <a:lnTo>
                  <a:pt x="318" y="152"/>
                </a:lnTo>
                <a:lnTo>
                  <a:pt x="318" y="150"/>
                </a:lnTo>
                <a:lnTo>
                  <a:pt x="317" y="150"/>
                </a:lnTo>
                <a:lnTo>
                  <a:pt x="317" y="148"/>
                </a:lnTo>
                <a:lnTo>
                  <a:pt x="317" y="147"/>
                </a:lnTo>
                <a:lnTo>
                  <a:pt x="318" y="147"/>
                </a:lnTo>
                <a:lnTo>
                  <a:pt x="318" y="145"/>
                </a:lnTo>
                <a:lnTo>
                  <a:pt x="320" y="145"/>
                </a:lnTo>
                <a:lnTo>
                  <a:pt x="320" y="144"/>
                </a:lnTo>
                <a:lnTo>
                  <a:pt x="321" y="142"/>
                </a:lnTo>
                <a:lnTo>
                  <a:pt x="321" y="140"/>
                </a:lnTo>
                <a:lnTo>
                  <a:pt x="321" y="139"/>
                </a:lnTo>
                <a:lnTo>
                  <a:pt x="320" y="137"/>
                </a:lnTo>
                <a:lnTo>
                  <a:pt x="318" y="137"/>
                </a:lnTo>
                <a:lnTo>
                  <a:pt x="318" y="139"/>
                </a:lnTo>
                <a:lnTo>
                  <a:pt x="317" y="139"/>
                </a:lnTo>
                <a:lnTo>
                  <a:pt x="317" y="140"/>
                </a:lnTo>
                <a:lnTo>
                  <a:pt x="315" y="142"/>
                </a:lnTo>
                <a:lnTo>
                  <a:pt x="313" y="140"/>
                </a:lnTo>
                <a:lnTo>
                  <a:pt x="313" y="139"/>
                </a:lnTo>
                <a:lnTo>
                  <a:pt x="315" y="139"/>
                </a:lnTo>
                <a:lnTo>
                  <a:pt x="317" y="137"/>
                </a:lnTo>
                <a:lnTo>
                  <a:pt x="318" y="137"/>
                </a:lnTo>
                <a:lnTo>
                  <a:pt x="318" y="136"/>
                </a:lnTo>
                <a:lnTo>
                  <a:pt x="318" y="134"/>
                </a:lnTo>
                <a:lnTo>
                  <a:pt x="317" y="132"/>
                </a:lnTo>
                <a:lnTo>
                  <a:pt x="317" y="131"/>
                </a:lnTo>
                <a:lnTo>
                  <a:pt x="315" y="129"/>
                </a:lnTo>
                <a:lnTo>
                  <a:pt x="315" y="128"/>
                </a:lnTo>
                <a:lnTo>
                  <a:pt x="315" y="126"/>
                </a:lnTo>
                <a:lnTo>
                  <a:pt x="315" y="124"/>
                </a:lnTo>
                <a:lnTo>
                  <a:pt x="315" y="123"/>
                </a:lnTo>
                <a:lnTo>
                  <a:pt x="315" y="121"/>
                </a:lnTo>
                <a:lnTo>
                  <a:pt x="315" y="120"/>
                </a:lnTo>
                <a:lnTo>
                  <a:pt x="315" y="118"/>
                </a:lnTo>
                <a:lnTo>
                  <a:pt x="317" y="116"/>
                </a:lnTo>
                <a:lnTo>
                  <a:pt x="317" y="113"/>
                </a:lnTo>
                <a:lnTo>
                  <a:pt x="317" y="112"/>
                </a:lnTo>
                <a:lnTo>
                  <a:pt x="318" y="110"/>
                </a:lnTo>
                <a:lnTo>
                  <a:pt x="320" y="108"/>
                </a:lnTo>
                <a:lnTo>
                  <a:pt x="321" y="108"/>
                </a:lnTo>
                <a:lnTo>
                  <a:pt x="321" y="107"/>
                </a:lnTo>
                <a:lnTo>
                  <a:pt x="323" y="107"/>
                </a:lnTo>
                <a:lnTo>
                  <a:pt x="325" y="107"/>
                </a:lnTo>
                <a:lnTo>
                  <a:pt x="325" y="105"/>
                </a:lnTo>
                <a:lnTo>
                  <a:pt x="326" y="105"/>
                </a:lnTo>
                <a:lnTo>
                  <a:pt x="326" y="104"/>
                </a:lnTo>
                <a:lnTo>
                  <a:pt x="328" y="104"/>
                </a:lnTo>
                <a:lnTo>
                  <a:pt x="328" y="102"/>
                </a:lnTo>
                <a:lnTo>
                  <a:pt x="328" y="100"/>
                </a:lnTo>
                <a:lnTo>
                  <a:pt x="328" y="99"/>
                </a:lnTo>
                <a:lnTo>
                  <a:pt x="328" y="97"/>
                </a:lnTo>
                <a:lnTo>
                  <a:pt x="328" y="96"/>
                </a:lnTo>
                <a:lnTo>
                  <a:pt x="326" y="94"/>
                </a:lnTo>
                <a:lnTo>
                  <a:pt x="326" y="92"/>
                </a:lnTo>
                <a:lnTo>
                  <a:pt x="326" y="91"/>
                </a:lnTo>
                <a:lnTo>
                  <a:pt x="326" y="89"/>
                </a:lnTo>
                <a:lnTo>
                  <a:pt x="326" y="88"/>
                </a:lnTo>
                <a:lnTo>
                  <a:pt x="326" y="86"/>
                </a:lnTo>
                <a:lnTo>
                  <a:pt x="326" y="84"/>
                </a:lnTo>
                <a:lnTo>
                  <a:pt x="328" y="83"/>
                </a:lnTo>
                <a:lnTo>
                  <a:pt x="329" y="81"/>
                </a:lnTo>
                <a:lnTo>
                  <a:pt x="331" y="81"/>
                </a:lnTo>
                <a:lnTo>
                  <a:pt x="331" y="80"/>
                </a:lnTo>
                <a:lnTo>
                  <a:pt x="333" y="78"/>
                </a:lnTo>
                <a:lnTo>
                  <a:pt x="333" y="76"/>
                </a:lnTo>
                <a:lnTo>
                  <a:pt x="331" y="76"/>
                </a:lnTo>
                <a:lnTo>
                  <a:pt x="331" y="75"/>
                </a:lnTo>
                <a:lnTo>
                  <a:pt x="329" y="75"/>
                </a:lnTo>
                <a:lnTo>
                  <a:pt x="328" y="75"/>
                </a:lnTo>
                <a:lnTo>
                  <a:pt x="328" y="73"/>
                </a:lnTo>
                <a:lnTo>
                  <a:pt x="328" y="72"/>
                </a:lnTo>
                <a:lnTo>
                  <a:pt x="329" y="72"/>
                </a:lnTo>
                <a:lnTo>
                  <a:pt x="331" y="72"/>
                </a:lnTo>
                <a:lnTo>
                  <a:pt x="333" y="72"/>
                </a:lnTo>
                <a:lnTo>
                  <a:pt x="333" y="73"/>
                </a:lnTo>
                <a:lnTo>
                  <a:pt x="334" y="73"/>
                </a:lnTo>
                <a:lnTo>
                  <a:pt x="336" y="73"/>
                </a:lnTo>
                <a:lnTo>
                  <a:pt x="336" y="72"/>
                </a:lnTo>
                <a:lnTo>
                  <a:pt x="337" y="72"/>
                </a:lnTo>
                <a:lnTo>
                  <a:pt x="337" y="70"/>
                </a:lnTo>
                <a:lnTo>
                  <a:pt x="337" y="67"/>
                </a:lnTo>
                <a:lnTo>
                  <a:pt x="336" y="65"/>
                </a:lnTo>
                <a:lnTo>
                  <a:pt x="336" y="64"/>
                </a:lnTo>
                <a:lnTo>
                  <a:pt x="339" y="62"/>
                </a:lnTo>
                <a:lnTo>
                  <a:pt x="341" y="60"/>
                </a:lnTo>
                <a:lnTo>
                  <a:pt x="342" y="60"/>
                </a:lnTo>
                <a:lnTo>
                  <a:pt x="342" y="59"/>
                </a:lnTo>
                <a:lnTo>
                  <a:pt x="342" y="57"/>
                </a:lnTo>
                <a:lnTo>
                  <a:pt x="342" y="56"/>
                </a:lnTo>
                <a:lnTo>
                  <a:pt x="342" y="54"/>
                </a:lnTo>
                <a:lnTo>
                  <a:pt x="341" y="54"/>
                </a:lnTo>
                <a:lnTo>
                  <a:pt x="339" y="52"/>
                </a:lnTo>
                <a:lnTo>
                  <a:pt x="339" y="51"/>
                </a:lnTo>
                <a:lnTo>
                  <a:pt x="337" y="51"/>
                </a:lnTo>
                <a:lnTo>
                  <a:pt x="336" y="49"/>
                </a:lnTo>
                <a:lnTo>
                  <a:pt x="336" y="48"/>
                </a:lnTo>
                <a:lnTo>
                  <a:pt x="334" y="46"/>
                </a:lnTo>
                <a:lnTo>
                  <a:pt x="333" y="44"/>
                </a:lnTo>
                <a:lnTo>
                  <a:pt x="331" y="43"/>
                </a:lnTo>
                <a:lnTo>
                  <a:pt x="333" y="41"/>
                </a:lnTo>
                <a:lnTo>
                  <a:pt x="336" y="41"/>
                </a:lnTo>
                <a:lnTo>
                  <a:pt x="341" y="43"/>
                </a:lnTo>
                <a:lnTo>
                  <a:pt x="344" y="43"/>
                </a:lnTo>
                <a:lnTo>
                  <a:pt x="347" y="43"/>
                </a:lnTo>
                <a:lnTo>
                  <a:pt x="350" y="43"/>
                </a:lnTo>
                <a:lnTo>
                  <a:pt x="352" y="43"/>
                </a:lnTo>
                <a:lnTo>
                  <a:pt x="355" y="41"/>
                </a:lnTo>
                <a:lnTo>
                  <a:pt x="357" y="40"/>
                </a:lnTo>
                <a:lnTo>
                  <a:pt x="357" y="38"/>
                </a:lnTo>
                <a:lnTo>
                  <a:pt x="358" y="35"/>
                </a:lnTo>
                <a:lnTo>
                  <a:pt x="358" y="33"/>
                </a:lnTo>
                <a:lnTo>
                  <a:pt x="360" y="33"/>
                </a:lnTo>
                <a:lnTo>
                  <a:pt x="361" y="33"/>
                </a:lnTo>
                <a:lnTo>
                  <a:pt x="365" y="33"/>
                </a:lnTo>
                <a:lnTo>
                  <a:pt x="366" y="33"/>
                </a:lnTo>
                <a:lnTo>
                  <a:pt x="368" y="32"/>
                </a:lnTo>
                <a:lnTo>
                  <a:pt x="369" y="32"/>
                </a:lnTo>
                <a:lnTo>
                  <a:pt x="371" y="32"/>
                </a:lnTo>
                <a:lnTo>
                  <a:pt x="373" y="32"/>
                </a:lnTo>
                <a:lnTo>
                  <a:pt x="374" y="33"/>
                </a:lnTo>
                <a:lnTo>
                  <a:pt x="373" y="33"/>
                </a:lnTo>
                <a:lnTo>
                  <a:pt x="373" y="35"/>
                </a:lnTo>
                <a:lnTo>
                  <a:pt x="373" y="36"/>
                </a:lnTo>
                <a:lnTo>
                  <a:pt x="374" y="36"/>
                </a:lnTo>
                <a:lnTo>
                  <a:pt x="374" y="38"/>
                </a:lnTo>
                <a:lnTo>
                  <a:pt x="377" y="40"/>
                </a:lnTo>
                <a:lnTo>
                  <a:pt x="379" y="38"/>
                </a:lnTo>
                <a:lnTo>
                  <a:pt x="381" y="36"/>
                </a:lnTo>
                <a:lnTo>
                  <a:pt x="382" y="36"/>
                </a:lnTo>
                <a:lnTo>
                  <a:pt x="385" y="38"/>
                </a:lnTo>
                <a:lnTo>
                  <a:pt x="385" y="40"/>
                </a:lnTo>
                <a:lnTo>
                  <a:pt x="389" y="40"/>
                </a:lnTo>
                <a:lnTo>
                  <a:pt x="392" y="41"/>
                </a:lnTo>
                <a:lnTo>
                  <a:pt x="395" y="40"/>
                </a:lnTo>
                <a:lnTo>
                  <a:pt x="397" y="40"/>
                </a:lnTo>
                <a:lnTo>
                  <a:pt x="400" y="41"/>
                </a:lnTo>
                <a:lnTo>
                  <a:pt x="403" y="41"/>
                </a:lnTo>
                <a:lnTo>
                  <a:pt x="406" y="40"/>
                </a:lnTo>
                <a:lnTo>
                  <a:pt x="409" y="40"/>
                </a:lnTo>
                <a:lnTo>
                  <a:pt x="413" y="38"/>
                </a:lnTo>
                <a:lnTo>
                  <a:pt x="414" y="38"/>
                </a:lnTo>
                <a:lnTo>
                  <a:pt x="417" y="40"/>
                </a:lnTo>
                <a:lnTo>
                  <a:pt x="419" y="38"/>
                </a:lnTo>
                <a:lnTo>
                  <a:pt x="422" y="36"/>
                </a:lnTo>
                <a:lnTo>
                  <a:pt x="424" y="36"/>
                </a:lnTo>
                <a:lnTo>
                  <a:pt x="425" y="35"/>
                </a:lnTo>
                <a:lnTo>
                  <a:pt x="425" y="32"/>
                </a:lnTo>
                <a:lnTo>
                  <a:pt x="424" y="32"/>
                </a:lnTo>
                <a:lnTo>
                  <a:pt x="424" y="30"/>
                </a:lnTo>
                <a:lnTo>
                  <a:pt x="424" y="28"/>
                </a:lnTo>
                <a:lnTo>
                  <a:pt x="422" y="27"/>
                </a:lnTo>
                <a:lnTo>
                  <a:pt x="421" y="25"/>
                </a:lnTo>
                <a:lnTo>
                  <a:pt x="419" y="24"/>
                </a:lnTo>
                <a:lnTo>
                  <a:pt x="421" y="22"/>
                </a:lnTo>
                <a:lnTo>
                  <a:pt x="421" y="20"/>
                </a:lnTo>
                <a:lnTo>
                  <a:pt x="422" y="20"/>
                </a:lnTo>
                <a:lnTo>
                  <a:pt x="422" y="19"/>
                </a:lnTo>
                <a:lnTo>
                  <a:pt x="424" y="19"/>
                </a:lnTo>
                <a:lnTo>
                  <a:pt x="427" y="19"/>
                </a:lnTo>
                <a:lnTo>
                  <a:pt x="429" y="19"/>
                </a:lnTo>
                <a:lnTo>
                  <a:pt x="429" y="20"/>
                </a:lnTo>
                <a:lnTo>
                  <a:pt x="430" y="22"/>
                </a:lnTo>
                <a:lnTo>
                  <a:pt x="432" y="22"/>
                </a:lnTo>
                <a:lnTo>
                  <a:pt x="433" y="22"/>
                </a:lnTo>
                <a:lnTo>
                  <a:pt x="435" y="20"/>
                </a:lnTo>
                <a:lnTo>
                  <a:pt x="438" y="17"/>
                </a:lnTo>
                <a:lnTo>
                  <a:pt x="438" y="16"/>
                </a:lnTo>
                <a:lnTo>
                  <a:pt x="438" y="14"/>
                </a:lnTo>
                <a:lnTo>
                  <a:pt x="440" y="11"/>
                </a:lnTo>
                <a:lnTo>
                  <a:pt x="438" y="9"/>
                </a:lnTo>
                <a:lnTo>
                  <a:pt x="438" y="8"/>
                </a:lnTo>
                <a:lnTo>
                  <a:pt x="438" y="4"/>
                </a:lnTo>
                <a:lnTo>
                  <a:pt x="437" y="4"/>
                </a:lnTo>
                <a:lnTo>
                  <a:pt x="437" y="3"/>
                </a:lnTo>
                <a:lnTo>
                  <a:pt x="437" y="1"/>
                </a:lnTo>
                <a:lnTo>
                  <a:pt x="438" y="0"/>
                </a:lnTo>
                <a:lnTo>
                  <a:pt x="440" y="0"/>
                </a:lnTo>
                <a:lnTo>
                  <a:pt x="441" y="0"/>
                </a:lnTo>
                <a:lnTo>
                  <a:pt x="443" y="0"/>
                </a:lnTo>
                <a:lnTo>
                  <a:pt x="445" y="0"/>
                </a:lnTo>
                <a:lnTo>
                  <a:pt x="445" y="1"/>
                </a:lnTo>
                <a:lnTo>
                  <a:pt x="446" y="1"/>
                </a:lnTo>
                <a:lnTo>
                  <a:pt x="448" y="3"/>
                </a:lnTo>
                <a:lnTo>
                  <a:pt x="448" y="11"/>
                </a:lnTo>
                <a:lnTo>
                  <a:pt x="448" y="12"/>
                </a:lnTo>
                <a:lnTo>
                  <a:pt x="448" y="22"/>
                </a:lnTo>
                <a:lnTo>
                  <a:pt x="448" y="25"/>
                </a:lnTo>
                <a:lnTo>
                  <a:pt x="448" y="35"/>
                </a:lnTo>
                <a:lnTo>
                  <a:pt x="448" y="40"/>
                </a:lnTo>
                <a:lnTo>
                  <a:pt x="448" y="48"/>
                </a:lnTo>
                <a:lnTo>
                  <a:pt x="448" y="54"/>
                </a:lnTo>
                <a:lnTo>
                  <a:pt x="448" y="57"/>
                </a:lnTo>
                <a:lnTo>
                  <a:pt x="448" y="60"/>
                </a:lnTo>
                <a:lnTo>
                  <a:pt x="448" y="70"/>
                </a:lnTo>
                <a:lnTo>
                  <a:pt x="449" y="70"/>
                </a:lnTo>
                <a:lnTo>
                  <a:pt x="453" y="70"/>
                </a:lnTo>
                <a:lnTo>
                  <a:pt x="454" y="88"/>
                </a:lnTo>
                <a:lnTo>
                  <a:pt x="454" y="91"/>
                </a:lnTo>
                <a:lnTo>
                  <a:pt x="454" y="94"/>
                </a:lnTo>
                <a:lnTo>
                  <a:pt x="454" y="96"/>
                </a:lnTo>
                <a:lnTo>
                  <a:pt x="454" y="99"/>
                </a:lnTo>
                <a:lnTo>
                  <a:pt x="459" y="99"/>
                </a:lnTo>
                <a:lnTo>
                  <a:pt x="461" y="99"/>
                </a:lnTo>
                <a:lnTo>
                  <a:pt x="462" y="99"/>
                </a:lnTo>
                <a:lnTo>
                  <a:pt x="464" y="99"/>
                </a:lnTo>
                <a:lnTo>
                  <a:pt x="477" y="99"/>
                </a:lnTo>
                <a:lnTo>
                  <a:pt x="481" y="99"/>
                </a:lnTo>
                <a:lnTo>
                  <a:pt x="483" y="99"/>
                </a:lnTo>
                <a:lnTo>
                  <a:pt x="486" y="99"/>
                </a:lnTo>
                <a:lnTo>
                  <a:pt x="496" y="99"/>
                </a:lnTo>
                <a:lnTo>
                  <a:pt x="497" y="99"/>
                </a:lnTo>
                <a:lnTo>
                  <a:pt x="499" y="99"/>
                </a:lnTo>
                <a:lnTo>
                  <a:pt x="501" y="99"/>
                </a:lnTo>
                <a:lnTo>
                  <a:pt x="505" y="99"/>
                </a:lnTo>
                <a:lnTo>
                  <a:pt x="507" y="99"/>
                </a:lnTo>
                <a:lnTo>
                  <a:pt x="510" y="99"/>
                </a:lnTo>
                <a:lnTo>
                  <a:pt x="512" y="99"/>
                </a:lnTo>
                <a:lnTo>
                  <a:pt x="513" y="99"/>
                </a:lnTo>
                <a:lnTo>
                  <a:pt x="515" y="99"/>
                </a:lnTo>
                <a:lnTo>
                  <a:pt x="517" y="99"/>
                </a:lnTo>
                <a:lnTo>
                  <a:pt x="518" y="99"/>
                </a:lnTo>
                <a:lnTo>
                  <a:pt x="520" y="99"/>
                </a:lnTo>
                <a:lnTo>
                  <a:pt x="523" y="99"/>
                </a:lnTo>
                <a:lnTo>
                  <a:pt x="525" y="99"/>
                </a:lnTo>
                <a:lnTo>
                  <a:pt x="528" y="99"/>
                </a:lnTo>
                <a:lnTo>
                  <a:pt x="531" y="99"/>
                </a:lnTo>
                <a:lnTo>
                  <a:pt x="539" y="99"/>
                </a:lnTo>
                <a:lnTo>
                  <a:pt x="545" y="99"/>
                </a:lnTo>
                <a:lnTo>
                  <a:pt x="547" y="99"/>
                </a:lnTo>
                <a:lnTo>
                  <a:pt x="549" y="99"/>
                </a:lnTo>
                <a:lnTo>
                  <a:pt x="550" y="99"/>
                </a:lnTo>
                <a:lnTo>
                  <a:pt x="553" y="99"/>
                </a:lnTo>
                <a:lnTo>
                  <a:pt x="558" y="99"/>
                </a:lnTo>
                <a:lnTo>
                  <a:pt x="566" y="99"/>
                </a:lnTo>
                <a:lnTo>
                  <a:pt x="568" y="99"/>
                </a:lnTo>
                <a:close/>
              </a:path>
            </a:pathLst>
          </a:custGeom>
          <a:solidFill>
            <a:srgbClr val="8C455F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75" name="Freeform 27"/>
          <p:cNvSpPr>
            <a:spLocks/>
          </p:cNvSpPr>
          <p:nvPr/>
        </p:nvSpPr>
        <p:spPr bwMode="auto">
          <a:xfrm>
            <a:off x="4486275" y="2930525"/>
            <a:ext cx="550863" cy="625475"/>
          </a:xfrm>
          <a:custGeom>
            <a:avLst/>
            <a:gdLst/>
            <a:ahLst/>
            <a:cxnLst>
              <a:cxn ang="0">
                <a:pos x="340" y="284"/>
              </a:cxn>
              <a:cxn ang="0">
                <a:pos x="324" y="284"/>
              </a:cxn>
              <a:cxn ang="0">
                <a:pos x="315" y="284"/>
              </a:cxn>
              <a:cxn ang="0">
                <a:pos x="297" y="284"/>
              </a:cxn>
              <a:cxn ang="0">
                <a:pos x="291" y="303"/>
              </a:cxn>
              <a:cxn ang="0">
                <a:pos x="291" y="327"/>
              </a:cxn>
              <a:cxn ang="0">
                <a:pos x="284" y="394"/>
              </a:cxn>
              <a:cxn ang="0">
                <a:pos x="262" y="394"/>
              </a:cxn>
              <a:cxn ang="0">
                <a:pos x="246" y="394"/>
              </a:cxn>
              <a:cxn ang="0">
                <a:pos x="228" y="394"/>
              </a:cxn>
              <a:cxn ang="0">
                <a:pos x="217" y="394"/>
              </a:cxn>
              <a:cxn ang="0">
                <a:pos x="203" y="394"/>
              </a:cxn>
              <a:cxn ang="0">
                <a:pos x="192" y="394"/>
              </a:cxn>
              <a:cxn ang="0">
                <a:pos x="169" y="391"/>
              </a:cxn>
              <a:cxn ang="0">
                <a:pos x="171" y="388"/>
              </a:cxn>
              <a:cxn ang="0">
                <a:pos x="172" y="380"/>
              </a:cxn>
              <a:cxn ang="0">
                <a:pos x="174" y="376"/>
              </a:cxn>
              <a:cxn ang="0">
                <a:pos x="171" y="372"/>
              </a:cxn>
              <a:cxn ang="0">
                <a:pos x="169" y="367"/>
              </a:cxn>
              <a:cxn ang="0">
                <a:pos x="172" y="362"/>
              </a:cxn>
              <a:cxn ang="0">
                <a:pos x="176" y="356"/>
              </a:cxn>
              <a:cxn ang="0">
                <a:pos x="176" y="349"/>
              </a:cxn>
              <a:cxn ang="0">
                <a:pos x="176" y="343"/>
              </a:cxn>
              <a:cxn ang="0">
                <a:pos x="177" y="336"/>
              </a:cxn>
              <a:cxn ang="0">
                <a:pos x="177" y="332"/>
              </a:cxn>
              <a:cxn ang="0">
                <a:pos x="180" y="324"/>
              </a:cxn>
              <a:cxn ang="0">
                <a:pos x="182" y="320"/>
              </a:cxn>
              <a:cxn ang="0">
                <a:pos x="184" y="316"/>
              </a:cxn>
              <a:cxn ang="0">
                <a:pos x="187" y="312"/>
              </a:cxn>
              <a:cxn ang="0">
                <a:pos x="179" y="311"/>
              </a:cxn>
              <a:cxn ang="0">
                <a:pos x="142" y="311"/>
              </a:cxn>
              <a:cxn ang="0">
                <a:pos x="118" y="311"/>
              </a:cxn>
              <a:cxn ang="0">
                <a:pos x="89" y="311"/>
              </a:cxn>
              <a:cxn ang="0">
                <a:pos x="62" y="311"/>
              </a:cxn>
              <a:cxn ang="0">
                <a:pos x="52" y="311"/>
              </a:cxn>
              <a:cxn ang="0">
                <a:pos x="32" y="303"/>
              </a:cxn>
              <a:cxn ang="0">
                <a:pos x="32" y="284"/>
              </a:cxn>
              <a:cxn ang="0">
                <a:pos x="32" y="242"/>
              </a:cxn>
              <a:cxn ang="0">
                <a:pos x="30" y="221"/>
              </a:cxn>
              <a:cxn ang="0">
                <a:pos x="30" y="189"/>
              </a:cxn>
              <a:cxn ang="0">
                <a:pos x="4" y="172"/>
              </a:cxn>
              <a:cxn ang="0">
                <a:pos x="1" y="146"/>
              </a:cxn>
              <a:cxn ang="0">
                <a:pos x="1" y="114"/>
              </a:cxn>
              <a:cxn ang="0">
                <a:pos x="0" y="63"/>
              </a:cxn>
              <a:cxn ang="0">
                <a:pos x="44" y="58"/>
              </a:cxn>
              <a:cxn ang="0">
                <a:pos x="57" y="28"/>
              </a:cxn>
              <a:cxn ang="0">
                <a:pos x="94" y="0"/>
              </a:cxn>
              <a:cxn ang="0">
                <a:pos x="144" y="0"/>
              </a:cxn>
              <a:cxn ang="0">
                <a:pos x="172" y="13"/>
              </a:cxn>
              <a:cxn ang="0">
                <a:pos x="171" y="50"/>
              </a:cxn>
              <a:cxn ang="0">
                <a:pos x="196" y="58"/>
              </a:cxn>
              <a:cxn ang="0">
                <a:pos x="232" y="56"/>
              </a:cxn>
              <a:cxn ang="0">
                <a:pos x="264" y="56"/>
              </a:cxn>
              <a:cxn ang="0">
                <a:pos x="296" y="58"/>
              </a:cxn>
              <a:cxn ang="0">
                <a:pos x="308" y="101"/>
              </a:cxn>
              <a:cxn ang="0">
                <a:pos x="313" y="120"/>
              </a:cxn>
              <a:cxn ang="0">
                <a:pos x="313" y="183"/>
              </a:cxn>
              <a:cxn ang="0">
                <a:pos x="318" y="228"/>
              </a:cxn>
              <a:cxn ang="0">
                <a:pos x="326" y="255"/>
              </a:cxn>
            </a:cxnLst>
            <a:rect l="0" t="0" r="r" b="b"/>
            <a:pathLst>
              <a:path w="347" h="394">
                <a:moveTo>
                  <a:pt x="347" y="255"/>
                </a:moveTo>
                <a:lnTo>
                  <a:pt x="347" y="263"/>
                </a:lnTo>
                <a:lnTo>
                  <a:pt x="347" y="263"/>
                </a:lnTo>
                <a:lnTo>
                  <a:pt x="347" y="271"/>
                </a:lnTo>
                <a:lnTo>
                  <a:pt x="347" y="280"/>
                </a:lnTo>
                <a:lnTo>
                  <a:pt x="347" y="284"/>
                </a:lnTo>
                <a:lnTo>
                  <a:pt x="345" y="284"/>
                </a:lnTo>
                <a:lnTo>
                  <a:pt x="340" y="284"/>
                </a:lnTo>
                <a:lnTo>
                  <a:pt x="339" y="284"/>
                </a:lnTo>
                <a:lnTo>
                  <a:pt x="339" y="284"/>
                </a:lnTo>
                <a:lnTo>
                  <a:pt x="339" y="284"/>
                </a:lnTo>
                <a:lnTo>
                  <a:pt x="337" y="284"/>
                </a:lnTo>
                <a:lnTo>
                  <a:pt x="332" y="284"/>
                </a:lnTo>
                <a:lnTo>
                  <a:pt x="328" y="284"/>
                </a:lnTo>
                <a:lnTo>
                  <a:pt x="328" y="284"/>
                </a:lnTo>
                <a:lnTo>
                  <a:pt x="324" y="284"/>
                </a:lnTo>
                <a:lnTo>
                  <a:pt x="324" y="284"/>
                </a:lnTo>
                <a:lnTo>
                  <a:pt x="323" y="284"/>
                </a:lnTo>
                <a:lnTo>
                  <a:pt x="321" y="284"/>
                </a:lnTo>
                <a:lnTo>
                  <a:pt x="321" y="284"/>
                </a:lnTo>
                <a:lnTo>
                  <a:pt x="320" y="284"/>
                </a:lnTo>
                <a:lnTo>
                  <a:pt x="316" y="284"/>
                </a:lnTo>
                <a:lnTo>
                  <a:pt x="316" y="284"/>
                </a:lnTo>
                <a:lnTo>
                  <a:pt x="315" y="284"/>
                </a:lnTo>
                <a:lnTo>
                  <a:pt x="312" y="284"/>
                </a:lnTo>
                <a:lnTo>
                  <a:pt x="310" y="284"/>
                </a:lnTo>
                <a:lnTo>
                  <a:pt x="308" y="284"/>
                </a:lnTo>
                <a:lnTo>
                  <a:pt x="307" y="284"/>
                </a:lnTo>
                <a:lnTo>
                  <a:pt x="302" y="284"/>
                </a:lnTo>
                <a:lnTo>
                  <a:pt x="299" y="284"/>
                </a:lnTo>
                <a:lnTo>
                  <a:pt x="299" y="284"/>
                </a:lnTo>
                <a:lnTo>
                  <a:pt x="297" y="284"/>
                </a:lnTo>
                <a:lnTo>
                  <a:pt x="296" y="284"/>
                </a:lnTo>
                <a:lnTo>
                  <a:pt x="291" y="284"/>
                </a:lnTo>
                <a:lnTo>
                  <a:pt x="291" y="285"/>
                </a:lnTo>
                <a:lnTo>
                  <a:pt x="291" y="290"/>
                </a:lnTo>
                <a:lnTo>
                  <a:pt x="291" y="296"/>
                </a:lnTo>
                <a:lnTo>
                  <a:pt x="291" y="298"/>
                </a:lnTo>
                <a:lnTo>
                  <a:pt x="291" y="300"/>
                </a:lnTo>
                <a:lnTo>
                  <a:pt x="291" y="303"/>
                </a:lnTo>
                <a:lnTo>
                  <a:pt x="291" y="303"/>
                </a:lnTo>
                <a:lnTo>
                  <a:pt x="291" y="304"/>
                </a:lnTo>
                <a:lnTo>
                  <a:pt x="291" y="304"/>
                </a:lnTo>
                <a:lnTo>
                  <a:pt x="291" y="309"/>
                </a:lnTo>
                <a:lnTo>
                  <a:pt x="291" y="312"/>
                </a:lnTo>
                <a:lnTo>
                  <a:pt x="291" y="314"/>
                </a:lnTo>
                <a:lnTo>
                  <a:pt x="291" y="320"/>
                </a:lnTo>
                <a:lnTo>
                  <a:pt x="291" y="327"/>
                </a:lnTo>
                <a:lnTo>
                  <a:pt x="291" y="333"/>
                </a:lnTo>
                <a:lnTo>
                  <a:pt x="291" y="340"/>
                </a:lnTo>
                <a:lnTo>
                  <a:pt x="286" y="340"/>
                </a:lnTo>
                <a:lnTo>
                  <a:pt x="286" y="340"/>
                </a:lnTo>
                <a:lnTo>
                  <a:pt x="286" y="344"/>
                </a:lnTo>
                <a:lnTo>
                  <a:pt x="286" y="367"/>
                </a:lnTo>
                <a:lnTo>
                  <a:pt x="288" y="394"/>
                </a:lnTo>
                <a:lnTo>
                  <a:pt x="284" y="394"/>
                </a:lnTo>
                <a:lnTo>
                  <a:pt x="276" y="394"/>
                </a:lnTo>
                <a:lnTo>
                  <a:pt x="275" y="394"/>
                </a:lnTo>
                <a:lnTo>
                  <a:pt x="268" y="394"/>
                </a:lnTo>
                <a:lnTo>
                  <a:pt x="267" y="394"/>
                </a:lnTo>
                <a:lnTo>
                  <a:pt x="265" y="394"/>
                </a:lnTo>
                <a:lnTo>
                  <a:pt x="264" y="394"/>
                </a:lnTo>
                <a:lnTo>
                  <a:pt x="264" y="394"/>
                </a:lnTo>
                <a:lnTo>
                  <a:pt x="262" y="394"/>
                </a:lnTo>
                <a:lnTo>
                  <a:pt x="259" y="394"/>
                </a:lnTo>
                <a:lnTo>
                  <a:pt x="257" y="394"/>
                </a:lnTo>
                <a:lnTo>
                  <a:pt x="256" y="394"/>
                </a:lnTo>
                <a:lnTo>
                  <a:pt x="254" y="394"/>
                </a:lnTo>
                <a:lnTo>
                  <a:pt x="251" y="394"/>
                </a:lnTo>
                <a:lnTo>
                  <a:pt x="251" y="394"/>
                </a:lnTo>
                <a:lnTo>
                  <a:pt x="249" y="394"/>
                </a:lnTo>
                <a:lnTo>
                  <a:pt x="246" y="394"/>
                </a:lnTo>
                <a:lnTo>
                  <a:pt x="244" y="394"/>
                </a:lnTo>
                <a:lnTo>
                  <a:pt x="243" y="394"/>
                </a:lnTo>
                <a:lnTo>
                  <a:pt x="243" y="394"/>
                </a:lnTo>
                <a:lnTo>
                  <a:pt x="241" y="394"/>
                </a:lnTo>
                <a:lnTo>
                  <a:pt x="240" y="394"/>
                </a:lnTo>
                <a:lnTo>
                  <a:pt x="240" y="394"/>
                </a:lnTo>
                <a:lnTo>
                  <a:pt x="230" y="394"/>
                </a:lnTo>
                <a:lnTo>
                  <a:pt x="228" y="394"/>
                </a:lnTo>
                <a:lnTo>
                  <a:pt x="228" y="394"/>
                </a:lnTo>
                <a:lnTo>
                  <a:pt x="225" y="394"/>
                </a:lnTo>
                <a:lnTo>
                  <a:pt x="222" y="394"/>
                </a:lnTo>
                <a:lnTo>
                  <a:pt x="220" y="394"/>
                </a:lnTo>
                <a:lnTo>
                  <a:pt x="219" y="394"/>
                </a:lnTo>
                <a:lnTo>
                  <a:pt x="217" y="394"/>
                </a:lnTo>
                <a:lnTo>
                  <a:pt x="217" y="394"/>
                </a:lnTo>
                <a:lnTo>
                  <a:pt x="217" y="394"/>
                </a:lnTo>
                <a:lnTo>
                  <a:pt x="217" y="394"/>
                </a:lnTo>
                <a:lnTo>
                  <a:pt x="217" y="394"/>
                </a:lnTo>
                <a:lnTo>
                  <a:pt x="217" y="394"/>
                </a:lnTo>
                <a:lnTo>
                  <a:pt x="214" y="394"/>
                </a:lnTo>
                <a:lnTo>
                  <a:pt x="214" y="394"/>
                </a:lnTo>
                <a:lnTo>
                  <a:pt x="214" y="394"/>
                </a:lnTo>
                <a:lnTo>
                  <a:pt x="211" y="394"/>
                </a:lnTo>
                <a:lnTo>
                  <a:pt x="203" y="394"/>
                </a:lnTo>
                <a:lnTo>
                  <a:pt x="201" y="394"/>
                </a:lnTo>
                <a:lnTo>
                  <a:pt x="201" y="394"/>
                </a:lnTo>
                <a:lnTo>
                  <a:pt x="201" y="394"/>
                </a:lnTo>
                <a:lnTo>
                  <a:pt x="196" y="394"/>
                </a:lnTo>
                <a:lnTo>
                  <a:pt x="196" y="394"/>
                </a:lnTo>
                <a:lnTo>
                  <a:pt x="195" y="394"/>
                </a:lnTo>
                <a:lnTo>
                  <a:pt x="193" y="394"/>
                </a:lnTo>
                <a:lnTo>
                  <a:pt x="192" y="394"/>
                </a:lnTo>
                <a:lnTo>
                  <a:pt x="188" y="394"/>
                </a:lnTo>
                <a:lnTo>
                  <a:pt x="182" y="394"/>
                </a:lnTo>
                <a:lnTo>
                  <a:pt x="176" y="394"/>
                </a:lnTo>
                <a:lnTo>
                  <a:pt x="169" y="394"/>
                </a:lnTo>
                <a:lnTo>
                  <a:pt x="169" y="394"/>
                </a:lnTo>
                <a:lnTo>
                  <a:pt x="169" y="392"/>
                </a:lnTo>
                <a:lnTo>
                  <a:pt x="169" y="392"/>
                </a:lnTo>
                <a:lnTo>
                  <a:pt x="169" y="391"/>
                </a:lnTo>
                <a:lnTo>
                  <a:pt x="171" y="391"/>
                </a:lnTo>
                <a:lnTo>
                  <a:pt x="171" y="389"/>
                </a:lnTo>
                <a:lnTo>
                  <a:pt x="171" y="389"/>
                </a:lnTo>
                <a:lnTo>
                  <a:pt x="169" y="389"/>
                </a:lnTo>
                <a:lnTo>
                  <a:pt x="169" y="389"/>
                </a:lnTo>
                <a:lnTo>
                  <a:pt x="169" y="389"/>
                </a:lnTo>
                <a:lnTo>
                  <a:pt x="171" y="389"/>
                </a:lnTo>
                <a:lnTo>
                  <a:pt x="171" y="388"/>
                </a:lnTo>
                <a:lnTo>
                  <a:pt x="171" y="386"/>
                </a:lnTo>
                <a:lnTo>
                  <a:pt x="171" y="384"/>
                </a:lnTo>
                <a:lnTo>
                  <a:pt x="171" y="384"/>
                </a:lnTo>
                <a:lnTo>
                  <a:pt x="171" y="384"/>
                </a:lnTo>
                <a:lnTo>
                  <a:pt x="171" y="383"/>
                </a:lnTo>
                <a:lnTo>
                  <a:pt x="172" y="383"/>
                </a:lnTo>
                <a:lnTo>
                  <a:pt x="172" y="381"/>
                </a:lnTo>
                <a:lnTo>
                  <a:pt x="172" y="380"/>
                </a:lnTo>
                <a:lnTo>
                  <a:pt x="172" y="380"/>
                </a:lnTo>
                <a:lnTo>
                  <a:pt x="172" y="380"/>
                </a:lnTo>
                <a:lnTo>
                  <a:pt x="172" y="380"/>
                </a:lnTo>
                <a:lnTo>
                  <a:pt x="172" y="380"/>
                </a:lnTo>
                <a:lnTo>
                  <a:pt x="172" y="378"/>
                </a:lnTo>
                <a:lnTo>
                  <a:pt x="174" y="378"/>
                </a:lnTo>
                <a:lnTo>
                  <a:pt x="174" y="376"/>
                </a:lnTo>
                <a:lnTo>
                  <a:pt x="174" y="376"/>
                </a:lnTo>
                <a:lnTo>
                  <a:pt x="174" y="375"/>
                </a:lnTo>
                <a:lnTo>
                  <a:pt x="174" y="375"/>
                </a:lnTo>
                <a:lnTo>
                  <a:pt x="172" y="375"/>
                </a:lnTo>
                <a:lnTo>
                  <a:pt x="172" y="373"/>
                </a:lnTo>
                <a:lnTo>
                  <a:pt x="172" y="373"/>
                </a:lnTo>
                <a:lnTo>
                  <a:pt x="171" y="372"/>
                </a:lnTo>
                <a:lnTo>
                  <a:pt x="171" y="372"/>
                </a:lnTo>
                <a:lnTo>
                  <a:pt x="171" y="372"/>
                </a:lnTo>
                <a:lnTo>
                  <a:pt x="171" y="370"/>
                </a:lnTo>
                <a:lnTo>
                  <a:pt x="169" y="370"/>
                </a:lnTo>
                <a:lnTo>
                  <a:pt x="169" y="370"/>
                </a:lnTo>
                <a:lnTo>
                  <a:pt x="169" y="368"/>
                </a:lnTo>
                <a:lnTo>
                  <a:pt x="169" y="368"/>
                </a:lnTo>
                <a:lnTo>
                  <a:pt x="169" y="368"/>
                </a:lnTo>
                <a:lnTo>
                  <a:pt x="169" y="367"/>
                </a:lnTo>
                <a:lnTo>
                  <a:pt x="169" y="367"/>
                </a:lnTo>
                <a:lnTo>
                  <a:pt x="169" y="367"/>
                </a:lnTo>
                <a:lnTo>
                  <a:pt x="169" y="367"/>
                </a:lnTo>
                <a:lnTo>
                  <a:pt x="171" y="365"/>
                </a:lnTo>
                <a:lnTo>
                  <a:pt x="171" y="364"/>
                </a:lnTo>
                <a:lnTo>
                  <a:pt x="171" y="364"/>
                </a:lnTo>
                <a:lnTo>
                  <a:pt x="172" y="362"/>
                </a:lnTo>
                <a:lnTo>
                  <a:pt x="172" y="362"/>
                </a:lnTo>
                <a:lnTo>
                  <a:pt x="172" y="362"/>
                </a:lnTo>
                <a:lnTo>
                  <a:pt x="174" y="360"/>
                </a:lnTo>
                <a:lnTo>
                  <a:pt x="174" y="360"/>
                </a:lnTo>
                <a:lnTo>
                  <a:pt x="174" y="360"/>
                </a:lnTo>
                <a:lnTo>
                  <a:pt x="176" y="359"/>
                </a:lnTo>
                <a:lnTo>
                  <a:pt x="176" y="357"/>
                </a:lnTo>
                <a:lnTo>
                  <a:pt x="176" y="357"/>
                </a:lnTo>
                <a:lnTo>
                  <a:pt x="176" y="356"/>
                </a:lnTo>
                <a:lnTo>
                  <a:pt x="176" y="356"/>
                </a:lnTo>
                <a:lnTo>
                  <a:pt x="176" y="356"/>
                </a:lnTo>
                <a:lnTo>
                  <a:pt x="176" y="354"/>
                </a:lnTo>
                <a:lnTo>
                  <a:pt x="176" y="352"/>
                </a:lnTo>
                <a:lnTo>
                  <a:pt x="176" y="351"/>
                </a:lnTo>
                <a:lnTo>
                  <a:pt x="176" y="351"/>
                </a:lnTo>
                <a:lnTo>
                  <a:pt x="176" y="351"/>
                </a:lnTo>
                <a:lnTo>
                  <a:pt x="176" y="349"/>
                </a:lnTo>
                <a:lnTo>
                  <a:pt x="176" y="349"/>
                </a:lnTo>
                <a:lnTo>
                  <a:pt x="176" y="348"/>
                </a:lnTo>
                <a:lnTo>
                  <a:pt x="176" y="346"/>
                </a:lnTo>
                <a:lnTo>
                  <a:pt x="176" y="346"/>
                </a:lnTo>
                <a:lnTo>
                  <a:pt x="177" y="344"/>
                </a:lnTo>
                <a:lnTo>
                  <a:pt x="177" y="344"/>
                </a:lnTo>
                <a:lnTo>
                  <a:pt x="176" y="344"/>
                </a:lnTo>
                <a:lnTo>
                  <a:pt x="176" y="344"/>
                </a:lnTo>
                <a:lnTo>
                  <a:pt x="176" y="343"/>
                </a:lnTo>
                <a:lnTo>
                  <a:pt x="176" y="343"/>
                </a:lnTo>
                <a:lnTo>
                  <a:pt x="176" y="341"/>
                </a:lnTo>
                <a:lnTo>
                  <a:pt x="176" y="340"/>
                </a:lnTo>
                <a:lnTo>
                  <a:pt x="176" y="340"/>
                </a:lnTo>
                <a:lnTo>
                  <a:pt x="176" y="338"/>
                </a:lnTo>
                <a:lnTo>
                  <a:pt x="176" y="338"/>
                </a:lnTo>
                <a:lnTo>
                  <a:pt x="177" y="338"/>
                </a:lnTo>
                <a:lnTo>
                  <a:pt x="177" y="336"/>
                </a:lnTo>
                <a:lnTo>
                  <a:pt x="177" y="335"/>
                </a:lnTo>
                <a:lnTo>
                  <a:pt x="177" y="335"/>
                </a:lnTo>
                <a:lnTo>
                  <a:pt x="177" y="335"/>
                </a:lnTo>
                <a:lnTo>
                  <a:pt x="177" y="333"/>
                </a:lnTo>
                <a:lnTo>
                  <a:pt x="177" y="333"/>
                </a:lnTo>
                <a:lnTo>
                  <a:pt x="177" y="332"/>
                </a:lnTo>
                <a:lnTo>
                  <a:pt x="177" y="332"/>
                </a:lnTo>
                <a:lnTo>
                  <a:pt x="177" y="332"/>
                </a:lnTo>
                <a:lnTo>
                  <a:pt x="177" y="332"/>
                </a:lnTo>
                <a:lnTo>
                  <a:pt x="179" y="330"/>
                </a:lnTo>
                <a:lnTo>
                  <a:pt x="179" y="330"/>
                </a:lnTo>
                <a:lnTo>
                  <a:pt x="179" y="328"/>
                </a:lnTo>
                <a:lnTo>
                  <a:pt x="179" y="327"/>
                </a:lnTo>
                <a:lnTo>
                  <a:pt x="180" y="327"/>
                </a:lnTo>
                <a:lnTo>
                  <a:pt x="180" y="325"/>
                </a:lnTo>
                <a:lnTo>
                  <a:pt x="180" y="324"/>
                </a:lnTo>
                <a:lnTo>
                  <a:pt x="180" y="324"/>
                </a:lnTo>
                <a:lnTo>
                  <a:pt x="180" y="324"/>
                </a:lnTo>
                <a:lnTo>
                  <a:pt x="180" y="324"/>
                </a:lnTo>
                <a:lnTo>
                  <a:pt x="180" y="322"/>
                </a:lnTo>
                <a:lnTo>
                  <a:pt x="182" y="322"/>
                </a:lnTo>
                <a:lnTo>
                  <a:pt x="182" y="320"/>
                </a:lnTo>
                <a:lnTo>
                  <a:pt x="182" y="320"/>
                </a:lnTo>
                <a:lnTo>
                  <a:pt x="182" y="320"/>
                </a:lnTo>
                <a:lnTo>
                  <a:pt x="182" y="319"/>
                </a:lnTo>
                <a:lnTo>
                  <a:pt x="182" y="319"/>
                </a:lnTo>
                <a:lnTo>
                  <a:pt x="182" y="317"/>
                </a:lnTo>
                <a:lnTo>
                  <a:pt x="182" y="317"/>
                </a:lnTo>
                <a:lnTo>
                  <a:pt x="184" y="317"/>
                </a:lnTo>
                <a:lnTo>
                  <a:pt x="184" y="316"/>
                </a:lnTo>
                <a:lnTo>
                  <a:pt x="184" y="316"/>
                </a:lnTo>
                <a:lnTo>
                  <a:pt x="184" y="316"/>
                </a:lnTo>
                <a:lnTo>
                  <a:pt x="184" y="316"/>
                </a:lnTo>
                <a:lnTo>
                  <a:pt x="184" y="316"/>
                </a:lnTo>
                <a:lnTo>
                  <a:pt x="185" y="314"/>
                </a:lnTo>
                <a:lnTo>
                  <a:pt x="185" y="314"/>
                </a:lnTo>
                <a:lnTo>
                  <a:pt x="185" y="314"/>
                </a:lnTo>
                <a:lnTo>
                  <a:pt x="185" y="312"/>
                </a:lnTo>
                <a:lnTo>
                  <a:pt x="187" y="312"/>
                </a:lnTo>
                <a:lnTo>
                  <a:pt x="187" y="312"/>
                </a:lnTo>
                <a:lnTo>
                  <a:pt x="188" y="311"/>
                </a:lnTo>
                <a:lnTo>
                  <a:pt x="188" y="311"/>
                </a:lnTo>
                <a:lnTo>
                  <a:pt x="187" y="311"/>
                </a:lnTo>
                <a:lnTo>
                  <a:pt x="187" y="311"/>
                </a:lnTo>
                <a:lnTo>
                  <a:pt x="184" y="311"/>
                </a:lnTo>
                <a:lnTo>
                  <a:pt x="182" y="311"/>
                </a:lnTo>
                <a:lnTo>
                  <a:pt x="182" y="311"/>
                </a:lnTo>
                <a:lnTo>
                  <a:pt x="179" y="311"/>
                </a:lnTo>
                <a:lnTo>
                  <a:pt x="176" y="311"/>
                </a:lnTo>
                <a:lnTo>
                  <a:pt x="174" y="311"/>
                </a:lnTo>
                <a:lnTo>
                  <a:pt x="168" y="311"/>
                </a:lnTo>
                <a:lnTo>
                  <a:pt x="163" y="311"/>
                </a:lnTo>
                <a:lnTo>
                  <a:pt x="161" y="311"/>
                </a:lnTo>
                <a:lnTo>
                  <a:pt x="155" y="311"/>
                </a:lnTo>
                <a:lnTo>
                  <a:pt x="144" y="311"/>
                </a:lnTo>
                <a:lnTo>
                  <a:pt x="142" y="311"/>
                </a:lnTo>
                <a:lnTo>
                  <a:pt x="137" y="311"/>
                </a:lnTo>
                <a:lnTo>
                  <a:pt x="137" y="311"/>
                </a:lnTo>
                <a:lnTo>
                  <a:pt x="131" y="311"/>
                </a:lnTo>
                <a:lnTo>
                  <a:pt x="129" y="311"/>
                </a:lnTo>
                <a:lnTo>
                  <a:pt x="120" y="311"/>
                </a:lnTo>
                <a:lnTo>
                  <a:pt x="120" y="311"/>
                </a:lnTo>
                <a:lnTo>
                  <a:pt x="120" y="311"/>
                </a:lnTo>
                <a:lnTo>
                  <a:pt x="118" y="311"/>
                </a:lnTo>
                <a:lnTo>
                  <a:pt x="115" y="311"/>
                </a:lnTo>
                <a:lnTo>
                  <a:pt x="113" y="311"/>
                </a:lnTo>
                <a:lnTo>
                  <a:pt x="112" y="311"/>
                </a:lnTo>
                <a:lnTo>
                  <a:pt x="107" y="311"/>
                </a:lnTo>
                <a:lnTo>
                  <a:pt x="107" y="311"/>
                </a:lnTo>
                <a:lnTo>
                  <a:pt x="102" y="311"/>
                </a:lnTo>
                <a:lnTo>
                  <a:pt x="96" y="311"/>
                </a:lnTo>
                <a:lnTo>
                  <a:pt x="89" y="311"/>
                </a:lnTo>
                <a:lnTo>
                  <a:pt x="89" y="311"/>
                </a:lnTo>
                <a:lnTo>
                  <a:pt x="83" y="311"/>
                </a:lnTo>
                <a:lnTo>
                  <a:pt x="83" y="311"/>
                </a:lnTo>
                <a:lnTo>
                  <a:pt x="78" y="311"/>
                </a:lnTo>
                <a:lnTo>
                  <a:pt x="73" y="311"/>
                </a:lnTo>
                <a:lnTo>
                  <a:pt x="72" y="311"/>
                </a:lnTo>
                <a:lnTo>
                  <a:pt x="65" y="311"/>
                </a:lnTo>
                <a:lnTo>
                  <a:pt x="62" y="311"/>
                </a:lnTo>
                <a:lnTo>
                  <a:pt x="60" y="311"/>
                </a:lnTo>
                <a:lnTo>
                  <a:pt x="60" y="311"/>
                </a:lnTo>
                <a:lnTo>
                  <a:pt x="60" y="311"/>
                </a:lnTo>
                <a:lnTo>
                  <a:pt x="60" y="311"/>
                </a:lnTo>
                <a:lnTo>
                  <a:pt x="59" y="311"/>
                </a:lnTo>
                <a:lnTo>
                  <a:pt x="54" y="311"/>
                </a:lnTo>
                <a:lnTo>
                  <a:pt x="54" y="311"/>
                </a:lnTo>
                <a:lnTo>
                  <a:pt x="52" y="311"/>
                </a:lnTo>
                <a:lnTo>
                  <a:pt x="48" y="311"/>
                </a:lnTo>
                <a:lnTo>
                  <a:pt x="44" y="311"/>
                </a:lnTo>
                <a:lnTo>
                  <a:pt x="40" y="311"/>
                </a:lnTo>
                <a:lnTo>
                  <a:pt x="36" y="311"/>
                </a:lnTo>
                <a:lnTo>
                  <a:pt x="33" y="311"/>
                </a:lnTo>
                <a:lnTo>
                  <a:pt x="32" y="311"/>
                </a:lnTo>
                <a:lnTo>
                  <a:pt x="32" y="311"/>
                </a:lnTo>
                <a:lnTo>
                  <a:pt x="32" y="303"/>
                </a:lnTo>
                <a:lnTo>
                  <a:pt x="32" y="300"/>
                </a:lnTo>
                <a:lnTo>
                  <a:pt x="32" y="300"/>
                </a:lnTo>
                <a:lnTo>
                  <a:pt x="32" y="293"/>
                </a:lnTo>
                <a:lnTo>
                  <a:pt x="32" y="290"/>
                </a:lnTo>
                <a:lnTo>
                  <a:pt x="32" y="287"/>
                </a:lnTo>
                <a:lnTo>
                  <a:pt x="32" y="284"/>
                </a:lnTo>
                <a:lnTo>
                  <a:pt x="32" y="284"/>
                </a:lnTo>
                <a:lnTo>
                  <a:pt x="32" y="284"/>
                </a:lnTo>
                <a:lnTo>
                  <a:pt x="32" y="280"/>
                </a:lnTo>
                <a:lnTo>
                  <a:pt x="32" y="272"/>
                </a:lnTo>
                <a:lnTo>
                  <a:pt x="32" y="268"/>
                </a:lnTo>
                <a:lnTo>
                  <a:pt x="32" y="266"/>
                </a:lnTo>
                <a:lnTo>
                  <a:pt x="32" y="263"/>
                </a:lnTo>
                <a:lnTo>
                  <a:pt x="32" y="253"/>
                </a:lnTo>
                <a:lnTo>
                  <a:pt x="32" y="244"/>
                </a:lnTo>
                <a:lnTo>
                  <a:pt x="32" y="242"/>
                </a:lnTo>
                <a:lnTo>
                  <a:pt x="32" y="239"/>
                </a:lnTo>
                <a:lnTo>
                  <a:pt x="32" y="231"/>
                </a:lnTo>
                <a:lnTo>
                  <a:pt x="32" y="228"/>
                </a:lnTo>
                <a:lnTo>
                  <a:pt x="32" y="228"/>
                </a:lnTo>
                <a:lnTo>
                  <a:pt x="30" y="228"/>
                </a:lnTo>
                <a:lnTo>
                  <a:pt x="30" y="228"/>
                </a:lnTo>
                <a:lnTo>
                  <a:pt x="30" y="224"/>
                </a:lnTo>
                <a:lnTo>
                  <a:pt x="30" y="221"/>
                </a:lnTo>
                <a:lnTo>
                  <a:pt x="30" y="220"/>
                </a:lnTo>
                <a:lnTo>
                  <a:pt x="30" y="213"/>
                </a:lnTo>
                <a:lnTo>
                  <a:pt x="30" y="208"/>
                </a:lnTo>
                <a:lnTo>
                  <a:pt x="30" y="208"/>
                </a:lnTo>
                <a:lnTo>
                  <a:pt x="30" y="204"/>
                </a:lnTo>
                <a:lnTo>
                  <a:pt x="30" y="199"/>
                </a:lnTo>
                <a:lnTo>
                  <a:pt x="30" y="194"/>
                </a:lnTo>
                <a:lnTo>
                  <a:pt x="30" y="189"/>
                </a:lnTo>
                <a:lnTo>
                  <a:pt x="30" y="183"/>
                </a:lnTo>
                <a:lnTo>
                  <a:pt x="30" y="183"/>
                </a:lnTo>
                <a:lnTo>
                  <a:pt x="30" y="176"/>
                </a:lnTo>
                <a:lnTo>
                  <a:pt x="30" y="172"/>
                </a:lnTo>
                <a:lnTo>
                  <a:pt x="25" y="170"/>
                </a:lnTo>
                <a:lnTo>
                  <a:pt x="24" y="170"/>
                </a:lnTo>
                <a:lnTo>
                  <a:pt x="14" y="170"/>
                </a:lnTo>
                <a:lnTo>
                  <a:pt x="4" y="172"/>
                </a:lnTo>
                <a:lnTo>
                  <a:pt x="1" y="172"/>
                </a:lnTo>
                <a:lnTo>
                  <a:pt x="1" y="168"/>
                </a:lnTo>
                <a:lnTo>
                  <a:pt x="3" y="164"/>
                </a:lnTo>
                <a:lnTo>
                  <a:pt x="3" y="160"/>
                </a:lnTo>
                <a:lnTo>
                  <a:pt x="1" y="157"/>
                </a:lnTo>
                <a:lnTo>
                  <a:pt x="1" y="156"/>
                </a:lnTo>
                <a:lnTo>
                  <a:pt x="1" y="156"/>
                </a:lnTo>
                <a:lnTo>
                  <a:pt x="1" y="146"/>
                </a:lnTo>
                <a:lnTo>
                  <a:pt x="1" y="146"/>
                </a:lnTo>
                <a:lnTo>
                  <a:pt x="1" y="143"/>
                </a:lnTo>
                <a:lnTo>
                  <a:pt x="1" y="141"/>
                </a:lnTo>
                <a:lnTo>
                  <a:pt x="1" y="141"/>
                </a:lnTo>
                <a:lnTo>
                  <a:pt x="1" y="135"/>
                </a:lnTo>
                <a:lnTo>
                  <a:pt x="1" y="127"/>
                </a:lnTo>
                <a:lnTo>
                  <a:pt x="1" y="117"/>
                </a:lnTo>
                <a:lnTo>
                  <a:pt x="1" y="114"/>
                </a:lnTo>
                <a:lnTo>
                  <a:pt x="0" y="114"/>
                </a:lnTo>
                <a:lnTo>
                  <a:pt x="0" y="114"/>
                </a:lnTo>
                <a:lnTo>
                  <a:pt x="0" y="101"/>
                </a:lnTo>
                <a:lnTo>
                  <a:pt x="0" y="95"/>
                </a:lnTo>
                <a:lnTo>
                  <a:pt x="0" y="93"/>
                </a:lnTo>
                <a:lnTo>
                  <a:pt x="0" y="80"/>
                </a:lnTo>
                <a:lnTo>
                  <a:pt x="0" y="76"/>
                </a:lnTo>
                <a:lnTo>
                  <a:pt x="0" y="63"/>
                </a:lnTo>
                <a:lnTo>
                  <a:pt x="0" y="60"/>
                </a:lnTo>
                <a:lnTo>
                  <a:pt x="0" y="58"/>
                </a:lnTo>
                <a:lnTo>
                  <a:pt x="0" y="58"/>
                </a:lnTo>
                <a:lnTo>
                  <a:pt x="9" y="58"/>
                </a:lnTo>
                <a:lnTo>
                  <a:pt x="17" y="58"/>
                </a:lnTo>
                <a:lnTo>
                  <a:pt x="24" y="58"/>
                </a:lnTo>
                <a:lnTo>
                  <a:pt x="27" y="58"/>
                </a:lnTo>
                <a:lnTo>
                  <a:pt x="44" y="58"/>
                </a:lnTo>
                <a:lnTo>
                  <a:pt x="44" y="58"/>
                </a:lnTo>
                <a:lnTo>
                  <a:pt x="44" y="58"/>
                </a:lnTo>
                <a:lnTo>
                  <a:pt x="46" y="58"/>
                </a:lnTo>
                <a:lnTo>
                  <a:pt x="52" y="58"/>
                </a:lnTo>
                <a:lnTo>
                  <a:pt x="57" y="58"/>
                </a:lnTo>
                <a:lnTo>
                  <a:pt x="57" y="47"/>
                </a:lnTo>
                <a:lnTo>
                  <a:pt x="57" y="36"/>
                </a:lnTo>
                <a:lnTo>
                  <a:pt x="57" y="28"/>
                </a:lnTo>
                <a:lnTo>
                  <a:pt x="57" y="20"/>
                </a:lnTo>
                <a:lnTo>
                  <a:pt x="57" y="10"/>
                </a:lnTo>
                <a:lnTo>
                  <a:pt x="57" y="4"/>
                </a:lnTo>
                <a:lnTo>
                  <a:pt x="57" y="0"/>
                </a:lnTo>
                <a:lnTo>
                  <a:pt x="57" y="0"/>
                </a:lnTo>
                <a:lnTo>
                  <a:pt x="68" y="0"/>
                </a:lnTo>
                <a:lnTo>
                  <a:pt x="84" y="0"/>
                </a:lnTo>
                <a:lnTo>
                  <a:pt x="94" y="0"/>
                </a:lnTo>
                <a:lnTo>
                  <a:pt x="102" y="0"/>
                </a:lnTo>
                <a:lnTo>
                  <a:pt x="113" y="0"/>
                </a:lnTo>
                <a:lnTo>
                  <a:pt x="115" y="0"/>
                </a:lnTo>
                <a:lnTo>
                  <a:pt x="126" y="0"/>
                </a:lnTo>
                <a:lnTo>
                  <a:pt x="126" y="0"/>
                </a:lnTo>
                <a:lnTo>
                  <a:pt x="129" y="0"/>
                </a:lnTo>
                <a:lnTo>
                  <a:pt x="137" y="0"/>
                </a:lnTo>
                <a:lnTo>
                  <a:pt x="144" y="0"/>
                </a:lnTo>
                <a:lnTo>
                  <a:pt x="145" y="0"/>
                </a:lnTo>
                <a:lnTo>
                  <a:pt x="153" y="0"/>
                </a:lnTo>
                <a:lnTo>
                  <a:pt x="158" y="0"/>
                </a:lnTo>
                <a:lnTo>
                  <a:pt x="172" y="0"/>
                </a:lnTo>
                <a:lnTo>
                  <a:pt x="172" y="5"/>
                </a:lnTo>
                <a:lnTo>
                  <a:pt x="172" y="8"/>
                </a:lnTo>
                <a:lnTo>
                  <a:pt x="172" y="10"/>
                </a:lnTo>
                <a:lnTo>
                  <a:pt x="172" y="13"/>
                </a:lnTo>
                <a:lnTo>
                  <a:pt x="172" y="16"/>
                </a:lnTo>
                <a:lnTo>
                  <a:pt x="172" y="16"/>
                </a:lnTo>
                <a:lnTo>
                  <a:pt x="172" y="18"/>
                </a:lnTo>
                <a:lnTo>
                  <a:pt x="172" y="18"/>
                </a:lnTo>
                <a:lnTo>
                  <a:pt x="172" y="20"/>
                </a:lnTo>
                <a:lnTo>
                  <a:pt x="172" y="39"/>
                </a:lnTo>
                <a:lnTo>
                  <a:pt x="172" y="42"/>
                </a:lnTo>
                <a:lnTo>
                  <a:pt x="171" y="50"/>
                </a:lnTo>
                <a:lnTo>
                  <a:pt x="171" y="58"/>
                </a:lnTo>
                <a:lnTo>
                  <a:pt x="177" y="58"/>
                </a:lnTo>
                <a:lnTo>
                  <a:pt x="184" y="58"/>
                </a:lnTo>
                <a:lnTo>
                  <a:pt x="184" y="58"/>
                </a:lnTo>
                <a:lnTo>
                  <a:pt x="190" y="58"/>
                </a:lnTo>
                <a:lnTo>
                  <a:pt x="190" y="58"/>
                </a:lnTo>
                <a:lnTo>
                  <a:pt x="192" y="58"/>
                </a:lnTo>
                <a:lnTo>
                  <a:pt x="196" y="58"/>
                </a:lnTo>
                <a:lnTo>
                  <a:pt x="204" y="56"/>
                </a:lnTo>
                <a:lnTo>
                  <a:pt x="209" y="56"/>
                </a:lnTo>
                <a:lnTo>
                  <a:pt x="211" y="56"/>
                </a:lnTo>
                <a:lnTo>
                  <a:pt x="214" y="56"/>
                </a:lnTo>
                <a:lnTo>
                  <a:pt x="214" y="56"/>
                </a:lnTo>
                <a:lnTo>
                  <a:pt x="227" y="56"/>
                </a:lnTo>
                <a:lnTo>
                  <a:pt x="228" y="56"/>
                </a:lnTo>
                <a:lnTo>
                  <a:pt x="232" y="56"/>
                </a:lnTo>
                <a:lnTo>
                  <a:pt x="240" y="56"/>
                </a:lnTo>
                <a:lnTo>
                  <a:pt x="241" y="56"/>
                </a:lnTo>
                <a:lnTo>
                  <a:pt x="243" y="56"/>
                </a:lnTo>
                <a:lnTo>
                  <a:pt x="246" y="56"/>
                </a:lnTo>
                <a:lnTo>
                  <a:pt x="251" y="56"/>
                </a:lnTo>
                <a:lnTo>
                  <a:pt x="252" y="56"/>
                </a:lnTo>
                <a:lnTo>
                  <a:pt x="262" y="56"/>
                </a:lnTo>
                <a:lnTo>
                  <a:pt x="264" y="56"/>
                </a:lnTo>
                <a:lnTo>
                  <a:pt x="264" y="56"/>
                </a:lnTo>
                <a:lnTo>
                  <a:pt x="267" y="56"/>
                </a:lnTo>
                <a:lnTo>
                  <a:pt x="273" y="56"/>
                </a:lnTo>
                <a:lnTo>
                  <a:pt x="275" y="56"/>
                </a:lnTo>
                <a:lnTo>
                  <a:pt x="288" y="58"/>
                </a:lnTo>
                <a:lnTo>
                  <a:pt x="291" y="58"/>
                </a:lnTo>
                <a:lnTo>
                  <a:pt x="294" y="58"/>
                </a:lnTo>
                <a:lnTo>
                  <a:pt x="296" y="58"/>
                </a:lnTo>
                <a:lnTo>
                  <a:pt x="300" y="58"/>
                </a:lnTo>
                <a:lnTo>
                  <a:pt x="307" y="58"/>
                </a:lnTo>
                <a:lnTo>
                  <a:pt x="308" y="58"/>
                </a:lnTo>
                <a:lnTo>
                  <a:pt x="308" y="60"/>
                </a:lnTo>
                <a:lnTo>
                  <a:pt x="308" y="68"/>
                </a:lnTo>
                <a:lnTo>
                  <a:pt x="308" y="68"/>
                </a:lnTo>
                <a:lnTo>
                  <a:pt x="308" y="90"/>
                </a:lnTo>
                <a:lnTo>
                  <a:pt x="308" y="101"/>
                </a:lnTo>
                <a:lnTo>
                  <a:pt x="308" y="101"/>
                </a:lnTo>
                <a:lnTo>
                  <a:pt x="308" y="106"/>
                </a:lnTo>
                <a:lnTo>
                  <a:pt x="308" y="114"/>
                </a:lnTo>
                <a:lnTo>
                  <a:pt x="313" y="114"/>
                </a:lnTo>
                <a:lnTo>
                  <a:pt x="313" y="114"/>
                </a:lnTo>
                <a:lnTo>
                  <a:pt x="313" y="114"/>
                </a:lnTo>
                <a:lnTo>
                  <a:pt x="313" y="117"/>
                </a:lnTo>
                <a:lnTo>
                  <a:pt x="313" y="120"/>
                </a:lnTo>
                <a:lnTo>
                  <a:pt x="313" y="125"/>
                </a:lnTo>
                <a:lnTo>
                  <a:pt x="313" y="136"/>
                </a:lnTo>
                <a:lnTo>
                  <a:pt x="313" y="141"/>
                </a:lnTo>
                <a:lnTo>
                  <a:pt x="313" y="146"/>
                </a:lnTo>
                <a:lnTo>
                  <a:pt x="313" y="151"/>
                </a:lnTo>
                <a:lnTo>
                  <a:pt x="313" y="162"/>
                </a:lnTo>
                <a:lnTo>
                  <a:pt x="313" y="167"/>
                </a:lnTo>
                <a:lnTo>
                  <a:pt x="313" y="183"/>
                </a:lnTo>
                <a:lnTo>
                  <a:pt x="313" y="183"/>
                </a:lnTo>
                <a:lnTo>
                  <a:pt x="313" y="188"/>
                </a:lnTo>
                <a:lnTo>
                  <a:pt x="313" y="189"/>
                </a:lnTo>
                <a:lnTo>
                  <a:pt x="313" y="197"/>
                </a:lnTo>
                <a:lnTo>
                  <a:pt x="313" y="212"/>
                </a:lnTo>
                <a:lnTo>
                  <a:pt x="313" y="223"/>
                </a:lnTo>
                <a:lnTo>
                  <a:pt x="313" y="228"/>
                </a:lnTo>
                <a:lnTo>
                  <a:pt x="318" y="228"/>
                </a:lnTo>
                <a:lnTo>
                  <a:pt x="318" y="240"/>
                </a:lnTo>
                <a:lnTo>
                  <a:pt x="318" y="242"/>
                </a:lnTo>
                <a:lnTo>
                  <a:pt x="318" y="248"/>
                </a:lnTo>
                <a:lnTo>
                  <a:pt x="318" y="255"/>
                </a:lnTo>
                <a:lnTo>
                  <a:pt x="321" y="255"/>
                </a:lnTo>
                <a:lnTo>
                  <a:pt x="324" y="255"/>
                </a:lnTo>
                <a:lnTo>
                  <a:pt x="326" y="255"/>
                </a:lnTo>
                <a:lnTo>
                  <a:pt x="326" y="255"/>
                </a:lnTo>
                <a:lnTo>
                  <a:pt x="334" y="255"/>
                </a:lnTo>
                <a:lnTo>
                  <a:pt x="337" y="255"/>
                </a:lnTo>
                <a:lnTo>
                  <a:pt x="339" y="255"/>
                </a:lnTo>
                <a:lnTo>
                  <a:pt x="340" y="255"/>
                </a:lnTo>
                <a:lnTo>
                  <a:pt x="344" y="255"/>
                </a:lnTo>
                <a:lnTo>
                  <a:pt x="347" y="255"/>
                </a:lnTo>
                <a:close/>
              </a:path>
            </a:pathLst>
          </a:custGeom>
          <a:solidFill>
            <a:srgbClr val="57F2F2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76" name="Freeform 28"/>
          <p:cNvSpPr>
            <a:spLocks/>
          </p:cNvSpPr>
          <p:nvPr/>
        </p:nvSpPr>
        <p:spPr bwMode="auto">
          <a:xfrm>
            <a:off x="4940300" y="3111500"/>
            <a:ext cx="403225" cy="576263"/>
          </a:xfrm>
          <a:custGeom>
            <a:avLst/>
            <a:gdLst/>
            <a:ahLst/>
            <a:cxnLst>
              <a:cxn ang="0">
                <a:pos x="219" y="283"/>
              </a:cxn>
              <a:cxn ang="0">
                <a:pos x="208" y="288"/>
              </a:cxn>
              <a:cxn ang="0">
                <a:pos x="202" y="309"/>
              </a:cxn>
              <a:cxn ang="0">
                <a:pos x="186" y="309"/>
              </a:cxn>
              <a:cxn ang="0">
                <a:pos x="171" y="309"/>
              </a:cxn>
              <a:cxn ang="0">
                <a:pos x="160" y="322"/>
              </a:cxn>
              <a:cxn ang="0">
                <a:pos x="134" y="322"/>
              </a:cxn>
              <a:cxn ang="0">
                <a:pos x="117" y="322"/>
              </a:cxn>
              <a:cxn ang="0">
                <a:pos x="99" y="326"/>
              </a:cxn>
              <a:cxn ang="0">
                <a:pos x="93" y="336"/>
              </a:cxn>
              <a:cxn ang="0">
                <a:pos x="83" y="344"/>
              </a:cxn>
              <a:cxn ang="0">
                <a:pos x="82" y="363"/>
              </a:cxn>
              <a:cxn ang="0">
                <a:pos x="51" y="363"/>
              </a:cxn>
              <a:cxn ang="0">
                <a:pos x="35" y="363"/>
              </a:cxn>
              <a:cxn ang="0">
                <a:pos x="18" y="358"/>
              </a:cxn>
              <a:cxn ang="0">
                <a:pos x="3" y="352"/>
              </a:cxn>
              <a:cxn ang="0">
                <a:pos x="2" y="309"/>
              </a:cxn>
              <a:cxn ang="0">
                <a:pos x="0" y="230"/>
              </a:cxn>
              <a:cxn ang="0">
                <a:pos x="5" y="198"/>
              </a:cxn>
              <a:cxn ang="0">
                <a:pos x="5" y="176"/>
              </a:cxn>
              <a:cxn ang="0">
                <a:pos x="21" y="170"/>
              </a:cxn>
              <a:cxn ang="0">
                <a:pos x="35" y="170"/>
              </a:cxn>
              <a:cxn ang="0">
                <a:pos x="54" y="170"/>
              </a:cxn>
              <a:cxn ang="0">
                <a:pos x="70" y="141"/>
              </a:cxn>
              <a:cxn ang="0">
                <a:pos x="142" y="141"/>
              </a:cxn>
              <a:cxn ang="0">
                <a:pos x="146" y="158"/>
              </a:cxn>
              <a:cxn ang="0">
                <a:pos x="157" y="160"/>
              </a:cxn>
              <a:cxn ang="0">
                <a:pos x="170" y="158"/>
              </a:cxn>
              <a:cxn ang="0">
                <a:pos x="179" y="152"/>
              </a:cxn>
              <a:cxn ang="0">
                <a:pos x="174" y="142"/>
              </a:cxn>
              <a:cxn ang="0">
                <a:pos x="170" y="134"/>
              </a:cxn>
              <a:cxn ang="0">
                <a:pos x="160" y="134"/>
              </a:cxn>
              <a:cxn ang="0">
                <a:pos x="150" y="128"/>
              </a:cxn>
              <a:cxn ang="0">
                <a:pos x="150" y="120"/>
              </a:cxn>
              <a:cxn ang="0">
                <a:pos x="154" y="110"/>
              </a:cxn>
              <a:cxn ang="0">
                <a:pos x="157" y="99"/>
              </a:cxn>
              <a:cxn ang="0">
                <a:pos x="162" y="91"/>
              </a:cxn>
              <a:cxn ang="0">
                <a:pos x="162" y="80"/>
              </a:cxn>
              <a:cxn ang="0">
                <a:pos x="165" y="72"/>
              </a:cxn>
              <a:cxn ang="0">
                <a:pos x="168" y="64"/>
              </a:cxn>
              <a:cxn ang="0">
                <a:pos x="174" y="58"/>
              </a:cxn>
              <a:cxn ang="0">
                <a:pos x="182" y="56"/>
              </a:cxn>
              <a:cxn ang="0">
                <a:pos x="186" y="48"/>
              </a:cxn>
              <a:cxn ang="0">
                <a:pos x="182" y="35"/>
              </a:cxn>
              <a:cxn ang="0">
                <a:pos x="178" y="22"/>
              </a:cxn>
              <a:cxn ang="0">
                <a:pos x="176" y="13"/>
              </a:cxn>
              <a:cxn ang="0">
                <a:pos x="173" y="3"/>
              </a:cxn>
              <a:cxn ang="0">
                <a:pos x="202" y="0"/>
              </a:cxn>
              <a:cxn ang="0">
                <a:pos x="242" y="0"/>
              </a:cxn>
              <a:cxn ang="0">
                <a:pos x="254" y="69"/>
              </a:cxn>
              <a:cxn ang="0">
                <a:pos x="254" y="104"/>
              </a:cxn>
              <a:cxn ang="0">
                <a:pos x="230" y="170"/>
              </a:cxn>
              <a:cxn ang="0">
                <a:pos x="230" y="184"/>
              </a:cxn>
              <a:cxn ang="0">
                <a:pos x="230" y="222"/>
              </a:cxn>
              <a:cxn ang="0">
                <a:pos x="234" y="250"/>
              </a:cxn>
              <a:cxn ang="0">
                <a:pos x="234" y="264"/>
              </a:cxn>
              <a:cxn ang="0">
                <a:pos x="234" y="280"/>
              </a:cxn>
            </a:cxnLst>
            <a:rect l="0" t="0" r="r" b="b"/>
            <a:pathLst>
              <a:path w="254" h="363">
                <a:moveTo>
                  <a:pt x="234" y="280"/>
                </a:moveTo>
                <a:lnTo>
                  <a:pt x="230" y="280"/>
                </a:lnTo>
                <a:lnTo>
                  <a:pt x="222" y="280"/>
                </a:lnTo>
                <a:lnTo>
                  <a:pt x="221" y="280"/>
                </a:lnTo>
                <a:lnTo>
                  <a:pt x="219" y="280"/>
                </a:lnTo>
                <a:lnTo>
                  <a:pt x="219" y="282"/>
                </a:lnTo>
                <a:lnTo>
                  <a:pt x="219" y="283"/>
                </a:lnTo>
                <a:lnTo>
                  <a:pt x="218" y="283"/>
                </a:lnTo>
                <a:lnTo>
                  <a:pt x="218" y="285"/>
                </a:lnTo>
                <a:lnTo>
                  <a:pt x="218" y="288"/>
                </a:lnTo>
                <a:lnTo>
                  <a:pt x="214" y="288"/>
                </a:lnTo>
                <a:lnTo>
                  <a:pt x="211" y="288"/>
                </a:lnTo>
                <a:lnTo>
                  <a:pt x="210" y="288"/>
                </a:lnTo>
                <a:lnTo>
                  <a:pt x="208" y="288"/>
                </a:lnTo>
                <a:lnTo>
                  <a:pt x="206" y="288"/>
                </a:lnTo>
                <a:lnTo>
                  <a:pt x="206" y="290"/>
                </a:lnTo>
                <a:lnTo>
                  <a:pt x="206" y="291"/>
                </a:lnTo>
                <a:lnTo>
                  <a:pt x="206" y="301"/>
                </a:lnTo>
                <a:lnTo>
                  <a:pt x="206" y="309"/>
                </a:lnTo>
                <a:lnTo>
                  <a:pt x="203" y="309"/>
                </a:lnTo>
                <a:lnTo>
                  <a:pt x="202" y="309"/>
                </a:lnTo>
                <a:lnTo>
                  <a:pt x="200" y="309"/>
                </a:lnTo>
                <a:lnTo>
                  <a:pt x="197" y="309"/>
                </a:lnTo>
                <a:lnTo>
                  <a:pt x="195" y="309"/>
                </a:lnTo>
                <a:lnTo>
                  <a:pt x="192" y="309"/>
                </a:lnTo>
                <a:lnTo>
                  <a:pt x="190" y="309"/>
                </a:lnTo>
                <a:lnTo>
                  <a:pt x="189" y="309"/>
                </a:lnTo>
                <a:lnTo>
                  <a:pt x="186" y="309"/>
                </a:lnTo>
                <a:lnTo>
                  <a:pt x="184" y="309"/>
                </a:lnTo>
                <a:lnTo>
                  <a:pt x="182" y="309"/>
                </a:lnTo>
                <a:lnTo>
                  <a:pt x="179" y="309"/>
                </a:lnTo>
                <a:lnTo>
                  <a:pt x="178" y="309"/>
                </a:lnTo>
                <a:lnTo>
                  <a:pt x="176" y="309"/>
                </a:lnTo>
                <a:lnTo>
                  <a:pt x="174" y="309"/>
                </a:lnTo>
                <a:lnTo>
                  <a:pt x="171" y="309"/>
                </a:lnTo>
                <a:lnTo>
                  <a:pt x="168" y="309"/>
                </a:lnTo>
                <a:lnTo>
                  <a:pt x="166" y="309"/>
                </a:lnTo>
                <a:lnTo>
                  <a:pt x="165" y="309"/>
                </a:lnTo>
                <a:lnTo>
                  <a:pt x="163" y="309"/>
                </a:lnTo>
                <a:lnTo>
                  <a:pt x="163" y="317"/>
                </a:lnTo>
                <a:lnTo>
                  <a:pt x="163" y="322"/>
                </a:lnTo>
                <a:lnTo>
                  <a:pt x="160" y="322"/>
                </a:lnTo>
                <a:lnTo>
                  <a:pt x="149" y="322"/>
                </a:lnTo>
                <a:lnTo>
                  <a:pt x="147" y="322"/>
                </a:lnTo>
                <a:lnTo>
                  <a:pt x="146" y="322"/>
                </a:lnTo>
                <a:lnTo>
                  <a:pt x="142" y="322"/>
                </a:lnTo>
                <a:lnTo>
                  <a:pt x="141" y="322"/>
                </a:lnTo>
                <a:lnTo>
                  <a:pt x="136" y="322"/>
                </a:lnTo>
                <a:lnTo>
                  <a:pt x="134" y="322"/>
                </a:lnTo>
                <a:lnTo>
                  <a:pt x="130" y="322"/>
                </a:lnTo>
                <a:lnTo>
                  <a:pt x="128" y="322"/>
                </a:lnTo>
                <a:lnTo>
                  <a:pt x="126" y="322"/>
                </a:lnTo>
                <a:lnTo>
                  <a:pt x="125" y="322"/>
                </a:lnTo>
                <a:lnTo>
                  <a:pt x="122" y="322"/>
                </a:lnTo>
                <a:lnTo>
                  <a:pt x="120" y="322"/>
                </a:lnTo>
                <a:lnTo>
                  <a:pt x="117" y="322"/>
                </a:lnTo>
                <a:lnTo>
                  <a:pt x="112" y="322"/>
                </a:lnTo>
                <a:lnTo>
                  <a:pt x="110" y="322"/>
                </a:lnTo>
                <a:lnTo>
                  <a:pt x="109" y="322"/>
                </a:lnTo>
                <a:lnTo>
                  <a:pt x="109" y="326"/>
                </a:lnTo>
                <a:lnTo>
                  <a:pt x="106" y="326"/>
                </a:lnTo>
                <a:lnTo>
                  <a:pt x="102" y="326"/>
                </a:lnTo>
                <a:lnTo>
                  <a:pt x="99" y="326"/>
                </a:lnTo>
                <a:lnTo>
                  <a:pt x="99" y="330"/>
                </a:lnTo>
                <a:lnTo>
                  <a:pt x="99" y="331"/>
                </a:lnTo>
                <a:lnTo>
                  <a:pt x="99" y="333"/>
                </a:lnTo>
                <a:lnTo>
                  <a:pt x="99" y="336"/>
                </a:lnTo>
                <a:lnTo>
                  <a:pt x="96" y="336"/>
                </a:lnTo>
                <a:lnTo>
                  <a:pt x="94" y="336"/>
                </a:lnTo>
                <a:lnTo>
                  <a:pt x="93" y="336"/>
                </a:lnTo>
                <a:lnTo>
                  <a:pt x="91" y="336"/>
                </a:lnTo>
                <a:lnTo>
                  <a:pt x="90" y="336"/>
                </a:lnTo>
                <a:lnTo>
                  <a:pt x="88" y="336"/>
                </a:lnTo>
                <a:lnTo>
                  <a:pt x="86" y="336"/>
                </a:lnTo>
                <a:lnTo>
                  <a:pt x="86" y="342"/>
                </a:lnTo>
                <a:lnTo>
                  <a:pt x="86" y="344"/>
                </a:lnTo>
                <a:lnTo>
                  <a:pt x="83" y="344"/>
                </a:lnTo>
                <a:lnTo>
                  <a:pt x="82" y="344"/>
                </a:lnTo>
                <a:lnTo>
                  <a:pt x="82" y="346"/>
                </a:lnTo>
                <a:lnTo>
                  <a:pt x="82" y="349"/>
                </a:lnTo>
                <a:lnTo>
                  <a:pt x="82" y="354"/>
                </a:lnTo>
                <a:lnTo>
                  <a:pt x="82" y="357"/>
                </a:lnTo>
                <a:lnTo>
                  <a:pt x="82" y="358"/>
                </a:lnTo>
                <a:lnTo>
                  <a:pt x="82" y="363"/>
                </a:lnTo>
                <a:lnTo>
                  <a:pt x="77" y="363"/>
                </a:lnTo>
                <a:lnTo>
                  <a:pt x="72" y="363"/>
                </a:lnTo>
                <a:lnTo>
                  <a:pt x="70" y="363"/>
                </a:lnTo>
                <a:lnTo>
                  <a:pt x="67" y="363"/>
                </a:lnTo>
                <a:lnTo>
                  <a:pt x="66" y="363"/>
                </a:lnTo>
                <a:lnTo>
                  <a:pt x="54" y="363"/>
                </a:lnTo>
                <a:lnTo>
                  <a:pt x="51" y="363"/>
                </a:lnTo>
                <a:lnTo>
                  <a:pt x="50" y="363"/>
                </a:lnTo>
                <a:lnTo>
                  <a:pt x="46" y="363"/>
                </a:lnTo>
                <a:lnTo>
                  <a:pt x="43" y="363"/>
                </a:lnTo>
                <a:lnTo>
                  <a:pt x="40" y="363"/>
                </a:lnTo>
                <a:lnTo>
                  <a:pt x="38" y="363"/>
                </a:lnTo>
                <a:lnTo>
                  <a:pt x="37" y="363"/>
                </a:lnTo>
                <a:lnTo>
                  <a:pt x="35" y="363"/>
                </a:lnTo>
                <a:lnTo>
                  <a:pt x="30" y="363"/>
                </a:lnTo>
                <a:lnTo>
                  <a:pt x="26" y="363"/>
                </a:lnTo>
                <a:lnTo>
                  <a:pt x="22" y="363"/>
                </a:lnTo>
                <a:lnTo>
                  <a:pt x="21" y="363"/>
                </a:lnTo>
                <a:lnTo>
                  <a:pt x="18" y="363"/>
                </a:lnTo>
                <a:lnTo>
                  <a:pt x="18" y="360"/>
                </a:lnTo>
                <a:lnTo>
                  <a:pt x="18" y="358"/>
                </a:lnTo>
                <a:lnTo>
                  <a:pt x="14" y="358"/>
                </a:lnTo>
                <a:lnTo>
                  <a:pt x="14" y="357"/>
                </a:lnTo>
                <a:lnTo>
                  <a:pt x="14" y="355"/>
                </a:lnTo>
                <a:lnTo>
                  <a:pt x="14" y="352"/>
                </a:lnTo>
                <a:lnTo>
                  <a:pt x="13" y="352"/>
                </a:lnTo>
                <a:lnTo>
                  <a:pt x="8" y="352"/>
                </a:lnTo>
                <a:lnTo>
                  <a:pt x="3" y="352"/>
                </a:lnTo>
                <a:lnTo>
                  <a:pt x="3" y="349"/>
                </a:lnTo>
                <a:lnTo>
                  <a:pt x="3" y="341"/>
                </a:lnTo>
                <a:lnTo>
                  <a:pt x="3" y="336"/>
                </a:lnTo>
                <a:lnTo>
                  <a:pt x="2" y="336"/>
                </a:lnTo>
                <a:lnTo>
                  <a:pt x="2" y="330"/>
                </a:lnTo>
                <a:lnTo>
                  <a:pt x="2" y="326"/>
                </a:lnTo>
                <a:lnTo>
                  <a:pt x="2" y="309"/>
                </a:lnTo>
                <a:lnTo>
                  <a:pt x="2" y="306"/>
                </a:lnTo>
                <a:lnTo>
                  <a:pt x="2" y="304"/>
                </a:lnTo>
                <a:lnTo>
                  <a:pt x="2" y="293"/>
                </a:lnTo>
                <a:lnTo>
                  <a:pt x="2" y="290"/>
                </a:lnTo>
                <a:lnTo>
                  <a:pt x="2" y="280"/>
                </a:lnTo>
                <a:lnTo>
                  <a:pt x="0" y="253"/>
                </a:lnTo>
                <a:lnTo>
                  <a:pt x="0" y="230"/>
                </a:lnTo>
                <a:lnTo>
                  <a:pt x="0" y="226"/>
                </a:lnTo>
                <a:lnTo>
                  <a:pt x="5" y="226"/>
                </a:lnTo>
                <a:lnTo>
                  <a:pt x="5" y="219"/>
                </a:lnTo>
                <a:lnTo>
                  <a:pt x="5" y="213"/>
                </a:lnTo>
                <a:lnTo>
                  <a:pt x="5" y="206"/>
                </a:lnTo>
                <a:lnTo>
                  <a:pt x="5" y="200"/>
                </a:lnTo>
                <a:lnTo>
                  <a:pt x="5" y="198"/>
                </a:lnTo>
                <a:lnTo>
                  <a:pt x="5" y="195"/>
                </a:lnTo>
                <a:lnTo>
                  <a:pt x="5" y="190"/>
                </a:lnTo>
                <a:lnTo>
                  <a:pt x="5" y="189"/>
                </a:lnTo>
                <a:lnTo>
                  <a:pt x="5" y="186"/>
                </a:lnTo>
                <a:lnTo>
                  <a:pt x="5" y="184"/>
                </a:lnTo>
                <a:lnTo>
                  <a:pt x="5" y="182"/>
                </a:lnTo>
                <a:lnTo>
                  <a:pt x="5" y="176"/>
                </a:lnTo>
                <a:lnTo>
                  <a:pt x="5" y="171"/>
                </a:lnTo>
                <a:lnTo>
                  <a:pt x="5" y="170"/>
                </a:lnTo>
                <a:lnTo>
                  <a:pt x="10" y="170"/>
                </a:lnTo>
                <a:lnTo>
                  <a:pt x="11" y="170"/>
                </a:lnTo>
                <a:lnTo>
                  <a:pt x="13" y="170"/>
                </a:lnTo>
                <a:lnTo>
                  <a:pt x="16" y="170"/>
                </a:lnTo>
                <a:lnTo>
                  <a:pt x="21" y="170"/>
                </a:lnTo>
                <a:lnTo>
                  <a:pt x="22" y="170"/>
                </a:lnTo>
                <a:lnTo>
                  <a:pt x="24" y="170"/>
                </a:lnTo>
                <a:lnTo>
                  <a:pt x="26" y="170"/>
                </a:lnTo>
                <a:lnTo>
                  <a:pt x="29" y="170"/>
                </a:lnTo>
                <a:lnTo>
                  <a:pt x="30" y="170"/>
                </a:lnTo>
                <a:lnTo>
                  <a:pt x="34" y="170"/>
                </a:lnTo>
                <a:lnTo>
                  <a:pt x="35" y="170"/>
                </a:lnTo>
                <a:lnTo>
                  <a:pt x="37" y="170"/>
                </a:lnTo>
                <a:lnTo>
                  <a:pt x="38" y="170"/>
                </a:lnTo>
                <a:lnTo>
                  <a:pt x="42" y="170"/>
                </a:lnTo>
                <a:lnTo>
                  <a:pt x="46" y="170"/>
                </a:lnTo>
                <a:lnTo>
                  <a:pt x="51" y="170"/>
                </a:lnTo>
                <a:lnTo>
                  <a:pt x="53" y="170"/>
                </a:lnTo>
                <a:lnTo>
                  <a:pt x="54" y="170"/>
                </a:lnTo>
                <a:lnTo>
                  <a:pt x="59" y="170"/>
                </a:lnTo>
                <a:lnTo>
                  <a:pt x="61" y="170"/>
                </a:lnTo>
                <a:lnTo>
                  <a:pt x="61" y="166"/>
                </a:lnTo>
                <a:lnTo>
                  <a:pt x="61" y="157"/>
                </a:lnTo>
                <a:lnTo>
                  <a:pt x="61" y="149"/>
                </a:lnTo>
                <a:lnTo>
                  <a:pt x="61" y="141"/>
                </a:lnTo>
                <a:lnTo>
                  <a:pt x="70" y="141"/>
                </a:lnTo>
                <a:lnTo>
                  <a:pt x="75" y="141"/>
                </a:lnTo>
                <a:lnTo>
                  <a:pt x="80" y="141"/>
                </a:lnTo>
                <a:lnTo>
                  <a:pt x="104" y="141"/>
                </a:lnTo>
                <a:lnTo>
                  <a:pt x="117" y="141"/>
                </a:lnTo>
                <a:lnTo>
                  <a:pt x="125" y="141"/>
                </a:lnTo>
                <a:lnTo>
                  <a:pt x="128" y="141"/>
                </a:lnTo>
                <a:lnTo>
                  <a:pt x="142" y="141"/>
                </a:lnTo>
                <a:lnTo>
                  <a:pt x="144" y="141"/>
                </a:lnTo>
                <a:lnTo>
                  <a:pt x="146" y="141"/>
                </a:lnTo>
                <a:lnTo>
                  <a:pt x="146" y="144"/>
                </a:lnTo>
                <a:lnTo>
                  <a:pt x="146" y="147"/>
                </a:lnTo>
                <a:lnTo>
                  <a:pt x="146" y="149"/>
                </a:lnTo>
                <a:lnTo>
                  <a:pt x="146" y="157"/>
                </a:lnTo>
                <a:lnTo>
                  <a:pt x="146" y="158"/>
                </a:lnTo>
                <a:lnTo>
                  <a:pt x="147" y="158"/>
                </a:lnTo>
                <a:lnTo>
                  <a:pt x="149" y="158"/>
                </a:lnTo>
                <a:lnTo>
                  <a:pt x="149" y="160"/>
                </a:lnTo>
                <a:lnTo>
                  <a:pt x="150" y="160"/>
                </a:lnTo>
                <a:lnTo>
                  <a:pt x="152" y="160"/>
                </a:lnTo>
                <a:lnTo>
                  <a:pt x="154" y="160"/>
                </a:lnTo>
                <a:lnTo>
                  <a:pt x="157" y="160"/>
                </a:lnTo>
                <a:lnTo>
                  <a:pt x="158" y="160"/>
                </a:lnTo>
                <a:lnTo>
                  <a:pt x="160" y="160"/>
                </a:lnTo>
                <a:lnTo>
                  <a:pt x="162" y="158"/>
                </a:lnTo>
                <a:lnTo>
                  <a:pt x="165" y="158"/>
                </a:lnTo>
                <a:lnTo>
                  <a:pt x="166" y="158"/>
                </a:lnTo>
                <a:lnTo>
                  <a:pt x="168" y="158"/>
                </a:lnTo>
                <a:lnTo>
                  <a:pt x="170" y="158"/>
                </a:lnTo>
                <a:lnTo>
                  <a:pt x="171" y="158"/>
                </a:lnTo>
                <a:lnTo>
                  <a:pt x="173" y="158"/>
                </a:lnTo>
                <a:lnTo>
                  <a:pt x="174" y="158"/>
                </a:lnTo>
                <a:lnTo>
                  <a:pt x="176" y="157"/>
                </a:lnTo>
                <a:lnTo>
                  <a:pt x="179" y="155"/>
                </a:lnTo>
                <a:lnTo>
                  <a:pt x="179" y="154"/>
                </a:lnTo>
                <a:lnTo>
                  <a:pt x="179" y="152"/>
                </a:lnTo>
                <a:lnTo>
                  <a:pt x="179" y="150"/>
                </a:lnTo>
                <a:lnTo>
                  <a:pt x="178" y="149"/>
                </a:lnTo>
                <a:lnTo>
                  <a:pt x="178" y="147"/>
                </a:lnTo>
                <a:lnTo>
                  <a:pt x="178" y="146"/>
                </a:lnTo>
                <a:lnTo>
                  <a:pt x="176" y="146"/>
                </a:lnTo>
                <a:lnTo>
                  <a:pt x="176" y="144"/>
                </a:lnTo>
                <a:lnTo>
                  <a:pt x="174" y="142"/>
                </a:lnTo>
                <a:lnTo>
                  <a:pt x="174" y="141"/>
                </a:lnTo>
                <a:lnTo>
                  <a:pt x="174" y="139"/>
                </a:lnTo>
                <a:lnTo>
                  <a:pt x="173" y="138"/>
                </a:lnTo>
                <a:lnTo>
                  <a:pt x="173" y="136"/>
                </a:lnTo>
                <a:lnTo>
                  <a:pt x="171" y="136"/>
                </a:lnTo>
                <a:lnTo>
                  <a:pt x="170" y="136"/>
                </a:lnTo>
                <a:lnTo>
                  <a:pt x="170" y="134"/>
                </a:lnTo>
                <a:lnTo>
                  <a:pt x="168" y="134"/>
                </a:lnTo>
                <a:lnTo>
                  <a:pt x="166" y="134"/>
                </a:lnTo>
                <a:lnTo>
                  <a:pt x="165" y="133"/>
                </a:lnTo>
                <a:lnTo>
                  <a:pt x="163" y="133"/>
                </a:lnTo>
                <a:lnTo>
                  <a:pt x="162" y="133"/>
                </a:lnTo>
                <a:lnTo>
                  <a:pt x="162" y="134"/>
                </a:lnTo>
                <a:lnTo>
                  <a:pt x="160" y="134"/>
                </a:lnTo>
                <a:lnTo>
                  <a:pt x="158" y="134"/>
                </a:lnTo>
                <a:lnTo>
                  <a:pt x="157" y="133"/>
                </a:lnTo>
                <a:lnTo>
                  <a:pt x="155" y="133"/>
                </a:lnTo>
                <a:lnTo>
                  <a:pt x="155" y="131"/>
                </a:lnTo>
                <a:lnTo>
                  <a:pt x="154" y="130"/>
                </a:lnTo>
                <a:lnTo>
                  <a:pt x="152" y="130"/>
                </a:lnTo>
                <a:lnTo>
                  <a:pt x="150" y="128"/>
                </a:lnTo>
                <a:lnTo>
                  <a:pt x="149" y="126"/>
                </a:lnTo>
                <a:lnTo>
                  <a:pt x="149" y="125"/>
                </a:lnTo>
                <a:lnTo>
                  <a:pt x="147" y="125"/>
                </a:lnTo>
                <a:lnTo>
                  <a:pt x="149" y="123"/>
                </a:lnTo>
                <a:lnTo>
                  <a:pt x="149" y="122"/>
                </a:lnTo>
                <a:lnTo>
                  <a:pt x="149" y="120"/>
                </a:lnTo>
                <a:lnTo>
                  <a:pt x="150" y="120"/>
                </a:lnTo>
                <a:lnTo>
                  <a:pt x="150" y="118"/>
                </a:lnTo>
                <a:lnTo>
                  <a:pt x="150" y="117"/>
                </a:lnTo>
                <a:lnTo>
                  <a:pt x="150" y="115"/>
                </a:lnTo>
                <a:lnTo>
                  <a:pt x="150" y="114"/>
                </a:lnTo>
                <a:lnTo>
                  <a:pt x="152" y="114"/>
                </a:lnTo>
                <a:lnTo>
                  <a:pt x="152" y="112"/>
                </a:lnTo>
                <a:lnTo>
                  <a:pt x="154" y="110"/>
                </a:lnTo>
                <a:lnTo>
                  <a:pt x="155" y="110"/>
                </a:lnTo>
                <a:lnTo>
                  <a:pt x="155" y="109"/>
                </a:lnTo>
                <a:lnTo>
                  <a:pt x="155" y="107"/>
                </a:lnTo>
                <a:lnTo>
                  <a:pt x="155" y="106"/>
                </a:lnTo>
                <a:lnTo>
                  <a:pt x="157" y="104"/>
                </a:lnTo>
                <a:lnTo>
                  <a:pt x="157" y="101"/>
                </a:lnTo>
                <a:lnTo>
                  <a:pt x="157" y="99"/>
                </a:lnTo>
                <a:lnTo>
                  <a:pt x="157" y="98"/>
                </a:lnTo>
                <a:lnTo>
                  <a:pt x="158" y="98"/>
                </a:lnTo>
                <a:lnTo>
                  <a:pt x="158" y="96"/>
                </a:lnTo>
                <a:lnTo>
                  <a:pt x="160" y="96"/>
                </a:lnTo>
                <a:lnTo>
                  <a:pt x="160" y="94"/>
                </a:lnTo>
                <a:lnTo>
                  <a:pt x="162" y="93"/>
                </a:lnTo>
                <a:lnTo>
                  <a:pt x="162" y="91"/>
                </a:lnTo>
                <a:lnTo>
                  <a:pt x="162" y="90"/>
                </a:lnTo>
                <a:lnTo>
                  <a:pt x="162" y="88"/>
                </a:lnTo>
                <a:lnTo>
                  <a:pt x="162" y="86"/>
                </a:lnTo>
                <a:lnTo>
                  <a:pt x="162" y="85"/>
                </a:lnTo>
                <a:lnTo>
                  <a:pt x="162" y="83"/>
                </a:lnTo>
                <a:lnTo>
                  <a:pt x="162" y="82"/>
                </a:lnTo>
                <a:lnTo>
                  <a:pt x="162" y="80"/>
                </a:lnTo>
                <a:lnTo>
                  <a:pt x="162" y="78"/>
                </a:lnTo>
                <a:lnTo>
                  <a:pt x="162" y="77"/>
                </a:lnTo>
                <a:lnTo>
                  <a:pt x="162" y="75"/>
                </a:lnTo>
                <a:lnTo>
                  <a:pt x="163" y="75"/>
                </a:lnTo>
                <a:lnTo>
                  <a:pt x="163" y="74"/>
                </a:lnTo>
                <a:lnTo>
                  <a:pt x="165" y="74"/>
                </a:lnTo>
                <a:lnTo>
                  <a:pt x="165" y="72"/>
                </a:lnTo>
                <a:lnTo>
                  <a:pt x="166" y="72"/>
                </a:lnTo>
                <a:lnTo>
                  <a:pt x="166" y="70"/>
                </a:lnTo>
                <a:lnTo>
                  <a:pt x="166" y="69"/>
                </a:lnTo>
                <a:lnTo>
                  <a:pt x="166" y="67"/>
                </a:lnTo>
                <a:lnTo>
                  <a:pt x="166" y="66"/>
                </a:lnTo>
                <a:lnTo>
                  <a:pt x="166" y="64"/>
                </a:lnTo>
                <a:lnTo>
                  <a:pt x="168" y="64"/>
                </a:lnTo>
                <a:lnTo>
                  <a:pt x="170" y="62"/>
                </a:lnTo>
                <a:lnTo>
                  <a:pt x="171" y="62"/>
                </a:lnTo>
                <a:lnTo>
                  <a:pt x="173" y="62"/>
                </a:lnTo>
                <a:lnTo>
                  <a:pt x="173" y="61"/>
                </a:lnTo>
                <a:lnTo>
                  <a:pt x="174" y="61"/>
                </a:lnTo>
                <a:lnTo>
                  <a:pt x="174" y="59"/>
                </a:lnTo>
                <a:lnTo>
                  <a:pt x="174" y="58"/>
                </a:lnTo>
                <a:lnTo>
                  <a:pt x="174" y="56"/>
                </a:lnTo>
                <a:lnTo>
                  <a:pt x="176" y="56"/>
                </a:lnTo>
                <a:lnTo>
                  <a:pt x="178" y="56"/>
                </a:lnTo>
                <a:lnTo>
                  <a:pt x="179" y="58"/>
                </a:lnTo>
                <a:lnTo>
                  <a:pt x="181" y="58"/>
                </a:lnTo>
                <a:lnTo>
                  <a:pt x="182" y="58"/>
                </a:lnTo>
                <a:lnTo>
                  <a:pt x="182" y="56"/>
                </a:lnTo>
                <a:lnTo>
                  <a:pt x="184" y="56"/>
                </a:lnTo>
                <a:lnTo>
                  <a:pt x="184" y="54"/>
                </a:lnTo>
                <a:lnTo>
                  <a:pt x="184" y="53"/>
                </a:lnTo>
                <a:lnTo>
                  <a:pt x="186" y="53"/>
                </a:lnTo>
                <a:lnTo>
                  <a:pt x="186" y="51"/>
                </a:lnTo>
                <a:lnTo>
                  <a:pt x="186" y="50"/>
                </a:lnTo>
                <a:lnTo>
                  <a:pt x="186" y="48"/>
                </a:lnTo>
                <a:lnTo>
                  <a:pt x="186" y="46"/>
                </a:lnTo>
                <a:lnTo>
                  <a:pt x="186" y="45"/>
                </a:lnTo>
                <a:lnTo>
                  <a:pt x="184" y="42"/>
                </a:lnTo>
                <a:lnTo>
                  <a:pt x="184" y="40"/>
                </a:lnTo>
                <a:lnTo>
                  <a:pt x="184" y="38"/>
                </a:lnTo>
                <a:lnTo>
                  <a:pt x="184" y="37"/>
                </a:lnTo>
                <a:lnTo>
                  <a:pt x="182" y="35"/>
                </a:lnTo>
                <a:lnTo>
                  <a:pt x="181" y="34"/>
                </a:lnTo>
                <a:lnTo>
                  <a:pt x="181" y="32"/>
                </a:lnTo>
                <a:lnTo>
                  <a:pt x="179" y="30"/>
                </a:lnTo>
                <a:lnTo>
                  <a:pt x="179" y="29"/>
                </a:lnTo>
                <a:lnTo>
                  <a:pt x="179" y="27"/>
                </a:lnTo>
                <a:lnTo>
                  <a:pt x="178" y="26"/>
                </a:lnTo>
                <a:lnTo>
                  <a:pt x="178" y="22"/>
                </a:lnTo>
                <a:lnTo>
                  <a:pt x="178" y="21"/>
                </a:lnTo>
                <a:lnTo>
                  <a:pt x="178" y="19"/>
                </a:lnTo>
                <a:lnTo>
                  <a:pt x="178" y="18"/>
                </a:lnTo>
                <a:lnTo>
                  <a:pt x="178" y="16"/>
                </a:lnTo>
                <a:lnTo>
                  <a:pt x="178" y="14"/>
                </a:lnTo>
                <a:lnTo>
                  <a:pt x="178" y="13"/>
                </a:lnTo>
                <a:lnTo>
                  <a:pt x="176" y="13"/>
                </a:lnTo>
                <a:lnTo>
                  <a:pt x="176" y="11"/>
                </a:lnTo>
                <a:lnTo>
                  <a:pt x="174" y="11"/>
                </a:lnTo>
                <a:lnTo>
                  <a:pt x="174" y="10"/>
                </a:lnTo>
                <a:lnTo>
                  <a:pt x="173" y="8"/>
                </a:lnTo>
                <a:lnTo>
                  <a:pt x="173" y="6"/>
                </a:lnTo>
                <a:lnTo>
                  <a:pt x="173" y="5"/>
                </a:lnTo>
                <a:lnTo>
                  <a:pt x="173" y="3"/>
                </a:lnTo>
                <a:lnTo>
                  <a:pt x="173" y="2"/>
                </a:lnTo>
                <a:lnTo>
                  <a:pt x="173" y="0"/>
                </a:lnTo>
                <a:lnTo>
                  <a:pt x="174" y="0"/>
                </a:lnTo>
                <a:lnTo>
                  <a:pt x="182" y="0"/>
                </a:lnTo>
                <a:lnTo>
                  <a:pt x="189" y="0"/>
                </a:lnTo>
                <a:lnTo>
                  <a:pt x="197" y="0"/>
                </a:lnTo>
                <a:lnTo>
                  <a:pt x="202" y="0"/>
                </a:lnTo>
                <a:lnTo>
                  <a:pt x="208" y="0"/>
                </a:lnTo>
                <a:lnTo>
                  <a:pt x="213" y="0"/>
                </a:lnTo>
                <a:lnTo>
                  <a:pt x="219" y="0"/>
                </a:lnTo>
                <a:lnTo>
                  <a:pt x="224" y="0"/>
                </a:lnTo>
                <a:lnTo>
                  <a:pt x="227" y="0"/>
                </a:lnTo>
                <a:lnTo>
                  <a:pt x="240" y="0"/>
                </a:lnTo>
                <a:lnTo>
                  <a:pt x="242" y="0"/>
                </a:lnTo>
                <a:lnTo>
                  <a:pt x="250" y="0"/>
                </a:lnTo>
                <a:lnTo>
                  <a:pt x="254" y="0"/>
                </a:lnTo>
                <a:lnTo>
                  <a:pt x="254" y="19"/>
                </a:lnTo>
                <a:lnTo>
                  <a:pt x="254" y="21"/>
                </a:lnTo>
                <a:lnTo>
                  <a:pt x="254" y="51"/>
                </a:lnTo>
                <a:lnTo>
                  <a:pt x="254" y="56"/>
                </a:lnTo>
                <a:lnTo>
                  <a:pt x="254" y="69"/>
                </a:lnTo>
                <a:lnTo>
                  <a:pt x="254" y="70"/>
                </a:lnTo>
                <a:lnTo>
                  <a:pt x="254" y="72"/>
                </a:lnTo>
                <a:lnTo>
                  <a:pt x="254" y="82"/>
                </a:lnTo>
                <a:lnTo>
                  <a:pt x="254" y="90"/>
                </a:lnTo>
                <a:lnTo>
                  <a:pt x="254" y="93"/>
                </a:lnTo>
                <a:lnTo>
                  <a:pt x="254" y="101"/>
                </a:lnTo>
                <a:lnTo>
                  <a:pt x="254" y="104"/>
                </a:lnTo>
                <a:lnTo>
                  <a:pt x="254" y="114"/>
                </a:lnTo>
                <a:lnTo>
                  <a:pt x="248" y="114"/>
                </a:lnTo>
                <a:lnTo>
                  <a:pt x="248" y="141"/>
                </a:lnTo>
                <a:lnTo>
                  <a:pt x="230" y="141"/>
                </a:lnTo>
                <a:lnTo>
                  <a:pt x="230" y="149"/>
                </a:lnTo>
                <a:lnTo>
                  <a:pt x="230" y="168"/>
                </a:lnTo>
                <a:lnTo>
                  <a:pt x="230" y="170"/>
                </a:lnTo>
                <a:lnTo>
                  <a:pt x="230" y="174"/>
                </a:lnTo>
                <a:lnTo>
                  <a:pt x="230" y="176"/>
                </a:lnTo>
                <a:lnTo>
                  <a:pt x="230" y="178"/>
                </a:lnTo>
                <a:lnTo>
                  <a:pt x="230" y="179"/>
                </a:lnTo>
                <a:lnTo>
                  <a:pt x="230" y="181"/>
                </a:lnTo>
                <a:lnTo>
                  <a:pt x="230" y="182"/>
                </a:lnTo>
                <a:lnTo>
                  <a:pt x="230" y="184"/>
                </a:lnTo>
                <a:lnTo>
                  <a:pt x="230" y="186"/>
                </a:lnTo>
                <a:lnTo>
                  <a:pt x="230" y="187"/>
                </a:lnTo>
                <a:lnTo>
                  <a:pt x="230" y="194"/>
                </a:lnTo>
                <a:lnTo>
                  <a:pt x="230" y="197"/>
                </a:lnTo>
                <a:lnTo>
                  <a:pt x="230" y="205"/>
                </a:lnTo>
                <a:lnTo>
                  <a:pt x="230" y="206"/>
                </a:lnTo>
                <a:lnTo>
                  <a:pt x="230" y="222"/>
                </a:lnTo>
                <a:lnTo>
                  <a:pt x="230" y="224"/>
                </a:lnTo>
                <a:lnTo>
                  <a:pt x="230" y="226"/>
                </a:lnTo>
                <a:lnTo>
                  <a:pt x="232" y="226"/>
                </a:lnTo>
                <a:lnTo>
                  <a:pt x="234" y="226"/>
                </a:lnTo>
                <a:lnTo>
                  <a:pt x="234" y="229"/>
                </a:lnTo>
                <a:lnTo>
                  <a:pt x="234" y="230"/>
                </a:lnTo>
                <a:lnTo>
                  <a:pt x="234" y="250"/>
                </a:lnTo>
                <a:lnTo>
                  <a:pt x="234" y="253"/>
                </a:lnTo>
                <a:lnTo>
                  <a:pt x="234" y="254"/>
                </a:lnTo>
                <a:lnTo>
                  <a:pt x="234" y="256"/>
                </a:lnTo>
                <a:lnTo>
                  <a:pt x="234" y="258"/>
                </a:lnTo>
                <a:lnTo>
                  <a:pt x="234" y="259"/>
                </a:lnTo>
                <a:lnTo>
                  <a:pt x="234" y="262"/>
                </a:lnTo>
                <a:lnTo>
                  <a:pt x="234" y="264"/>
                </a:lnTo>
                <a:lnTo>
                  <a:pt x="234" y="266"/>
                </a:lnTo>
                <a:lnTo>
                  <a:pt x="234" y="267"/>
                </a:lnTo>
                <a:lnTo>
                  <a:pt x="234" y="269"/>
                </a:lnTo>
                <a:lnTo>
                  <a:pt x="234" y="270"/>
                </a:lnTo>
                <a:lnTo>
                  <a:pt x="234" y="272"/>
                </a:lnTo>
                <a:lnTo>
                  <a:pt x="234" y="274"/>
                </a:lnTo>
                <a:lnTo>
                  <a:pt x="234" y="280"/>
                </a:lnTo>
                <a:close/>
              </a:path>
            </a:pathLst>
          </a:custGeom>
          <a:solidFill>
            <a:srgbClr val="54B4B8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77" name="Freeform 29"/>
          <p:cNvSpPr>
            <a:spLocks/>
          </p:cNvSpPr>
          <p:nvPr/>
        </p:nvSpPr>
        <p:spPr bwMode="auto">
          <a:xfrm>
            <a:off x="5473700" y="3632200"/>
            <a:ext cx="474663" cy="360363"/>
          </a:xfrm>
          <a:custGeom>
            <a:avLst/>
            <a:gdLst/>
            <a:ahLst/>
            <a:cxnLst>
              <a:cxn ang="0">
                <a:pos x="85" y="5"/>
              </a:cxn>
              <a:cxn ang="0">
                <a:pos x="88" y="34"/>
              </a:cxn>
              <a:cxn ang="0">
                <a:pos x="102" y="54"/>
              </a:cxn>
              <a:cxn ang="0">
                <a:pos x="106" y="69"/>
              </a:cxn>
              <a:cxn ang="0">
                <a:pos x="118" y="77"/>
              </a:cxn>
              <a:cxn ang="0">
                <a:pos x="120" y="118"/>
              </a:cxn>
              <a:cxn ang="0">
                <a:pos x="133" y="118"/>
              </a:cxn>
              <a:cxn ang="0">
                <a:pos x="146" y="118"/>
              </a:cxn>
              <a:cxn ang="0">
                <a:pos x="165" y="118"/>
              </a:cxn>
              <a:cxn ang="0">
                <a:pos x="184" y="118"/>
              </a:cxn>
              <a:cxn ang="0">
                <a:pos x="222" y="118"/>
              </a:cxn>
              <a:cxn ang="0">
                <a:pos x="253" y="118"/>
              </a:cxn>
              <a:cxn ang="0">
                <a:pos x="275" y="134"/>
              </a:cxn>
              <a:cxn ang="0">
                <a:pos x="275" y="147"/>
              </a:cxn>
              <a:cxn ang="0">
                <a:pos x="274" y="154"/>
              </a:cxn>
              <a:cxn ang="0">
                <a:pos x="275" y="162"/>
              </a:cxn>
              <a:cxn ang="0">
                <a:pos x="278" y="173"/>
              </a:cxn>
              <a:cxn ang="0">
                <a:pos x="280" y="178"/>
              </a:cxn>
              <a:cxn ang="0">
                <a:pos x="280" y="184"/>
              </a:cxn>
              <a:cxn ang="0">
                <a:pos x="283" y="182"/>
              </a:cxn>
              <a:cxn ang="0">
                <a:pos x="288" y="174"/>
              </a:cxn>
              <a:cxn ang="0">
                <a:pos x="299" y="176"/>
              </a:cxn>
              <a:cxn ang="0">
                <a:pos x="296" y="194"/>
              </a:cxn>
              <a:cxn ang="0">
                <a:pos x="275" y="213"/>
              </a:cxn>
              <a:cxn ang="0">
                <a:pos x="269" y="224"/>
              </a:cxn>
              <a:cxn ang="0">
                <a:pos x="258" y="214"/>
              </a:cxn>
              <a:cxn ang="0">
                <a:pos x="245" y="208"/>
              </a:cxn>
              <a:cxn ang="0">
                <a:pos x="216" y="208"/>
              </a:cxn>
              <a:cxn ang="0">
                <a:pos x="200" y="208"/>
              </a:cxn>
              <a:cxn ang="0">
                <a:pos x="171" y="210"/>
              </a:cxn>
              <a:cxn ang="0">
                <a:pos x="157" y="205"/>
              </a:cxn>
              <a:cxn ang="0">
                <a:pos x="147" y="205"/>
              </a:cxn>
              <a:cxn ang="0">
                <a:pos x="138" y="213"/>
              </a:cxn>
              <a:cxn ang="0">
                <a:pos x="126" y="216"/>
              </a:cxn>
              <a:cxn ang="0">
                <a:pos x="112" y="214"/>
              </a:cxn>
              <a:cxn ang="0">
                <a:pos x="98" y="213"/>
              </a:cxn>
              <a:cxn ang="0">
                <a:pos x="86" y="214"/>
              </a:cxn>
              <a:cxn ang="0">
                <a:pos x="80" y="205"/>
              </a:cxn>
              <a:cxn ang="0">
                <a:pos x="70" y="197"/>
              </a:cxn>
              <a:cxn ang="0">
                <a:pos x="66" y="186"/>
              </a:cxn>
              <a:cxn ang="0">
                <a:pos x="50" y="182"/>
              </a:cxn>
              <a:cxn ang="0">
                <a:pos x="69" y="168"/>
              </a:cxn>
              <a:cxn ang="0">
                <a:pos x="56" y="150"/>
              </a:cxn>
              <a:cxn ang="0">
                <a:pos x="48" y="138"/>
              </a:cxn>
              <a:cxn ang="0">
                <a:pos x="43" y="126"/>
              </a:cxn>
              <a:cxn ang="0">
                <a:pos x="40" y="112"/>
              </a:cxn>
              <a:cxn ang="0">
                <a:pos x="34" y="91"/>
              </a:cxn>
              <a:cxn ang="0">
                <a:pos x="22" y="74"/>
              </a:cxn>
              <a:cxn ang="0">
                <a:pos x="19" y="58"/>
              </a:cxn>
              <a:cxn ang="0">
                <a:pos x="10" y="43"/>
              </a:cxn>
              <a:cxn ang="0">
                <a:pos x="6" y="42"/>
              </a:cxn>
              <a:cxn ang="0">
                <a:pos x="3" y="29"/>
              </a:cxn>
              <a:cxn ang="0">
                <a:pos x="0" y="11"/>
              </a:cxn>
              <a:cxn ang="0">
                <a:pos x="8" y="8"/>
              </a:cxn>
              <a:cxn ang="0">
                <a:pos x="54" y="8"/>
              </a:cxn>
              <a:cxn ang="0">
                <a:pos x="75" y="3"/>
              </a:cxn>
            </a:cxnLst>
            <a:rect l="0" t="0" r="r" b="b"/>
            <a:pathLst>
              <a:path w="299" h="227">
                <a:moveTo>
                  <a:pt x="80" y="0"/>
                </a:moveTo>
                <a:lnTo>
                  <a:pt x="82" y="0"/>
                </a:lnTo>
                <a:lnTo>
                  <a:pt x="82" y="2"/>
                </a:lnTo>
                <a:lnTo>
                  <a:pt x="83" y="3"/>
                </a:lnTo>
                <a:lnTo>
                  <a:pt x="82" y="3"/>
                </a:lnTo>
                <a:lnTo>
                  <a:pt x="82" y="5"/>
                </a:lnTo>
                <a:lnTo>
                  <a:pt x="83" y="5"/>
                </a:lnTo>
                <a:lnTo>
                  <a:pt x="85" y="5"/>
                </a:lnTo>
                <a:lnTo>
                  <a:pt x="86" y="5"/>
                </a:lnTo>
                <a:lnTo>
                  <a:pt x="88" y="5"/>
                </a:lnTo>
                <a:lnTo>
                  <a:pt x="88" y="8"/>
                </a:lnTo>
                <a:lnTo>
                  <a:pt x="88" y="18"/>
                </a:lnTo>
                <a:lnTo>
                  <a:pt x="88" y="22"/>
                </a:lnTo>
                <a:lnTo>
                  <a:pt x="88" y="26"/>
                </a:lnTo>
                <a:lnTo>
                  <a:pt x="88" y="29"/>
                </a:lnTo>
                <a:lnTo>
                  <a:pt x="88" y="34"/>
                </a:lnTo>
                <a:lnTo>
                  <a:pt x="91" y="34"/>
                </a:lnTo>
                <a:lnTo>
                  <a:pt x="96" y="34"/>
                </a:lnTo>
                <a:lnTo>
                  <a:pt x="99" y="34"/>
                </a:lnTo>
                <a:lnTo>
                  <a:pt x="99" y="35"/>
                </a:lnTo>
                <a:lnTo>
                  <a:pt x="101" y="35"/>
                </a:lnTo>
                <a:lnTo>
                  <a:pt x="102" y="35"/>
                </a:lnTo>
                <a:lnTo>
                  <a:pt x="102" y="45"/>
                </a:lnTo>
                <a:lnTo>
                  <a:pt x="102" y="54"/>
                </a:lnTo>
                <a:lnTo>
                  <a:pt x="102" y="59"/>
                </a:lnTo>
                <a:lnTo>
                  <a:pt x="102" y="62"/>
                </a:lnTo>
                <a:lnTo>
                  <a:pt x="104" y="62"/>
                </a:lnTo>
                <a:lnTo>
                  <a:pt x="106" y="62"/>
                </a:lnTo>
                <a:lnTo>
                  <a:pt x="106" y="64"/>
                </a:lnTo>
                <a:lnTo>
                  <a:pt x="106" y="66"/>
                </a:lnTo>
                <a:lnTo>
                  <a:pt x="106" y="67"/>
                </a:lnTo>
                <a:lnTo>
                  <a:pt x="106" y="69"/>
                </a:lnTo>
                <a:lnTo>
                  <a:pt x="106" y="70"/>
                </a:lnTo>
                <a:lnTo>
                  <a:pt x="106" y="72"/>
                </a:lnTo>
                <a:lnTo>
                  <a:pt x="106" y="74"/>
                </a:lnTo>
                <a:lnTo>
                  <a:pt x="106" y="75"/>
                </a:lnTo>
                <a:lnTo>
                  <a:pt x="106" y="77"/>
                </a:lnTo>
                <a:lnTo>
                  <a:pt x="109" y="77"/>
                </a:lnTo>
                <a:lnTo>
                  <a:pt x="114" y="77"/>
                </a:lnTo>
                <a:lnTo>
                  <a:pt x="118" y="77"/>
                </a:lnTo>
                <a:lnTo>
                  <a:pt x="120" y="77"/>
                </a:lnTo>
                <a:lnTo>
                  <a:pt x="120" y="82"/>
                </a:lnTo>
                <a:lnTo>
                  <a:pt x="120" y="91"/>
                </a:lnTo>
                <a:lnTo>
                  <a:pt x="120" y="99"/>
                </a:lnTo>
                <a:lnTo>
                  <a:pt x="120" y="109"/>
                </a:lnTo>
                <a:lnTo>
                  <a:pt x="120" y="110"/>
                </a:lnTo>
                <a:lnTo>
                  <a:pt x="120" y="117"/>
                </a:lnTo>
                <a:lnTo>
                  <a:pt x="120" y="118"/>
                </a:lnTo>
                <a:lnTo>
                  <a:pt x="122" y="118"/>
                </a:lnTo>
                <a:lnTo>
                  <a:pt x="123" y="118"/>
                </a:lnTo>
                <a:lnTo>
                  <a:pt x="125" y="118"/>
                </a:lnTo>
                <a:lnTo>
                  <a:pt x="126" y="118"/>
                </a:lnTo>
                <a:lnTo>
                  <a:pt x="128" y="118"/>
                </a:lnTo>
                <a:lnTo>
                  <a:pt x="130" y="118"/>
                </a:lnTo>
                <a:lnTo>
                  <a:pt x="131" y="118"/>
                </a:lnTo>
                <a:lnTo>
                  <a:pt x="133" y="118"/>
                </a:lnTo>
                <a:lnTo>
                  <a:pt x="134" y="118"/>
                </a:lnTo>
                <a:lnTo>
                  <a:pt x="136" y="118"/>
                </a:lnTo>
                <a:lnTo>
                  <a:pt x="138" y="118"/>
                </a:lnTo>
                <a:lnTo>
                  <a:pt x="139" y="118"/>
                </a:lnTo>
                <a:lnTo>
                  <a:pt x="141" y="118"/>
                </a:lnTo>
                <a:lnTo>
                  <a:pt x="142" y="118"/>
                </a:lnTo>
                <a:lnTo>
                  <a:pt x="144" y="118"/>
                </a:lnTo>
                <a:lnTo>
                  <a:pt x="146" y="118"/>
                </a:lnTo>
                <a:lnTo>
                  <a:pt x="147" y="118"/>
                </a:lnTo>
                <a:lnTo>
                  <a:pt x="149" y="118"/>
                </a:lnTo>
                <a:lnTo>
                  <a:pt x="150" y="118"/>
                </a:lnTo>
                <a:lnTo>
                  <a:pt x="152" y="118"/>
                </a:lnTo>
                <a:lnTo>
                  <a:pt x="160" y="118"/>
                </a:lnTo>
                <a:lnTo>
                  <a:pt x="162" y="118"/>
                </a:lnTo>
                <a:lnTo>
                  <a:pt x="163" y="118"/>
                </a:lnTo>
                <a:lnTo>
                  <a:pt x="165" y="118"/>
                </a:lnTo>
                <a:lnTo>
                  <a:pt x="166" y="118"/>
                </a:lnTo>
                <a:lnTo>
                  <a:pt x="168" y="118"/>
                </a:lnTo>
                <a:lnTo>
                  <a:pt x="170" y="118"/>
                </a:lnTo>
                <a:lnTo>
                  <a:pt x="173" y="118"/>
                </a:lnTo>
                <a:lnTo>
                  <a:pt x="178" y="118"/>
                </a:lnTo>
                <a:lnTo>
                  <a:pt x="181" y="118"/>
                </a:lnTo>
                <a:lnTo>
                  <a:pt x="182" y="118"/>
                </a:lnTo>
                <a:lnTo>
                  <a:pt x="184" y="118"/>
                </a:lnTo>
                <a:lnTo>
                  <a:pt x="190" y="118"/>
                </a:lnTo>
                <a:lnTo>
                  <a:pt x="205" y="118"/>
                </a:lnTo>
                <a:lnTo>
                  <a:pt x="206" y="118"/>
                </a:lnTo>
                <a:lnTo>
                  <a:pt x="208" y="118"/>
                </a:lnTo>
                <a:lnTo>
                  <a:pt x="213" y="118"/>
                </a:lnTo>
                <a:lnTo>
                  <a:pt x="214" y="118"/>
                </a:lnTo>
                <a:lnTo>
                  <a:pt x="221" y="118"/>
                </a:lnTo>
                <a:lnTo>
                  <a:pt x="222" y="118"/>
                </a:lnTo>
                <a:lnTo>
                  <a:pt x="229" y="118"/>
                </a:lnTo>
                <a:lnTo>
                  <a:pt x="234" y="118"/>
                </a:lnTo>
                <a:lnTo>
                  <a:pt x="235" y="118"/>
                </a:lnTo>
                <a:lnTo>
                  <a:pt x="237" y="118"/>
                </a:lnTo>
                <a:lnTo>
                  <a:pt x="243" y="118"/>
                </a:lnTo>
                <a:lnTo>
                  <a:pt x="246" y="118"/>
                </a:lnTo>
                <a:lnTo>
                  <a:pt x="248" y="118"/>
                </a:lnTo>
                <a:lnTo>
                  <a:pt x="253" y="118"/>
                </a:lnTo>
                <a:lnTo>
                  <a:pt x="254" y="118"/>
                </a:lnTo>
                <a:lnTo>
                  <a:pt x="261" y="118"/>
                </a:lnTo>
                <a:lnTo>
                  <a:pt x="262" y="118"/>
                </a:lnTo>
                <a:lnTo>
                  <a:pt x="262" y="123"/>
                </a:lnTo>
                <a:lnTo>
                  <a:pt x="262" y="130"/>
                </a:lnTo>
                <a:lnTo>
                  <a:pt x="262" y="134"/>
                </a:lnTo>
                <a:lnTo>
                  <a:pt x="269" y="134"/>
                </a:lnTo>
                <a:lnTo>
                  <a:pt x="275" y="134"/>
                </a:lnTo>
                <a:lnTo>
                  <a:pt x="277" y="134"/>
                </a:lnTo>
                <a:lnTo>
                  <a:pt x="277" y="138"/>
                </a:lnTo>
                <a:lnTo>
                  <a:pt x="277" y="139"/>
                </a:lnTo>
                <a:lnTo>
                  <a:pt x="277" y="142"/>
                </a:lnTo>
                <a:lnTo>
                  <a:pt x="277" y="144"/>
                </a:lnTo>
                <a:lnTo>
                  <a:pt x="275" y="144"/>
                </a:lnTo>
                <a:lnTo>
                  <a:pt x="275" y="146"/>
                </a:lnTo>
                <a:lnTo>
                  <a:pt x="275" y="147"/>
                </a:lnTo>
                <a:lnTo>
                  <a:pt x="275" y="146"/>
                </a:lnTo>
                <a:lnTo>
                  <a:pt x="277" y="147"/>
                </a:lnTo>
                <a:lnTo>
                  <a:pt x="277" y="149"/>
                </a:lnTo>
                <a:lnTo>
                  <a:pt x="277" y="150"/>
                </a:lnTo>
                <a:lnTo>
                  <a:pt x="277" y="152"/>
                </a:lnTo>
                <a:lnTo>
                  <a:pt x="277" y="154"/>
                </a:lnTo>
                <a:lnTo>
                  <a:pt x="275" y="154"/>
                </a:lnTo>
                <a:lnTo>
                  <a:pt x="274" y="154"/>
                </a:lnTo>
                <a:lnTo>
                  <a:pt x="272" y="154"/>
                </a:lnTo>
                <a:lnTo>
                  <a:pt x="272" y="155"/>
                </a:lnTo>
                <a:lnTo>
                  <a:pt x="274" y="155"/>
                </a:lnTo>
                <a:lnTo>
                  <a:pt x="274" y="157"/>
                </a:lnTo>
                <a:lnTo>
                  <a:pt x="274" y="158"/>
                </a:lnTo>
                <a:lnTo>
                  <a:pt x="274" y="160"/>
                </a:lnTo>
                <a:lnTo>
                  <a:pt x="275" y="160"/>
                </a:lnTo>
                <a:lnTo>
                  <a:pt x="275" y="162"/>
                </a:lnTo>
                <a:lnTo>
                  <a:pt x="277" y="162"/>
                </a:lnTo>
                <a:lnTo>
                  <a:pt x="277" y="163"/>
                </a:lnTo>
                <a:lnTo>
                  <a:pt x="278" y="163"/>
                </a:lnTo>
                <a:lnTo>
                  <a:pt x="278" y="165"/>
                </a:lnTo>
                <a:lnTo>
                  <a:pt x="278" y="168"/>
                </a:lnTo>
                <a:lnTo>
                  <a:pt x="278" y="170"/>
                </a:lnTo>
                <a:lnTo>
                  <a:pt x="278" y="171"/>
                </a:lnTo>
                <a:lnTo>
                  <a:pt x="278" y="173"/>
                </a:lnTo>
                <a:lnTo>
                  <a:pt x="278" y="174"/>
                </a:lnTo>
                <a:lnTo>
                  <a:pt x="280" y="174"/>
                </a:lnTo>
                <a:lnTo>
                  <a:pt x="280" y="173"/>
                </a:lnTo>
                <a:lnTo>
                  <a:pt x="282" y="173"/>
                </a:lnTo>
                <a:lnTo>
                  <a:pt x="280" y="174"/>
                </a:lnTo>
                <a:lnTo>
                  <a:pt x="278" y="174"/>
                </a:lnTo>
                <a:lnTo>
                  <a:pt x="278" y="176"/>
                </a:lnTo>
                <a:lnTo>
                  <a:pt x="280" y="178"/>
                </a:lnTo>
                <a:lnTo>
                  <a:pt x="278" y="178"/>
                </a:lnTo>
                <a:lnTo>
                  <a:pt x="280" y="178"/>
                </a:lnTo>
                <a:lnTo>
                  <a:pt x="278" y="179"/>
                </a:lnTo>
                <a:lnTo>
                  <a:pt x="280" y="179"/>
                </a:lnTo>
                <a:lnTo>
                  <a:pt x="278" y="181"/>
                </a:lnTo>
                <a:lnTo>
                  <a:pt x="280" y="181"/>
                </a:lnTo>
                <a:lnTo>
                  <a:pt x="280" y="182"/>
                </a:lnTo>
                <a:lnTo>
                  <a:pt x="280" y="184"/>
                </a:lnTo>
                <a:lnTo>
                  <a:pt x="280" y="186"/>
                </a:lnTo>
                <a:lnTo>
                  <a:pt x="282" y="186"/>
                </a:lnTo>
                <a:lnTo>
                  <a:pt x="280" y="184"/>
                </a:lnTo>
                <a:lnTo>
                  <a:pt x="282" y="184"/>
                </a:lnTo>
                <a:lnTo>
                  <a:pt x="282" y="182"/>
                </a:lnTo>
                <a:lnTo>
                  <a:pt x="283" y="182"/>
                </a:lnTo>
                <a:lnTo>
                  <a:pt x="285" y="182"/>
                </a:lnTo>
                <a:lnTo>
                  <a:pt x="283" y="182"/>
                </a:lnTo>
                <a:lnTo>
                  <a:pt x="285" y="182"/>
                </a:lnTo>
                <a:lnTo>
                  <a:pt x="285" y="181"/>
                </a:lnTo>
                <a:lnTo>
                  <a:pt x="283" y="181"/>
                </a:lnTo>
                <a:lnTo>
                  <a:pt x="285" y="181"/>
                </a:lnTo>
                <a:lnTo>
                  <a:pt x="285" y="179"/>
                </a:lnTo>
                <a:lnTo>
                  <a:pt x="286" y="178"/>
                </a:lnTo>
                <a:lnTo>
                  <a:pt x="288" y="176"/>
                </a:lnTo>
                <a:lnTo>
                  <a:pt x="288" y="174"/>
                </a:lnTo>
                <a:lnTo>
                  <a:pt x="290" y="174"/>
                </a:lnTo>
                <a:lnTo>
                  <a:pt x="291" y="173"/>
                </a:lnTo>
                <a:lnTo>
                  <a:pt x="293" y="173"/>
                </a:lnTo>
                <a:lnTo>
                  <a:pt x="296" y="173"/>
                </a:lnTo>
                <a:lnTo>
                  <a:pt x="298" y="173"/>
                </a:lnTo>
                <a:lnTo>
                  <a:pt x="299" y="173"/>
                </a:lnTo>
                <a:lnTo>
                  <a:pt x="299" y="174"/>
                </a:lnTo>
                <a:lnTo>
                  <a:pt x="299" y="176"/>
                </a:lnTo>
                <a:lnTo>
                  <a:pt x="298" y="176"/>
                </a:lnTo>
                <a:lnTo>
                  <a:pt x="298" y="178"/>
                </a:lnTo>
                <a:lnTo>
                  <a:pt x="298" y="179"/>
                </a:lnTo>
                <a:lnTo>
                  <a:pt x="298" y="181"/>
                </a:lnTo>
                <a:lnTo>
                  <a:pt x="298" y="182"/>
                </a:lnTo>
                <a:lnTo>
                  <a:pt x="298" y="190"/>
                </a:lnTo>
                <a:lnTo>
                  <a:pt x="296" y="190"/>
                </a:lnTo>
                <a:lnTo>
                  <a:pt x="296" y="194"/>
                </a:lnTo>
                <a:lnTo>
                  <a:pt x="283" y="194"/>
                </a:lnTo>
                <a:lnTo>
                  <a:pt x="282" y="194"/>
                </a:lnTo>
                <a:lnTo>
                  <a:pt x="278" y="194"/>
                </a:lnTo>
                <a:lnTo>
                  <a:pt x="278" y="197"/>
                </a:lnTo>
                <a:lnTo>
                  <a:pt x="278" y="200"/>
                </a:lnTo>
                <a:lnTo>
                  <a:pt x="275" y="200"/>
                </a:lnTo>
                <a:lnTo>
                  <a:pt x="275" y="202"/>
                </a:lnTo>
                <a:lnTo>
                  <a:pt x="275" y="213"/>
                </a:lnTo>
                <a:lnTo>
                  <a:pt x="275" y="216"/>
                </a:lnTo>
                <a:lnTo>
                  <a:pt x="275" y="221"/>
                </a:lnTo>
                <a:lnTo>
                  <a:pt x="275" y="226"/>
                </a:lnTo>
                <a:lnTo>
                  <a:pt x="275" y="227"/>
                </a:lnTo>
                <a:lnTo>
                  <a:pt x="270" y="227"/>
                </a:lnTo>
                <a:lnTo>
                  <a:pt x="269" y="227"/>
                </a:lnTo>
                <a:lnTo>
                  <a:pt x="269" y="226"/>
                </a:lnTo>
                <a:lnTo>
                  <a:pt x="269" y="224"/>
                </a:lnTo>
                <a:lnTo>
                  <a:pt x="267" y="222"/>
                </a:lnTo>
                <a:lnTo>
                  <a:pt x="267" y="221"/>
                </a:lnTo>
                <a:lnTo>
                  <a:pt x="264" y="219"/>
                </a:lnTo>
                <a:lnTo>
                  <a:pt x="262" y="218"/>
                </a:lnTo>
                <a:lnTo>
                  <a:pt x="262" y="216"/>
                </a:lnTo>
                <a:lnTo>
                  <a:pt x="261" y="216"/>
                </a:lnTo>
                <a:lnTo>
                  <a:pt x="259" y="214"/>
                </a:lnTo>
                <a:lnTo>
                  <a:pt x="258" y="214"/>
                </a:lnTo>
                <a:lnTo>
                  <a:pt x="256" y="214"/>
                </a:lnTo>
                <a:lnTo>
                  <a:pt x="254" y="214"/>
                </a:lnTo>
                <a:lnTo>
                  <a:pt x="253" y="213"/>
                </a:lnTo>
                <a:lnTo>
                  <a:pt x="251" y="213"/>
                </a:lnTo>
                <a:lnTo>
                  <a:pt x="250" y="213"/>
                </a:lnTo>
                <a:lnTo>
                  <a:pt x="248" y="211"/>
                </a:lnTo>
                <a:lnTo>
                  <a:pt x="246" y="210"/>
                </a:lnTo>
                <a:lnTo>
                  <a:pt x="245" y="208"/>
                </a:lnTo>
                <a:lnTo>
                  <a:pt x="243" y="208"/>
                </a:lnTo>
                <a:lnTo>
                  <a:pt x="240" y="208"/>
                </a:lnTo>
                <a:lnTo>
                  <a:pt x="238" y="208"/>
                </a:lnTo>
                <a:lnTo>
                  <a:pt x="235" y="208"/>
                </a:lnTo>
                <a:lnTo>
                  <a:pt x="226" y="208"/>
                </a:lnTo>
                <a:lnTo>
                  <a:pt x="221" y="208"/>
                </a:lnTo>
                <a:lnTo>
                  <a:pt x="219" y="208"/>
                </a:lnTo>
                <a:lnTo>
                  <a:pt x="216" y="208"/>
                </a:lnTo>
                <a:lnTo>
                  <a:pt x="214" y="208"/>
                </a:lnTo>
                <a:lnTo>
                  <a:pt x="213" y="208"/>
                </a:lnTo>
                <a:lnTo>
                  <a:pt x="211" y="208"/>
                </a:lnTo>
                <a:lnTo>
                  <a:pt x="206" y="208"/>
                </a:lnTo>
                <a:lnTo>
                  <a:pt x="205" y="208"/>
                </a:lnTo>
                <a:lnTo>
                  <a:pt x="203" y="208"/>
                </a:lnTo>
                <a:lnTo>
                  <a:pt x="202" y="208"/>
                </a:lnTo>
                <a:lnTo>
                  <a:pt x="200" y="208"/>
                </a:lnTo>
                <a:lnTo>
                  <a:pt x="198" y="210"/>
                </a:lnTo>
                <a:lnTo>
                  <a:pt x="194" y="210"/>
                </a:lnTo>
                <a:lnTo>
                  <a:pt x="189" y="210"/>
                </a:lnTo>
                <a:lnTo>
                  <a:pt x="184" y="210"/>
                </a:lnTo>
                <a:lnTo>
                  <a:pt x="179" y="210"/>
                </a:lnTo>
                <a:lnTo>
                  <a:pt x="178" y="210"/>
                </a:lnTo>
                <a:lnTo>
                  <a:pt x="174" y="208"/>
                </a:lnTo>
                <a:lnTo>
                  <a:pt x="171" y="210"/>
                </a:lnTo>
                <a:lnTo>
                  <a:pt x="170" y="210"/>
                </a:lnTo>
                <a:lnTo>
                  <a:pt x="166" y="208"/>
                </a:lnTo>
                <a:lnTo>
                  <a:pt x="165" y="210"/>
                </a:lnTo>
                <a:lnTo>
                  <a:pt x="162" y="208"/>
                </a:lnTo>
                <a:lnTo>
                  <a:pt x="160" y="208"/>
                </a:lnTo>
                <a:lnTo>
                  <a:pt x="157" y="208"/>
                </a:lnTo>
                <a:lnTo>
                  <a:pt x="157" y="206"/>
                </a:lnTo>
                <a:lnTo>
                  <a:pt x="157" y="205"/>
                </a:lnTo>
                <a:lnTo>
                  <a:pt x="157" y="203"/>
                </a:lnTo>
                <a:lnTo>
                  <a:pt x="157" y="202"/>
                </a:lnTo>
                <a:lnTo>
                  <a:pt x="157" y="200"/>
                </a:lnTo>
                <a:lnTo>
                  <a:pt x="152" y="200"/>
                </a:lnTo>
                <a:lnTo>
                  <a:pt x="150" y="202"/>
                </a:lnTo>
                <a:lnTo>
                  <a:pt x="149" y="202"/>
                </a:lnTo>
                <a:lnTo>
                  <a:pt x="149" y="203"/>
                </a:lnTo>
                <a:lnTo>
                  <a:pt x="147" y="205"/>
                </a:lnTo>
                <a:lnTo>
                  <a:pt x="147" y="206"/>
                </a:lnTo>
                <a:lnTo>
                  <a:pt x="146" y="208"/>
                </a:lnTo>
                <a:lnTo>
                  <a:pt x="144" y="208"/>
                </a:lnTo>
                <a:lnTo>
                  <a:pt x="144" y="210"/>
                </a:lnTo>
                <a:lnTo>
                  <a:pt x="142" y="210"/>
                </a:lnTo>
                <a:lnTo>
                  <a:pt x="141" y="211"/>
                </a:lnTo>
                <a:lnTo>
                  <a:pt x="139" y="211"/>
                </a:lnTo>
                <a:lnTo>
                  <a:pt x="138" y="213"/>
                </a:lnTo>
                <a:lnTo>
                  <a:pt x="138" y="214"/>
                </a:lnTo>
                <a:lnTo>
                  <a:pt x="136" y="214"/>
                </a:lnTo>
                <a:lnTo>
                  <a:pt x="134" y="214"/>
                </a:lnTo>
                <a:lnTo>
                  <a:pt x="133" y="216"/>
                </a:lnTo>
                <a:lnTo>
                  <a:pt x="131" y="216"/>
                </a:lnTo>
                <a:lnTo>
                  <a:pt x="130" y="216"/>
                </a:lnTo>
                <a:lnTo>
                  <a:pt x="128" y="216"/>
                </a:lnTo>
                <a:lnTo>
                  <a:pt x="126" y="216"/>
                </a:lnTo>
                <a:lnTo>
                  <a:pt x="123" y="214"/>
                </a:lnTo>
                <a:lnTo>
                  <a:pt x="122" y="214"/>
                </a:lnTo>
                <a:lnTo>
                  <a:pt x="120" y="214"/>
                </a:lnTo>
                <a:lnTo>
                  <a:pt x="118" y="214"/>
                </a:lnTo>
                <a:lnTo>
                  <a:pt x="117" y="214"/>
                </a:lnTo>
                <a:lnTo>
                  <a:pt x="115" y="214"/>
                </a:lnTo>
                <a:lnTo>
                  <a:pt x="114" y="214"/>
                </a:lnTo>
                <a:lnTo>
                  <a:pt x="112" y="214"/>
                </a:lnTo>
                <a:lnTo>
                  <a:pt x="110" y="214"/>
                </a:lnTo>
                <a:lnTo>
                  <a:pt x="109" y="213"/>
                </a:lnTo>
                <a:lnTo>
                  <a:pt x="106" y="213"/>
                </a:lnTo>
                <a:lnTo>
                  <a:pt x="104" y="213"/>
                </a:lnTo>
                <a:lnTo>
                  <a:pt x="102" y="213"/>
                </a:lnTo>
                <a:lnTo>
                  <a:pt x="101" y="213"/>
                </a:lnTo>
                <a:lnTo>
                  <a:pt x="99" y="213"/>
                </a:lnTo>
                <a:lnTo>
                  <a:pt x="98" y="213"/>
                </a:lnTo>
                <a:lnTo>
                  <a:pt x="98" y="214"/>
                </a:lnTo>
                <a:lnTo>
                  <a:pt x="96" y="214"/>
                </a:lnTo>
                <a:lnTo>
                  <a:pt x="94" y="214"/>
                </a:lnTo>
                <a:lnTo>
                  <a:pt x="93" y="216"/>
                </a:lnTo>
                <a:lnTo>
                  <a:pt x="91" y="216"/>
                </a:lnTo>
                <a:lnTo>
                  <a:pt x="90" y="216"/>
                </a:lnTo>
                <a:lnTo>
                  <a:pt x="88" y="216"/>
                </a:lnTo>
                <a:lnTo>
                  <a:pt x="86" y="214"/>
                </a:lnTo>
                <a:lnTo>
                  <a:pt x="85" y="213"/>
                </a:lnTo>
                <a:lnTo>
                  <a:pt x="85" y="211"/>
                </a:lnTo>
                <a:lnTo>
                  <a:pt x="85" y="210"/>
                </a:lnTo>
                <a:lnTo>
                  <a:pt x="85" y="208"/>
                </a:lnTo>
                <a:lnTo>
                  <a:pt x="85" y="206"/>
                </a:lnTo>
                <a:lnTo>
                  <a:pt x="83" y="205"/>
                </a:lnTo>
                <a:lnTo>
                  <a:pt x="82" y="205"/>
                </a:lnTo>
                <a:lnTo>
                  <a:pt x="80" y="205"/>
                </a:lnTo>
                <a:lnTo>
                  <a:pt x="78" y="205"/>
                </a:lnTo>
                <a:lnTo>
                  <a:pt x="77" y="203"/>
                </a:lnTo>
                <a:lnTo>
                  <a:pt x="75" y="203"/>
                </a:lnTo>
                <a:lnTo>
                  <a:pt x="74" y="202"/>
                </a:lnTo>
                <a:lnTo>
                  <a:pt x="72" y="202"/>
                </a:lnTo>
                <a:lnTo>
                  <a:pt x="70" y="202"/>
                </a:lnTo>
                <a:lnTo>
                  <a:pt x="70" y="200"/>
                </a:lnTo>
                <a:lnTo>
                  <a:pt x="70" y="197"/>
                </a:lnTo>
                <a:lnTo>
                  <a:pt x="70" y="195"/>
                </a:lnTo>
                <a:lnTo>
                  <a:pt x="69" y="195"/>
                </a:lnTo>
                <a:lnTo>
                  <a:pt x="66" y="195"/>
                </a:lnTo>
                <a:lnTo>
                  <a:pt x="66" y="194"/>
                </a:lnTo>
                <a:lnTo>
                  <a:pt x="66" y="192"/>
                </a:lnTo>
                <a:lnTo>
                  <a:pt x="66" y="190"/>
                </a:lnTo>
                <a:lnTo>
                  <a:pt x="66" y="189"/>
                </a:lnTo>
                <a:lnTo>
                  <a:pt x="66" y="186"/>
                </a:lnTo>
                <a:lnTo>
                  <a:pt x="64" y="186"/>
                </a:lnTo>
                <a:lnTo>
                  <a:pt x="62" y="186"/>
                </a:lnTo>
                <a:lnTo>
                  <a:pt x="56" y="186"/>
                </a:lnTo>
                <a:lnTo>
                  <a:pt x="54" y="186"/>
                </a:lnTo>
                <a:lnTo>
                  <a:pt x="53" y="186"/>
                </a:lnTo>
                <a:lnTo>
                  <a:pt x="51" y="186"/>
                </a:lnTo>
                <a:lnTo>
                  <a:pt x="50" y="186"/>
                </a:lnTo>
                <a:lnTo>
                  <a:pt x="50" y="182"/>
                </a:lnTo>
                <a:lnTo>
                  <a:pt x="50" y="173"/>
                </a:lnTo>
                <a:lnTo>
                  <a:pt x="50" y="168"/>
                </a:lnTo>
                <a:lnTo>
                  <a:pt x="51" y="168"/>
                </a:lnTo>
                <a:lnTo>
                  <a:pt x="53" y="168"/>
                </a:lnTo>
                <a:lnTo>
                  <a:pt x="54" y="168"/>
                </a:lnTo>
                <a:lnTo>
                  <a:pt x="56" y="168"/>
                </a:lnTo>
                <a:lnTo>
                  <a:pt x="61" y="168"/>
                </a:lnTo>
                <a:lnTo>
                  <a:pt x="69" y="168"/>
                </a:lnTo>
                <a:lnTo>
                  <a:pt x="70" y="168"/>
                </a:lnTo>
                <a:lnTo>
                  <a:pt x="70" y="154"/>
                </a:lnTo>
                <a:lnTo>
                  <a:pt x="70" y="150"/>
                </a:lnTo>
                <a:lnTo>
                  <a:pt x="69" y="150"/>
                </a:lnTo>
                <a:lnTo>
                  <a:pt x="61" y="150"/>
                </a:lnTo>
                <a:lnTo>
                  <a:pt x="59" y="150"/>
                </a:lnTo>
                <a:lnTo>
                  <a:pt x="58" y="150"/>
                </a:lnTo>
                <a:lnTo>
                  <a:pt x="56" y="150"/>
                </a:lnTo>
                <a:lnTo>
                  <a:pt x="54" y="150"/>
                </a:lnTo>
                <a:lnTo>
                  <a:pt x="53" y="150"/>
                </a:lnTo>
                <a:lnTo>
                  <a:pt x="51" y="150"/>
                </a:lnTo>
                <a:lnTo>
                  <a:pt x="48" y="150"/>
                </a:lnTo>
                <a:lnTo>
                  <a:pt x="48" y="149"/>
                </a:lnTo>
                <a:lnTo>
                  <a:pt x="48" y="146"/>
                </a:lnTo>
                <a:lnTo>
                  <a:pt x="48" y="141"/>
                </a:lnTo>
                <a:lnTo>
                  <a:pt x="48" y="138"/>
                </a:lnTo>
                <a:lnTo>
                  <a:pt x="48" y="136"/>
                </a:lnTo>
                <a:lnTo>
                  <a:pt x="48" y="134"/>
                </a:lnTo>
                <a:lnTo>
                  <a:pt x="48" y="130"/>
                </a:lnTo>
                <a:lnTo>
                  <a:pt x="48" y="128"/>
                </a:lnTo>
                <a:lnTo>
                  <a:pt x="48" y="126"/>
                </a:lnTo>
                <a:lnTo>
                  <a:pt x="46" y="126"/>
                </a:lnTo>
                <a:lnTo>
                  <a:pt x="45" y="126"/>
                </a:lnTo>
                <a:lnTo>
                  <a:pt x="43" y="126"/>
                </a:lnTo>
                <a:lnTo>
                  <a:pt x="42" y="126"/>
                </a:lnTo>
                <a:lnTo>
                  <a:pt x="40" y="126"/>
                </a:lnTo>
                <a:lnTo>
                  <a:pt x="38" y="126"/>
                </a:lnTo>
                <a:lnTo>
                  <a:pt x="38" y="123"/>
                </a:lnTo>
                <a:lnTo>
                  <a:pt x="38" y="120"/>
                </a:lnTo>
                <a:lnTo>
                  <a:pt x="38" y="118"/>
                </a:lnTo>
                <a:lnTo>
                  <a:pt x="40" y="118"/>
                </a:lnTo>
                <a:lnTo>
                  <a:pt x="40" y="112"/>
                </a:lnTo>
                <a:lnTo>
                  <a:pt x="40" y="110"/>
                </a:lnTo>
                <a:lnTo>
                  <a:pt x="40" y="109"/>
                </a:lnTo>
                <a:lnTo>
                  <a:pt x="40" y="104"/>
                </a:lnTo>
                <a:lnTo>
                  <a:pt x="34" y="104"/>
                </a:lnTo>
                <a:lnTo>
                  <a:pt x="34" y="102"/>
                </a:lnTo>
                <a:lnTo>
                  <a:pt x="34" y="99"/>
                </a:lnTo>
                <a:lnTo>
                  <a:pt x="34" y="94"/>
                </a:lnTo>
                <a:lnTo>
                  <a:pt x="34" y="91"/>
                </a:lnTo>
                <a:lnTo>
                  <a:pt x="34" y="86"/>
                </a:lnTo>
                <a:lnTo>
                  <a:pt x="30" y="86"/>
                </a:lnTo>
                <a:lnTo>
                  <a:pt x="30" y="77"/>
                </a:lnTo>
                <a:lnTo>
                  <a:pt x="26" y="77"/>
                </a:lnTo>
                <a:lnTo>
                  <a:pt x="26" y="74"/>
                </a:lnTo>
                <a:lnTo>
                  <a:pt x="22" y="74"/>
                </a:lnTo>
                <a:lnTo>
                  <a:pt x="21" y="74"/>
                </a:lnTo>
                <a:lnTo>
                  <a:pt x="22" y="74"/>
                </a:lnTo>
                <a:lnTo>
                  <a:pt x="22" y="70"/>
                </a:lnTo>
                <a:lnTo>
                  <a:pt x="22" y="69"/>
                </a:lnTo>
                <a:lnTo>
                  <a:pt x="22" y="66"/>
                </a:lnTo>
                <a:lnTo>
                  <a:pt x="22" y="64"/>
                </a:lnTo>
                <a:lnTo>
                  <a:pt x="22" y="62"/>
                </a:lnTo>
                <a:lnTo>
                  <a:pt x="22" y="59"/>
                </a:lnTo>
                <a:lnTo>
                  <a:pt x="22" y="58"/>
                </a:lnTo>
                <a:lnTo>
                  <a:pt x="19" y="58"/>
                </a:lnTo>
                <a:lnTo>
                  <a:pt x="16" y="58"/>
                </a:lnTo>
                <a:lnTo>
                  <a:pt x="13" y="58"/>
                </a:lnTo>
                <a:lnTo>
                  <a:pt x="13" y="56"/>
                </a:lnTo>
                <a:lnTo>
                  <a:pt x="13" y="54"/>
                </a:lnTo>
                <a:lnTo>
                  <a:pt x="10" y="54"/>
                </a:lnTo>
                <a:lnTo>
                  <a:pt x="10" y="46"/>
                </a:lnTo>
                <a:lnTo>
                  <a:pt x="10" y="45"/>
                </a:lnTo>
                <a:lnTo>
                  <a:pt x="10" y="43"/>
                </a:lnTo>
                <a:lnTo>
                  <a:pt x="10" y="42"/>
                </a:lnTo>
                <a:lnTo>
                  <a:pt x="8" y="42"/>
                </a:lnTo>
                <a:lnTo>
                  <a:pt x="10" y="42"/>
                </a:lnTo>
                <a:lnTo>
                  <a:pt x="10" y="43"/>
                </a:lnTo>
                <a:lnTo>
                  <a:pt x="8" y="43"/>
                </a:lnTo>
                <a:lnTo>
                  <a:pt x="6" y="42"/>
                </a:lnTo>
                <a:lnTo>
                  <a:pt x="5" y="42"/>
                </a:lnTo>
                <a:lnTo>
                  <a:pt x="6" y="42"/>
                </a:lnTo>
                <a:lnTo>
                  <a:pt x="6" y="38"/>
                </a:lnTo>
                <a:lnTo>
                  <a:pt x="3" y="38"/>
                </a:lnTo>
                <a:lnTo>
                  <a:pt x="3" y="37"/>
                </a:lnTo>
                <a:lnTo>
                  <a:pt x="3" y="35"/>
                </a:lnTo>
                <a:lnTo>
                  <a:pt x="3" y="30"/>
                </a:lnTo>
                <a:lnTo>
                  <a:pt x="2" y="30"/>
                </a:lnTo>
                <a:lnTo>
                  <a:pt x="2" y="29"/>
                </a:lnTo>
                <a:lnTo>
                  <a:pt x="3" y="29"/>
                </a:lnTo>
                <a:lnTo>
                  <a:pt x="3" y="26"/>
                </a:lnTo>
                <a:lnTo>
                  <a:pt x="3" y="21"/>
                </a:lnTo>
                <a:lnTo>
                  <a:pt x="2" y="21"/>
                </a:lnTo>
                <a:lnTo>
                  <a:pt x="2" y="16"/>
                </a:lnTo>
                <a:lnTo>
                  <a:pt x="2" y="14"/>
                </a:lnTo>
                <a:lnTo>
                  <a:pt x="2" y="13"/>
                </a:lnTo>
                <a:lnTo>
                  <a:pt x="0" y="13"/>
                </a:lnTo>
                <a:lnTo>
                  <a:pt x="0" y="11"/>
                </a:lnTo>
                <a:lnTo>
                  <a:pt x="0" y="10"/>
                </a:lnTo>
                <a:lnTo>
                  <a:pt x="3" y="10"/>
                </a:lnTo>
                <a:lnTo>
                  <a:pt x="3" y="13"/>
                </a:lnTo>
                <a:lnTo>
                  <a:pt x="5" y="13"/>
                </a:lnTo>
                <a:lnTo>
                  <a:pt x="5" y="14"/>
                </a:lnTo>
                <a:lnTo>
                  <a:pt x="8" y="14"/>
                </a:lnTo>
                <a:lnTo>
                  <a:pt x="8" y="10"/>
                </a:lnTo>
                <a:lnTo>
                  <a:pt x="8" y="8"/>
                </a:lnTo>
                <a:lnTo>
                  <a:pt x="18" y="8"/>
                </a:lnTo>
                <a:lnTo>
                  <a:pt x="21" y="8"/>
                </a:lnTo>
                <a:lnTo>
                  <a:pt x="27" y="8"/>
                </a:lnTo>
                <a:lnTo>
                  <a:pt x="37" y="8"/>
                </a:lnTo>
                <a:lnTo>
                  <a:pt x="48" y="8"/>
                </a:lnTo>
                <a:lnTo>
                  <a:pt x="50" y="8"/>
                </a:lnTo>
                <a:lnTo>
                  <a:pt x="53" y="8"/>
                </a:lnTo>
                <a:lnTo>
                  <a:pt x="54" y="8"/>
                </a:lnTo>
                <a:lnTo>
                  <a:pt x="59" y="8"/>
                </a:lnTo>
                <a:lnTo>
                  <a:pt x="66" y="8"/>
                </a:lnTo>
                <a:lnTo>
                  <a:pt x="67" y="8"/>
                </a:lnTo>
                <a:lnTo>
                  <a:pt x="69" y="8"/>
                </a:lnTo>
                <a:lnTo>
                  <a:pt x="75" y="8"/>
                </a:lnTo>
                <a:lnTo>
                  <a:pt x="75" y="6"/>
                </a:lnTo>
                <a:lnTo>
                  <a:pt x="75" y="5"/>
                </a:lnTo>
                <a:lnTo>
                  <a:pt x="75" y="3"/>
                </a:lnTo>
                <a:lnTo>
                  <a:pt x="75" y="2"/>
                </a:lnTo>
                <a:lnTo>
                  <a:pt x="75" y="3"/>
                </a:lnTo>
                <a:lnTo>
                  <a:pt x="75" y="2"/>
                </a:lnTo>
                <a:lnTo>
                  <a:pt x="77" y="2"/>
                </a:lnTo>
                <a:lnTo>
                  <a:pt x="77" y="0"/>
                </a:lnTo>
                <a:lnTo>
                  <a:pt x="78" y="0"/>
                </a:lnTo>
                <a:lnTo>
                  <a:pt x="80" y="0"/>
                </a:lnTo>
                <a:close/>
              </a:path>
            </a:pathLst>
          </a:custGeom>
          <a:solidFill>
            <a:srgbClr val="8F45C4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78" name="Freeform 30"/>
          <p:cNvSpPr>
            <a:spLocks/>
          </p:cNvSpPr>
          <p:nvPr/>
        </p:nvSpPr>
        <p:spPr bwMode="auto">
          <a:xfrm>
            <a:off x="4848225" y="622300"/>
            <a:ext cx="1174750" cy="2555875"/>
          </a:xfrm>
          <a:custGeom>
            <a:avLst/>
            <a:gdLst/>
            <a:ahLst/>
            <a:cxnLst>
              <a:cxn ang="0">
                <a:pos x="740" y="173"/>
              </a:cxn>
              <a:cxn ang="0">
                <a:pos x="740" y="402"/>
              </a:cxn>
              <a:cxn ang="0">
                <a:pos x="740" y="578"/>
              </a:cxn>
              <a:cxn ang="0">
                <a:pos x="740" y="734"/>
              </a:cxn>
              <a:cxn ang="0">
                <a:pos x="740" y="1074"/>
              </a:cxn>
              <a:cxn ang="0">
                <a:pos x="740" y="1315"/>
              </a:cxn>
              <a:cxn ang="0">
                <a:pos x="740" y="1510"/>
              </a:cxn>
              <a:cxn ang="0">
                <a:pos x="722" y="1610"/>
              </a:cxn>
              <a:cxn ang="0">
                <a:pos x="637" y="1610"/>
              </a:cxn>
              <a:cxn ang="0">
                <a:pos x="554" y="1610"/>
              </a:cxn>
              <a:cxn ang="0">
                <a:pos x="488" y="1568"/>
              </a:cxn>
              <a:cxn ang="0">
                <a:pos x="479" y="1400"/>
              </a:cxn>
              <a:cxn ang="0">
                <a:pos x="378" y="1411"/>
              </a:cxn>
              <a:cxn ang="0">
                <a:pos x="277" y="1397"/>
              </a:cxn>
              <a:cxn ang="0">
                <a:pos x="256" y="1373"/>
              </a:cxn>
              <a:cxn ang="0">
                <a:pos x="271" y="1323"/>
              </a:cxn>
              <a:cxn ang="0">
                <a:pos x="240" y="1253"/>
              </a:cxn>
              <a:cxn ang="0">
                <a:pos x="237" y="1136"/>
              </a:cxn>
              <a:cxn ang="0">
                <a:pos x="223" y="958"/>
              </a:cxn>
              <a:cxn ang="0">
                <a:pos x="0" y="888"/>
              </a:cxn>
              <a:cxn ang="0">
                <a:pos x="48" y="688"/>
              </a:cxn>
              <a:cxn ang="0">
                <a:pos x="194" y="688"/>
              </a:cxn>
              <a:cxn ang="0">
                <a:pos x="428" y="686"/>
              </a:cxn>
              <a:cxn ang="0">
                <a:pos x="471" y="642"/>
              </a:cxn>
              <a:cxn ang="0">
                <a:pos x="460" y="616"/>
              </a:cxn>
              <a:cxn ang="0">
                <a:pos x="453" y="565"/>
              </a:cxn>
              <a:cxn ang="0">
                <a:pos x="464" y="550"/>
              </a:cxn>
              <a:cxn ang="0">
                <a:pos x="487" y="554"/>
              </a:cxn>
              <a:cxn ang="0">
                <a:pos x="492" y="539"/>
              </a:cxn>
              <a:cxn ang="0">
                <a:pos x="509" y="534"/>
              </a:cxn>
              <a:cxn ang="0">
                <a:pos x="525" y="517"/>
              </a:cxn>
              <a:cxn ang="0">
                <a:pos x="546" y="496"/>
              </a:cxn>
              <a:cxn ang="0">
                <a:pos x="527" y="501"/>
              </a:cxn>
              <a:cxn ang="0">
                <a:pos x="522" y="482"/>
              </a:cxn>
              <a:cxn ang="0">
                <a:pos x="500" y="437"/>
              </a:cxn>
              <a:cxn ang="0">
                <a:pos x="516" y="390"/>
              </a:cxn>
              <a:cxn ang="0">
                <a:pos x="476" y="365"/>
              </a:cxn>
              <a:cxn ang="0">
                <a:pos x="474" y="314"/>
              </a:cxn>
              <a:cxn ang="0">
                <a:pos x="455" y="277"/>
              </a:cxn>
              <a:cxn ang="0">
                <a:pos x="477" y="254"/>
              </a:cxn>
              <a:cxn ang="0">
                <a:pos x="464" y="205"/>
              </a:cxn>
              <a:cxn ang="0">
                <a:pos x="476" y="149"/>
              </a:cxn>
              <a:cxn ang="0">
                <a:pos x="455" y="102"/>
              </a:cxn>
              <a:cxn ang="0">
                <a:pos x="423" y="67"/>
              </a:cxn>
              <a:cxn ang="0">
                <a:pos x="375" y="61"/>
              </a:cxn>
              <a:cxn ang="0">
                <a:pos x="357" y="46"/>
              </a:cxn>
              <a:cxn ang="0">
                <a:pos x="311" y="14"/>
              </a:cxn>
              <a:cxn ang="0">
                <a:pos x="317" y="0"/>
              </a:cxn>
              <a:cxn ang="0">
                <a:pos x="348" y="0"/>
              </a:cxn>
              <a:cxn ang="0">
                <a:pos x="380" y="0"/>
              </a:cxn>
              <a:cxn ang="0">
                <a:pos x="407" y="0"/>
              </a:cxn>
              <a:cxn ang="0">
                <a:pos x="439" y="0"/>
              </a:cxn>
              <a:cxn ang="0">
                <a:pos x="471" y="0"/>
              </a:cxn>
              <a:cxn ang="0">
                <a:pos x="504" y="0"/>
              </a:cxn>
              <a:cxn ang="0">
                <a:pos x="536" y="0"/>
              </a:cxn>
              <a:cxn ang="0">
                <a:pos x="568" y="0"/>
              </a:cxn>
              <a:cxn ang="0">
                <a:pos x="600" y="0"/>
              </a:cxn>
              <a:cxn ang="0">
                <a:pos x="632" y="0"/>
              </a:cxn>
              <a:cxn ang="0">
                <a:pos x="664" y="0"/>
              </a:cxn>
              <a:cxn ang="0">
                <a:pos x="698" y="0"/>
              </a:cxn>
              <a:cxn ang="0">
                <a:pos x="730" y="0"/>
              </a:cxn>
            </a:cxnLst>
            <a:rect l="0" t="0" r="r" b="b"/>
            <a:pathLst>
              <a:path w="740" h="1610">
                <a:moveTo>
                  <a:pt x="740" y="0"/>
                </a:moveTo>
                <a:lnTo>
                  <a:pt x="740" y="18"/>
                </a:lnTo>
                <a:lnTo>
                  <a:pt x="740" y="21"/>
                </a:lnTo>
                <a:lnTo>
                  <a:pt x="740" y="48"/>
                </a:lnTo>
                <a:lnTo>
                  <a:pt x="740" y="64"/>
                </a:lnTo>
                <a:lnTo>
                  <a:pt x="740" y="86"/>
                </a:lnTo>
                <a:lnTo>
                  <a:pt x="740" y="90"/>
                </a:lnTo>
                <a:lnTo>
                  <a:pt x="740" y="93"/>
                </a:lnTo>
                <a:lnTo>
                  <a:pt x="740" y="101"/>
                </a:lnTo>
                <a:lnTo>
                  <a:pt x="740" y="104"/>
                </a:lnTo>
                <a:lnTo>
                  <a:pt x="740" y="112"/>
                </a:lnTo>
                <a:lnTo>
                  <a:pt x="740" y="147"/>
                </a:lnTo>
                <a:lnTo>
                  <a:pt x="740" y="171"/>
                </a:lnTo>
                <a:lnTo>
                  <a:pt x="740" y="173"/>
                </a:lnTo>
                <a:lnTo>
                  <a:pt x="740" y="176"/>
                </a:lnTo>
                <a:lnTo>
                  <a:pt x="740" y="184"/>
                </a:lnTo>
                <a:lnTo>
                  <a:pt x="740" y="189"/>
                </a:lnTo>
                <a:lnTo>
                  <a:pt x="740" y="192"/>
                </a:lnTo>
                <a:lnTo>
                  <a:pt x="740" y="222"/>
                </a:lnTo>
                <a:lnTo>
                  <a:pt x="740" y="230"/>
                </a:lnTo>
                <a:lnTo>
                  <a:pt x="740" y="253"/>
                </a:lnTo>
                <a:lnTo>
                  <a:pt x="740" y="274"/>
                </a:lnTo>
                <a:lnTo>
                  <a:pt x="740" y="363"/>
                </a:lnTo>
                <a:lnTo>
                  <a:pt x="740" y="371"/>
                </a:lnTo>
                <a:lnTo>
                  <a:pt x="740" y="379"/>
                </a:lnTo>
                <a:lnTo>
                  <a:pt x="740" y="392"/>
                </a:lnTo>
                <a:lnTo>
                  <a:pt x="740" y="400"/>
                </a:lnTo>
                <a:lnTo>
                  <a:pt x="740" y="402"/>
                </a:lnTo>
                <a:lnTo>
                  <a:pt x="740" y="413"/>
                </a:lnTo>
                <a:lnTo>
                  <a:pt x="740" y="437"/>
                </a:lnTo>
                <a:lnTo>
                  <a:pt x="740" y="453"/>
                </a:lnTo>
                <a:lnTo>
                  <a:pt x="740" y="469"/>
                </a:lnTo>
                <a:lnTo>
                  <a:pt x="740" y="470"/>
                </a:lnTo>
                <a:lnTo>
                  <a:pt x="740" y="475"/>
                </a:lnTo>
                <a:lnTo>
                  <a:pt x="740" y="478"/>
                </a:lnTo>
                <a:lnTo>
                  <a:pt x="740" y="504"/>
                </a:lnTo>
                <a:lnTo>
                  <a:pt x="740" y="538"/>
                </a:lnTo>
                <a:lnTo>
                  <a:pt x="740" y="541"/>
                </a:lnTo>
                <a:lnTo>
                  <a:pt x="740" y="542"/>
                </a:lnTo>
                <a:lnTo>
                  <a:pt x="740" y="562"/>
                </a:lnTo>
                <a:lnTo>
                  <a:pt x="740" y="563"/>
                </a:lnTo>
                <a:lnTo>
                  <a:pt x="740" y="578"/>
                </a:lnTo>
                <a:lnTo>
                  <a:pt x="740" y="579"/>
                </a:lnTo>
                <a:lnTo>
                  <a:pt x="740" y="589"/>
                </a:lnTo>
                <a:lnTo>
                  <a:pt x="740" y="613"/>
                </a:lnTo>
                <a:lnTo>
                  <a:pt x="740" y="618"/>
                </a:lnTo>
                <a:lnTo>
                  <a:pt x="740" y="629"/>
                </a:lnTo>
                <a:lnTo>
                  <a:pt x="740" y="632"/>
                </a:lnTo>
                <a:lnTo>
                  <a:pt x="740" y="637"/>
                </a:lnTo>
                <a:lnTo>
                  <a:pt x="740" y="645"/>
                </a:lnTo>
                <a:lnTo>
                  <a:pt x="740" y="664"/>
                </a:lnTo>
                <a:lnTo>
                  <a:pt x="740" y="667"/>
                </a:lnTo>
                <a:lnTo>
                  <a:pt x="740" y="677"/>
                </a:lnTo>
                <a:lnTo>
                  <a:pt x="740" y="702"/>
                </a:lnTo>
                <a:lnTo>
                  <a:pt x="740" y="715"/>
                </a:lnTo>
                <a:lnTo>
                  <a:pt x="740" y="734"/>
                </a:lnTo>
                <a:lnTo>
                  <a:pt x="740" y="736"/>
                </a:lnTo>
                <a:lnTo>
                  <a:pt x="740" y="802"/>
                </a:lnTo>
                <a:lnTo>
                  <a:pt x="740" y="810"/>
                </a:lnTo>
                <a:lnTo>
                  <a:pt x="740" y="869"/>
                </a:lnTo>
                <a:lnTo>
                  <a:pt x="740" y="888"/>
                </a:lnTo>
                <a:lnTo>
                  <a:pt x="740" y="909"/>
                </a:lnTo>
                <a:lnTo>
                  <a:pt x="740" y="930"/>
                </a:lnTo>
                <a:lnTo>
                  <a:pt x="740" y="938"/>
                </a:lnTo>
                <a:lnTo>
                  <a:pt x="740" y="962"/>
                </a:lnTo>
                <a:lnTo>
                  <a:pt x="740" y="974"/>
                </a:lnTo>
                <a:lnTo>
                  <a:pt x="740" y="1021"/>
                </a:lnTo>
                <a:lnTo>
                  <a:pt x="740" y="1050"/>
                </a:lnTo>
                <a:lnTo>
                  <a:pt x="740" y="1059"/>
                </a:lnTo>
                <a:lnTo>
                  <a:pt x="740" y="1074"/>
                </a:lnTo>
                <a:lnTo>
                  <a:pt x="740" y="1082"/>
                </a:lnTo>
                <a:lnTo>
                  <a:pt x="740" y="1115"/>
                </a:lnTo>
                <a:lnTo>
                  <a:pt x="740" y="1142"/>
                </a:lnTo>
                <a:lnTo>
                  <a:pt x="740" y="1158"/>
                </a:lnTo>
                <a:lnTo>
                  <a:pt x="740" y="1165"/>
                </a:lnTo>
                <a:lnTo>
                  <a:pt x="740" y="1197"/>
                </a:lnTo>
                <a:lnTo>
                  <a:pt x="740" y="1202"/>
                </a:lnTo>
                <a:lnTo>
                  <a:pt x="740" y="1226"/>
                </a:lnTo>
                <a:lnTo>
                  <a:pt x="740" y="1248"/>
                </a:lnTo>
                <a:lnTo>
                  <a:pt x="740" y="1272"/>
                </a:lnTo>
                <a:lnTo>
                  <a:pt x="740" y="1298"/>
                </a:lnTo>
                <a:lnTo>
                  <a:pt x="740" y="1309"/>
                </a:lnTo>
                <a:lnTo>
                  <a:pt x="740" y="1312"/>
                </a:lnTo>
                <a:lnTo>
                  <a:pt x="740" y="1315"/>
                </a:lnTo>
                <a:lnTo>
                  <a:pt x="740" y="1363"/>
                </a:lnTo>
                <a:lnTo>
                  <a:pt x="740" y="1389"/>
                </a:lnTo>
                <a:lnTo>
                  <a:pt x="740" y="1392"/>
                </a:lnTo>
                <a:lnTo>
                  <a:pt x="740" y="1426"/>
                </a:lnTo>
                <a:lnTo>
                  <a:pt x="740" y="1427"/>
                </a:lnTo>
                <a:lnTo>
                  <a:pt x="740" y="1434"/>
                </a:lnTo>
                <a:lnTo>
                  <a:pt x="740" y="1451"/>
                </a:lnTo>
                <a:lnTo>
                  <a:pt x="740" y="1466"/>
                </a:lnTo>
                <a:lnTo>
                  <a:pt x="740" y="1467"/>
                </a:lnTo>
                <a:lnTo>
                  <a:pt x="740" y="1474"/>
                </a:lnTo>
                <a:lnTo>
                  <a:pt x="740" y="1482"/>
                </a:lnTo>
                <a:lnTo>
                  <a:pt x="740" y="1488"/>
                </a:lnTo>
                <a:lnTo>
                  <a:pt x="740" y="1501"/>
                </a:lnTo>
                <a:lnTo>
                  <a:pt x="740" y="1510"/>
                </a:lnTo>
                <a:lnTo>
                  <a:pt x="740" y="1512"/>
                </a:lnTo>
                <a:lnTo>
                  <a:pt x="740" y="1514"/>
                </a:lnTo>
                <a:lnTo>
                  <a:pt x="740" y="1517"/>
                </a:lnTo>
                <a:lnTo>
                  <a:pt x="740" y="1533"/>
                </a:lnTo>
                <a:lnTo>
                  <a:pt x="740" y="1536"/>
                </a:lnTo>
                <a:lnTo>
                  <a:pt x="740" y="1549"/>
                </a:lnTo>
                <a:lnTo>
                  <a:pt x="740" y="1555"/>
                </a:lnTo>
                <a:lnTo>
                  <a:pt x="740" y="1566"/>
                </a:lnTo>
                <a:lnTo>
                  <a:pt x="740" y="1573"/>
                </a:lnTo>
                <a:lnTo>
                  <a:pt x="740" y="1578"/>
                </a:lnTo>
                <a:lnTo>
                  <a:pt x="740" y="1610"/>
                </a:lnTo>
                <a:lnTo>
                  <a:pt x="736" y="1610"/>
                </a:lnTo>
                <a:lnTo>
                  <a:pt x="730" y="1610"/>
                </a:lnTo>
                <a:lnTo>
                  <a:pt x="722" y="1610"/>
                </a:lnTo>
                <a:lnTo>
                  <a:pt x="716" y="1610"/>
                </a:lnTo>
                <a:lnTo>
                  <a:pt x="700" y="1610"/>
                </a:lnTo>
                <a:lnTo>
                  <a:pt x="695" y="1610"/>
                </a:lnTo>
                <a:lnTo>
                  <a:pt x="692" y="1610"/>
                </a:lnTo>
                <a:lnTo>
                  <a:pt x="690" y="1610"/>
                </a:lnTo>
                <a:lnTo>
                  <a:pt x="685" y="1610"/>
                </a:lnTo>
                <a:lnTo>
                  <a:pt x="679" y="1610"/>
                </a:lnTo>
                <a:lnTo>
                  <a:pt x="664" y="1610"/>
                </a:lnTo>
                <a:lnTo>
                  <a:pt x="661" y="1610"/>
                </a:lnTo>
                <a:lnTo>
                  <a:pt x="653" y="1610"/>
                </a:lnTo>
                <a:lnTo>
                  <a:pt x="647" y="1610"/>
                </a:lnTo>
                <a:lnTo>
                  <a:pt x="642" y="1610"/>
                </a:lnTo>
                <a:lnTo>
                  <a:pt x="640" y="1610"/>
                </a:lnTo>
                <a:lnTo>
                  <a:pt x="637" y="1610"/>
                </a:lnTo>
                <a:lnTo>
                  <a:pt x="621" y="1610"/>
                </a:lnTo>
                <a:lnTo>
                  <a:pt x="615" y="1610"/>
                </a:lnTo>
                <a:lnTo>
                  <a:pt x="613" y="1610"/>
                </a:lnTo>
                <a:lnTo>
                  <a:pt x="605" y="1610"/>
                </a:lnTo>
                <a:lnTo>
                  <a:pt x="602" y="1610"/>
                </a:lnTo>
                <a:lnTo>
                  <a:pt x="600" y="1610"/>
                </a:lnTo>
                <a:lnTo>
                  <a:pt x="594" y="1610"/>
                </a:lnTo>
                <a:lnTo>
                  <a:pt x="583" y="1610"/>
                </a:lnTo>
                <a:lnTo>
                  <a:pt x="580" y="1610"/>
                </a:lnTo>
                <a:lnTo>
                  <a:pt x="575" y="1610"/>
                </a:lnTo>
                <a:lnTo>
                  <a:pt x="570" y="1610"/>
                </a:lnTo>
                <a:lnTo>
                  <a:pt x="568" y="1610"/>
                </a:lnTo>
                <a:lnTo>
                  <a:pt x="565" y="1610"/>
                </a:lnTo>
                <a:lnTo>
                  <a:pt x="554" y="1610"/>
                </a:lnTo>
                <a:lnTo>
                  <a:pt x="536" y="1610"/>
                </a:lnTo>
                <a:lnTo>
                  <a:pt x="519" y="1610"/>
                </a:lnTo>
                <a:lnTo>
                  <a:pt x="503" y="1610"/>
                </a:lnTo>
                <a:lnTo>
                  <a:pt x="498" y="1610"/>
                </a:lnTo>
                <a:lnTo>
                  <a:pt x="498" y="1608"/>
                </a:lnTo>
                <a:lnTo>
                  <a:pt x="498" y="1602"/>
                </a:lnTo>
                <a:lnTo>
                  <a:pt x="498" y="1592"/>
                </a:lnTo>
                <a:lnTo>
                  <a:pt x="498" y="1590"/>
                </a:lnTo>
                <a:lnTo>
                  <a:pt x="498" y="1578"/>
                </a:lnTo>
                <a:lnTo>
                  <a:pt x="498" y="1573"/>
                </a:lnTo>
                <a:lnTo>
                  <a:pt x="498" y="1568"/>
                </a:lnTo>
                <a:lnTo>
                  <a:pt x="495" y="1568"/>
                </a:lnTo>
                <a:lnTo>
                  <a:pt x="492" y="1568"/>
                </a:lnTo>
                <a:lnTo>
                  <a:pt x="488" y="1568"/>
                </a:lnTo>
                <a:lnTo>
                  <a:pt x="480" y="1568"/>
                </a:lnTo>
                <a:lnTo>
                  <a:pt x="480" y="1560"/>
                </a:lnTo>
                <a:lnTo>
                  <a:pt x="480" y="1555"/>
                </a:lnTo>
                <a:lnTo>
                  <a:pt x="480" y="1515"/>
                </a:lnTo>
                <a:lnTo>
                  <a:pt x="480" y="1509"/>
                </a:lnTo>
                <a:lnTo>
                  <a:pt x="480" y="1490"/>
                </a:lnTo>
                <a:lnTo>
                  <a:pt x="480" y="1475"/>
                </a:lnTo>
                <a:lnTo>
                  <a:pt x="480" y="1474"/>
                </a:lnTo>
                <a:lnTo>
                  <a:pt x="480" y="1469"/>
                </a:lnTo>
                <a:lnTo>
                  <a:pt x="480" y="1454"/>
                </a:lnTo>
                <a:lnTo>
                  <a:pt x="479" y="1454"/>
                </a:lnTo>
                <a:lnTo>
                  <a:pt x="479" y="1450"/>
                </a:lnTo>
                <a:lnTo>
                  <a:pt x="479" y="1426"/>
                </a:lnTo>
                <a:lnTo>
                  <a:pt x="479" y="1400"/>
                </a:lnTo>
                <a:lnTo>
                  <a:pt x="479" y="1397"/>
                </a:lnTo>
                <a:lnTo>
                  <a:pt x="463" y="1397"/>
                </a:lnTo>
                <a:lnTo>
                  <a:pt x="456" y="1397"/>
                </a:lnTo>
                <a:lnTo>
                  <a:pt x="455" y="1397"/>
                </a:lnTo>
                <a:lnTo>
                  <a:pt x="444" y="1397"/>
                </a:lnTo>
                <a:lnTo>
                  <a:pt x="437" y="1397"/>
                </a:lnTo>
                <a:lnTo>
                  <a:pt x="416" y="1397"/>
                </a:lnTo>
                <a:lnTo>
                  <a:pt x="408" y="1395"/>
                </a:lnTo>
                <a:lnTo>
                  <a:pt x="394" y="1395"/>
                </a:lnTo>
                <a:lnTo>
                  <a:pt x="391" y="1395"/>
                </a:lnTo>
                <a:lnTo>
                  <a:pt x="391" y="1398"/>
                </a:lnTo>
                <a:lnTo>
                  <a:pt x="391" y="1411"/>
                </a:lnTo>
                <a:lnTo>
                  <a:pt x="383" y="1411"/>
                </a:lnTo>
                <a:lnTo>
                  <a:pt x="378" y="1411"/>
                </a:lnTo>
                <a:lnTo>
                  <a:pt x="372" y="1411"/>
                </a:lnTo>
                <a:lnTo>
                  <a:pt x="370" y="1411"/>
                </a:lnTo>
                <a:lnTo>
                  <a:pt x="364" y="1411"/>
                </a:lnTo>
                <a:lnTo>
                  <a:pt x="364" y="1405"/>
                </a:lnTo>
                <a:lnTo>
                  <a:pt x="362" y="1397"/>
                </a:lnTo>
                <a:lnTo>
                  <a:pt x="351" y="1397"/>
                </a:lnTo>
                <a:lnTo>
                  <a:pt x="328" y="1397"/>
                </a:lnTo>
                <a:lnTo>
                  <a:pt x="324" y="1397"/>
                </a:lnTo>
                <a:lnTo>
                  <a:pt x="320" y="1397"/>
                </a:lnTo>
                <a:lnTo>
                  <a:pt x="316" y="1397"/>
                </a:lnTo>
                <a:lnTo>
                  <a:pt x="314" y="1397"/>
                </a:lnTo>
                <a:lnTo>
                  <a:pt x="296" y="1397"/>
                </a:lnTo>
                <a:lnTo>
                  <a:pt x="285" y="1397"/>
                </a:lnTo>
                <a:lnTo>
                  <a:pt x="277" y="1397"/>
                </a:lnTo>
                <a:lnTo>
                  <a:pt x="269" y="1397"/>
                </a:lnTo>
                <a:lnTo>
                  <a:pt x="253" y="1397"/>
                </a:lnTo>
                <a:lnTo>
                  <a:pt x="252" y="1397"/>
                </a:lnTo>
                <a:lnTo>
                  <a:pt x="252" y="1395"/>
                </a:lnTo>
                <a:lnTo>
                  <a:pt x="250" y="1392"/>
                </a:lnTo>
                <a:lnTo>
                  <a:pt x="250" y="1390"/>
                </a:lnTo>
                <a:lnTo>
                  <a:pt x="253" y="1389"/>
                </a:lnTo>
                <a:lnTo>
                  <a:pt x="256" y="1387"/>
                </a:lnTo>
                <a:lnTo>
                  <a:pt x="260" y="1386"/>
                </a:lnTo>
                <a:lnTo>
                  <a:pt x="258" y="1386"/>
                </a:lnTo>
                <a:lnTo>
                  <a:pt x="255" y="1384"/>
                </a:lnTo>
                <a:lnTo>
                  <a:pt x="255" y="1381"/>
                </a:lnTo>
                <a:lnTo>
                  <a:pt x="256" y="1376"/>
                </a:lnTo>
                <a:lnTo>
                  <a:pt x="256" y="1373"/>
                </a:lnTo>
                <a:lnTo>
                  <a:pt x="255" y="1370"/>
                </a:lnTo>
                <a:lnTo>
                  <a:pt x="253" y="1366"/>
                </a:lnTo>
                <a:lnTo>
                  <a:pt x="255" y="1365"/>
                </a:lnTo>
                <a:lnTo>
                  <a:pt x="260" y="1365"/>
                </a:lnTo>
                <a:lnTo>
                  <a:pt x="261" y="1363"/>
                </a:lnTo>
                <a:lnTo>
                  <a:pt x="264" y="1358"/>
                </a:lnTo>
                <a:lnTo>
                  <a:pt x="263" y="1350"/>
                </a:lnTo>
                <a:lnTo>
                  <a:pt x="266" y="1346"/>
                </a:lnTo>
                <a:lnTo>
                  <a:pt x="266" y="1342"/>
                </a:lnTo>
                <a:lnTo>
                  <a:pt x="268" y="1339"/>
                </a:lnTo>
                <a:lnTo>
                  <a:pt x="271" y="1336"/>
                </a:lnTo>
                <a:lnTo>
                  <a:pt x="274" y="1331"/>
                </a:lnTo>
                <a:lnTo>
                  <a:pt x="274" y="1326"/>
                </a:lnTo>
                <a:lnTo>
                  <a:pt x="271" y="1323"/>
                </a:lnTo>
                <a:lnTo>
                  <a:pt x="271" y="1320"/>
                </a:lnTo>
                <a:lnTo>
                  <a:pt x="271" y="1314"/>
                </a:lnTo>
                <a:lnTo>
                  <a:pt x="269" y="1309"/>
                </a:lnTo>
                <a:lnTo>
                  <a:pt x="264" y="1299"/>
                </a:lnTo>
                <a:lnTo>
                  <a:pt x="260" y="1286"/>
                </a:lnTo>
                <a:lnTo>
                  <a:pt x="255" y="1282"/>
                </a:lnTo>
                <a:lnTo>
                  <a:pt x="252" y="1275"/>
                </a:lnTo>
                <a:lnTo>
                  <a:pt x="250" y="1274"/>
                </a:lnTo>
                <a:lnTo>
                  <a:pt x="248" y="1269"/>
                </a:lnTo>
                <a:lnTo>
                  <a:pt x="245" y="1262"/>
                </a:lnTo>
                <a:lnTo>
                  <a:pt x="247" y="1259"/>
                </a:lnTo>
                <a:lnTo>
                  <a:pt x="247" y="1256"/>
                </a:lnTo>
                <a:lnTo>
                  <a:pt x="245" y="1254"/>
                </a:lnTo>
                <a:lnTo>
                  <a:pt x="240" y="1253"/>
                </a:lnTo>
                <a:lnTo>
                  <a:pt x="239" y="1253"/>
                </a:lnTo>
                <a:lnTo>
                  <a:pt x="237" y="1250"/>
                </a:lnTo>
                <a:lnTo>
                  <a:pt x="239" y="1246"/>
                </a:lnTo>
                <a:lnTo>
                  <a:pt x="242" y="1242"/>
                </a:lnTo>
                <a:lnTo>
                  <a:pt x="242" y="1232"/>
                </a:lnTo>
                <a:lnTo>
                  <a:pt x="242" y="1226"/>
                </a:lnTo>
                <a:lnTo>
                  <a:pt x="242" y="1224"/>
                </a:lnTo>
                <a:lnTo>
                  <a:pt x="239" y="1224"/>
                </a:lnTo>
                <a:lnTo>
                  <a:pt x="239" y="1219"/>
                </a:lnTo>
                <a:lnTo>
                  <a:pt x="237" y="1214"/>
                </a:lnTo>
                <a:lnTo>
                  <a:pt x="237" y="1210"/>
                </a:lnTo>
                <a:lnTo>
                  <a:pt x="237" y="1152"/>
                </a:lnTo>
                <a:lnTo>
                  <a:pt x="237" y="1142"/>
                </a:lnTo>
                <a:lnTo>
                  <a:pt x="237" y="1136"/>
                </a:lnTo>
                <a:lnTo>
                  <a:pt x="237" y="1128"/>
                </a:lnTo>
                <a:lnTo>
                  <a:pt x="237" y="1107"/>
                </a:lnTo>
                <a:lnTo>
                  <a:pt x="232" y="1107"/>
                </a:lnTo>
                <a:lnTo>
                  <a:pt x="232" y="1091"/>
                </a:lnTo>
                <a:lnTo>
                  <a:pt x="232" y="1059"/>
                </a:lnTo>
                <a:lnTo>
                  <a:pt x="232" y="1043"/>
                </a:lnTo>
                <a:lnTo>
                  <a:pt x="232" y="1042"/>
                </a:lnTo>
                <a:lnTo>
                  <a:pt x="234" y="989"/>
                </a:lnTo>
                <a:lnTo>
                  <a:pt x="229" y="987"/>
                </a:lnTo>
                <a:lnTo>
                  <a:pt x="229" y="986"/>
                </a:lnTo>
                <a:lnTo>
                  <a:pt x="229" y="974"/>
                </a:lnTo>
                <a:lnTo>
                  <a:pt x="229" y="965"/>
                </a:lnTo>
                <a:lnTo>
                  <a:pt x="229" y="958"/>
                </a:lnTo>
                <a:lnTo>
                  <a:pt x="223" y="958"/>
                </a:lnTo>
                <a:lnTo>
                  <a:pt x="191" y="958"/>
                </a:lnTo>
                <a:lnTo>
                  <a:pt x="186" y="958"/>
                </a:lnTo>
                <a:lnTo>
                  <a:pt x="168" y="958"/>
                </a:lnTo>
                <a:lnTo>
                  <a:pt x="168" y="928"/>
                </a:lnTo>
                <a:lnTo>
                  <a:pt x="144" y="928"/>
                </a:lnTo>
                <a:lnTo>
                  <a:pt x="140" y="928"/>
                </a:lnTo>
                <a:lnTo>
                  <a:pt x="93" y="930"/>
                </a:lnTo>
                <a:lnTo>
                  <a:pt x="74" y="930"/>
                </a:lnTo>
                <a:lnTo>
                  <a:pt x="66" y="930"/>
                </a:lnTo>
                <a:lnTo>
                  <a:pt x="20" y="930"/>
                </a:lnTo>
                <a:lnTo>
                  <a:pt x="0" y="930"/>
                </a:lnTo>
                <a:lnTo>
                  <a:pt x="0" y="910"/>
                </a:lnTo>
                <a:lnTo>
                  <a:pt x="0" y="906"/>
                </a:lnTo>
                <a:lnTo>
                  <a:pt x="0" y="888"/>
                </a:lnTo>
                <a:lnTo>
                  <a:pt x="0" y="880"/>
                </a:lnTo>
                <a:lnTo>
                  <a:pt x="0" y="861"/>
                </a:lnTo>
                <a:lnTo>
                  <a:pt x="0" y="848"/>
                </a:lnTo>
                <a:lnTo>
                  <a:pt x="0" y="822"/>
                </a:lnTo>
                <a:lnTo>
                  <a:pt x="0" y="802"/>
                </a:lnTo>
                <a:lnTo>
                  <a:pt x="0" y="786"/>
                </a:lnTo>
                <a:lnTo>
                  <a:pt x="0" y="752"/>
                </a:lnTo>
                <a:lnTo>
                  <a:pt x="0" y="715"/>
                </a:lnTo>
                <a:lnTo>
                  <a:pt x="0" y="688"/>
                </a:lnTo>
                <a:lnTo>
                  <a:pt x="8" y="688"/>
                </a:lnTo>
                <a:lnTo>
                  <a:pt x="18" y="688"/>
                </a:lnTo>
                <a:lnTo>
                  <a:pt x="36" y="688"/>
                </a:lnTo>
                <a:lnTo>
                  <a:pt x="44" y="688"/>
                </a:lnTo>
                <a:lnTo>
                  <a:pt x="48" y="688"/>
                </a:lnTo>
                <a:lnTo>
                  <a:pt x="56" y="688"/>
                </a:lnTo>
                <a:lnTo>
                  <a:pt x="64" y="688"/>
                </a:lnTo>
                <a:lnTo>
                  <a:pt x="71" y="688"/>
                </a:lnTo>
                <a:lnTo>
                  <a:pt x="77" y="688"/>
                </a:lnTo>
                <a:lnTo>
                  <a:pt x="87" y="688"/>
                </a:lnTo>
                <a:lnTo>
                  <a:pt x="93" y="688"/>
                </a:lnTo>
                <a:lnTo>
                  <a:pt x="100" y="688"/>
                </a:lnTo>
                <a:lnTo>
                  <a:pt x="112" y="688"/>
                </a:lnTo>
                <a:lnTo>
                  <a:pt x="114" y="688"/>
                </a:lnTo>
                <a:lnTo>
                  <a:pt x="152" y="688"/>
                </a:lnTo>
                <a:lnTo>
                  <a:pt x="164" y="688"/>
                </a:lnTo>
                <a:lnTo>
                  <a:pt x="178" y="688"/>
                </a:lnTo>
                <a:lnTo>
                  <a:pt x="186" y="688"/>
                </a:lnTo>
                <a:lnTo>
                  <a:pt x="194" y="688"/>
                </a:lnTo>
                <a:lnTo>
                  <a:pt x="224" y="690"/>
                </a:lnTo>
                <a:lnTo>
                  <a:pt x="240" y="690"/>
                </a:lnTo>
                <a:lnTo>
                  <a:pt x="253" y="690"/>
                </a:lnTo>
                <a:lnTo>
                  <a:pt x="263" y="688"/>
                </a:lnTo>
                <a:lnTo>
                  <a:pt x="274" y="688"/>
                </a:lnTo>
                <a:lnTo>
                  <a:pt x="277" y="688"/>
                </a:lnTo>
                <a:lnTo>
                  <a:pt x="303" y="688"/>
                </a:lnTo>
                <a:lnTo>
                  <a:pt x="349" y="688"/>
                </a:lnTo>
                <a:lnTo>
                  <a:pt x="356" y="688"/>
                </a:lnTo>
                <a:lnTo>
                  <a:pt x="365" y="688"/>
                </a:lnTo>
                <a:lnTo>
                  <a:pt x="370" y="688"/>
                </a:lnTo>
                <a:lnTo>
                  <a:pt x="388" y="688"/>
                </a:lnTo>
                <a:lnTo>
                  <a:pt x="392" y="688"/>
                </a:lnTo>
                <a:lnTo>
                  <a:pt x="428" y="686"/>
                </a:lnTo>
                <a:lnTo>
                  <a:pt x="463" y="686"/>
                </a:lnTo>
                <a:lnTo>
                  <a:pt x="482" y="686"/>
                </a:lnTo>
                <a:lnTo>
                  <a:pt x="482" y="683"/>
                </a:lnTo>
                <a:lnTo>
                  <a:pt x="482" y="682"/>
                </a:lnTo>
                <a:lnTo>
                  <a:pt x="485" y="666"/>
                </a:lnTo>
                <a:lnTo>
                  <a:pt x="485" y="659"/>
                </a:lnTo>
                <a:lnTo>
                  <a:pt x="485" y="656"/>
                </a:lnTo>
                <a:lnTo>
                  <a:pt x="485" y="653"/>
                </a:lnTo>
                <a:lnTo>
                  <a:pt x="484" y="650"/>
                </a:lnTo>
                <a:lnTo>
                  <a:pt x="482" y="648"/>
                </a:lnTo>
                <a:lnTo>
                  <a:pt x="479" y="648"/>
                </a:lnTo>
                <a:lnTo>
                  <a:pt x="474" y="646"/>
                </a:lnTo>
                <a:lnTo>
                  <a:pt x="472" y="643"/>
                </a:lnTo>
                <a:lnTo>
                  <a:pt x="471" y="642"/>
                </a:lnTo>
                <a:lnTo>
                  <a:pt x="471" y="638"/>
                </a:lnTo>
                <a:lnTo>
                  <a:pt x="474" y="637"/>
                </a:lnTo>
                <a:lnTo>
                  <a:pt x="474" y="635"/>
                </a:lnTo>
                <a:lnTo>
                  <a:pt x="476" y="634"/>
                </a:lnTo>
                <a:lnTo>
                  <a:pt x="476" y="632"/>
                </a:lnTo>
                <a:lnTo>
                  <a:pt x="476" y="630"/>
                </a:lnTo>
                <a:lnTo>
                  <a:pt x="474" y="630"/>
                </a:lnTo>
                <a:lnTo>
                  <a:pt x="471" y="630"/>
                </a:lnTo>
                <a:lnTo>
                  <a:pt x="466" y="630"/>
                </a:lnTo>
                <a:lnTo>
                  <a:pt x="464" y="630"/>
                </a:lnTo>
                <a:lnTo>
                  <a:pt x="464" y="629"/>
                </a:lnTo>
                <a:lnTo>
                  <a:pt x="463" y="619"/>
                </a:lnTo>
                <a:lnTo>
                  <a:pt x="460" y="618"/>
                </a:lnTo>
                <a:lnTo>
                  <a:pt x="460" y="616"/>
                </a:lnTo>
                <a:lnTo>
                  <a:pt x="458" y="610"/>
                </a:lnTo>
                <a:lnTo>
                  <a:pt x="456" y="606"/>
                </a:lnTo>
                <a:lnTo>
                  <a:pt x="456" y="602"/>
                </a:lnTo>
                <a:lnTo>
                  <a:pt x="455" y="597"/>
                </a:lnTo>
                <a:lnTo>
                  <a:pt x="452" y="590"/>
                </a:lnTo>
                <a:lnTo>
                  <a:pt x="453" y="587"/>
                </a:lnTo>
                <a:lnTo>
                  <a:pt x="455" y="582"/>
                </a:lnTo>
                <a:lnTo>
                  <a:pt x="453" y="581"/>
                </a:lnTo>
                <a:lnTo>
                  <a:pt x="452" y="581"/>
                </a:lnTo>
                <a:lnTo>
                  <a:pt x="452" y="576"/>
                </a:lnTo>
                <a:lnTo>
                  <a:pt x="452" y="574"/>
                </a:lnTo>
                <a:lnTo>
                  <a:pt x="450" y="571"/>
                </a:lnTo>
                <a:lnTo>
                  <a:pt x="450" y="568"/>
                </a:lnTo>
                <a:lnTo>
                  <a:pt x="453" y="565"/>
                </a:lnTo>
                <a:lnTo>
                  <a:pt x="455" y="562"/>
                </a:lnTo>
                <a:lnTo>
                  <a:pt x="453" y="562"/>
                </a:lnTo>
                <a:lnTo>
                  <a:pt x="452" y="562"/>
                </a:lnTo>
                <a:lnTo>
                  <a:pt x="450" y="560"/>
                </a:lnTo>
                <a:lnTo>
                  <a:pt x="452" y="558"/>
                </a:lnTo>
                <a:lnTo>
                  <a:pt x="452" y="557"/>
                </a:lnTo>
                <a:lnTo>
                  <a:pt x="456" y="557"/>
                </a:lnTo>
                <a:lnTo>
                  <a:pt x="458" y="558"/>
                </a:lnTo>
                <a:lnTo>
                  <a:pt x="460" y="560"/>
                </a:lnTo>
                <a:lnTo>
                  <a:pt x="461" y="560"/>
                </a:lnTo>
                <a:lnTo>
                  <a:pt x="463" y="558"/>
                </a:lnTo>
                <a:lnTo>
                  <a:pt x="463" y="555"/>
                </a:lnTo>
                <a:lnTo>
                  <a:pt x="464" y="552"/>
                </a:lnTo>
                <a:lnTo>
                  <a:pt x="464" y="550"/>
                </a:lnTo>
                <a:lnTo>
                  <a:pt x="466" y="549"/>
                </a:lnTo>
                <a:lnTo>
                  <a:pt x="469" y="550"/>
                </a:lnTo>
                <a:lnTo>
                  <a:pt x="471" y="550"/>
                </a:lnTo>
                <a:lnTo>
                  <a:pt x="472" y="550"/>
                </a:lnTo>
                <a:lnTo>
                  <a:pt x="469" y="547"/>
                </a:lnTo>
                <a:lnTo>
                  <a:pt x="471" y="546"/>
                </a:lnTo>
                <a:lnTo>
                  <a:pt x="472" y="546"/>
                </a:lnTo>
                <a:lnTo>
                  <a:pt x="477" y="546"/>
                </a:lnTo>
                <a:lnTo>
                  <a:pt x="479" y="546"/>
                </a:lnTo>
                <a:lnTo>
                  <a:pt x="482" y="549"/>
                </a:lnTo>
                <a:lnTo>
                  <a:pt x="482" y="554"/>
                </a:lnTo>
                <a:lnTo>
                  <a:pt x="484" y="554"/>
                </a:lnTo>
                <a:lnTo>
                  <a:pt x="485" y="554"/>
                </a:lnTo>
                <a:lnTo>
                  <a:pt x="487" y="554"/>
                </a:lnTo>
                <a:lnTo>
                  <a:pt x="490" y="552"/>
                </a:lnTo>
                <a:lnTo>
                  <a:pt x="490" y="550"/>
                </a:lnTo>
                <a:lnTo>
                  <a:pt x="487" y="552"/>
                </a:lnTo>
                <a:lnTo>
                  <a:pt x="487" y="550"/>
                </a:lnTo>
                <a:lnTo>
                  <a:pt x="488" y="547"/>
                </a:lnTo>
                <a:lnTo>
                  <a:pt x="487" y="547"/>
                </a:lnTo>
                <a:lnTo>
                  <a:pt x="487" y="546"/>
                </a:lnTo>
                <a:lnTo>
                  <a:pt x="485" y="544"/>
                </a:lnTo>
                <a:lnTo>
                  <a:pt x="485" y="542"/>
                </a:lnTo>
                <a:lnTo>
                  <a:pt x="485" y="541"/>
                </a:lnTo>
                <a:lnTo>
                  <a:pt x="485" y="539"/>
                </a:lnTo>
                <a:lnTo>
                  <a:pt x="487" y="538"/>
                </a:lnTo>
                <a:lnTo>
                  <a:pt x="490" y="538"/>
                </a:lnTo>
                <a:lnTo>
                  <a:pt x="492" y="539"/>
                </a:lnTo>
                <a:lnTo>
                  <a:pt x="493" y="541"/>
                </a:lnTo>
                <a:lnTo>
                  <a:pt x="495" y="539"/>
                </a:lnTo>
                <a:lnTo>
                  <a:pt x="495" y="538"/>
                </a:lnTo>
                <a:lnTo>
                  <a:pt x="498" y="536"/>
                </a:lnTo>
                <a:lnTo>
                  <a:pt x="503" y="533"/>
                </a:lnTo>
                <a:lnTo>
                  <a:pt x="504" y="534"/>
                </a:lnTo>
                <a:lnTo>
                  <a:pt x="504" y="536"/>
                </a:lnTo>
                <a:lnTo>
                  <a:pt x="504" y="538"/>
                </a:lnTo>
                <a:lnTo>
                  <a:pt x="506" y="539"/>
                </a:lnTo>
                <a:lnTo>
                  <a:pt x="508" y="539"/>
                </a:lnTo>
                <a:lnTo>
                  <a:pt x="509" y="539"/>
                </a:lnTo>
                <a:lnTo>
                  <a:pt x="508" y="536"/>
                </a:lnTo>
                <a:lnTo>
                  <a:pt x="511" y="534"/>
                </a:lnTo>
                <a:lnTo>
                  <a:pt x="509" y="534"/>
                </a:lnTo>
                <a:lnTo>
                  <a:pt x="509" y="531"/>
                </a:lnTo>
                <a:lnTo>
                  <a:pt x="509" y="528"/>
                </a:lnTo>
                <a:lnTo>
                  <a:pt x="511" y="528"/>
                </a:lnTo>
                <a:lnTo>
                  <a:pt x="514" y="528"/>
                </a:lnTo>
                <a:lnTo>
                  <a:pt x="516" y="526"/>
                </a:lnTo>
                <a:lnTo>
                  <a:pt x="514" y="525"/>
                </a:lnTo>
                <a:lnTo>
                  <a:pt x="514" y="522"/>
                </a:lnTo>
                <a:lnTo>
                  <a:pt x="517" y="525"/>
                </a:lnTo>
                <a:lnTo>
                  <a:pt x="519" y="525"/>
                </a:lnTo>
                <a:lnTo>
                  <a:pt x="519" y="522"/>
                </a:lnTo>
                <a:lnTo>
                  <a:pt x="520" y="518"/>
                </a:lnTo>
                <a:lnTo>
                  <a:pt x="522" y="517"/>
                </a:lnTo>
                <a:lnTo>
                  <a:pt x="524" y="517"/>
                </a:lnTo>
                <a:lnTo>
                  <a:pt x="525" y="517"/>
                </a:lnTo>
                <a:lnTo>
                  <a:pt x="525" y="520"/>
                </a:lnTo>
                <a:lnTo>
                  <a:pt x="527" y="520"/>
                </a:lnTo>
                <a:lnTo>
                  <a:pt x="530" y="520"/>
                </a:lnTo>
                <a:lnTo>
                  <a:pt x="533" y="518"/>
                </a:lnTo>
                <a:lnTo>
                  <a:pt x="538" y="517"/>
                </a:lnTo>
                <a:lnTo>
                  <a:pt x="536" y="510"/>
                </a:lnTo>
                <a:lnTo>
                  <a:pt x="536" y="507"/>
                </a:lnTo>
                <a:lnTo>
                  <a:pt x="536" y="506"/>
                </a:lnTo>
                <a:lnTo>
                  <a:pt x="536" y="504"/>
                </a:lnTo>
                <a:lnTo>
                  <a:pt x="536" y="502"/>
                </a:lnTo>
                <a:lnTo>
                  <a:pt x="538" y="502"/>
                </a:lnTo>
                <a:lnTo>
                  <a:pt x="543" y="501"/>
                </a:lnTo>
                <a:lnTo>
                  <a:pt x="546" y="498"/>
                </a:lnTo>
                <a:lnTo>
                  <a:pt x="546" y="496"/>
                </a:lnTo>
                <a:lnTo>
                  <a:pt x="546" y="493"/>
                </a:lnTo>
                <a:lnTo>
                  <a:pt x="546" y="490"/>
                </a:lnTo>
                <a:lnTo>
                  <a:pt x="546" y="482"/>
                </a:lnTo>
                <a:lnTo>
                  <a:pt x="543" y="485"/>
                </a:lnTo>
                <a:lnTo>
                  <a:pt x="543" y="488"/>
                </a:lnTo>
                <a:lnTo>
                  <a:pt x="540" y="490"/>
                </a:lnTo>
                <a:lnTo>
                  <a:pt x="540" y="488"/>
                </a:lnTo>
                <a:lnTo>
                  <a:pt x="536" y="486"/>
                </a:lnTo>
                <a:lnTo>
                  <a:pt x="536" y="488"/>
                </a:lnTo>
                <a:lnTo>
                  <a:pt x="535" y="490"/>
                </a:lnTo>
                <a:lnTo>
                  <a:pt x="533" y="491"/>
                </a:lnTo>
                <a:lnTo>
                  <a:pt x="535" y="494"/>
                </a:lnTo>
                <a:lnTo>
                  <a:pt x="532" y="498"/>
                </a:lnTo>
                <a:lnTo>
                  <a:pt x="527" y="501"/>
                </a:lnTo>
                <a:lnTo>
                  <a:pt x="525" y="501"/>
                </a:lnTo>
                <a:lnTo>
                  <a:pt x="525" y="498"/>
                </a:lnTo>
                <a:lnTo>
                  <a:pt x="525" y="496"/>
                </a:lnTo>
                <a:lnTo>
                  <a:pt x="524" y="496"/>
                </a:lnTo>
                <a:lnTo>
                  <a:pt x="519" y="493"/>
                </a:lnTo>
                <a:lnTo>
                  <a:pt x="522" y="491"/>
                </a:lnTo>
                <a:lnTo>
                  <a:pt x="522" y="490"/>
                </a:lnTo>
                <a:lnTo>
                  <a:pt x="525" y="488"/>
                </a:lnTo>
                <a:lnTo>
                  <a:pt x="527" y="488"/>
                </a:lnTo>
                <a:lnTo>
                  <a:pt x="527" y="486"/>
                </a:lnTo>
                <a:lnTo>
                  <a:pt x="527" y="485"/>
                </a:lnTo>
                <a:lnTo>
                  <a:pt x="524" y="486"/>
                </a:lnTo>
                <a:lnTo>
                  <a:pt x="522" y="483"/>
                </a:lnTo>
                <a:lnTo>
                  <a:pt x="522" y="482"/>
                </a:lnTo>
                <a:lnTo>
                  <a:pt x="517" y="475"/>
                </a:lnTo>
                <a:lnTo>
                  <a:pt x="517" y="472"/>
                </a:lnTo>
                <a:lnTo>
                  <a:pt x="516" y="467"/>
                </a:lnTo>
                <a:lnTo>
                  <a:pt x="512" y="466"/>
                </a:lnTo>
                <a:lnTo>
                  <a:pt x="512" y="464"/>
                </a:lnTo>
                <a:lnTo>
                  <a:pt x="509" y="462"/>
                </a:lnTo>
                <a:lnTo>
                  <a:pt x="509" y="459"/>
                </a:lnTo>
                <a:lnTo>
                  <a:pt x="509" y="454"/>
                </a:lnTo>
                <a:lnTo>
                  <a:pt x="511" y="453"/>
                </a:lnTo>
                <a:lnTo>
                  <a:pt x="511" y="451"/>
                </a:lnTo>
                <a:lnTo>
                  <a:pt x="511" y="448"/>
                </a:lnTo>
                <a:lnTo>
                  <a:pt x="511" y="446"/>
                </a:lnTo>
                <a:lnTo>
                  <a:pt x="501" y="442"/>
                </a:lnTo>
                <a:lnTo>
                  <a:pt x="500" y="437"/>
                </a:lnTo>
                <a:lnTo>
                  <a:pt x="500" y="435"/>
                </a:lnTo>
                <a:lnTo>
                  <a:pt x="503" y="427"/>
                </a:lnTo>
                <a:lnTo>
                  <a:pt x="501" y="427"/>
                </a:lnTo>
                <a:lnTo>
                  <a:pt x="504" y="416"/>
                </a:lnTo>
                <a:lnTo>
                  <a:pt x="508" y="408"/>
                </a:lnTo>
                <a:lnTo>
                  <a:pt x="509" y="408"/>
                </a:lnTo>
                <a:lnTo>
                  <a:pt x="512" y="405"/>
                </a:lnTo>
                <a:lnTo>
                  <a:pt x="516" y="405"/>
                </a:lnTo>
                <a:lnTo>
                  <a:pt x="517" y="403"/>
                </a:lnTo>
                <a:lnTo>
                  <a:pt x="519" y="398"/>
                </a:lnTo>
                <a:lnTo>
                  <a:pt x="520" y="395"/>
                </a:lnTo>
                <a:lnTo>
                  <a:pt x="520" y="394"/>
                </a:lnTo>
                <a:lnTo>
                  <a:pt x="519" y="392"/>
                </a:lnTo>
                <a:lnTo>
                  <a:pt x="516" y="390"/>
                </a:lnTo>
                <a:lnTo>
                  <a:pt x="512" y="389"/>
                </a:lnTo>
                <a:lnTo>
                  <a:pt x="511" y="386"/>
                </a:lnTo>
                <a:lnTo>
                  <a:pt x="509" y="387"/>
                </a:lnTo>
                <a:lnTo>
                  <a:pt x="506" y="389"/>
                </a:lnTo>
                <a:lnTo>
                  <a:pt x="504" y="389"/>
                </a:lnTo>
                <a:lnTo>
                  <a:pt x="501" y="382"/>
                </a:lnTo>
                <a:lnTo>
                  <a:pt x="498" y="379"/>
                </a:lnTo>
                <a:lnTo>
                  <a:pt x="492" y="376"/>
                </a:lnTo>
                <a:lnTo>
                  <a:pt x="490" y="374"/>
                </a:lnTo>
                <a:lnTo>
                  <a:pt x="488" y="371"/>
                </a:lnTo>
                <a:lnTo>
                  <a:pt x="485" y="368"/>
                </a:lnTo>
                <a:lnTo>
                  <a:pt x="480" y="366"/>
                </a:lnTo>
                <a:lnTo>
                  <a:pt x="479" y="366"/>
                </a:lnTo>
                <a:lnTo>
                  <a:pt x="476" y="365"/>
                </a:lnTo>
                <a:lnTo>
                  <a:pt x="476" y="363"/>
                </a:lnTo>
                <a:lnTo>
                  <a:pt x="474" y="360"/>
                </a:lnTo>
                <a:lnTo>
                  <a:pt x="474" y="358"/>
                </a:lnTo>
                <a:lnTo>
                  <a:pt x="472" y="352"/>
                </a:lnTo>
                <a:lnTo>
                  <a:pt x="472" y="344"/>
                </a:lnTo>
                <a:lnTo>
                  <a:pt x="472" y="342"/>
                </a:lnTo>
                <a:lnTo>
                  <a:pt x="476" y="339"/>
                </a:lnTo>
                <a:lnTo>
                  <a:pt x="476" y="338"/>
                </a:lnTo>
                <a:lnTo>
                  <a:pt x="474" y="328"/>
                </a:lnTo>
                <a:lnTo>
                  <a:pt x="472" y="326"/>
                </a:lnTo>
                <a:lnTo>
                  <a:pt x="469" y="320"/>
                </a:lnTo>
                <a:lnTo>
                  <a:pt x="469" y="317"/>
                </a:lnTo>
                <a:lnTo>
                  <a:pt x="471" y="315"/>
                </a:lnTo>
                <a:lnTo>
                  <a:pt x="474" y="314"/>
                </a:lnTo>
                <a:lnTo>
                  <a:pt x="474" y="312"/>
                </a:lnTo>
                <a:lnTo>
                  <a:pt x="474" y="307"/>
                </a:lnTo>
                <a:lnTo>
                  <a:pt x="476" y="306"/>
                </a:lnTo>
                <a:lnTo>
                  <a:pt x="477" y="296"/>
                </a:lnTo>
                <a:lnTo>
                  <a:pt x="480" y="293"/>
                </a:lnTo>
                <a:lnTo>
                  <a:pt x="482" y="291"/>
                </a:lnTo>
                <a:lnTo>
                  <a:pt x="480" y="290"/>
                </a:lnTo>
                <a:lnTo>
                  <a:pt x="474" y="286"/>
                </a:lnTo>
                <a:lnTo>
                  <a:pt x="466" y="285"/>
                </a:lnTo>
                <a:lnTo>
                  <a:pt x="463" y="285"/>
                </a:lnTo>
                <a:lnTo>
                  <a:pt x="458" y="283"/>
                </a:lnTo>
                <a:lnTo>
                  <a:pt x="455" y="282"/>
                </a:lnTo>
                <a:lnTo>
                  <a:pt x="455" y="278"/>
                </a:lnTo>
                <a:lnTo>
                  <a:pt x="455" y="277"/>
                </a:lnTo>
                <a:lnTo>
                  <a:pt x="456" y="275"/>
                </a:lnTo>
                <a:lnTo>
                  <a:pt x="458" y="274"/>
                </a:lnTo>
                <a:lnTo>
                  <a:pt x="460" y="274"/>
                </a:lnTo>
                <a:lnTo>
                  <a:pt x="461" y="270"/>
                </a:lnTo>
                <a:lnTo>
                  <a:pt x="461" y="267"/>
                </a:lnTo>
                <a:lnTo>
                  <a:pt x="463" y="266"/>
                </a:lnTo>
                <a:lnTo>
                  <a:pt x="463" y="264"/>
                </a:lnTo>
                <a:lnTo>
                  <a:pt x="469" y="262"/>
                </a:lnTo>
                <a:lnTo>
                  <a:pt x="472" y="264"/>
                </a:lnTo>
                <a:lnTo>
                  <a:pt x="474" y="262"/>
                </a:lnTo>
                <a:lnTo>
                  <a:pt x="476" y="262"/>
                </a:lnTo>
                <a:lnTo>
                  <a:pt x="477" y="259"/>
                </a:lnTo>
                <a:lnTo>
                  <a:pt x="477" y="258"/>
                </a:lnTo>
                <a:lnTo>
                  <a:pt x="477" y="254"/>
                </a:lnTo>
                <a:lnTo>
                  <a:pt x="476" y="250"/>
                </a:lnTo>
                <a:lnTo>
                  <a:pt x="476" y="248"/>
                </a:lnTo>
                <a:lnTo>
                  <a:pt x="471" y="245"/>
                </a:lnTo>
                <a:lnTo>
                  <a:pt x="471" y="243"/>
                </a:lnTo>
                <a:lnTo>
                  <a:pt x="471" y="242"/>
                </a:lnTo>
                <a:lnTo>
                  <a:pt x="471" y="238"/>
                </a:lnTo>
                <a:lnTo>
                  <a:pt x="468" y="229"/>
                </a:lnTo>
                <a:lnTo>
                  <a:pt x="469" y="224"/>
                </a:lnTo>
                <a:lnTo>
                  <a:pt x="468" y="221"/>
                </a:lnTo>
                <a:lnTo>
                  <a:pt x="468" y="219"/>
                </a:lnTo>
                <a:lnTo>
                  <a:pt x="469" y="218"/>
                </a:lnTo>
                <a:lnTo>
                  <a:pt x="469" y="214"/>
                </a:lnTo>
                <a:lnTo>
                  <a:pt x="466" y="208"/>
                </a:lnTo>
                <a:lnTo>
                  <a:pt x="464" y="205"/>
                </a:lnTo>
                <a:lnTo>
                  <a:pt x="466" y="200"/>
                </a:lnTo>
                <a:lnTo>
                  <a:pt x="468" y="197"/>
                </a:lnTo>
                <a:lnTo>
                  <a:pt x="466" y="189"/>
                </a:lnTo>
                <a:lnTo>
                  <a:pt x="468" y="186"/>
                </a:lnTo>
                <a:lnTo>
                  <a:pt x="469" y="184"/>
                </a:lnTo>
                <a:lnTo>
                  <a:pt x="471" y="182"/>
                </a:lnTo>
                <a:lnTo>
                  <a:pt x="471" y="181"/>
                </a:lnTo>
                <a:lnTo>
                  <a:pt x="469" y="174"/>
                </a:lnTo>
                <a:lnTo>
                  <a:pt x="471" y="168"/>
                </a:lnTo>
                <a:lnTo>
                  <a:pt x="471" y="163"/>
                </a:lnTo>
                <a:lnTo>
                  <a:pt x="474" y="155"/>
                </a:lnTo>
                <a:lnTo>
                  <a:pt x="474" y="154"/>
                </a:lnTo>
                <a:lnTo>
                  <a:pt x="474" y="150"/>
                </a:lnTo>
                <a:lnTo>
                  <a:pt x="476" y="149"/>
                </a:lnTo>
                <a:lnTo>
                  <a:pt x="476" y="146"/>
                </a:lnTo>
                <a:lnTo>
                  <a:pt x="474" y="139"/>
                </a:lnTo>
                <a:lnTo>
                  <a:pt x="476" y="138"/>
                </a:lnTo>
                <a:lnTo>
                  <a:pt x="472" y="131"/>
                </a:lnTo>
                <a:lnTo>
                  <a:pt x="464" y="125"/>
                </a:lnTo>
                <a:lnTo>
                  <a:pt x="463" y="118"/>
                </a:lnTo>
                <a:lnTo>
                  <a:pt x="463" y="117"/>
                </a:lnTo>
                <a:lnTo>
                  <a:pt x="460" y="117"/>
                </a:lnTo>
                <a:lnTo>
                  <a:pt x="458" y="115"/>
                </a:lnTo>
                <a:lnTo>
                  <a:pt x="456" y="114"/>
                </a:lnTo>
                <a:lnTo>
                  <a:pt x="455" y="110"/>
                </a:lnTo>
                <a:lnTo>
                  <a:pt x="455" y="107"/>
                </a:lnTo>
                <a:lnTo>
                  <a:pt x="455" y="104"/>
                </a:lnTo>
                <a:lnTo>
                  <a:pt x="455" y="102"/>
                </a:lnTo>
                <a:lnTo>
                  <a:pt x="458" y="99"/>
                </a:lnTo>
                <a:lnTo>
                  <a:pt x="458" y="98"/>
                </a:lnTo>
                <a:lnTo>
                  <a:pt x="456" y="93"/>
                </a:lnTo>
                <a:lnTo>
                  <a:pt x="456" y="91"/>
                </a:lnTo>
                <a:lnTo>
                  <a:pt x="456" y="88"/>
                </a:lnTo>
                <a:lnTo>
                  <a:pt x="455" y="82"/>
                </a:lnTo>
                <a:lnTo>
                  <a:pt x="450" y="77"/>
                </a:lnTo>
                <a:lnTo>
                  <a:pt x="448" y="77"/>
                </a:lnTo>
                <a:lnTo>
                  <a:pt x="445" y="72"/>
                </a:lnTo>
                <a:lnTo>
                  <a:pt x="445" y="70"/>
                </a:lnTo>
                <a:lnTo>
                  <a:pt x="440" y="70"/>
                </a:lnTo>
                <a:lnTo>
                  <a:pt x="440" y="66"/>
                </a:lnTo>
                <a:lnTo>
                  <a:pt x="424" y="67"/>
                </a:lnTo>
                <a:lnTo>
                  <a:pt x="423" y="67"/>
                </a:lnTo>
                <a:lnTo>
                  <a:pt x="402" y="67"/>
                </a:lnTo>
                <a:lnTo>
                  <a:pt x="399" y="67"/>
                </a:lnTo>
                <a:lnTo>
                  <a:pt x="397" y="66"/>
                </a:lnTo>
                <a:lnTo>
                  <a:pt x="389" y="67"/>
                </a:lnTo>
                <a:lnTo>
                  <a:pt x="386" y="69"/>
                </a:lnTo>
                <a:lnTo>
                  <a:pt x="381" y="70"/>
                </a:lnTo>
                <a:lnTo>
                  <a:pt x="378" y="69"/>
                </a:lnTo>
                <a:lnTo>
                  <a:pt x="376" y="69"/>
                </a:lnTo>
                <a:lnTo>
                  <a:pt x="375" y="66"/>
                </a:lnTo>
                <a:lnTo>
                  <a:pt x="373" y="66"/>
                </a:lnTo>
                <a:lnTo>
                  <a:pt x="373" y="64"/>
                </a:lnTo>
                <a:lnTo>
                  <a:pt x="375" y="64"/>
                </a:lnTo>
                <a:lnTo>
                  <a:pt x="373" y="62"/>
                </a:lnTo>
                <a:lnTo>
                  <a:pt x="375" y="61"/>
                </a:lnTo>
                <a:lnTo>
                  <a:pt x="373" y="59"/>
                </a:lnTo>
                <a:lnTo>
                  <a:pt x="373" y="58"/>
                </a:lnTo>
                <a:lnTo>
                  <a:pt x="372" y="56"/>
                </a:lnTo>
                <a:lnTo>
                  <a:pt x="370" y="54"/>
                </a:lnTo>
                <a:lnTo>
                  <a:pt x="370" y="53"/>
                </a:lnTo>
                <a:lnTo>
                  <a:pt x="368" y="51"/>
                </a:lnTo>
                <a:lnTo>
                  <a:pt x="365" y="50"/>
                </a:lnTo>
                <a:lnTo>
                  <a:pt x="364" y="50"/>
                </a:lnTo>
                <a:lnTo>
                  <a:pt x="360" y="53"/>
                </a:lnTo>
                <a:lnTo>
                  <a:pt x="359" y="51"/>
                </a:lnTo>
                <a:lnTo>
                  <a:pt x="359" y="50"/>
                </a:lnTo>
                <a:lnTo>
                  <a:pt x="359" y="48"/>
                </a:lnTo>
                <a:lnTo>
                  <a:pt x="359" y="46"/>
                </a:lnTo>
                <a:lnTo>
                  <a:pt x="357" y="46"/>
                </a:lnTo>
                <a:lnTo>
                  <a:pt x="356" y="45"/>
                </a:lnTo>
                <a:lnTo>
                  <a:pt x="352" y="43"/>
                </a:lnTo>
                <a:lnTo>
                  <a:pt x="351" y="42"/>
                </a:lnTo>
                <a:lnTo>
                  <a:pt x="351" y="40"/>
                </a:lnTo>
                <a:lnTo>
                  <a:pt x="349" y="38"/>
                </a:lnTo>
                <a:lnTo>
                  <a:pt x="348" y="38"/>
                </a:lnTo>
                <a:lnTo>
                  <a:pt x="346" y="37"/>
                </a:lnTo>
                <a:lnTo>
                  <a:pt x="340" y="34"/>
                </a:lnTo>
                <a:lnTo>
                  <a:pt x="336" y="30"/>
                </a:lnTo>
                <a:lnTo>
                  <a:pt x="332" y="30"/>
                </a:lnTo>
                <a:lnTo>
                  <a:pt x="327" y="26"/>
                </a:lnTo>
                <a:lnTo>
                  <a:pt x="324" y="22"/>
                </a:lnTo>
                <a:lnTo>
                  <a:pt x="316" y="19"/>
                </a:lnTo>
                <a:lnTo>
                  <a:pt x="311" y="14"/>
                </a:lnTo>
                <a:lnTo>
                  <a:pt x="303" y="11"/>
                </a:lnTo>
                <a:lnTo>
                  <a:pt x="300" y="11"/>
                </a:lnTo>
                <a:lnTo>
                  <a:pt x="300" y="10"/>
                </a:lnTo>
                <a:lnTo>
                  <a:pt x="298" y="8"/>
                </a:lnTo>
                <a:lnTo>
                  <a:pt x="300" y="5"/>
                </a:lnTo>
                <a:lnTo>
                  <a:pt x="301" y="2"/>
                </a:lnTo>
                <a:lnTo>
                  <a:pt x="301" y="0"/>
                </a:lnTo>
                <a:lnTo>
                  <a:pt x="303" y="0"/>
                </a:lnTo>
                <a:lnTo>
                  <a:pt x="306" y="0"/>
                </a:lnTo>
                <a:lnTo>
                  <a:pt x="308" y="0"/>
                </a:lnTo>
                <a:lnTo>
                  <a:pt x="311" y="0"/>
                </a:lnTo>
                <a:lnTo>
                  <a:pt x="312" y="0"/>
                </a:lnTo>
                <a:lnTo>
                  <a:pt x="314" y="0"/>
                </a:lnTo>
                <a:lnTo>
                  <a:pt x="317" y="0"/>
                </a:lnTo>
                <a:lnTo>
                  <a:pt x="319" y="0"/>
                </a:lnTo>
                <a:lnTo>
                  <a:pt x="322" y="0"/>
                </a:lnTo>
                <a:lnTo>
                  <a:pt x="324" y="0"/>
                </a:lnTo>
                <a:lnTo>
                  <a:pt x="327" y="0"/>
                </a:lnTo>
                <a:lnTo>
                  <a:pt x="328" y="0"/>
                </a:lnTo>
                <a:lnTo>
                  <a:pt x="332" y="0"/>
                </a:lnTo>
                <a:lnTo>
                  <a:pt x="333" y="0"/>
                </a:lnTo>
                <a:lnTo>
                  <a:pt x="335" y="0"/>
                </a:lnTo>
                <a:lnTo>
                  <a:pt x="336" y="0"/>
                </a:lnTo>
                <a:lnTo>
                  <a:pt x="338" y="0"/>
                </a:lnTo>
                <a:lnTo>
                  <a:pt x="340" y="0"/>
                </a:lnTo>
                <a:lnTo>
                  <a:pt x="343" y="0"/>
                </a:lnTo>
                <a:lnTo>
                  <a:pt x="344" y="0"/>
                </a:lnTo>
                <a:lnTo>
                  <a:pt x="348" y="0"/>
                </a:lnTo>
                <a:lnTo>
                  <a:pt x="349" y="0"/>
                </a:lnTo>
                <a:lnTo>
                  <a:pt x="351" y="0"/>
                </a:lnTo>
                <a:lnTo>
                  <a:pt x="354" y="0"/>
                </a:lnTo>
                <a:lnTo>
                  <a:pt x="356" y="0"/>
                </a:lnTo>
                <a:lnTo>
                  <a:pt x="359" y="0"/>
                </a:lnTo>
                <a:lnTo>
                  <a:pt x="360" y="0"/>
                </a:lnTo>
                <a:lnTo>
                  <a:pt x="364" y="0"/>
                </a:lnTo>
                <a:lnTo>
                  <a:pt x="365" y="0"/>
                </a:lnTo>
                <a:lnTo>
                  <a:pt x="368" y="0"/>
                </a:lnTo>
                <a:lnTo>
                  <a:pt x="370" y="0"/>
                </a:lnTo>
                <a:lnTo>
                  <a:pt x="372" y="0"/>
                </a:lnTo>
                <a:lnTo>
                  <a:pt x="375" y="0"/>
                </a:lnTo>
                <a:lnTo>
                  <a:pt x="376" y="0"/>
                </a:lnTo>
                <a:lnTo>
                  <a:pt x="380" y="0"/>
                </a:lnTo>
                <a:lnTo>
                  <a:pt x="381" y="0"/>
                </a:lnTo>
                <a:lnTo>
                  <a:pt x="384" y="0"/>
                </a:lnTo>
                <a:lnTo>
                  <a:pt x="386" y="0"/>
                </a:lnTo>
                <a:lnTo>
                  <a:pt x="388" y="0"/>
                </a:lnTo>
                <a:lnTo>
                  <a:pt x="389" y="0"/>
                </a:lnTo>
                <a:lnTo>
                  <a:pt x="391" y="0"/>
                </a:lnTo>
                <a:lnTo>
                  <a:pt x="392" y="0"/>
                </a:lnTo>
                <a:lnTo>
                  <a:pt x="396" y="0"/>
                </a:lnTo>
                <a:lnTo>
                  <a:pt x="397" y="0"/>
                </a:lnTo>
                <a:lnTo>
                  <a:pt x="399" y="0"/>
                </a:lnTo>
                <a:lnTo>
                  <a:pt x="400" y="0"/>
                </a:lnTo>
                <a:lnTo>
                  <a:pt x="402" y="0"/>
                </a:lnTo>
                <a:lnTo>
                  <a:pt x="405" y="0"/>
                </a:lnTo>
                <a:lnTo>
                  <a:pt x="407" y="0"/>
                </a:lnTo>
                <a:lnTo>
                  <a:pt x="410" y="0"/>
                </a:lnTo>
                <a:lnTo>
                  <a:pt x="412" y="0"/>
                </a:lnTo>
                <a:lnTo>
                  <a:pt x="413" y="0"/>
                </a:lnTo>
                <a:lnTo>
                  <a:pt x="416" y="0"/>
                </a:lnTo>
                <a:lnTo>
                  <a:pt x="418" y="0"/>
                </a:lnTo>
                <a:lnTo>
                  <a:pt x="421" y="0"/>
                </a:lnTo>
                <a:lnTo>
                  <a:pt x="423" y="0"/>
                </a:lnTo>
                <a:lnTo>
                  <a:pt x="426" y="0"/>
                </a:lnTo>
                <a:lnTo>
                  <a:pt x="428" y="0"/>
                </a:lnTo>
                <a:lnTo>
                  <a:pt x="429" y="0"/>
                </a:lnTo>
                <a:lnTo>
                  <a:pt x="432" y="0"/>
                </a:lnTo>
                <a:lnTo>
                  <a:pt x="434" y="0"/>
                </a:lnTo>
                <a:lnTo>
                  <a:pt x="437" y="0"/>
                </a:lnTo>
                <a:lnTo>
                  <a:pt x="439" y="0"/>
                </a:lnTo>
                <a:lnTo>
                  <a:pt x="442" y="0"/>
                </a:lnTo>
                <a:lnTo>
                  <a:pt x="444" y="0"/>
                </a:lnTo>
                <a:lnTo>
                  <a:pt x="447" y="0"/>
                </a:lnTo>
                <a:lnTo>
                  <a:pt x="448" y="0"/>
                </a:lnTo>
                <a:lnTo>
                  <a:pt x="450" y="0"/>
                </a:lnTo>
                <a:lnTo>
                  <a:pt x="453" y="0"/>
                </a:lnTo>
                <a:lnTo>
                  <a:pt x="455" y="0"/>
                </a:lnTo>
                <a:lnTo>
                  <a:pt x="458" y="0"/>
                </a:lnTo>
                <a:lnTo>
                  <a:pt x="460" y="0"/>
                </a:lnTo>
                <a:lnTo>
                  <a:pt x="463" y="0"/>
                </a:lnTo>
                <a:lnTo>
                  <a:pt x="464" y="0"/>
                </a:lnTo>
                <a:lnTo>
                  <a:pt x="468" y="0"/>
                </a:lnTo>
                <a:lnTo>
                  <a:pt x="469" y="0"/>
                </a:lnTo>
                <a:lnTo>
                  <a:pt x="471" y="0"/>
                </a:lnTo>
                <a:lnTo>
                  <a:pt x="474" y="0"/>
                </a:lnTo>
                <a:lnTo>
                  <a:pt x="476" y="0"/>
                </a:lnTo>
                <a:lnTo>
                  <a:pt x="479" y="0"/>
                </a:lnTo>
                <a:lnTo>
                  <a:pt x="480" y="0"/>
                </a:lnTo>
                <a:lnTo>
                  <a:pt x="484" y="0"/>
                </a:lnTo>
                <a:lnTo>
                  <a:pt x="485" y="0"/>
                </a:lnTo>
                <a:lnTo>
                  <a:pt x="488" y="0"/>
                </a:lnTo>
                <a:lnTo>
                  <a:pt x="490" y="0"/>
                </a:lnTo>
                <a:lnTo>
                  <a:pt x="492" y="0"/>
                </a:lnTo>
                <a:lnTo>
                  <a:pt x="495" y="0"/>
                </a:lnTo>
                <a:lnTo>
                  <a:pt x="496" y="0"/>
                </a:lnTo>
                <a:lnTo>
                  <a:pt x="500" y="0"/>
                </a:lnTo>
                <a:lnTo>
                  <a:pt x="501" y="0"/>
                </a:lnTo>
                <a:lnTo>
                  <a:pt x="504" y="0"/>
                </a:lnTo>
                <a:lnTo>
                  <a:pt x="506" y="0"/>
                </a:lnTo>
                <a:lnTo>
                  <a:pt x="508" y="0"/>
                </a:lnTo>
                <a:lnTo>
                  <a:pt x="511" y="0"/>
                </a:lnTo>
                <a:lnTo>
                  <a:pt x="512" y="0"/>
                </a:lnTo>
                <a:lnTo>
                  <a:pt x="516" y="0"/>
                </a:lnTo>
                <a:lnTo>
                  <a:pt x="517" y="0"/>
                </a:lnTo>
                <a:lnTo>
                  <a:pt x="520" y="0"/>
                </a:lnTo>
                <a:lnTo>
                  <a:pt x="522" y="0"/>
                </a:lnTo>
                <a:lnTo>
                  <a:pt x="525" y="0"/>
                </a:lnTo>
                <a:lnTo>
                  <a:pt x="527" y="0"/>
                </a:lnTo>
                <a:lnTo>
                  <a:pt x="528" y="0"/>
                </a:lnTo>
                <a:lnTo>
                  <a:pt x="532" y="0"/>
                </a:lnTo>
                <a:lnTo>
                  <a:pt x="533" y="0"/>
                </a:lnTo>
                <a:lnTo>
                  <a:pt x="536" y="0"/>
                </a:lnTo>
                <a:lnTo>
                  <a:pt x="538" y="0"/>
                </a:lnTo>
                <a:lnTo>
                  <a:pt x="541" y="0"/>
                </a:lnTo>
                <a:lnTo>
                  <a:pt x="543" y="0"/>
                </a:lnTo>
                <a:lnTo>
                  <a:pt x="546" y="0"/>
                </a:lnTo>
                <a:lnTo>
                  <a:pt x="548" y="0"/>
                </a:lnTo>
                <a:lnTo>
                  <a:pt x="549" y="0"/>
                </a:lnTo>
                <a:lnTo>
                  <a:pt x="552" y="0"/>
                </a:lnTo>
                <a:lnTo>
                  <a:pt x="554" y="0"/>
                </a:lnTo>
                <a:lnTo>
                  <a:pt x="557" y="0"/>
                </a:lnTo>
                <a:lnTo>
                  <a:pt x="559" y="0"/>
                </a:lnTo>
                <a:lnTo>
                  <a:pt x="562" y="0"/>
                </a:lnTo>
                <a:lnTo>
                  <a:pt x="564" y="0"/>
                </a:lnTo>
                <a:lnTo>
                  <a:pt x="567" y="0"/>
                </a:lnTo>
                <a:lnTo>
                  <a:pt x="568" y="0"/>
                </a:lnTo>
                <a:lnTo>
                  <a:pt x="570" y="0"/>
                </a:lnTo>
                <a:lnTo>
                  <a:pt x="573" y="0"/>
                </a:lnTo>
                <a:lnTo>
                  <a:pt x="575" y="0"/>
                </a:lnTo>
                <a:lnTo>
                  <a:pt x="578" y="0"/>
                </a:lnTo>
                <a:lnTo>
                  <a:pt x="580" y="0"/>
                </a:lnTo>
                <a:lnTo>
                  <a:pt x="583" y="0"/>
                </a:lnTo>
                <a:lnTo>
                  <a:pt x="584" y="0"/>
                </a:lnTo>
                <a:lnTo>
                  <a:pt x="586" y="0"/>
                </a:lnTo>
                <a:lnTo>
                  <a:pt x="589" y="0"/>
                </a:lnTo>
                <a:lnTo>
                  <a:pt x="591" y="0"/>
                </a:lnTo>
                <a:lnTo>
                  <a:pt x="594" y="0"/>
                </a:lnTo>
                <a:lnTo>
                  <a:pt x="596" y="0"/>
                </a:lnTo>
                <a:lnTo>
                  <a:pt x="599" y="0"/>
                </a:lnTo>
                <a:lnTo>
                  <a:pt x="600" y="0"/>
                </a:lnTo>
                <a:lnTo>
                  <a:pt x="604" y="0"/>
                </a:lnTo>
                <a:lnTo>
                  <a:pt x="605" y="0"/>
                </a:lnTo>
                <a:lnTo>
                  <a:pt x="607" y="0"/>
                </a:lnTo>
                <a:lnTo>
                  <a:pt x="610" y="0"/>
                </a:lnTo>
                <a:lnTo>
                  <a:pt x="612" y="0"/>
                </a:lnTo>
                <a:lnTo>
                  <a:pt x="615" y="0"/>
                </a:lnTo>
                <a:lnTo>
                  <a:pt x="616" y="0"/>
                </a:lnTo>
                <a:lnTo>
                  <a:pt x="620" y="0"/>
                </a:lnTo>
                <a:lnTo>
                  <a:pt x="621" y="0"/>
                </a:lnTo>
                <a:lnTo>
                  <a:pt x="624" y="0"/>
                </a:lnTo>
                <a:lnTo>
                  <a:pt x="626" y="0"/>
                </a:lnTo>
                <a:lnTo>
                  <a:pt x="628" y="0"/>
                </a:lnTo>
                <a:lnTo>
                  <a:pt x="631" y="0"/>
                </a:lnTo>
                <a:lnTo>
                  <a:pt x="632" y="0"/>
                </a:lnTo>
                <a:lnTo>
                  <a:pt x="636" y="0"/>
                </a:lnTo>
                <a:lnTo>
                  <a:pt x="637" y="0"/>
                </a:lnTo>
                <a:lnTo>
                  <a:pt x="640" y="0"/>
                </a:lnTo>
                <a:lnTo>
                  <a:pt x="642" y="0"/>
                </a:lnTo>
                <a:lnTo>
                  <a:pt x="644" y="0"/>
                </a:lnTo>
                <a:lnTo>
                  <a:pt x="647" y="0"/>
                </a:lnTo>
                <a:lnTo>
                  <a:pt x="648" y="0"/>
                </a:lnTo>
                <a:lnTo>
                  <a:pt x="652" y="0"/>
                </a:lnTo>
                <a:lnTo>
                  <a:pt x="653" y="0"/>
                </a:lnTo>
                <a:lnTo>
                  <a:pt x="656" y="0"/>
                </a:lnTo>
                <a:lnTo>
                  <a:pt x="658" y="0"/>
                </a:lnTo>
                <a:lnTo>
                  <a:pt x="661" y="0"/>
                </a:lnTo>
                <a:lnTo>
                  <a:pt x="663" y="0"/>
                </a:lnTo>
                <a:lnTo>
                  <a:pt x="664" y="0"/>
                </a:lnTo>
                <a:lnTo>
                  <a:pt x="668" y="0"/>
                </a:lnTo>
                <a:lnTo>
                  <a:pt x="669" y="0"/>
                </a:lnTo>
                <a:lnTo>
                  <a:pt x="672" y="0"/>
                </a:lnTo>
                <a:lnTo>
                  <a:pt x="674" y="0"/>
                </a:lnTo>
                <a:lnTo>
                  <a:pt x="677" y="0"/>
                </a:lnTo>
                <a:lnTo>
                  <a:pt x="679" y="0"/>
                </a:lnTo>
                <a:lnTo>
                  <a:pt x="682" y="0"/>
                </a:lnTo>
                <a:lnTo>
                  <a:pt x="684" y="0"/>
                </a:lnTo>
                <a:lnTo>
                  <a:pt x="685" y="0"/>
                </a:lnTo>
                <a:lnTo>
                  <a:pt x="688" y="0"/>
                </a:lnTo>
                <a:lnTo>
                  <a:pt x="690" y="0"/>
                </a:lnTo>
                <a:lnTo>
                  <a:pt x="693" y="0"/>
                </a:lnTo>
                <a:lnTo>
                  <a:pt x="695" y="0"/>
                </a:lnTo>
                <a:lnTo>
                  <a:pt x="698" y="0"/>
                </a:lnTo>
                <a:lnTo>
                  <a:pt x="700" y="0"/>
                </a:lnTo>
                <a:lnTo>
                  <a:pt x="703" y="0"/>
                </a:lnTo>
                <a:lnTo>
                  <a:pt x="704" y="0"/>
                </a:lnTo>
                <a:lnTo>
                  <a:pt x="706" y="0"/>
                </a:lnTo>
                <a:lnTo>
                  <a:pt x="709" y="0"/>
                </a:lnTo>
                <a:lnTo>
                  <a:pt x="711" y="0"/>
                </a:lnTo>
                <a:lnTo>
                  <a:pt x="714" y="0"/>
                </a:lnTo>
                <a:lnTo>
                  <a:pt x="716" y="0"/>
                </a:lnTo>
                <a:lnTo>
                  <a:pt x="719" y="0"/>
                </a:lnTo>
                <a:lnTo>
                  <a:pt x="720" y="0"/>
                </a:lnTo>
                <a:lnTo>
                  <a:pt x="722" y="0"/>
                </a:lnTo>
                <a:lnTo>
                  <a:pt x="725" y="0"/>
                </a:lnTo>
                <a:lnTo>
                  <a:pt x="727" y="0"/>
                </a:lnTo>
                <a:lnTo>
                  <a:pt x="730" y="0"/>
                </a:lnTo>
                <a:lnTo>
                  <a:pt x="732" y="0"/>
                </a:lnTo>
                <a:lnTo>
                  <a:pt x="735" y="0"/>
                </a:lnTo>
                <a:lnTo>
                  <a:pt x="736" y="0"/>
                </a:lnTo>
                <a:lnTo>
                  <a:pt x="740" y="0"/>
                </a:lnTo>
                <a:close/>
              </a:path>
            </a:pathLst>
          </a:custGeom>
          <a:solidFill>
            <a:srgbClr val="DED957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79" name="Freeform 31"/>
          <p:cNvSpPr>
            <a:spLocks/>
          </p:cNvSpPr>
          <p:nvPr/>
        </p:nvSpPr>
        <p:spPr bwMode="auto">
          <a:xfrm>
            <a:off x="3495675" y="2730500"/>
            <a:ext cx="385763" cy="381000"/>
          </a:xfrm>
          <a:custGeom>
            <a:avLst/>
            <a:gdLst/>
            <a:ahLst/>
            <a:cxnLst>
              <a:cxn ang="0">
                <a:pos x="203" y="78"/>
              </a:cxn>
              <a:cxn ang="0">
                <a:pos x="206" y="90"/>
              </a:cxn>
              <a:cxn ang="0">
                <a:pos x="206" y="99"/>
              </a:cxn>
              <a:cxn ang="0">
                <a:pos x="208" y="107"/>
              </a:cxn>
              <a:cxn ang="0">
                <a:pos x="204" y="117"/>
              </a:cxn>
              <a:cxn ang="0">
                <a:pos x="198" y="128"/>
              </a:cxn>
              <a:cxn ang="0">
                <a:pos x="188" y="133"/>
              </a:cxn>
              <a:cxn ang="0">
                <a:pos x="185" y="139"/>
              </a:cxn>
              <a:cxn ang="0">
                <a:pos x="182" y="150"/>
              </a:cxn>
              <a:cxn ang="0">
                <a:pos x="185" y="157"/>
              </a:cxn>
              <a:cxn ang="0">
                <a:pos x="179" y="166"/>
              </a:cxn>
              <a:cxn ang="0">
                <a:pos x="174" y="171"/>
              </a:cxn>
              <a:cxn ang="0">
                <a:pos x="184" y="171"/>
              </a:cxn>
              <a:cxn ang="0">
                <a:pos x="185" y="184"/>
              </a:cxn>
              <a:cxn ang="0">
                <a:pos x="176" y="190"/>
              </a:cxn>
              <a:cxn ang="0">
                <a:pos x="168" y="192"/>
              </a:cxn>
              <a:cxn ang="0">
                <a:pos x="172" y="202"/>
              </a:cxn>
              <a:cxn ang="0">
                <a:pos x="160" y="208"/>
              </a:cxn>
              <a:cxn ang="0">
                <a:pos x="139" y="211"/>
              </a:cxn>
              <a:cxn ang="0">
                <a:pos x="124" y="210"/>
              </a:cxn>
              <a:cxn ang="0">
                <a:pos x="120" y="202"/>
              </a:cxn>
              <a:cxn ang="0">
                <a:pos x="107" y="203"/>
              </a:cxn>
              <a:cxn ang="0">
                <a:pos x="97" y="213"/>
              </a:cxn>
              <a:cxn ang="0">
                <a:pos x="76" y="206"/>
              </a:cxn>
              <a:cxn ang="0">
                <a:pos x="60" y="214"/>
              </a:cxn>
              <a:cxn ang="0">
                <a:pos x="51" y="219"/>
              </a:cxn>
              <a:cxn ang="0">
                <a:pos x="44" y="240"/>
              </a:cxn>
              <a:cxn ang="0">
                <a:pos x="1" y="240"/>
              </a:cxn>
              <a:cxn ang="0">
                <a:pos x="1" y="195"/>
              </a:cxn>
              <a:cxn ang="0">
                <a:pos x="1" y="165"/>
              </a:cxn>
              <a:cxn ang="0">
                <a:pos x="8" y="155"/>
              </a:cxn>
              <a:cxn ang="0">
                <a:pos x="30" y="154"/>
              </a:cxn>
              <a:cxn ang="0">
                <a:pos x="30" y="138"/>
              </a:cxn>
              <a:cxn ang="0">
                <a:pos x="28" y="125"/>
              </a:cxn>
              <a:cxn ang="0">
                <a:pos x="27" y="98"/>
              </a:cxn>
              <a:cxn ang="0">
                <a:pos x="0" y="98"/>
              </a:cxn>
              <a:cxn ang="0">
                <a:pos x="6" y="91"/>
              </a:cxn>
              <a:cxn ang="0">
                <a:pos x="19" y="91"/>
              </a:cxn>
              <a:cxn ang="0">
                <a:pos x="28" y="96"/>
              </a:cxn>
              <a:cxn ang="0">
                <a:pos x="41" y="96"/>
              </a:cxn>
              <a:cxn ang="0">
                <a:pos x="52" y="96"/>
              </a:cxn>
              <a:cxn ang="0">
                <a:pos x="62" y="91"/>
              </a:cxn>
              <a:cxn ang="0">
                <a:pos x="72" y="93"/>
              </a:cxn>
              <a:cxn ang="0">
                <a:pos x="84" y="91"/>
              </a:cxn>
              <a:cxn ang="0">
                <a:pos x="99" y="93"/>
              </a:cxn>
              <a:cxn ang="0">
                <a:pos x="113" y="94"/>
              </a:cxn>
              <a:cxn ang="0">
                <a:pos x="121" y="91"/>
              </a:cxn>
              <a:cxn ang="0">
                <a:pos x="132" y="86"/>
              </a:cxn>
              <a:cxn ang="0">
                <a:pos x="140" y="83"/>
              </a:cxn>
              <a:cxn ang="0">
                <a:pos x="145" y="77"/>
              </a:cxn>
              <a:cxn ang="0">
                <a:pos x="152" y="70"/>
              </a:cxn>
              <a:cxn ang="0">
                <a:pos x="163" y="59"/>
              </a:cxn>
              <a:cxn ang="0">
                <a:pos x="185" y="42"/>
              </a:cxn>
              <a:cxn ang="0">
                <a:pos x="204" y="32"/>
              </a:cxn>
              <a:cxn ang="0">
                <a:pos x="220" y="13"/>
              </a:cxn>
              <a:cxn ang="0">
                <a:pos x="238" y="3"/>
              </a:cxn>
              <a:cxn ang="0">
                <a:pos x="236" y="11"/>
              </a:cxn>
              <a:cxn ang="0">
                <a:pos x="224" y="29"/>
              </a:cxn>
              <a:cxn ang="0">
                <a:pos x="209" y="56"/>
              </a:cxn>
              <a:cxn ang="0">
                <a:pos x="203" y="69"/>
              </a:cxn>
            </a:cxnLst>
            <a:rect l="0" t="0" r="r" b="b"/>
            <a:pathLst>
              <a:path w="243" h="240">
                <a:moveTo>
                  <a:pt x="203" y="69"/>
                </a:moveTo>
                <a:lnTo>
                  <a:pt x="201" y="70"/>
                </a:lnTo>
                <a:lnTo>
                  <a:pt x="203" y="72"/>
                </a:lnTo>
                <a:lnTo>
                  <a:pt x="203" y="74"/>
                </a:lnTo>
                <a:lnTo>
                  <a:pt x="203" y="75"/>
                </a:lnTo>
                <a:lnTo>
                  <a:pt x="203" y="77"/>
                </a:lnTo>
                <a:lnTo>
                  <a:pt x="203" y="78"/>
                </a:lnTo>
                <a:lnTo>
                  <a:pt x="203" y="80"/>
                </a:lnTo>
                <a:lnTo>
                  <a:pt x="203" y="83"/>
                </a:lnTo>
                <a:lnTo>
                  <a:pt x="204" y="85"/>
                </a:lnTo>
                <a:lnTo>
                  <a:pt x="206" y="85"/>
                </a:lnTo>
                <a:lnTo>
                  <a:pt x="206" y="86"/>
                </a:lnTo>
                <a:lnTo>
                  <a:pt x="206" y="88"/>
                </a:lnTo>
                <a:lnTo>
                  <a:pt x="206" y="90"/>
                </a:lnTo>
                <a:lnTo>
                  <a:pt x="206" y="91"/>
                </a:lnTo>
                <a:lnTo>
                  <a:pt x="208" y="93"/>
                </a:lnTo>
                <a:lnTo>
                  <a:pt x="208" y="94"/>
                </a:lnTo>
                <a:lnTo>
                  <a:pt x="208" y="96"/>
                </a:lnTo>
                <a:lnTo>
                  <a:pt x="206" y="96"/>
                </a:lnTo>
                <a:lnTo>
                  <a:pt x="206" y="98"/>
                </a:lnTo>
                <a:lnTo>
                  <a:pt x="206" y="99"/>
                </a:lnTo>
                <a:lnTo>
                  <a:pt x="206" y="101"/>
                </a:lnTo>
                <a:lnTo>
                  <a:pt x="206" y="102"/>
                </a:lnTo>
                <a:lnTo>
                  <a:pt x="204" y="104"/>
                </a:lnTo>
                <a:lnTo>
                  <a:pt x="204" y="106"/>
                </a:lnTo>
                <a:lnTo>
                  <a:pt x="206" y="106"/>
                </a:lnTo>
                <a:lnTo>
                  <a:pt x="206" y="107"/>
                </a:lnTo>
                <a:lnTo>
                  <a:pt x="208" y="107"/>
                </a:lnTo>
                <a:lnTo>
                  <a:pt x="208" y="109"/>
                </a:lnTo>
                <a:lnTo>
                  <a:pt x="209" y="110"/>
                </a:lnTo>
                <a:lnTo>
                  <a:pt x="208" y="112"/>
                </a:lnTo>
                <a:lnTo>
                  <a:pt x="206" y="114"/>
                </a:lnTo>
                <a:lnTo>
                  <a:pt x="204" y="114"/>
                </a:lnTo>
                <a:lnTo>
                  <a:pt x="204" y="115"/>
                </a:lnTo>
                <a:lnTo>
                  <a:pt x="204" y="117"/>
                </a:lnTo>
                <a:lnTo>
                  <a:pt x="204" y="118"/>
                </a:lnTo>
                <a:lnTo>
                  <a:pt x="204" y="122"/>
                </a:lnTo>
                <a:lnTo>
                  <a:pt x="203" y="123"/>
                </a:lnTo>
                <a:lnTo>
                  <a:pt x="201" y="125"/>
                </a:lnTo>
                <a:lnTo>
                  <a:pt x="200" y="125"/>
                </a:lnTo>
                <a:lnTo>
                  <a:pt x="200" y="126"/>
                </a:lnTo>
                <a:lnTo>
                  <a:pt x="198" y="128"/>
                </a:lnTo>
                <a:lnTo>
                  <a:pt x="198" y="131"/>
                </a:lnTo>
                <a:lnTo>
                  <a:pt x="196" y="133"/>
                </a:lnTo>
                <a:lnTo>
                  <a:pt x="195" y="133"/>
                </a:lnTo>
                <a:lnTo>
                  <a:pt x="193" y="133"/>
                </a:lnTo>
                <a:lnTo>
                  <a:pt x="192" y="131"/>
                </a:lnTo>
                <a:lnTo>
                  <a:pt x="190" y="133"/>
                </a:lnTo>
                <a:lnTo>
                  <a:pt x="188" y="133"/>
                </a:lnTo>
                <a:lnTo>
                  <a:pt x="190" y="134"/>
                </a:lnTo>
                <a:lnTo>
                  <a:pt x="190" y="136"/>
                </a:lnTo>
                <a:lnTo>
                  <a:pt x="188" y="136"/>
                </a:lnTo>
                <a:lnTo>
                  <a:pt x="188" y="138"/>
                </a:lnTo>
                <a:lnTo>
                  <a:pt x="188" y="139"/>
                </a:lnTo>
                <a:lnTo>
                  <a:pt x="187" y="139"/>
                </a:lnTo>
                <a:lnTo>
                  <a:pt x="185" y="139"/>
                </a:lnTo>
                <a:lnTo>
                  <a:pt x="184" y="141"/>
                </a:lnTo>
                <a:lnTo>
                  <a:pt x="184" y="142"/>
                </a:lnTo>
                <a:lnTo>
                  <a:pt x="182" y="146"/>
                </a:lnTo>
                <a:lnTo>
                  <a:pt x="182" y="147"/>
                </a:lnTo>
                <a:lnTo>
                  <a:pt x="180" y="147"/>
                </a:lnTo>
                <a:lnTo>
                  <a:pt x="182" y="149"/>
                </a:lnTo>
                <a:lnTo>
                  <a:pt x="182" y="150"/>
                </a:lnTo>
                <a:lnTo>
                  <a:pt x="184" y="152"/>
                </a:lnTo>
                <a:lnTo>
                  <a:pt x="185" y="152"/>
                </a:lnTo>
                <a:lnTo>
                  <a:pt x="187" y="154"/>
                </a:lnTo>
                <a:lnTo>
                  <a:pt x="188" y="155"/>
                </a:lnTo>
                <a:lnTo>
                  <a:pt x="188" y="157"/>
                </a:lnTo>
                <a:lnTo>
                  <a:pt x="187" y="157"/>
                </a:lnTo>
                <a:lnTo>
                  <a:pt x="185" y="157"/>
                </a:lnTo>
                <a:lnTo>
                  <a:pt x="182" y="158"/>
                </a:lnTo>
                <a:lnTo>
                  <a:pt x="182" y="160"/>
                </a:lnTo>
                <a:lnTo>
                  <a:pt x="182" y="162"/>
                </a:lnTo>
                <a:lnTo>
                  <a:pt x="182" y="163"/>
                </a:lnTo>
                <a:lnTo>
                  <a:pt x="182" y="165"/>
                </a:lnTo>
                <a:lnTo>
                  <a:pt x="180" y="165"/>
                </a:lnTo>
                <a:lnTo>
                  <a:pt x="179" y="166"/>
                </a:lnTo>
                <a:lnTo>
                  <a:pt x="177" y="166"/>
                </a:lnTo>
                <a:lnTo>
                  <a:pt x="176" y="166"/>
                </a:lnTo>
                <a:lnTo>
                  <a:pt x="174" y="165"/>
                </a:lnTo>
                <a:lnTo>
                  <a:pt x="174" y="166"/>
                </a:lnTo>
                <a:lnTo>
                  <a:pt x="172" y="168"/>
                </a:lnTo>
                <a:lnTo>
                  <a:pt x="172" y="170"/>
                </a:lnTo>
                <a:lnTo>
                  <a:pt x="174" y="171"/>
                </a:lnTo>
                <a:lnTo>
                  <a:pt x="176" y="171"/>
                </a:lnTo>
                <a:lnTo>
                  <a:pt x="177" y="173"/>
                </a:lnTo>
                <a:lnTo>
                  <a:pt x="177" y="171"/>
                </a:lnTo>
                <a:lnTo>
                  <a:pt x="179" y="171"/>
                </a:lnTo>
                <a:lnTo>
                  <a:pt x="180" y="171"/>
                </a:lnTo>
                <a:lnTo>
                  <a:pt x="182" y="171"/>
                </a:lnTo>
                <a:lnTo>
                  <a:pt x="184" y="171"/>
                </a:lnTo>
                <a:lnTo>
                  <a:pt x="184" y="173"/>
                </a:lnTo>
                <a:lnTo>
                  <a:pt x="184" y="174"/>
                </a:lnTo>
                <a:lnTo>
                  <a:pt x="185" y="174"/>
                </a:lnTo>
                <a:lnTo>
                  <a:pt x="185" y="178"/>
                </a:lnTo>
                <a:lnTo>
                  <a:pt x="185" y="179"/>
                </a:lnTo>
                <a:lnTo>
                  <a:pt x="187" y="181"/>
                </a:lnTo>
                <a:lnTo>
                  <a:pt x="185" y="184"/>
                </a:lnTo>
                <a:lnTo>
                  <a:pt x="185" y="186"/>
                </a:lnTo>
                <a:lnTo>
                  <a:pt x="185" y="187"/>
                </a:lnTo>
                <a:lnTo>
                  <a:pt x="182" y="190"/>
                </a:lnTo>
                <a:lnTo>
                  <a:pt x="180" y="192"/>
                </a:lnTo>
                <a:lnTo>
                  <a:pt x="179" y="192"/>
                </a:lnTo>
                <a:lnTo>
                  <a:pt x="177" y="192"/>
                </a:lnTo>
                <a:lnTo>
                  <a:pt x="176" y="190"/>
                </a:lnTo>
                <a:lnTo>
                  <a:pt x="176" y="189"/>
                </a:lnTo>
                <a:lnTo>
                  <a:pt x="174" y="189"/>
                </a:lnTo>
                <a:lnTo>
                  <a:pt x="171" y="189"/>
                </a:lnTo>
                <a:lnTo>
                  <a:pt x="169" y="189"/>
                </a:lnTo>
                <a:lnTo>
                  <a:pt x="169" y="190"/>
                </a:lnTo>
                <a:lnTo>
                  <a:pt x="168" y="190"/>
                </a:lnTo>
                <a:lnTo>
                  <a:pt x="168" y="192"/>
                </a:lnTo>
                <a:lnTo>
                  <a:pt x="166" y="194"/>
                </a:lnTo>
                <a:lnTo>
                  <a:pt x="168" y="195"/>
                </a:lnTo>
                <a:lnTo>
                  <a:pt x="169" y="197"/>
                </a:lnTo>
                <a:lnTo>
                  <a:pt x="171" y="198"/>
                </a:lnTo>
                <a:lnTo>
                  <a:pt x="171" y="200"/>
                </a:lnTo>
                <a:lnTo>
                  <a:pt x="171" y="202"/>
                </a:lnTo>
                <a:lnTo>
                  <a:pt x="172" y="202"/>
                </a:lnTo>
                <a:lnTo>
                  <a:pt x="172" y="205"/>
                </a:lnTo>
                <a:lnTo>
                  <a:pt x="171" y="206"/>
                </a:lnTo>
                <a:lnTo>
                  <a:pt x="169" y="206"/>
                </a:lnTo>
                <a:lnTo>
                  <a:pt x="166" y="208"/>
                </a:lnTo>
                <a:lnTo>
                  <a:pt x="164" y="210"/>
                </a:lnTo>
                <a:lnTo>
                  <a:pt x="161" y="208"/>
                </a:lnTo>
                <a:lnTo>
                  <a:pt x="160" y="208"/>
                </a:lnTo>
                <a:lnTo>
                  <a:pt x="156" y="210"/>
                </a:lnTo>
                <a:lnTo>
                  <a:pt x="153" y="210"/>
                </a:lnTo>
                <a:lnTo>
                  <a:pt x="150" y="211"/>
                </a:lnTo>
                <a:lnTo>
                  <a:pt x="147" y="211"/>
                </a:lnTo>
                <a:lnTo>
                  <a:pt x="144" y="210"/>
                </a:lnTo>
                <a:lnTo>
                  <a:pt x="142" y="210"/>
                </a:lnTo>
                <a:lnTo>
                  <a:pt x="139" y="211"/>
                </a:lnTo>
                <a:lnTo>
                  <a:pt x="136" y="210"/>
                </a:lnTo>
                <a:lnTo>
                  <a:pt x="132" y="210"/>
                </a:lnTo>
                <a:lnTo>
                  <a:pt x="132" y="208"/>
                </a:lnTo>
                <a:lnTo>
                  <a:pt x="129" y="206"/>
                </a:lnTo>
                <a:lnTo>
                  <a:pt x="128" y="206"/>
                </a:lnTo>
                <a:lnTo>
                  <a:pt x="126" y="208"/>
                </a:lnTo>
                <a:lnTo>
                  <a:pt x="124" y="210"/>
                </a:lnTo>
                <a:lnTo>
                  <a:pt x="121" y="208"/>
                </a:lnTo>
                <a:lnTo>
                  <a:pt x="121" y="206"/>
                </a:lnTo>
                <a:lnTo>
                  <a:pt x="120" y="206"/>
                </a:lnTo>
                <a:lnTo>
                  <a:pt x="120" y="205"/>
                </a:lnTo>
                <a:lnTo>
                  <a:pt x="120" y="203"/>
                </a:lnTo>
                <a:lnTo>
                  <a:pt x="121" y="203"/>
                </a:lnTo>
                <a:lnTo>
                  <a:pt x="120" y="202"/>
                </a:lnTo>
                <a:lnTo>
                  <a:pt x="118" y="202"/>
                </a:lnTo>
                <a:lnTo>
                  <a:pt x="116" y="202"/>
                </a:lnTo>
                <a:lnTo>
                  <a:pt x="115" y="202"/>
                </a:lnTo>
                <a:lnTo>
                  <a:pt x="113" y="203"/>
                </a:lnTo>
                <a:lnTo>
                  <a:pt x="112" y="203"/>
                </a:lnTo>
                <a:lnTo>
                  <a:pt x="108" y="203"/>
                </a:lnTo>
                <a:lnTo>
                  <a:pt x="107" y="203"/>
                </a:lnTo>
                <a:lnTo>
                  <a:pt x="105" y="203"/>
                </a:lnTo>
                <a:lnTo>
                  <a:pt x="105" y="205"/>
                </a:lnTo>
                <a:lnTo>
                  <a:pt x="104" y="208"/>
                </a:lnTo>
                <a:lnTo>
                  <a:pt x="104" y="210"/>
                </a:lnTo>
                <a:lnTo>
                  <a:pt x="102" y="211"/>
                </a:lnTo>
                <a:lnTo>
                  <a:pt x="99" y="213"/>
                </a:lnTo>
                <a:lnTo>
                  <a:pt x="97" y="213"/>
                </a:lnTo>
                <a:lnTo>
                  <a:pt x="94" y="213"/>
                </a:lnTo>
                <a:lnTo>
                  <a:pt x="91" y="213"/>
                </a:lnTo>
                <a:lnTo>
                  <a:pt x="88" y="213"/>
                </a:lnTo>
                <a:lnTo>
                  <a:pt x="83" y="211"/>
                </a:lnTo>
                <a:lnTo>
                  <a:pt x="80" y="211"/>
                </a:lnTo>
                <a:lnTo>
                  <a:pt x="78" y="211"/>
                </a:lnTo>
                <a:lnTo>
                  <a:pt x="76" y="206"/>
                </a:lnTo>
                <a:lnTo>
                  <a:pt x="68" y="206"/>
                </a:lnTo>
                <a:lnTo>
                  <a:pt x="68" y="210"/>
                </a:lnTo>
                <a:lnTo>
                  <a:pt x="65" y="210"/>
                </a:lnTo>
                <a:lnTo>
                  <a:pt x="65" y="213"/>
                </a:lnTo>
                <a:lnTo>
                  <a:pt x="64" y="213"/>
                </a:lnTo>
                <a:lnTo>
                  <a:pt x="60" y="213"/>
                </a:lnTo>
                <a:lnTo>
                  <a:pt x="60" y="214"/>
                </a:lnTo>
                <a:lnTo>
                  <a:pt x="60" y="216"/>
                </a:lnTo>
                <a:lnTo>
                  <a:pt x="59" y="216"/>
                </a:lnTo>
                <a:lnTo>
                  <a:pt x="59" y="218"/>
                </a:lnTo>
                <a:lnTo>
                  <a:pt x="59" y="219"/>
                </a:lnTo>
                <a:lnTo>
                  <a:pt x="57" y="219"/>
                </a:lnTo>
                <a:lnTo>
                  <a:pt x="56" y="219"/>
                </a:lnTo>
                <a:lnTo>
                  <a:pt x="51" y="219"/>
                </a:lnTo>
                <a:lnTo>
                  <a:pt x="49" y="219"/>
                </a:lnTo>
                <a:lnTo>
                  <a:pt x="49" y="221"/>
                </a:lnTo>
                <a:lnTo>
                  <a:pt x="49" y="224"/>
                </a:lnTo>
                <a:lnTo>
                  <a:pt x="49" y="227"/>
                </a:lnTo>
                <a:lnTo>
                  <a:pt x="49" y="230"/>
                </a:lnTo>
                <a:lnTo>
                  <a:pt x="49" y="240"/>
                </a:lnTo>
                <a:lnTo>
                  <a:pt x="44" y="240"/>
                </a:lnTo>
                <a:lnTo>
                  <a:pt x="43" y="240"/>
                </a:lnTo>
                <a:lnTo>
                  <a:pt x="40" y="240"/>
                </a:lnTo>
                <a:lnTo>
                  <a:pt x="35" y="240"/>
                </a:lnTo>
                <a:lnTo>
                  <a:pt x="24" y="240"/>
                </a:lnTo>
                <a:lnTo>
                  <a:pt x="22" y="240"/>
                </a:lnTo>
                <a:lnTo>
                  <a:pt x="11" y="240"/>
                </a:lnTo>
                <a:lnTo>
                  <a:pt x="1" y="240"/>
                </a:lnTo>
                <a:lnTo>
                  <a:pt x="1" y="235"/>
                </a:lnTo>
                <a:lnTo>
                  <a:pt x="1" y="230"/>
                </a:lnTo>
                <a:lnTo>
                  <a:pt x="1" y="227"/>
                </a:lnTo>
                <a:lnTo>
                  <a:pt x="1" y="218"/>
                </a:lnTo>
                <a:lnTo>
                  <a:pt x="1" y="198"/>
                </a:lnTo>
                <a:lnTo>
                  <a:pt x="1" y="197"/>
                </a:lnTo>
                <a:lnTo>
                  <a:pt x="1" y="195"/>
                </a:lnTo>
                <a:lnTo>
                  <a:pt x="1" y="194"/>
                </a:lnTo>
                <a:lnTo>
                  <a:pt x="1" y="192"/>
                </a:lnTo>
                <a:lnTo>
                  <a:pt x="1" y="184"/>
                </a:lnTo>
                <a:lnTo>
                  <a:pt x="1" y="176"/>
                </a:lnTo>
                <a:lnTo>
                  <a:pt x="1" y="174"/>
                </a:lnTo>
                <a:lnTo>
                  <a:pt x="1" y="170"/>
                </a:lnTo>
                <a:lnTo>
                  <a:pt x="1" y="165"/>
                </a:lnTo>
                <a:lnTo>
                  <a:pt x="1" y="162"/>
                </a:lnTo>
                <a:lnTo>
                  <a:pt x="1" y="158"/>
                </a:lnTo>
                <a:lnTo>
                  <a:pt x="1" y="157"/>
                </a:lnTo>
                <a:lnTo>
                  <a:pt x="1" y="155"/>
                </a:lnTo>
                <a:lnTo>
                  <a:pt x="3" y="155"/>
                </a:lnTo>
                <a:lnTo>
                  <a:pt x="6" y="155"/>
                </a:lnTo>
                <a:lnTo>
                  <a:pt x="8" y="155"/>
                </a:lnTo>
                <a:lnTo>
                  <a:pt x="11" y="155"/>
                </a:lnTo>
                <a:lnTo>
                  <a:pt x="16" y="155"/>
                </a:lnTo>
                <a:lnTo>
                  <a:pt x="20" y="155"/>
                </a:lnTo>
                <a:lnTo>
                  <a:pt x="24" y="155"/>
                </a:lnTo>
                <a:lnTo>
                  <a:pt x="25" y="155"/>
                </a:lnTo>
                <a:lnTo>
                  <a:pt x="30" y="155"/>
                </a:lnTo>
                <a:lnTo>
                  <a:pt x="30" y="154"/>
                </a:lnTo>
                <a:lnTo>
                  <a:pt x="30" y="152"/>
                </a:lnTo>
                <a:lnTo>
                  <a:pt x="30" y="150"/>
                </a:lnTo>
                <a:lnTo>
                  <a:pt x="30" y="149"/>
                </a:lnTo>
                <a:lnTo>
                  <a:pt x="30" y="147"/>
                </a:lnTo>
                <a:lnTo>
                  <a:pt x="30" y="146"/>
                </a:lnTo>
                <a:lnTo>
                  <a:pt x="30" y="139"/>
                </a:lnTo>
                <a:lnTo>
                  <a:pt x="30" y="138"/>
                </a:lnTo>
                <a:lnTo>
                  <a:pt x="30" y="136"/>
                </a:lnTo>
                <a:lnTo>
                  <a:pt x="30" y="131"/>
                </a:lnTo>
                <a:lnTo>
                  <a:pt x="30" y="130"/>
                </a:lnTo>
                <a:lnTo>
                  <a:pt x="30" y="128"/>
                </a:lnTo>
                <a:lnTo>
                  <a:pt x="30" y="126"/>
                </a:lnTo>
                <a:lnTo>
                  <a:pt x="28" y="126"/>
                </a:lnTo>
                <a:lnTo>
                  <a:pt x="28" y="125"/>
                </a:lnTo>
                <a:lnTo>
                  <a:pt x="28" y="122"/>
                </a:lnTo>
                <a:lnTo>
                  <a:pt x="28" y="117"/>
                </a:lnTo>
                <a:lnTo>
                  <a:pt x="28" y="112"/>
                </a:lnTo>
                <a:lnTo>
                  <a:pt x="28" y="107"/>
                </a:lnTo>
                <a:lnTo>
                  <a:pt x="28" y="106"/>
                </a:lnTo>
                <a:lnTo>
                  <a:pt x="28" y="98"/>
                </a:lnTo>
                <a:lnTo>
                  <a:pt x="27" y="98"/>
                </a:lnTo>
                <a:lnTo>
                  <a:pt x="24" y="98"/>
                </a:lnTo>
                <a:lnTo>
                  <a:pt x="19" y="98"/>
                </a:lnTo>
                <a:lnTo>
                  <a:pt x="17" y="98"/>
                </a:lnTo>
                <a:lnTo>
                  <a:pt x="14" y="98"/>
                </a:lnTo>
                <a:lnTo>
                  <a:pt x="9" y="98"/>
                </a:lnTo>
                <a:lnTo>
                  <a:pt x="1" y="98"/>
                </a:lnTo>
                <a:lnTo>
                  <a:pt x="0" y="98"/>
                </a:lnTo>
                <a:lnTo>
                  <a:pt x="0" y="93"/>
                </a:lnTo>
                <a:lnTo>
                  <a:pt x="0" y="91"/>
                </a:lnTo>
                <a:lnTo>
                  <a:pt x="0" y="90"/>
                </a:lnTo>
                <a:lnTo>
                  <a:pt x="1" y="90"/>
                </a:lnTo>
                <a:lnTo>
                  <a:pt x="3" y="90"/>
                </a:lnTo>
                <a:lnTo>
                  <a:pt x="4" y="91"/>
                </a:lnTo>
                <a:lnTo>
                  <a:pt x="6" y="91"/>
                </a:lnTo>
                <a:lnTo>
                  <a:pt x="8" y="91"/>
                </a:lnTo>
                <a:lnTo>
                  <a:pt x="9" y="91"/>
                </a:lnTo>
                <a:lnTo>
                  <a:pt x="11" y="90"/>
                </a:lnTo>
                <a:lnTo>
                  <a:pt x="12" y="90"/>
                </a:lnTo>
                <a:lnTo>
                  <a:pt x="14" y="90"/>
                </a:lnTo>
                <a:lnTo>
                  <a:pt x="16" y="90"/>
                </a:lnTo>
                <a:lnTo>
                  <a:pt x="19" y="91"/>
                </a:lnTo>
                <a:lnTo>
                  <a:pt x="20" y="93"/>
                </a:lnTo>
                <a:lnTo>
                  <a:pt x="20" y="94"/>
                </a:lnTo>
                <a:lnTo>
                  <a:pt x="22" y="94"/>
                </a:lnTo>
                <a:lnTo>
                  <a:pt x="24" y="96"/>
                </a:lnTo>
                <a:lnTo>
                  <a:pt x="25" y="96"/>
                </a:lnTo>
                <a:lnTo>
                  <a:pt x="27" y="96"/>
                </a:lnTo>
                <a:lnTo>
                  <a:pt x="28" y="96"/>
                </a:lnTo>
                <a:lnTo>
                  <a:pt x="28" y="98"/>
                </a:lnTo>
                <a:lnTo>
                  <a:pt x="30" y="98"/>
                </a:lnTo>
                <a:lnTo>
                  <a:pt x="32" y="98"/>
                </a:lnTo>
                <a:lnTo>
                  <a:pt x="33" y="98"/>
                </a:lnTo>
                <a:lnTo>
                  <a:pt x="35" y="98"/>
                </a:lnTo>
                <a:lnTo>
                  <a:pt x="36" y="96"/>
                </a:lnTo>
                <a:lnTo>
                  <a:pt x="41" y="96"/>
                </a:lnTo>
                <a:lnTo>
                  <a:pt x="43" y="96"/>
                </a:lnTo>
                <a:lnTo>
                  <a:pt x="44" y="96"/>
                </a:lnTo>
                <a:lnTo>
                  <a:pt x="46" y="96"/>
                </a:lnTo>
                <a:lnTo>
                  <a:pt x="48" y="96"/>
                </a:lnTo>
                <a:lnTo>
                  <a:pt x="49" y="96"/>
                </a:lnTo>
                <a:lnTo>
                  <a:pt x="51" y="96"/>
                </a:lnTo>
                <a:lnTo>
                  <a:pt x="52" y="96"/>
                </a:lnTo>
                <a:lnTo>
                  <a:pt x="54" y="94"/>
                </a:lnTo>
                <a:lnTo>
                  <a:pt x="56" y="93"/>
                </a:lnTo>
                <a:lnTo>
                  <a:pt x="56" y="91"/>
                </a:lnTo>
                <a:lnTo>
                  <a:pt x="57" y="90"/>
                </a:lnTo>
                <a:lnTo>
                  <a:pt x="59" y="90"/>
                </a:lnTo>
                <a:lnTo>
                  <a:pt x="60" y="90"/>
                </a:lnTo>
                <a:lnTo>
                  <a:pt x="62" y="91"/>
                </a:lnTo>
                <a:lnTo>
                  <a:pt x="64" y="93"/>
                </a:lnTo>
                <a:lnTo>
                  <a:pt x="65" y="93"/>
                </a:lnTo>
                <a:lnTo>
                  <a:pt x="67" y="94"/>
                </a:lnTo>
                <a:lnTo>
                  <a:pt x="68" y="94"/>
                </a:lnTo>
                <a:lnTo>
                  <a:pt x="68" y="93"/>
                </a:lnTo>
                <a:lnTo>
                  <a:pt x="70" y="93"/>
                </a:lnTo>
                <a:lnTo>
                  <a:pt x="72" y="93"/>
                </a:lnTo>
                <a:lnTo>
                  <a:pt x="73" y="91"/>
                </a:lnTo>
                <a:lnTo>
                  <a:pt x="76" y="91"/>
                </a:lnTo>
                <a:lnTo>
                  <a:pt x="78" y="90"/>
                </a:lnTo>
                <a:lnTo>
                  <a:pt x="80" y="90"/>
                </a:lnTo>
                <a:lnTo>
                  <a:pt x="81" y="90"/>
                </a:lnTo>
                <a:lnTo>
                  <a:pt x="83" y="91"/>
                </a:lnTo>
                <a:lnTo>
                  <a:pt x="84" y="91"/>
                </a:lnTo>
                <a:lnTo>
                  <a:pt x="86" y="91"/>
                </a:lnTo>
                <a:lnTo>
                  <a:pt x="88" y="93"/>
                </a:lnTo>
                <a:lnTo>
                  <a:pt x="89" y="93"/>
                </a:lnTo>
                <a:lnTo>
                  <a:pt x="92" y="93"/>
                </a:lnTo>
                <a:lnTo>
                  <a:pt x="94" y="93"/>
                </a:lnTo>
                <a:lnTo>
                  <a:pt x="96" y="93"/>
                </a:lnTo>
                <a:lnTo>
                  <a:pt x="99" y="93"/>
                </a:lnTo>
                <a:lnTo>
                  <a:pt x="100" y="91"/>
                </a:lnTo>
                <a:lnTo>
                  <a:pt x="105" y="93"/>
                </a:lnTo>
                <a:lnTo>
                  <a:pt x="107" y="93"/>
                </a:lnTo>
                <a:lnTo>
                  <a:pt x="108" y="93"/>
                </a:lnTo>
                <a:lnTo>
                  <a:pt x="110" y="93"/>
                </a:lnTo>
                <a:lnTo>
                  <a:pt x="112" y="93"/>
                </a:lnTo>
                <a:lnTo>
                  <a:pt x="113" y="94"/>
                </a:lnTo>
                <a:lnTo>
                  <a:pt x="115" y="94"/>
                </a:lnTo>
                <a:lnTo>
                  <a:pt x="115" y="93"/>
                </a:lnTo>
                <a:lnTo>
                  <a:pt x="116" y="93"/>
                </a:lnTo>
                <a:lnTo>
                  <a:pt x="118" y="93"/>
                </a:lnTo>
                <a:lnTo>
                  <a:pt x="120" y="93"/>
                </a:lnTo>
                <a:lnTo>
                  <a:pt x="121" y="93"/>
                </a:lnTo>
                <a:lnTo>
                  <a:pt x="121" y="91"/>
                </a:lnTo>
                <a:lnTo>
                  <a:pt x="123" y="90"/>
                </a:lnTo>
                <a:lnTo>
                  <a:pt x="124" y="90"/>
                </a:lnTo>
                <a:lnTo>
                  <a:pt x="126" y="88"/>
                </a:lnTo>
                <a:lnTo>
                  <a:pt x="128" y="88"/>
                </a:lnTo>
                <a:lnTo>
                  <a:pt x="129" y="86"/>
                </a:lnTo>
                <a:lnTo>
                  <a:pt x="131" y="86"/>
                </a:lnTo>
                <a:lnTo>
                  <a:pt x="132" y="86"/>
                </a:lnTo>
                <a:lnTo>
                  <a:pt x="134" y="86"/>
                </a:lnTo>
                <a:lnTo>
                  <a:pt x="136" y="86"/>
                </a:lnTo>
                <a:lnTo>
                  <a:pt x="136" y="85"/>
                </a:lnTo>
                <a:lnTo>
                  <a:pt x="137" y="85"/>
                </a:lnTo>
                <a:lnTo>
                  <a:pt x="139" y="85"/>
                </a:lnTo>
                <a:lnTo>
                  <a:pt x="139" y="83"/>
                </a:lnTo>
                <a:lnTo>
                  <a:pt x="140" y="83"/>
                </a:lnTo>
                <a:lnTo>
                  <a:pt x="140" y="82"/>
                </a:lnTo>
                <a:lnTo>
                  <a:pt x="140" y="80"/>
                </a:lnTo>
                <a:lnTo>
                  <a:pt x="142" y="80"/>
                </a:lnTo>
                <a:lnTo>
                  <a:pt x="142" y="78"/>
                </a:lnTo>
                <a:lnTo>
                  <a:pt x="144" y="78"/>
                </a:lnTo>
                <a:lnTo>
                  <a:pt x="144" y="77"/>
                </a:lnTo>
                <a:lnTo>
                  <a:pt x="145" y="77"/>
                </a:lnTo>
                <a:lnTo>
                  <a:pt x="145" y="75"/>
                </a:lnTo>
                <a:lnTo>
                  <a:pt x="145" y="74"/>
                </a:lnTo>
                <a:lnTo>
                  <a:pt x="147" y="74"/>
                </a:lnTo>
                <a:lnTo>
                  <a:pt x="148" y="74"/>
                </a:lnTo>
                <a:lnTo>
                  <a:pt x="148" y="72"/>
                </a:lnTo>
                <a:lnTo>
                  <a:pt x="150" y="70"/>
                </a:lnTo>
                <a:lnTo>
                  <a:pt x="152" y="70"/>
                </a:lnTo>
                <a:lnTo>
                  <a:pt x="153" y="69"/>
                </a:lnTo>
                <a:lnTo>
                  <a:pt x="155" y="67"/>
                </a:lnTo>
                <a:lnTo>
                  <a:pt x="156" y="67"/>
                </a:lnTo>
                <a:lnTo>
                  <a:pt x="156" y="66"/>
                </a:lnTo>
                <a:lnTo>
                  <a:pt x="158" y="64"/>
                </a:lnTo>
                <a:lnTo>
                  <a:pt x="160" y="62"/>
                </a:lnTo>
                <a:lnTo>
                  <a:pt x="163" y="59"/>
                </a:lnTo>
                <a:lnTo>
                  <a:pt x="164" y="56"/>
                </a:lnTo>
                <a:lnTo>
                  <a:pt x="166" y="56"/>
                </a:lnTo>
                <a:lnTo>
                  <a:pt x="176" y="56"/>
                </a:lnTo>
                <a:lnTo>
                  <a:pt x="179" y="54"/>
                </a:lnTo>
                <a:lnTo>
                  <a:pt x="180" y="51"/>
                </a:lnTo>
                <a:lnTo>
                  <a:pt x="182" y="46"/>
                </a:lnTo>
                <a:lnTo>
                  <a:pt x="185" y="42"/>
                </a:lnTo>
                <a:lnTo>
                  <a:pt x="187" y="42"/>
                </a:lnTo>
                <a:lnTo>
                  <a:pt x="188" y="40"/>
                </a:lnTo>
                <a:lnTo>
                  <a:pt x="190" y="38"/>
                </a:lnTo>
                <a:lnTo>
                  <a:pt x="193" y="35"/>
                </a:lnTo>
                <a:lnTo>
                  <a:pt x="196" y="34"/>
                </a:lnTo>
                <a:lnTo>
                  <a:pt x="200" y="32"/>
                </a:lnTo>
                <a:lnTo>
                  <a:pt x="204" y="32"/>
                </a:lnTo>
                <a:lnTo>
                  <a:pt x="208" y="30"/>
                </a:lnTo>
                <a:lnTo>
                  <a:pt x="208" y="29"/>
                </a:lnTo>
                <a:lnTo>
                  <a:pt x="209" y="29"/>
                </a:lnTo>
                <a:lnTo>
                  <a:pt x="211" y="26"/>
                </a:lnTo>
                <a:lnTo>
                  <a:pt x="214" y="18"/>
                </a:lnTo>
                <a:lnTo>
                  <a:pt x="217" y="16"/>
                </a:lnTo>
                <a:lnTo>
                  <a:pt x="220" y="13"/>
                </a:lnTo>
                <a:lnTo>
                  <a:pt x="222" y="13"/>
                </a:lnTo>
                <a:lnTo>
                  <a:pt x="224" y="13"/>
                </a:lnTo>
                <a:lnTo>
                  <a:pt x="225" y="13"/>
                </a:lnTo>
                <a:lnTo>
                  <a:pt x="228" y="10"/>
                </a:lnTo>
                <a:lnTo>
                  <a:pt x="232" y="8"/>
                </a:lnTo>
                <a:lnTo>
                  <a:pt x="236" y="5"/>
                </a:lnTo>
                <a:lnTo>
                  <a:pt x="238" y="3"/>
                </a:lnTo>
                <a:lnTo>
                  <a:pt x="241" y="2"/>
                </a:lnTo>
                <a:lnTo>
                  <a:pt x="243" y="0"/>
                </a:lnTo>
                <a:lnTo>
                  <a:pt x="241" y="3"/>
                </a:lnTo>
                <a:lnTo>
                  <a:pt x="240" y="5"/>
                </a:lnTo>
                <a:lnTo>
                  <a:pt x="240" y="6"/>
                </a:lnTo>
                <a:lnTo>
                  <a:pt x="238" y="10"/>
                </a:lnTo>
                <a:lnTo>
                  <a:pt x="236" y="11"/>
                </a:lnTo>
                <a:lnTo>
                  <a:pt x="235" y="11"/>
                </a:lnTo>
                <a:lnTo>
                  <a:pt x="233" y="13"/>
                </a:lnTo>
                <a:lnTo>
                  <a:pt x="232" y="16"/>
                </a:lnTo>
                <a:lnTo>
                  <a:pt x="232" y="21"/>
                </a:lnTo>
                <a:lnTo>
                  <a:pt x="230" y="24"/>
                </a:lnTo>
                <a:lnTo>
                  <a:pt x="228" y="27"/>
                </a:lnTo>
                <a:lnTo>
                  <a:pt x="224" y="29"/>
                </a:lnTo>
                <a:lnTo>
                  <a:pt x="222" y="32"/>
                </a:lnTo>
                <a:lnTo>
                  <a:pt x="220" y="35"/>
                </a:lnTo>
                <a:lnTo>
                  <a:pt x="217" y="38"/>
                </a:lnTo>
                <a:lnTo>
                  <a:pt x="216" y="42"/>
                </a:lnTo>
                <a:lnTo>
                  <a:pt x="216" y="46"/>
                </a:lnTo>
                <a:lnTo>
                  <a:pt x="212" y="50"/>
                </a:lnTo>
                <a:lnTo>
                  <a:pt x="209" y="56"/>
                </a:lnTo>
                <a:lnTo>
                  <a:pt x="208" y="58"/>
                </a:lnTo>
                <a:lnTo>
                  <a:pt x="206" y="59"/>
                </a:lnTo>
                <a:lnTo>
                  <a:pt x="204" y="62"/>
                </a:lnTo>
                <a:lnTo>
                  <a:pt x="204" y="64"/>
                </a:lnTo>
                <a:lnTo>
                  <a:pt x="204" y="66"/>
                </a:lnTo>
                <a:lnTo>
                  <a:pt x="203" y="67"/>
                </a:lnTo>
                <a:lnTo>
                  <a:pt x="203" y="69"/>
                </a:lnTo>
                <a:close/>
              </a:path>
            </a:pathLst>
          </a:custGeom>
          <a:solidFill>
            <a:srgbClr val="4DDB67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80" name="Freeform 32"/>
          <p:cNvSpPr>
            <a:spLocks/>
          </p:cNvSpPr>
          <p:nvPr/>
        </p:nvSpPr>
        <p:spPr bwMode="auto">
          <a:xfrm>
            <a:off x="5597525" y="3470275"/>
            <a:ext cx="422275" cy="457200"/>
          </a:xfrm>
          <a:custGeom>
            <a:avLst/>
            <a:gdLst/>
            <a:ahLst/>
            <a:cxnLst>
              <a:cxn ang="0">
                <a:pos x="266" y="30"/>
              </a:cxn>
              <a:cxn ang="0">
                <a:pos x="266" y="86"/>
              </a:cxn>
              <a:cxn ang="0">
                <a:pos x="266" y="129"/>
              </a:cxn>
              <a:cxn ang="0">
                <a:pos x="266" y="150"/>
              </a:cxn>
              <a:cxn ang="0">
                <a:pos x="266" y="163"/>
              </a:cxn>
              <a:cxn ang="0">
                <a:pos x="266" y="192"/>
              </a:cxn>
              <a:cxn ang="0">
                <a:pos x="266" y="259"/>
              </a:cxn>
              <a:cxn ang="0">
                <a:pos x="248" y="275"/>
              </a:cxn>
              <a:cxn ang="0">
                <a:pos x="239" y="280"/>
              </a:cxn>
              <a:cxn ang="0">
                <a:pos x="221" y="276"/>
              </a:cxn>
              <a:cxn ang="0">
                <a:pos x="213" y="275"/>
              </a:cxn>
              <a:cxn ang="0">
                <a:pos x="207" y="281"/>
              </a:cxn>
              <a:cxn ang="0">
                <a:pos x="205" y="284"/>
              </a:cxn>
              <a:cxn ang="0">
                <a:pos x="202" y="286"/>
              </a:cxn>
              <a:cxn ang="0">
                <a:pos x="202" y="283"/>
              </a:cxn>
              <a:cxn ang="0">
                <a:pos x="200" y="280"/>
              </a:cxn>
              <a:cxn ang="0">
                <a:pos x="204" y="275"/>
              </a:cxn>
              <a:cxn ang="0">
                <a:pos x="200" y="273"/>
              </a:cxn>
              <a:cxn ang="0">
                <a:pos x="199" y="265"/>
              </a:cxn>
              <a:cxn ang="0">
                <a:pos x="196" y="260"/>
              </a:cxn>
              <a:cxn ang="0">
                <a:pos x="196" y="256"/>
              </a:cxn>
              <a:cxn ang="0">
                <a:pos x="199" y="251"/>
              </a:cxn>
              <a:cxn ang="0">
                <a:pos x="197" y="246"/>
              </a:cxn>
              <a:cxn ang="0">
                <a:pos x="199" y="236"/>
              </a:cxn>
              <a:cxn ang="0">
                <a:pos x="184" y="225"/>
              </a:cxn>
              <a:cxn ang="0">
                <a:pos x="170" y="220"/>
              </a:cxn>
              <a:cxn ang="0">
                <a:pos x="156" y="220"/>
              </a:cxn>
              <a:cxn ang="0">
                <a:pos x="135" y="220"/>
              </a:cxn>
              <a:cxn ang="0">
                <a:pos x="106" y="220"/>
              </a:cxn>
              <a:cxn ang="0">
                <a:pos x="92" y="220"/>
              </a:cxn>
              <a:cxn ang="0">
                <a:pos x="84" y="220"/>
              </a:cxn>
              <a:cxn ang="0">
                <a:pos x="69" y="220"/>
              </a:cxn>
              <a:cxn ang="0">
                <a:pos x="61" y="220"/>
              </a:cxn>
              <a:cxn ang="0">
                <a:pos x="53" y="220"/>
              </a:cxn>
              <a:cxn ang="0">
                <a:pos x="45" y="220"/>
              </a:cxn>
              <a:cxn ang="0">
                <a:pos x="42" y="211"/>
              </a:cxn>
              <a:cxn ang="0">
                <a:pos x="40" y="179"/>
              </a:cxn>
              <a:cxn ang="0">
                <a:pos x="28" y="176"/>
              </a:cxn>
              <a:cxn ang="0">
                <a:pos x="28" y="168"/>
              </a:cxn>
              <a:cxn ang="0">
                <a:pos x="24" y="161"/>
              </a:cxn>
              <a:cxn ang="0">
                <a:pos x="21" y="137"/>
              </a:cxn>
              <a:cxn ang="0">
                <a:pos x="10" y="131"/>
              </a:cxn>
              <a:cxn ang="0">
                <a:pos x="10" y="107"/>
              </a:cxn>
              <a:cxn ang="0">
                <a:pos x="4" y="105"/>
              </a:cxn>
              <a:cxn ang="0">
                <a:pos x="0" y="91"/>
              </a:cxn>
              <a:cxn ang="0">
                <a:pos x="0" y="49"/>
              </a:cxn>
              <a:cxn ang="0">
                <a:pos x="31" y="32"/>
              </a:cxn>
              <a:cxn ang="0">
                <a:pos x="37" y="0"/>
              </a:cxn>
              <a:cxn ang="0">
                <a:pos x="72" y="0"/>
              </a:cxn>
              <a:cxn ang="0">
                <a:pos x="119" y="0"/>
              </a:cxn>
              <a:cxn ang="0">
                <a:pos x="175" y="0"/>
              </a:cxn>
              <a:cxn ang="0">
                <a:pos x="200" y="0"/>
              </a:cxn>
              <a:cxn ang="0">
                <a:pos x="256" y="3"/>
              </a:cxn>
              <a:cxn ang="0">
                <a:pos x="266" y="3"/>
              </a:cxn>
            </a:cxnLst>
            <a:rect l="0" t="0" r="r" b="b"/>
            <a:pathLst>
              <a:path w="266" h="288">
                <a:moveTo>
                  <a:pt x="266" y="3"/>
                </a:moveTo>
                <a:lnTo>
                  <a:pt x="266" y="16"/>
                </a:lnTo>
                <a:lnTo>
                  <a:pt x="266" y="19"/>
                </a:lnTo>
                <a:lnTo>
                  <a:pt x="266" y="20"/>
                </a:lnTo>
                <a:lnTo>
                  <a:pt x="266" y="30"/>
                </a:lnTo>
                <a:lnTo>
                  <a:pt x="266" y="35"/>
                </a:lnTo>
                <a:lnTo>
                  <a:pt x="266" y="41"/>
                </a:lnTo>
                <a:lnTo>
                  <a:pt x="266" y="43"/>
                </a:lnTo>
                <a:lnTo>
                  <a:pt x="266" y="83"/>
                </a:lnTo>
                <a:lnTo>
                  <a:pt x="266" y="86"/>
                </a:lnTo>
                <a:lnTo>
                  <a:pt x="266" y="92"/>
                </a:lnTo>
                <a:lnTo>
                  <a:pt x="266" y="99"/>
                </a:lnTo>
                <a:lnTo>
                  <a:pt x="266" y="112"/>
                </a:lnTo>
                <a:lnTo>
                  <a:pt x="266" y="120"/>
                </a:lnTo>
                <a:lnTo>
                  <a:pt x="266" y="129"/>
                </a:lnTo>
                <a:lnTo>
                  <a:pt x="266" y="132"/>
                </a:lnTo>
                <a:lnTo>
                  <a:pt x="266" y="137"/>
                </a:lnTo>
                <a:lnTo>
                  <a:pt x="266" y="147"/>
                </a:lnTo>
                <a:lnTo>
                  <a:pt x="266" y="148"/>
                </a:lnTo>
                <a:lnTo>
                  <a:pt x="266" y="150"/>
                </a:lnTo>
                <a:lnTo>
                  <a:pt x="266" y="152"/>
                </a:lnTo>
                <a:lnTo>
                  <a:pt x="266" y="153"/>
                </a:lnTo>
                <a:lnTo>
                  <a:pt x="266" y="155"/>
                </a:lnTo>
                <a:lnTo>
                  <a:pt x="266" y="161"/>
                </a:lnTo>
                <a:lnTo>
                  <a:pt x="266" y="163"/>
                </a:lnTo>
                <a:lnTo>
                  <a:pt x="266" y="166"/>
                </a:lnTo>
                <a:lnTo>
                  <a:pt x="266" y="182"/>
                </a:lnTo>
                <a:lnTo>
                  <a:pt x="266" y="184"/>
                </a:lnTo>
                <a:lnTo>
                  <a:pt x="266" y="188"/>
                </a:lnTo>
                <a:lnTo>
                  <a:pt x="266" y="192"/>
                </a:lnTo>
                <a:lnTo>
                  <a:pt x="266" y="209"/>
                </a:lnTo>
                <a:lnTo>
                  <a:pt x="266" y="217"/>
                </a:lnTo>
                <a:lnTo>
                  <a:pt x="266" y="220"/>
                </a:lnTo>
                <a:lnTo>
                  <a:pt x="266" y="240"/>
                </a:lnTo>
                <a:lnTo>
                  <a:pt x="266" y="259"/>
                </a:lnTo>
                <a:lnTo>
                  <a:pt x="266" y="260"/>
                </a:lnTo>
                <a:lnTo>
                  <a:pt x="266" y="275"/>
                </a:lnTo>
                <a:lnTo>
                  <a:pt x="260" y="275"/>
                </a:lnTo>
                <a:lnTo>
                  <a:pt x="258" y="275"/>
                </a:lnTo>
                <a:lnTo>
                  <a:pt x="248" y="275"/>
                </a:lnTo>
                <a:lnTo>
                  <a:pt x="247" y="275"/>
                </a:lnTo>
                <a:lnTo>
                  <a:pt x="245" y="275"/>
                </a:lnTo>
                <a:lnTo>
                  <a:pt x="244" y="275"/>
                </a:lnTo>
                <a:lnTo>
                  <a:pt x="239" y="275"/>
                </a:lnTo>
                <a:lnTo>
                  <a:pt x="239" y="280"/>
                </a:lnTo>
                <a:lnTo>
                  <a:pt x="231" y="280"/>
                </a:lnTo>
                <a:lnTo>
                  <a:pt x="220" y="280"/>
                </a:lnTo>
                <a:lnTo>
                  <a:pt x="220" y="278"/>
                </a:lnTo>
                <a:lnTo>
                  <a:pt x="221" y="278"/>
                </a:lnTo>
                <a:lnTo>
                  <a:pt x="221" y="276"/>
                </a:lnTo>
                <a:lnTo>
                  <a:pt x="221" y="275"/>
                </a:lnTo>
                <a:lnTo>
                  <a:pt x="220" y="275"/>
                </a:lnTo>
                <a:lnTo>
                  <a:pt x="218" y="275"/>
                </a:lnTo>
                <a:lnTo>
                  <a:pt x="215" y="275"/>
                </a:lnTo>
                <a:lnTo>
                  <a:pt x="213" y="275"/>
                </a:lnTo>
                <a:lnTo>
                  <a:pt x="212" y="276"/>
                </a:lnTo>
                <a:lnTo>
                  <a:pt x="210" y="276"/>
                </a:lnTo>
                <a:lnTo>
                  <a:pt x="210" y="278"/>
                </a:lnTo>
                <a:lnTo>
                  <a:pt x="208" y="280"/>
                </a:lnTo>
                <a:lnTo>
                  <a:pt x="207" y="281"/>
                </a:lnTo>
                <a:lnTo>
                  <a:pt x="207" y="283"/>
                </a:lnTo>
                <a:lnTo>
                  <a:pt x="205" y="283"/>
                </a:lnTo>
                <a:lnTo>
                  <a:pt x="207" y="283"/>
                </a:lnTo>
                <a:lnTo>
                  <a:pt x="207" y="284"/>
                </a:lnTo>
                <a:lnTo>
                  <a:pt x="205" y="284"/>
                </a:lnTo>
                <a:lnTo>
                  <a:pt x="207" y="284"/>
                </a:lnTo>
                <a:lnTo>
                  <a:pt x="205" y="284"/>
                </a:lnTo>
                <a:lnTo>
                  <a:pt x="204" y="284"/>
                </a:lnTo>
                <a:lnTo>
                  <a:pt x="204" y="286"/>
                </a:lnTo>
                <a:lnTo>
                  <a:pt x="202" y="286"/>
                </a:lnTo>
                <a:lnTo>
                  <a:pt x="204" y="288"/>
                </a:lnTo>
                <a:lnTo>
                  <a:pt x="202" y="288"/>
                </a:lnTo>
                <a:lnTo>
                  <a:pt x="202" y="286"/>
                </a:lnTo>
                <a:lnTo>
                  <a:pt x="202" y="284"/>
                </a:lnTo>
                <a:lnTo>
                  <a:pt x="202" y="283"/>
                </a:lnTo>
                <a:lnTo>
                  <a:pt x="200" y="283"/>
                </a:lnTo>
                <a:lnTo>
                  <a:pt x="202" y="281"/>
                </a:lnTo>
                <a:lnTo>
                  <a:pt x="200" y="281"/>
                </a:lnTo>
                <a:lnTo>
                  <a:pt x="202" y="280"/>
                </a:lnTo>
                <a:lnTo>
                  <a:pt x="200" y="280"/>
                </a:lnTo>
                <a:lnTo>
                  <a:pt x="202" y="280"/>
                </a:lnTo>
                <a:lnTo>
                  <a:pt x="200" y="278"/>
                </a:lnTo>
                <a:lnTo>
                  <a:pt x="200" y="276"/>
                </a:lnTo>
                <a:lnTo>
                  <a:pt x="202" y="276"/>
                </a:lnTo>
                <a:lnTo>
                  <a:pt x="204" y="275"/>
                </a:lnTo>
                <a:lnTo>
                  <a:pt x="202" y="275"/>
                </a:lnTo>
                <a:lnTo>
                  <a:pt x="202" y="276"/>
                </a:lnTo>
                <a:lnTo>
                  <a:pt x="200" y="276"/>
                </a:lnTo>
                <a:lnTo>
                  <a:pt x="200" y="275"/>
                </a:lnTo>
                <a:lnTo>
                  <a:pt x="200" y="273"/>
                </a:lnTo>
                <a:lnTo>
                  <a:pt x="200" y="272"/>
                </a:lnTo>
                <a:lnTo>
                  <a:pt x="200" y="270"/>
                </a:lnTo>
                <a:lnTo>
                  <a:pt x="200" y="267"/>
                </a:lnTo>
                <a:lnTo>
                  <a:pt x="200" y="265"/>
                </a:lnTo>
                <a:lnTo>
                  <a:pt x="199" y="265"/>
                </a:lnTo>
                <a:lnTo>
                  <a:pt x="199" y="264"/>
                </a:lnTo>
                <a:lnTo>
                  <a:pt x="197" y="264"/>
                </a:lnTo>
                <a:lnTo>
                  <a:pt x="197" y="262"/>
                </a:lnTo>
                <a:lnTo>
                  <a:pt x="196" y="262"/>
                </a:lnTo>
                <a:lnTo>
                  <a:pt x="196" y="260"/>
                </a:lnTo>
                <a:lnTo>
                  <a:pt x="196" y="259"/>
                </a:lnTo>
                <a:lnTo>
                  <a:pt x="196" y="257"/>
                </a:lnTo>
                <a:lnTo>
                  <a:pt x="194" y="257"/>
                </a:lnTo>
                <a:lnTo>
                  <a:pt x="194" y="256"/>
                </a:lnTo>
                <a:lnTo>
                  <a:pt x="196" y="256"/>
                </a:lnTo>
                <a:lnTo>
                  <a:pt x="197" y="256"/>
                </a:lnTo>
                <a:lnTo>
                  <a:pt x="199" y="256"/>
                </a:lnTo>
                <a:lnTo>
                  <a:pt x="199" y="254"/>
                </a:lnTo>
                <a:lnTo>
                  <a:pt x="199" y="252"/>
                </a:lnTo>
                <a:lnTo>
                  <a:pt x="199" y="251"/>
                </a:lnTo>
                <a:lnTo>
                  <a:pt x="199" y="249"/>
                </a:lnTo>
                <a:lnTo>
                  <a:pt x="197" y="248"/>
                </a:lnTo>
                <a:lnTo>
                  <a:pt x="197" y="249"/>
                </a:lnTo>
                <a:lnTo>
                  <a:pt x="197" y="248"/>
                </a:lnTo>
                <a:lnTo>
                  <a:pt x="197" y="246"/>
                </a:lnTo>
                <a:lnTo>
                  <a:pt x="199" y="246"/>
                </a:lnTo>
                <a:lnTo>
                  <a:pt x="199" y="244"/>
                </a:lnTo>
                <a:lnTo>
                  <a:pt x="199" y="241"/>
                </a:lnTo>
                <a:lnTo>
                  <a:pt x="199" y="240"/>
                </a:lnTo>
                <a:lnTo>
                  <a:pt x="199" y="236"/>
                </a:lnTo>
                <a:lnTo>
                  <a:pt x="197" y="236"/>
                </a:lnTo>
                <a:lnTo>
                  <a:pt x="191" y="236"/>
                </a:lnTo>
                <a:lnTo>
                  <a:pt x="184" y="236"/>
                </a:lnTo>
                <a:lnTo>
                  <a:pt x="184" y="232"/>
                </a:lnTo>
                <a:lnTo>
                  <a:pt x="184" y="225"/>
                </a:lnTo>
                <a:lnTo>
                  <a:pt x="184" y="220"/>
                </a:lnTo>
                <a:lnTo>
                  <a:pt x="183" y="220"/>
                </a:lnTo>
                <a:lnTo>
                  <a:pt x="176" y="220"/>
                </a:lnTo>
                <a:lnTo>
                  <a:pt x="175" y="220"/>
                </a:lnTo>
                <a:lnTo>
                  <a:pt x="170" y="220"/>
                </a:lnTo>
                <a:lnTo>
                  <a:pt x="168" y="220"/>
                </a:lnTo>
                <a:lnTo>
                  <a:pt x="165" y="220"/>
                </a:lnTo>
                <a:lnTo>
                  <a:pt x="159" y="220"/>
                </a:lnTo>
                <a:lnTo>
                  <a:pt x="157" y="220"/>
                </a:lnTo>
                <a:lnTo>
                  <a:pt x="156" y="220"/>
                </a:lnTo>
                <a:lnTo>
                  <a:pt x="151" y="220"/>
                </a:lnTo>
                <a:lnTo>
                  <a:pt x="144" y="220"/>
                </a:lnTo>
                <a:lnTo>
                  <a:pt x="143" y="220"/>
                </a:lnTo>
                <a:lnTo>
                  <a:pt x="136" y="220"/>
                </a:lnTo>
                <a:lnTo>
                  <a:pt x="135" y="220"/>
                </a:lnTo>
                <a:lnTo>
                  <a:pt x="130" y="220"/>
                </a:lnTo>
                <a:lnTo>
                  <a:pt x="128" y="220"/>
                </a:lnTo>
                <a:lnTo>
                  <a:pt x="127" y="220"/>
                </a:lnTo>
                <a:lnTo>
                  <a:pt x="112" y="220"/>
                </a:lnTo>
                <a:lnTo>
                  <a:pt x="106" y="220"/>
                </a:lnTo>
                <a:lnTo>
                  <a:pt x="104" y="220"/>
                </a:lnTo>
                <a:lnTo>
                  <a:pt x="103" y="220"/>
                </a:lnTo>
                <a:lnTo>
                  <a:pt x="100" y="220"/>
                </a:lnTo>
                <a:lnTo>
                  <a:pt x="95" y="220"/>
                </a:lnTo>
                <a:lnTo>
                  <a:pt x="92" y="220"/>
                </a:lnTo>
                <a:lnTo>
                  <a:pt x="90" y="220"/>
                </a:lnTo>
                <a:lnTo>
                  <a:pt x="88" y="220"/>
                </a:lnTo>
                <a:lnTo>
                  <a:pt x="87" y="220"/>
                </a:lnTo>
                <a:lnTo>
                  <a:pt x="85" y="220"/>
                </a:lnTo>
                <a:lnTo>
                  <a:pt x="84" y="220"/>
                </a:lnTo>
                <a:lnTo>
                  <a:pt x="82" y="220"/>
                </a:lnTo>
                <a:lnTo>
                  <a:pt x="74" y="220"/>
                </a:lnTo>
                <a:lnTo>
                  <a:pt x="72" y="220"/>
                </a:lnTo>
                <a:lnTo>
                  <a:pt x="71" y="220"/>
                </a:lnTo>
                <a:lnTo>
                  <a:pt x="69" y="220"/>
                </a:lnTo>
                <a:lnTo>
                  <a:pt x="68" y="220"/>
                </a:lnTo>
                <a:lnTo>
                  <a:pt x="66" y="220"/>
                </a:lnTo>
                <a:lnTo>
                  <a:pt x="64" y="220"/>
                </a:lnTo>
                <a:lnTo>
                  <a:pt x="63" y="220"/>
                </a:lnTo>
                <a:lnTo>
                  <a:pt x="61" y="220"/>
                </a:lnTo>
                <a:lnTo>
                  <a:pt x="60" y="220"/>
                </a:lnTo>
                <a:lnTo>
                  <a:pt x="58" y="220"/>
                </a:lnTo>
                <a:lnTo>
                  <a:pt x="56" y="220"/>
                </a:lnTo>
                <a:lnTo>
                  <a:pt x="55" y="220"/>
                </a:lnTo>
                <a:lnTo>
                  <a:pt x="53" y="220"/>
                </a:lnTo>
                <a:lnTo>
                  <a:pt x="52" y="220"/>
                </a:lnTo>
                <a:lnTo>
                  <a:pt x="50" y="220"/>
                </a:lnTo>
                <a:lnTo>
                  <a:pt x="48" y="220"/>
                </a:lnTo>
                <a:lnTo>
                  <a:pt x="47" y="220"/>
                </a:lnTo>
                <a:lnTo>
                  <a:pt x="45" y="220"/>
                </a:lnTo>
                <a:lnTo>
                  <a:pt x="44" y="220"/>
                </a:lnTo>
                <a:lnTo>
                  <a:pt x="42" y="220"/>
                </a:lnTo>
                <a:lnTo>
                  <a:pt x="42" y="219"/>
                </a:lnTo>
                <a:lnTo>
                  <a:pt x="42" y="212"/>
                </a:lnTo>
                <a:lnTo>
                  <a:pt x="42" y="211"/>
                </a:lnTo>
                <a:lnTo>
                  <a:pt x="42" y="201"/>
                </a:lnTo>
                <a:lnTo>
                  <a:pt x="42" y="193"/>
                </a:lnTo>
                <a:lnTo>
                  <a:pt x="42" y="184"/>
                </a:lnTo>
                <a:lnTo>
                  <a:pt x="42" y="179"/>
                </a:lnTo>
                <a:lnTo>
                  <a:pt x="40" y="179"/>
                </a:lnTo>
                <a:lnTo>
                  <a:pt x="36" y="179"/>
                </a:lnTo>
                <a:lnTo>
                  <a:pt x="31" y="179"/>
                </a:lnTo>
                <a:lnTo>
                  <a:pt x="28" y="179"/>
                </a:lnTo>
                <a:lnTo>
                  <a:pt x="28" y="177"/>
                </a:lnTo>
                <a:lnTo>
                  <a:pt x="28" y="176"/>
                </a:lnTo>
                <a:lnTo>
                  <a:pt x="28" y="174"/>
                </a:lnTo>
                <a:lnTo>
                  <a:pt x="28" y="172"/>
                </a:lnTo>
                <a:lnTo>
                  <a:pt x="28" y="171"/>
                </a:lnTo>
                <a:lnTo>
                  <a:pt x="28" y="169"/>
                </a:lnTo>
                <a:lnTo>
                  <a:pt x="28" y="168"/>
                </a:lnTo>
                <a:lnTo>
                  <a:pt x="28" y="166"/>
                </a:lnTo>
                <a:lnTo>
                  <a:pt x="28" y="164"/>
                </a:lnTo>
                <a:lnTo>
                  <a:pt x="26" y="164"/>
                </a:lnTo>
                <a:lnTo>
                  <a:pt x="24" y="164"/>
                </a:lnTo>
                <a:lnTo>
                  <a:pt x="24" y="161"/>
                </a:lnTo>
                <a:lnTo>
                  <a:pt x="24" y="156"/>
                </a:lnTo>
                <a:lnTo>
                  <a:pt x="24" y="147"/>
                </a:lnTo>
                <a:lnTo>
                  <a:pt x="24" y="137"/>
                </a:lnTo>
                <a:lnTo>
                  <a:pt x="23" y="137"/>
                </a:lnTo>
                <a:lnTo>
                  <a:pt x="21" y="137"/>
                </a:lnTo>
                <a:lnTo>
                  <a:pt x="21" y="136"/>
                </a:lnTo>
                <a:lnTo>
                  <a:pt x="18" y="136"/>
                </a:lnTo>
                <a:lnTo>
                  <a:pt x="13" y="136"/>
                </a:lnTo>
                <a:lnTo>
                  <a:pt x="10" y="136"/>
                </a:lnTo>
                <a:lnTo>
                  <a:pt x="10" y="131"/>
                </a:lnTo>
                <a:lnTo>
                  <a:pt x="10" y="128"/>
                </a:lnTo>
                <a:lnTo>
                  <a:pt x="10" y="124"/>
                </a:lnTo>
                <a:lnTo>
                  <a:pt x="10" y="120"/>
                </a:lnTo>
                <a:lnTo>
                  <a:pt x="10" y="110"/>
                </a:lnTo>
                <a:lnTo>
                  <a:pt x="10" y="107"/>
                </a:lnTo>
                <a:lnTo>
                  <a:pt x="8" y="107"/>
                </a:lnTo>
                <a:lnTo>
                  <a:pt x="7" y="107"/>
                </a:lnTo>
                <a:lnTo>
                  <a:pt x="5" y="107"/>
                </a:lnTo>
                <a:lnTo>
                  <a:pt x="4" y="107"/>
                </a:lnTo>
                <a:lnTo>
                  <a:pt x="4" y="105"/>
                </a:lnTo>
                <a:lnTo>
                  <a:pt x="5" y="105"/>
                </a:lnTo>
                <a:lnTo>
                  <a:pt x="4" y="104"/>
                </a:lnTo>
                <a:lnTo>
                  <a:pt x="4" y="102"/>
                </a:lnTo>
                <a:lnTo>
                  <a:pt x="2" y="102"/>
                </a:lnTo>
                <a:lnTo>
                  <a:pt x="0" y="91"/>
                </a:lnTo>
                <a:lnTo>
                  <a:pt x="0" y="88"/>
                </a:lnTo>
                <a:lnTo>
                  <a:pt x="0" y="83"/>
                </a:lnTo>
                <a:lnTo>
                  <a:pt x="0" y="60"/>
                </a:lnTo>
                <a:lnTo>
                  <a:pt x="0" y="54"/>
                </a:lnTo>
                <a:lnTo>
                  <a:pt x="0" y="49"/>
                </a:lnTo>
                <a:lnTo>
                  <a:pt x="15" y="49"/>
                </a:lnTo>
                <a:lnTo>
                  <a:pt x="24" y="49"/>
                </a:lnTo>
                <a:lnTo>
                  <a:pt x="24" y="38"/>
                </a:lnTo>
                <a:lnTo>
                  <a:pt x="24" y="32"/>
                </a:lnTo>
                <a:lnTo>
                  <a:pt x="31" y="32"/>
                </a:lnTo>
                <a:lnTo>
                  <a:pt x="34" y="32"/>
                </a:lnTo>
                <a:lnTo>
                  <a:pt x="37" y="32"/>
                </a:lnTo>
                <a:lnTo>
                  <a:pt x="39" y="32"/>
                </a:lnTo>
                <a:lnTo>
                  <a:pt x="37" y="3"/>
                </a:lnTo>
                <a:lnTo>
                  <a:pt x="37" y="0"/>
                </a:lnTo>
                <a:lnTo>
                  <a:pt x="45" y="0"/>
                </a:lnTo>
                <a:lnTo>
                  <a:pt x="56" y="0"/>
                </a:lnTo>
                <a:lnTo>
                  <a:pt x="58" y="0"/>
                </a:lnTo>
                <a:lnTo>
                  <a:pt x="68" y="0"/>
                </a:lnTo>
                <a:lnTo>
                  <a:pt x="72" y="0"/>
                </a:lnTo>
                <a:lnTo>
                  <a:pt x="82" y="0"/>
                </a:lnTo>
                <a:lnTo>
                  <a:pt x="98" y="0"/>
                </a:lnTo>
                <a:lnTo>
                  <a:pt x="103" y="0"/>
                </a:lnTo>
                <a:lnTo>
                  <a:pt x="112" y="0"/>
                </a:lnTo>
                <a:lnTo>
                  <a:pt x="119" y="0"/>
                </a:lnTo>
                <a:lnTo>
                  <a:pt x="132" y="0"/>
                </a:lnTo>
                <a:lnTo>
                  <a:pt x="146" y="0"/>
                </a:lnTo>
                <a:lnTo>
                  <a:pt x="160" y="0"/>
                </a:lnTo>
                <a:lnTo>
                  <a:pt x="173" y="0"/>
                </a:lnTo>
                <a:lnTo>
                  <a:pt x="175" y="0"/>
                </a:lnTo>
                <a:lnTo>
                  <a:pt x="181" y="0"/>
                </a:lnTo>
                <a:lnTo>
                  <a:pt x="183" y="0"/>
                </a:lnTo>
                <a:lnTo>
                  <a:pt x="192" y="0"/>
                </a:lnTo>
                <a:lnTo>
                  <a:pt x="199" y="0"/>
                </a:lnTo>
                <a:lnTo>
                  <a:pt x="200" y="0"/>
                </a:lnTo>
                <a:lnTo>
                  <a:pt x="242" y="0"/>
                </a:lnTo>
                <a:lnTo>
                  <a:pt x="252" y="0"/>
                </a:lnTo>
                <a:lnTo>
                  <a:pt x="252" y="3"/>
                </a:lnTo>
                <a:lnTo>
                  <a:pt x="253" y="3"/>
                </a:lnTo>
                <a:lnTo>
                  <a:pt x="256" y="3"/>
                </a:lnTo>
                <a:lnTo>
                  <a:pt x="256" y="6"/>
                </a:lnTo>
                <a:lnTo>
                  <a:pt x="261" y="6"/>
                </a:lnTo>
                <a:lnTo>
                  <a:pt x="261" y="3"/>
                </a:lnTo>
                <a:lnTo>
                  <a:pt x="264" y="3"/>
                </a:lnTo>
                <a:lnTo>
                  <a:pt x="266" y="3"/>
                </a:lnTo>
                <a:close/>
              </a:path>
            </a:pathLst>
          </a:custGeom>
          <a:solidFill>
            <a:srgbClr val="7DA2FA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81" name="Freeform 33"/>
          <p:cNvSpPr>
            <a:spLocks/>
          </p:cNvSpPr>
          <p:nvPr/>
        </p:nvSpPr>
        <p:spPr bwMode="auto">
          <a:xfrm>
            <a:off x="5634038" y="4473575"/>
            <a:ext cx="385763" cy="322263"/>
          </a:xfrm>
          <a:custGeom>
            <a:avLst/>
            <a:gdLst/>
            <a:ahLst/>
            <a:cxnLst>
              <a:cxn ang="0">
                <a:pos x="46" y="9"/>
              </a:cxn>
              <a:cxn ang="0">
                <a:pos x="70" y="27"/>
              </a:cxn>
              <a:cxn ang="0">
                <a:pos x="89" y="32"/>
              </a:cxn>
              <a:cxn ang="0">
                <a:pos x="99" y="32"/>
              </a:cxn>
              <a:cxn ang="0">
                <a:pos x="110" y="33"/>
              </a:cxn>
              <a:cxn ang="0">
                <a:pos x="133" y="32"/>
              </a:cxn>
              <a:cxn ang="0">
                <a:pos x="133" y="54"/>
              </a:cxn>
              <a:cxn ang="0">
                <a:pos x="152" y="59"/>
              </a:cxn>
              <a:cxn ang="0">
                <a:pos x="165" y="54"/>
              </a:cxn>
              <a:cxn ang="0">
                <a:pos x="174" y="54"/>
              </a:cxn>
              <a:cxn ang="0">
                <a:pos x="195" y="54"/>
              </a:cxn>
              <a:cxn ang="0">
                <a:pos x="211" y="62"/>
              </a:cxn>
              <a:cxn ang="0">
                <a:pos x="235" y="62"/>
              </a:cxn>
              <a:cxn ang="0">
                <a:pos x="243" y="89"/>
              </a:cxn>
              <a:cxn ang="0">
                <a:pos x="243" y="99"/>
              </a:cxn>
              <a:cxn ang="0">
                <a:pos x="243" y="108"/>
              </a:cxn>
              <a:cxn ang="0">
                <a:pos x="243" y="118"/>
              </a:cxn>
              <a:cxn ang="0">
                <a:pos x="243" y="128"/>
              </a:cxn>
              <a:cxn ang="0">
                <a:pos x="243" y="140"/>
              </a:cxn>
              <a:cxn ang="0">
                <a:pos x="243" y="164"/>
              </a:cxn>
              <a:cxn ang="0">
                <a:pos x="243" y="201"/>
              </a:cxn>
              <a:cxn ang="0">
                <a:pos x="225" y="203"/>
              </a:cxn>
              <a:cxn ang="0">
                <a:pos x="190" y="185"/>
              </a:cxn>
              <a:cxn ang="0">
                <a:pos x="177" y="174"/>
              </a:cxn>
              <a:cxn ang="0">
                <a:pos x="176" y="150"/>
              </a:cxn>
              <a:cxn ang="0">
                <a:pos x="166" y="150"/>
              </a:cxn>
              <a:cxn ang="0">
                <a:pos x="144" y="150"/>
              </a:cxn>
              <a:cxn ang="0">
                <a:pos x="131" y="150"/>
              </a:cxn>
              <a:cxn ang="0">
                <a:pos x="118" y="150"/>
              </a:cxn>
              <a:cxn ang="0">
                <a:pos x="109" y="150"/>
              </a:cxn>
              <a:cxn ang="0">
                <a:pos x="99" y="150"/>
              </a:cxn>
              <a:cxn ang="0">
                <a:pos x="89" y="150"/>
              </a:cxn>
              <a:cxn ang="0">
                <a:pos x="80" y="150"/>
              </a:cxn>
              <a:cxn ang="0">
                <a:pos x="70" y="150"/>
              </a:cxn>
              <a:cxn ang="0">
                <a:pos x="54" y="142"/>
              </a:cxn>
              <a:cxn ang="0">
                <a:pos x="46" y="132"/>
              </a:cxn>
              <a:cxn ang="0">
                <a:pos x="32" y="124"/>
              </a:cxn>
              <a:cxn ang="0">
                <a:pos x="30" y="97"/>
              </a:cxn>
              <a:cxn ang="0">
                <a:pos x="9" y="97"/>
              </a:cxn>
              <a:cxn ang="0">
                <a:pos x="5" y="80"/>
              </a:cxn>
              <a:cxn ang="0">
                <a:pos x="8" y="76"/>
              </a:cxn>
              <a:cxn ang="0">
                <a:pos x="13" y="75"/>
              </a:cxn>
              <a:cxn ang="0">
                <a:pos x="13" y="70"/>
              </a:cxn>
              <a:cxn ang="0">
                <a:pos x="13" y="67"/>
              </a:cxn>
              <a:cxn ang="0">
                <a:pos x="9" y="65"/>
              </a:cxn>
              <a:cxn ang="0">
                <a:pos x="8" y="60"/>
              </a:cxn>
              <a:cxn ang="0">
                <a:pos x="5" y="54"/>
              </a:cxn>
              <a:cxn ang="0">
                <a:pos x="3" y="49"/>
              </a:cxn>
              <a:cxn ang="0">
                <a:pos x="1" y="48"/>
              </a:cxn>
              <a:cxn ang="0">
                <a:pos x="3" y="43"/>
              </a:cxn>
              <a:cxn ang="0">
                <a:pos x="5" y="44"/>
              </a:cxn>
              <a:cxn ang="0">
                <a:pos x="5" y="40"/>
              </a:cxn>
              <a:cxn ang="0">
                <a:pos x="1" y="36"/>
              </a:cxn>
              <a:cxn ang="0">
                <a:pos x="0" y="33"/>
              </a:cxn>
              <a:cxn ang="0">
                <a:pos x="3" y="30"/>
              </a:cxn>
              <a:cxn ang="0">
                <a:pos x="3" y="27"/>
              </a:cxn>
              <a:cxn ang="0">
                <a:pos x="13" y="25"/>
              </a:cxn>
              <a:cxn ang="0">
                <a:pos x="13" y="9"/>
              </a:cxn>
              <a:cxn ang="0">
                <a:pos x="17" y="8"/>
              </a:cxn>
              <a:cxn ang="0">
                <a:pos x="17" y="4"/>
              </a:cxn>
              <a:cxn ang="0">
                <a:pos x="21" y="1"/>
              </a:cxn>
            </a:cxnLst>
            <a:rect l="0" t="0" r="r" b="b"/>
            <a:pathLst>
              <a:path w="243" h="203">
                <a:moveTo>
                  <a:pt x="24" y="0"/>
                </a:moveTo>
                <a:lnTo>
                  <a:pt x="25" y="9"/>
                </a:lnTo>
                <a:lnTo>
                  <a:pt x="33" y="9"/>
                </a:lnTo>
                <a:lnTo>
                  <a:pt x="38" y="9"/>
                </a:lnTo>
                <a:lnTo>
                  <a:pt x="43" y="9"/>
                </a:lnTo>
                <a:lnTo>
                  <a:pt x="46" y="9"/>
                </a:lnTo>
                <a:lnTo>
                  <a:pt x="46" y="19"/>
                </a:lnTo>
                <a:lnTo>
                  <a:pt x="48" y="19"/>
                </a:lnTo>
                <a:lnTo>
                  <a:pt x="57" y="19"/>
                </a:lnTo>
                <a:lnTo>
                  <a:pt x="57" y="27"/>
                </a:lnTo>
                <a:lnTo>
                  <a:pt x="59" y="27"/>
                </a:lnTo>
                <a:lnTo>
                  <a:pt x="70" y="27"/>
                </a:lnTo>
                <a:lnTo>
                  <a:pt x="70" y="32"/>
                </a:lnTo>
                <a:lnTo>
                  <a:pt x="75" y="32"/>
                </a:lnTo>
                <a:lnTo>
                  <a:pt x="85" y="32"/>
                </a:lnTo>
                <a:lnTo>
                  <a:pt x="86" y="32"/>
                </a:lnTo>
                <a:lnTo>
                  <a:pt x="88" y="32"/>
                </a:lnTo>
                <a:lnTo>
                  <a:pt x="89" y="32"/>
                </a:lnTo>
                <a:lnTo>
                  <a:pt x="91" y="32"/>
                </a:lnTo>
                <a:lnTo>
                  <a:pt x="93" y="32"/>
                </a:lnTo>
                <a:lnTo>
                  <a:pt x="94" y="32"/>
                </a:lnTo>
                <a:lnTo>
                  <a:pt x="96" y="32"/>
                </a:lnTo>
                <a:lnTo>
                  <a:pt x="97" y="32"/>
                </a:lnTo>
                <a:lnTo>
                  <a:pt x="99" y="32"/>
                </a:lnTo>
                <a:lnTo>
                  <a:pt x="101" y="32"/>
                </a:lnTo>
                <a:lnTo>
                  <a:pt x="102" y="32"/>
                </a:lnTo>
                <a:lnTo>
                  <a:pt x="105" y="32"/>
                </a:lnTo>
                <a:lnTo>
                  <a:pt x="109" y="32"/>
                </a:lnTo>
                <a:lnTo>
                  <a:pt x="110" y="32"/>
                </a:lnTo>
                <a:lnTo>
                  <a:pt x="110" y="33"/>
                </a:lnTo>
                <a:lnTo>
                  <a:pt x="112" y="33"/>
                </a:lnTo>
                <a:lnTo>
                  <a:pt x="112" y="32"/>
                </a:lnTo>
                <a:lnTo>
                  <a:pt x="123" y="32"/>
                </a:lnTo>
                <a:lnTo>
                  <a:pt x="128" y="32"/>
                </a:lnTo>
                <a:lnTo>
                  <a:pt x="131" y="32"/>
                </a:lnTo>
                <a:lnTo>
                  <a:pt x="133" y="32"/>
                </a:lnTo>
                <a:lnTo>
                  <a:pt x="133" y="35"/>
                </a:lnTo>
                <a:lnTo>
                  <a:pt x="133" y="36"/>
                </a:lnTo>
                <a:lnTo>
                  <a:pt x="133" y="43"/>
                </a:lnTo>
                <a:lnTo>
                  <a:pt x="133" y="44"/>
                </a:lnTo>
                <a:lnTo>
                  <a:pt x="133" y="49"/>
                </a:lnTo>
                <a:lnTo>
                  <a:pt x="133" y="54"/>
                </a:lnTo>
                <a:lnTo>
                  <a:pt x="133" y="56"/>
                </a:lnTo>
                <a:lnTo>
                  <a:pt x="133" y="57"/>
                </a:lnTo>
                <a:lnTo>
                  <a:pt x="133" y="59"/>
                </a:lnTo>
                <a:lnTo>
                  <a:pt x="137" y="59"/>
                </a:lnTo>
                <a:lnTo>
                  <a:pt x="141" y="59"/>
                </a:lnTo>
                <a:lnTo>
                  <a:pt x="152" y="59"/>
                </a:lnTo>
                <a:lnTo>
                  <a:pt x="160" y="59"/>
                </a:lnTo>
                <a:lnTo>
                  <a:pt x="161" y="59"/>
                </a:lnTo>
                <a:lnTo>
                  <a:pt x="163" y="59"/>
                </a:lnTo>
                <a:lnTo>
                  <a:pt x="163" y="56"/>
                </a:lnTo>
                <a:lnTo>
                  <a:pt x="163" y="54"/>
                </a:lnTo>
                <a:lnTo>
                  <a:pt x="165" y="54"/>
                </a:lnTo>
                <a:lnTo>
                  <a:pt x="166" y="54"/>
                </a:lnTo>
                <a:lnTo>
                  <a:pt x="168" y="54"/>
                </a:lnTo>
                <a:lnTo>
                  <a:pt x="169" y="54"/>
                </a:lnTo>
                <a:lnTo>
                  <a:pt x="171" y="54"/>
                </a:lnTo>
                <a:lnTo>
                  <a:pt x="173" y="54"/>
                </a:lnTo>
                <a:lnTo>
                  <a:pt x="174" y="54"/>
                </a:lnTo>
                <a:lnTo>
                  <a:pt x="176" y="54"/>
                </a:lnTo>
                <a:lnTo>
                  <a:pt x="177" y="54"/>
                </a:lnTo>
                <a:lnTo>
                  <a:pt x="181" y="54"/>
                </a:lnTo>
                <a:lnTo>
                  <a:pt x="185" y="54"/>
                </a:lnTo>
                <a:lnTo>
                  <a:pt x="190" y="54"/>
                </a:lnTo>
                <a:lnTo>
                  <a:pt x="195" y="54"/>
                </a:lnTo>
                <a:lnTo>
                  <a:pt x="195" y="59"/>
                </a:lnTo>
                <a:lnTo>
                  <a:pt x="203" y="59"/>
                </a:lnTo>
                <a:lnTo>
                  <a:pt x="203" y="62"/>
                </a:lnTo>
                <a:lnTo>
                  <a:pt x="205" y="62"/>
                </a:lnTo>
                <a:lnTo>
                  <a:pt x="209" y="62"/>
                </a:lnTo>
                <a:lnTo>
                  <a:pt x="211" y="62"/>
                </a:lnTo>
                <a:lnTo>
                  <a:pt x="213" y="62"/>
                </a:lnTo>
                <a:lnTo>
                  <a:pt x="217" y="62"/>
                </a:lnTo>
                <a:lnTo>
                  <a:pt x="219" y="62"/>
                </a:lnTo>
                <a:lnTo>
                  <a:pt x="224" y="62"/>
                </a:lnTo>
                <a:lnTo>
                  <a:pt x="225" y="62"/>
                </a:lnTo>
                <a:lnTo>
                  <a:pt x="235" y="62"/>
                </a:lnTo>
                <a:lnTo>
                  <a:pt x="237" y="62"/>
                </a:lnTo>
                <a:lnTo>
                  <a:pt x="238" y="62"/>
                </a:lnTo>
                <a:lnTo>
                  <a:pt x="243" y="62"/>
                </a:lnTo>
                <a:lnTo>
                  <a:pt x="243" y="68"/>
                </a:lnTo>
                <a:lnTo>
                  <a:pt x="243" y="72"/>
                </a:lnTo>
                <a:lnTo>
                  <a:pt x="243" y="89"/>
                </a:lnTo>
                <a:lnTo>
                  <a:pt x="243" y="91"/>
                </a:lnTo>
                <a:lnTo>
                  <a:pt x="243" y="92"/>
                </a:lnTo>
                <a:lnTo>
                  <a:pt x="243" y="94"/>
                </a:lnTo>
                <a:lnTo>
                  <a:pt x="243" y="96"/>
                </a:lnTo>
                <a:lnTo>
                  <a:pt x="243" y="97"/>
                </a:lnTo>
                <a:lnTo>
                  <a:pt x="243" y="99"/>
                </a:lnTo>
                <a:lnTo>
                  <a:pt x="243" y="100"/>
                </a:lnTo>
                <a:lnTo>
                  <a:pt x="243" y="102"/>
                </a:lnTo>
                <a:lnTo>
                  <a:pt x="243" y="104"/>
                </a:lnTo>
                <a:lnTo>
                  <a:pt x="243" y="105"/>
                </a:lnTo>
                <a:lnTo>
                  <a:pt x="243" y="107"/>
                </a:lnTo>
                <a:lnTo>
                  <a:pt x="243" y="108"/>
                </a:lnTo>
                <a:lnTo>
                  <a:pt x="243" y="110"/>
                </a:lnTo>
                <a:lnTo>
                  <a:pt x="243" y="112"/>
                </a:lnTo>
                <a:lnTo>
                  <a:pt x="243" y="113"/>
                </a:lnTo>
                <a:lnTo>
                  <a:pt x="243" y="115"/>
                </a:lnTo>
                <a:lnTo>
                  <a:pt x="243" y="116"/>
                </a:lnTo>
                <a:lnTo>
                  <a:pt x="243" y="118"/>
                </a:lnTo>
                <a:lnTo>
                  <a:pt x="243" y="120"/>
                </a:lnTo>
                <a:lnTo>
                  <a:pt x="243" y="121"/>
                </a:lnTo>
                <a:lnTo>
                  <a:pt x="243" y="123"/>
                </a:lnTo>
                <a:lnTo>
                  <a:pt x="243" y="124"/>
                </a:lnTo>
                <a:lnTo>
                  <a:pt x="243" y="126"/>
                </a:lnTo>
                <a:lnTo>
                  <a:pt x="243" y="128"/>
                </a:lnTo>
                <a:lnTo>
                  <a:pt x="243" y="129"/>
                </a:lnTo>
                <a:lnTo>
                  <a:pt x="243" y="131"/>
                </a:lnTo>
                <a:lnTo>
                  <a:pt x="243" y="132"/>
                </a:lnTo>
                <a:lnTo>
                  <a:pt x="243" y="137"/>
                </a:lnTo>
                <a:lnTo>
                  <a:pt x="243" y="139"/>
                </a:lnTo>
                <a:lnTo>
                  <a:pt x="243" y="140"/>
                </a:lnTo>
                <a:lnTo>
                  <a:pt x="243" y="142"/>
                </a:lnTo>
                <a:lnTo>
                  <a:pt x="243" y="145"/>
                </a:lnTo>
                <a:lnTo>
                  <a:pt x="243" y="147"/>
                </a:lnTo>
                <a:lnTo>
                  <a:pt x="243" y="150"/>
                </a:lnTo>
                <a:lnTo>
                  <a:pt x="243" y="160"/>
                </a:lnTo>
                <a:lnTo>
                  <a:pt x="243" y="164"/>
                </a:lnTo>
                <a:lnTo>
                  <a:pt x="243" y="166"/>
                </a:lnTo>
                <a:lnTo>
                  <a:pt x="243" y="171"/>
                </a:lnTo>
                <a:lnTo>
                  <a:pt x="243" y="172"/>
                </a:lnTo>
                <a:lnTo>
                  <a:pt x="243" y="177"/>
                </a:lnTo>
                <a:lnTo>
                  <a:pt x="243" y="185"/>
                </a:lnTo>
                <a:lnTo>
                  <a:pt x="243" y="201"/>
                </a:lnTo>
                <a:lnTo>
                  <a:pt x="243" y="203"/>
                </a:lnTo>
                <a:lnTo>
                  <a:pt x="238" y="203"/>
                </a:lnTo>
                <a:lnTo>
                  <a:pt x="237" y="203"/>
                </a:lnTo>
                <a:lnTo>
                  <a:pt x="235" y="203"/>
                </a:lnTo>
                <a:lnTo>
                  <a:pt x="232" y="203"/>
                </a:lnTo>
                <a:lnTo>
                  <a:pt x="225" y="203"/>
                </a:lnTo>
                <a:lnTo>
                  <a:pt x="203" y="203"/>
                </a:lnTo>
                <a:lnTo>
                  <a:pt x="203" y="188"/>
                </a:lnTo>
                <a:lnTo>
                  <a:pt x="203" y="185"/>
                </a:lnTo>
                <a:lnTo>
                  <a:pt x="200" y="185"/>
                </a:lnTo>
                <a:lnTo>
                  <a:pt x="195" y="185"/>
                </a:lnTo>
                <a:lnTo>
                  <a:pt x="190" y="185"/>
                </a:lnTo>
                <a:lnTo>
                  <a:pt x="182" y="185"/>
                </a:lnTo>
                <a:lnTo>
                  <a:pt x="181" y="185"/>
                </a:lnTo>
                <a:lnTo>
                  <a:pt x="177" y="185"/>
                </a:lnTo>
                <a:lnTo>
                  <a:pt x="177" y="179"/>
                </a:lnTo>
                <a:lnTo>
                  <a:pt x="177" y="177"/>
                </a:lnTo>
                <a:lnTo>
                  <a:pt x="177" y="174"/>
                </a:lnTo>
                <a:lnTo>
                  <a:pt x="177" y="171"/>
                </a:lnTo>
                <a:lnTo>
                  <a:pt x="177" y="169"/>
                </a:lnTo>
                <a:lnTo>
                  <a:pt x="177" y="168"/>
                </a:lnTo>
                <a:lnTo>
                  <a:pt x="177" y="160"/>
                </a:lnTo>
                <a:lnTo>
                  <a:pt x="177" y="150"/>
                </a:lnTo>
                <a:lnTo>
                  <a:pt x="176" y="150"/>
                </a:lnTo>
                <a:lnTo>
                  <a:pt x="174" y="150"/>
                </a:lnTo>
                <a:lnTo>
                  <a:pt x="173" y="150"/>
                </a:lnTo>
                <a:lnTo>
                  <a:pt x="171" y="150"/>
                </a:lnTo>
                <a:lnTo>
                  <a:pt x="169" y="150"/>
                </a:lnTo>
                <a:lnTo>
                  <a:pt x="168" y="150"/>
                </a:lnTo>
                <a:lnTo>
                  <a:pt x="166" y="150"/>
                </a:lnTo>
                <a:lnTo>
                  <a:pt x="165" y="150"/>
                </a:lnTo>
                <a:lnTo>
                  <a:pt x="163" y="150"/>
                </a:lnTo>
                <a:lnTo>
                  <a:pt x="161" y="150"/>
                </a:lnTo>
                <a:lnTo>
                  <a:pt x="160" y="150"/>
                </a:lnTo>
                <a:lnTo>
                  <a:pt x="152" y="150"/>
                </a:lnTo>
                <a:lnTo>
                  <a:pt x="144" y="150"/>
                </a:lnTo>
                <a:lnTo>
                  <a:pt x="139" y="150"/>
                </a:lnTo>
                <a:lnTo>
                  <a:pt x="137" y="150"/>
                </a:lnTo>
                <a:lnTo>
                  <a:pt x="136" y="150"/>
                </a:lnTo>
                <a:lnTo>
                  <a:pt x="134" y="150"/>
                </a:lnTo>
                <a:lnTo>
                  <a:pt x="133" y="150"/>
                </a:lnTo>
                <a:lnTo>
                  <a:pt x="131" y="150"/>
                </a:lnTo>
                <a:lnTo>
                  <a:pt x="129" y="150"/>
                </a:lnTo>
                <a:lnTo>
                  <a:pt x="128" y="150"/>
                </a:lnTo>
                <a:lnTo>
                  <a:pt x="126" y="150"/>
                </a:lnTo>
                <a:lnTo>
                  <a:pt x="125" y="150"/>
                </a:lnTo>
                <a:lnTo>
                  <a:pt x="120" y="150"/>
                </a:lnTo>
                <a:lnTo>
                  <a:pt x="118" y="150"/>
                </a:lnTo>
                <a:lnTo>
                  <a:pt x="117" y="150"/>
                </a:lnTo>
                <a:lnTo>
                  <a:pt x="115" y="150"/>
                </a:lnTo>
                <a:lnTo>
                  <a:pt x="113" y="150"/>
                </a:lnTo>
                <a:lnTo>
                  <a:pt x="112" y="150"/>
                </a:lnTo>
                <a:lnTo>
                  <a:pt x="110" y="150"/>
                </a:lnTo>
                <a:lnTo>
                  <a:pt x="109" y="150"/>
                </a:lnTo>
                <a:lnTo>
                  <a:pt x="107" y="150"/>
                </a:lnTo>
                <a:lnTo>
                  <a:pt x="105" y="150"/>
                </a:lnTo>
                <a:lnTo>
                  <a:pt x="104" y="150"/>
                </a:lnTo>
                <a:lnTo>
                  <a:pt x="102" y="150"/>
                </a:lnTo>
                <a:lnTo>
                  <a:pt x="101" y="150"/>
                </a:lnTo>
                <a:lnTo>
                  <a:pt x="99" y="150"/>
                </a:lnTo>
                <a:lnTo>
                  <a:pt x="97" y="150"/>
                </a:lnTo>
                <a:lnTo>
                  <a:pt x="96" y="150"/>
                </a:lnTo>
                <a:lnTo>
                  <a:pt x="94" y="150"/>
                </a:lnTo>
                <a:lnTo>
                  <a:pt x="93" y="150"/>
                </a:lnTo>
                <a:lnTo>
                  <a:pt x="91" y="150"/>
                </a:lnTo>
                <a:lnTo>
                  <a:pt x="89" y="150"/>
                </a:lnTo>
                <a:lnTo>
                  <a:pt x="88" y="150"/>
                </a:lnTo>
                <a:lnTo>
                  <a:pt x="86" y="150"/>
                </a:lnTo>
                <a:lnTo>
                  <a:pt x="85" y="150"/>
                </a:lnTo>
                <a:lnTo>
                  <a:pt x="83" y="150"/>
                </a:lnTo>
                <a:lnTo>
                  <a:pt x="81" y="150"/>
                </a:lnTo>
                <a:lnTo>
                  <a:pt x="80" y="150"/>
                </a:lnTo>
                <a:lnTo>
                  <a:pt x="78" y="150"/>
                </a:lnTo>
                <a:lnTo>
                  <a:pt x="77" y="150"/>
                </a:lnTo>
                <a:lnTo>
                  <a:pt x="75" y="150"/>
                </a:lnTo>
                <a:lnTo>
                  <a:pt x="73" y="150"/>
                </a:lnTo>
                <a:lnTo>
                  <a:pt x="72" y="150"/>
                </a:lnTo>
                <a:lnTo>
                  <a:pt x="70" y="150"/>
                </a:lnTo>
                <a:lnTo>
                  <a:pt x="59" y="150"/>
                </a:lnTo>
                <a:lnTo>
                  <a:pt x="59" y="148"/>
                </a:lnTo>
                <a:lnTo>
                  <a:pt x="59" y="147"/>
                </a:lnTo>
                <a:lnTo>
                  <a:pt x="59" y="145"/>
                </a:lnTo>
                <a:lnTo>
                  <a:pt x="59" y="142"/>
                </a:lnTo>
                <a:lnTo>
                  <a:pt x="54" y="142"/>
                </a:lnTo>
                <a:lnTo>
                  <a:pt x="49" y="142"/>
                </a:lnTo>
                <a:lnTo>
                  <a:pt x="49" y="140"/>
                </a:lnTo>
                <a:lnTo>
                  <a:pt x="49" y="136"/>
                </a:lnTo>
                <a:lnTo>
                  <a:pt x="49" y="132"/>
                </a:lnTo>
                <a:lnTo>
                  <a:pt x="48" y="132"/>
                </a:lnTo>
                <a:lnTo>
                  <a:pt x="46" y="132"/>
                </a:lnTo>
                <a:lnTo>
                  <a:pt x="43" y="132"/>
                </a:lnTo>
                <a:lnTo>
                  <a:pt x="41" y="132"/>
                </a:lnTo>
                <a:lnTo>
                  <a:pt x="40" y="132"/>
                </a:lnTo>
                <a:lnTo>
                  <a:pt x="37" y="132"/>
                </a:lnTo>
                <a:lnTo>
                  <a:pt x="32" y="132"/>
                </a:lnTo>
                <a:lnTo>
                  <a:pt x="32" y="124"/>
                </a:lnTo>
                <a:lnTo>
                  <a:pt x="30" y="124"/>
                </a:lnTo>
                <a:lnTo>
                  <a:pt x="30" y="123"/>
                </a:lnTo>
                <a:lnTo>
                  <a:pt x="30" y="113"/>
                </a:lnTo>
                <a:lnTo>
                  <a:pt x="30" y="108"/>
                </a:lnTo>
                <a:lnTo>
                  <a:pt x="30" y="107"/>
                </a:lnTo>
                <a:lnTo>
                  <a:pt x="30" y="97"/>
                </a:lnTo>
                <a:lnTo>
                  <a:pt x="25" y="97"/>
                </a:lnTo>
                <a:lnTo>
                  <a:pt x="22" y="97"/>
                </a:lnTo>
                <a:lnTo>
                  <a:pt x="21" y="97"/>
                </a:lnTo>
                <a:lnTo>
                  <a:pt x="17" y="97"/>
                </a:lnTo>
                <a:lnTo>
                  <a:pt x="14" y="97"/>
                </a:lnTo>
                <a:lnTo>
                  <a:pt x="9" y="97"/>
                </a:lnTo>
                <a:lnTo>
                  <a:pt x="5" y="97"/>
                </a:lnTo>
                <a:lnTo>
                  <a:pt x="3" y="97"/>
                </a:lnTo>
                <a:lnTo>
                  <a:pt x="5" y="91"/>
                </a:lnTo>
                <a:lnTo>
                  <a:pt x="5" y="89"/>
                </a:lnTo>
                <a:lnTo>
                  <a:pt x="3" y="80"/>
                </a:lnTo>
                <a:lnTo>
                  <a:pt x="5" y="80"/>
                </a:lnTo>
                <a:lnTo>
                  <a:pt x="6" y="80"/>
                </a:lnTo>
                <a:lnTo>
                  <a:pt x="5" y="78"/>
                </a:lnTo>
                <a:lnTo>
                  <a:pt x="5" y="80"/>
                </a:lnTo>
                <a:lnTo>
                  <a:pt x="5" y="78"/>
                </a:lnTo>
                <a:lnTo>
                  <a:pt x="6" y="78"/>
                </a:lnTo>
                <a:lnTo>
                  <a:pt x="8" y="76"/>
                </a:lnTo>
                <a:lnTo>
                  <a:pt x="8" y="78"/>
                </a:lnTo>
                <a:lnTo>
                  <a:pt x="8" y="76"/>
                </a:lnTo>
                <a:lnTo>
                  <a:pt x="9" y="76"/>
                </a:lnTo>
                <a:lnTo>
                  <a:pt x="9" y="75"/>
                </a:lnTo>
                <a:lnTo>
                  <a:pt x="11" y="75"/>
                </a:lnTo>
                <a:lnTo>
                  <a:pt x="13" y="75"/>
                </a:lnTo>
                <a:lnTo>
                  <a:pt x="13" y="73"/>
                </a:lnTo>
                <a:lnTo>
                  <a:pt x="13" y="72"/>
                </a:lnTo>
                <a:lnTo>
                  <a:pt x="14" y="72"/>
                </a:lnTo>
                <a:lnTo>
                  <a:pt x="14" y="70"/>
                </a:lnTo>
                <a:lnTo>
                  <a:pt x="13" y="68"/>
                </a:lnTo>
                <a:lnTo>
                  <a:pt x="13" y="70"/>
                </a:lnTo>
                <a:lnTo>
                  <a:pt x="13" y="68"/>
                </a:lnTo>
                <a:lnTo>
                  <a:pt x="11" y="68"/>
                </a:lnTo>
                <a:lnTo>
                  <a:pt x="11" y="67"/>
                </a:lnTo>
                <a:lnTo>
                  <a:pt x="13" y="67"/>
                </a:lnTo>
                <a:lnTo>
                  <a:pt x="13" y="68"/>
                </a:lnTo>
                <a:lnTo>
                  <a:pt x="13" y="67"/>
                </a:lnTo>
                <a:lnTo>
                  <a:pt x="11" y="67"/>
                </a:lnTo>
                <a:lnTo>
                  <a:pt x="11" y="68"/>
                </a:lnTo>
                <a:lnTo>
                  <a:pt x="9" y="67"/>
                </a:lnTo>
                <a:lnTo>
                  <a:pt x="9" y="65"/>
                </a:lnTo>
                <a:lnTo>
                  <a:pt x="9" y="64"/>
                </a:lnTo>
                <a:lnTo>
                  <a:pt x="9" y="65"/>
                </a:lnTo>
                <a:lnTo>
                  <a:pt x="11" y="65"/>
                </a:lnTo>
                <a:lnTo>
                  <a:pt x="11" y="64"/>
                </a:lnTo>
                <a:lnTo>
                  <a:pt x="9" y="64"/>
                </a:lnTo>
                <a:lnTo>
                  <a:pt x="9" y="62"/>
                </a:lnTo>
                <a:lnTo>
                  <a:pt x="9" y="60"/>
                </a:lnTo>
                <a:lnTo>
                  <a:pt x="8" y="60"/>
                </a:lnTo>
                <a:lnTo>
                  <a:pt x="8" y="59"/>
                </a:lnTo>
                <a:lnTo>
                  <a:pt x="6" y="59"/>
                </a:lnTo>
                <a:lnTo>
                  <a:pt x="6" y="57"/>
                </a:lnTo>
                <a:lnTo>
                  <a:pt x="6" y="56"/>
                </a:lnTo>
                <a:lnTo>
                  <a:pt x="6" y="54"/>
                </a:lnTo>
                <a:lnTo>
                  <a:pt x="5" y="54"/>
                </a:lnTo>
                <a:lnTo>
                  <a:pt x="5" y="52"/>
                </a:lnTo>
                <a:lnTo>
                  <a:pt x="3" y="52"/>
                </a:lnTo>
                <a:lnTo>
                  <a:pt x="3" y="51"/>
                </a:lnTo>
                <a:lnTo>
                  <a:pt x="5" y="51"/>
                </a:lnTo>
                <a:lnTo>
                  <a:pt x="5" y="49"/>
                </a:lnTo>
                <a:lnTo>
                  <a:pt x="3" y="49"/>
                </a:lnTo>
                <a:lnTo>
                  <a:pt x="3" y="48"/>
                </a:lnTo>
                <a:lnTo>
                  <a:pt x="5" y="48"/>
                </a:lnTo>
                <a:lnTo>
                  <a:pt x="5" y="46"/>
                </a:lnTo>
                <a:lnTo>
                  <a:pt x="3" y="46"/>
                </a:lnTo>
                <a:lnTo>
                  <a:pt x="3" y="48"/>
                </a:lnTo>
                <a:lnTo>
                  <a:pt x="1" y="48"/>
                </a:lnTo>
                <a:lnTo>
                  <a:pt x="1" y="46"/>
                </a:lnTo>
                <a:lnTo>
                  <a:pt x="3" y="46"/>
                </a:lnTo>
                <a:lnTo>
                  <a:pt x="3" y="44"/>
                </a:lnTo>
                <a:lnTo>
                  <a:pt x="1" y="44"/>
                </a:lnTo>
                <a:lnTo>
                  <a:pt x="3" y="44"/>
                </a:lnTo>
                <a:lnTo>
                  <a:pt x="3" y="43"/>
                </a:lnTo>
                <a:lnTo>
                  <a:pt x="1" y="43"/>
                </a:lnTo>
                <a:lnTo>
                  <a:pt x="1" y="41"/>
                </a:lnTo>
                <a:lnTo>
                  <a:pt x="3" y="41"/>
                </a:lnTo>
                <a:lnTo>
                  <a:pt x="3" y="43"/>
                </a:lnTo>
                <a:lnTo>
                  <a:pt x="3" y="44"/>
                </a:lnTo>
                <a:lnTo>
                  <a:pt x="5" y="44"/>
                </a:lnTo>
                <a:lnTo>
                  <a:pt x="5" y="43"/>
                </a:lnTo>
                <a:lnTo>
                  <a:pt x="3" y="41"/>
                </a:lnTo>
                <a:lnTo>
                  <a:pt x="3" y="40"/>
                </a:lnTo>
                <a:lnTo>
                  <a:pt x="5" y="40"/>
                </a:lnTo>
                <a:lnTo>
                  <a:pt x="5" y="41"/>
                </a:lnTo>
                <a:lnTo>
                  <a:pt x="5" y="40"/>
                </a:lnTo>
                <a:lnTo>
                  <a:pt x="3" y="40"/>
                </a:lnTo>
                <a:lnTo>
                  <a:pt x="3" y="38"/>
                </a:lnTo>
                <a:lnTo>
                  <a:pt x="5" y="38"/>
                </a:lnTo>
                <a:lnTo>
                  <a:pt x="3" y="38"/>
                </a:lnTo>
                <a:lnTo>
                  <a:pt x="3" y="36"/>
                </a:lnTo>
                <a:lnTo>
                  <a:pt x="1" y="36"/>
                </a:lnTo>
                <a:lnTo>
                  <a:pt x="1" y="38"/>
                </a:lnTo>
                <a:lnTo>
                  <a:pt x="1" y="36"/>
                </a:lnTo>
                <a:lnTo>
                  <a:pt x="0" y="36"/>
                </a:lnTo>
                <a:lnTo>
                  <a:pt x="0" y="35"/>
                </a:lnTo>
                <a:lnTo>
                  <a:pt x="1" y="33"/>
                </a:lnTo>
                <a:lnTo>
                  <a:pt x="0" y="33"/>
                </a:lnTo>
                <a:lnTo>
                  <a:pt x="0" y="32"/>
                </a:lnTo>
                <a:lnTo>
                  <a:pt x="1" y="32"/>
                </a:lnTo>
                <a:lnTo>
                  <a:pt x="1" y="30"/>
                </a:lnTo>
                <a:lnTo>
                  <a:pt x="0" y="30"/>
                </a:lnTo>
                <a:lnTo>
                  <a:pt x="1" y="30"/>
                </a:lnTo>
                <a:lnTo>
                  <a:pt x="3" y="30"/>
                </a:lnTo>
                <a:lnTo>
                  <a:pt x="3" y="28"/>
                </a:lnTo>
                <a:lnTo>
                  <a:pt x="3" y="27"/>
                </a:lnTo>
                <a:lnTo>
                  <a:pt x="1" y="27"/>
                </a:lnTo>
                <a:lnTo>
                  <a:pt x="3" y="27"/>
                </a:lnTo>
                <a:lnTo>
                  <a:pt x="5" y="27"/>
                </a:lnTo>
                <a:lnTo>
                  <a:pt x="3" y="27"/>
                </a:lnTo>
                <a:lnTo>
                  <a:pt x="3" y="25"/>
                </a:lnTo>
                <a:lnTo>
                  <a:pt x="3" y="24"/>
                </a:lnTo>
                <a:lnTo>
                  <a:pt x="5" y="24"/>
                </a:lnTo>
                <a:lnTo>
                  <a:pt x="6" y="25"/>
                </a:lnTo>
                <a:lnTo>
                  <a:pt x="9" y="25"/>
                </a:lnTo>
                <a:lnTo>
                  <a:pt x="13" y="25"/>
                </a:lnTo>
                <a:lnTo>
                  <a:pt x="13" y="24"/>
                </a:lnTo>
                <a:lnTo>
                  <a:pt x="13" y="19"/>
                </a:lnTo>
                <a:lnTo>
                  <a:pt x="14" y="19"/>
                </a:lnTo>
                <a:lnTo>
                  <a:pt x="14" y="16"/>
                </a:lnTo>
                <a:lnTo>
                  <a:pt x="13" y="11"/>
                </a:lnTo>
                <a:lnTo>
                  <a:pt x="13" y="9"/>
                </a:lnTo>
                <a:lnTo>
                  <a:pt x="14" y="9"/>
                </a:lnTo>
                <a:lnTo>
                  <a:pt x="14" y="8"/>
                </a:lnTo>
                <a:lnTo>
                  <a:pt x="14" y="9"/>
                </a:lnTo>
                <a:lnTo>
                  <a:pt x="14" y="8"/>
                </a:lnTo>
                <a:lnTo>
                  <a:pt x="16" y="8"/>
                </a:lnTo>
                <a:lnTo>
                  <a:pt x="17" y="8"/>
                </a:lnTo>
                <a:lnTo>
                  <a:pt x="17" y="6"/>
                </a:lnTo>
                <a:lnTo>
                  <a:pt x="16" y="6"/>
                </a:lnTo>
                <a:lnTo>
                  <a:pt x="17" y="6"/>
                </a:lnTo>
                <a:lnTo>
                  <a:pt x="17" y="4"/>
                </a:lnTo>
                <a:lnTo>
                  <a:pt x="19" y="4"/>
                </a:lnTo>
                <a:lnTo>
                  <a:pt x="17" y="4"/>
                </a:lnTo>
                <a:lnTo>
                  <a:pt x="16" y="4"/>
                </a:lnTo>
                <a:lnTo>
                  <a:pt x="16" y="3"/>
                </a:lnTo>
                <a:lnTo>
                  <a:pt x="17" y="3"/>
                </a:lnTo>
                <a:lnTo>
                  <a:pt x="19" y="3"/>
                </a:lnTo>
                <a:lnTo>
                  <a:pt x="21" y="3"/>
                </a:lnTo>
                <a:lnTo>
                  <a:pt x="21" y="1"/>
                </a:lnTo>
                <a:lnTo>
                  <a:pt x="22" y="1"/>
                </a:lnTo>
                <a:lnTo>
                  <a:pt x="24" y="1"/>
                </a:lnTo>
                <a:lnTo>
                  <a:pt x="24" y="0"/>
                </a:lnTo>
                <a:lnTo>
                  <a:pt x="22" y="0"/>
                </a:lnTo>
                <a:lnTo>
                  <a:pt x="24" y="0"/>
                </a:lnTo>
                <a:close/>
              </a:path>
            </a:pathLst>
          </a:custGeom>
          <a:solidFill>
            <a:srgbClr val="98F768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82" name="Freeform 34"/>
          <p:cNvSpPr>
            <a:spLocks/>
          </p:cNvSpPr>
          <p:nvPr/>
        </p:nvSpPr>
        <p:spPr bwMode="auto">
          <a:xfrm>
            <a:off x="3228975" y="4106863"/>
            <a:ext cx="801688" cy="650875"/>
          </a:xfrm>
          <a:custGeom>
            <a:avLst/>
            <a:gdLst/>
            <a:ahLst/>
            <a:cxnLst>
              <a:cxn ang="0">
                <a:pos x="505" y="245"/>
              </a:cxn>
              <a:cxn ang="0">
                <a:pos x="504" y="253"/>
              </a:cxn>
              <a:cxn ang="0">
                <a:pos x="500" y="261"/>
              </a:cxn>
              <a:cxn ang="0">
                <a:pos x="497" y="264"/>
              </a:cxn>
              <a:cxn ang="0">
                <a:pos x="492" y="275"/>
              </a:cxn>
              <a:cxn ang="0">
                <a:pos x="489" y="285"/>
              </a:cxn>
              <a:cxn ang="0">
                <a:pos x="488" y="293"/>
              </a:cxn>
              <a:cxn ang="0">
                <a:pos x="491" y="304"/>
              </a:cxn>
              <a:cxn ang="0">
                <a:pos x="486" y="314"/>
              </a:cxn>
              <a:cxn ang="0">
                <a:pos x="478" y="322"/>
              </a:cxn>
              <a:cxn ang="0">
                <a:pos x="470" y="331"/>
              </a:cxn>
              <a:cxn ang="0">
                <a:pos x="462" y="360"/>
              </a:cxn>
              <a:cxn ang="0">
                <a:pos x="448" y="376"/>
              </a:cxn>
              <a:cxn ang="0">
                <a:pos x="432" y="391"/>
              </a:cxn>
              <a:cxn ang="0">
                <a:pos x="355" y="407"/>
              </a:cxn>
              <a:cxn ang="0">
                <a:pos x="329" y="355"/>
              </a:cxn>
              <a:cxn ang="0">
                <a:pos x="286" y="299"/>
              </a:cxn>
              <a:cxn ang="0">
                <a:pos x="273" y="315"/>
              </a:cxn>
              <a:cxn ang="0">
                <a:pos x="249" y="336"/>
              </a:cxn>
              <a:cxn ang="0">
                <a:pos x="243" y="333"/>
              </a:cxn>
              <a:cxn ang="0">
                <a:pos x="236" y="317"/>
              </a:cxn>
              <a:cxn ang="0">
                <a:pos x="222" y="272"/>
              </a:cxn>
              <a:cxn ang="0">
                <a:pos x="211" y="221"/>
              </a:cxn>
              <a:cxn ang="0">
                <a:pos x="211" y="194"/>
              </a:cxn>
              <a:cxn ang="0">
                <a:pos x="201" y="186"/>
              </a:cxn>
              <a:cxn ang="0">
                <a:pos x="187" y="179"/>
              </a:cxn>
              <a:cxn ang="0">
                <a:pos x="174" y="184"/>
              </a:cxn>
              <a:cxn ang="0">
                <a:pos x="161" y="157"/>
              </a:cxn>
              <a:cxn ang="0">
                <a:pos x="163" y="141"/>
              </a:cxn>
              <a:cxn ang="0">
                <a:pos x="144" y="135"/>
              </a:cxn>
              <a:cxn ang="0">
                <a:pos x="140" y="107"/>
              </a:cxn>
              <a:cxn ang="0">
                <a:pos x="132" y="96"/>
              </a:cxn>
              <a:cxn ang="0">
                <a:pos x="108" y="75"/>
              </a:cxn>
              <a:cxn ang="0">
                <a:pos x="99" y="83"/>
              </a:cxn>
              <a:cxn ang="0">
                <a:pos x="91" y="104"/>
              </a:cxn>
              <a:cxn ang="0">
                <a:pos x="62" y="91"/>
              </a:cxn>
              <a:cxn ang="0">
                <a:pos x="51" y="82"/>
              </a:cxn>
              <a:cxn ang="0">
                <a:pos x="38" y="58"/>
              </a:cxn>
              <a:cxn ang="0">
                <a:pos x="12" y="24"/>
              </a:cxn>
              <a:cxn ang="0">
                <a:pos x="6" y="11"/>
              </a:cxn>
              <a:cxn ang="0">
                <a:pos x="16" y="2"/>
              </a:cxn>
              <a:cxn ang="0">
                <a:pos x="48" y="3"/>
              </a:cxn>
              <a:cxn ang="0">
                <a:pos x="80" y="11"/>
              </a:cxn>
              <a:cxn ang="0">
                <a:pos x="99" y="10"/>
              </a:cxn>
              <a:cxn ang="0">
                <a:pos x="108" y="3"/>
              </a:cxn>
              <a:cxn ang="0">
                <a:pos x="145" y="15"/>
              </a:cxn>
              <a:cxn ang="0">
                <a:pos x="176" y="15"/>
              </a:cxn>
              <a:cxn ang="0">
                <a:pos x="206" y="11"/>
              </a:cxn>
              <a:cxn ang="0">
                <a:pos x="228" y="19"/>
              </a:cxn>
              <a:cxn ang="0">
                <a:pos x="240" y="43"/>
              </a:cxn>
              <a:cxn ang="0">
                <a:pos x="275" y="37"/>
              </a:cxn>
              <a:cxn ang="0">
                <a:pos x="305" y="72"/>
              </a:cxn>
              <a:cxn ang="0">
                <a:pos x="331" y="93"/>
              </a:cxn>
              <a:cxn ang="0">
                <a:pos x="356" y="125"/>
              </a:cxn>
              <a:cxn ang="0">
                <a:pos x="366" y="151"/>
              </a:cxn>
              <a:cxn ang="0">
                <a:pos x="390" y="178"/>
              </a:cxn>
              <a:cxn ang="0">
                <a:pos x="443" y="224"/>
              </a:cxn>
              <a:cxn ang="0">
                <a:pos x="488" y="255"/>
              </a:cxn>
              <a:cxn ang="0">
                <a:pos x="492" y="242"/>
              </a:cxn>
            </a:cxnLst>
            <a:rect l="0" t="0" r="r" b="b"/>
            <a:pathLst>
              <a:path w="505" h="410">
                <a:moveTo>
                  <a:pt x="502" y="234"/>
                </a:moveTo>
                <a:lnTo>
                  <a:pt x="502" y="235"/>
                </a:lnTo>
                <a:lnTo>
                  <a:pt x="502" y="237"/>
                </a:lnTo>
                <a:lnTo>
                  <a:pt x="504" y="237"/>
                </a:lnTo>
                <a:lnTo>
                  <a:pt x="504" y="239"/>
                </a:lnTo>
                <a:lnTo>
                  <a:pt x="504" y="240"/>
                </a:lnTo>
                <a:lnTo>
                  <a:pt x="502" y="242"/>
                </a:lnTo>
                <a:lnTo>
                  <a:pt x="504" y="243"/>
                </a:lnTo>
                <a:lnTo>
                  <a:pt x="505" y="243"/>
                </a:lnTo>
                <a:lnTo>
                  <a:pt x="505" y="245"/>
                </a:lnTo>
                <a:lnTo>
                  <a:pt x="504" y="245"/>
                </a:lnTo>
                <a:lnTo>
                  <a:pt x="505" y="245"/>
                </a:lnTo>
                <a:lnTo>
                  <a:pt x="505" y="247"/>
                </a:lnTo>
                <a:lnTo>
                  <a:pt x="505" y="248"/>
                </a:lnTo>
                <a:lnTo>
                  <a:pt x="504" y="250"/>
                </a:lnTo>
                <a:lnTo>
                  <a:pt x="502" y="251"/>
                </a:lnTo>
                <a:lnTo>
                  <a:pt x="502" y="250"/>
                </a:lnTo>
                <a:lnTo>
                  <a:pt x="500" y="251"/>
                </a:lnTo>
                <a:lnTo>
                  <a:pt x="502" y="251"/>
                </a:lnTo>
                <a:lnTo>
                  <a:pt x="504" y="253"/>
                </a:lnTo>
                <a:lnTo>
                  <a:pt x="502" y="253"/>
                </a:lnTo>
                <a:lnTo>
                  <a:pt x="502" y="255"/>
                </a:lnTo>
                <a:lnTo>
                  <a:pt x="504" y="255"/>
                </a:lnTo>
                <a:lnTo>
                  <a:pt x="504" y="256"/>
                </a:lnTo>
                <a:lnTo>
                  <a:pt x="502" y="256"/>
                </a:lnTo>
                <a:lnTo>
                  <a:pt x="502" y="258"/>
                </a:lnTo>
                <a:lnTo>
                  <a:pt x="500" y="259"/>
                </a:lnTo>
                <a:lnTo>
                  <a:pt x="502" y="259"/>
                </a:lnTo>
                <a:lnTo>
                  <a:pt x="502" y="261"/>
                </a:lnTo>
                <a:lnTo>
                  <a:pt x="500" y="261"/>
                </a:lnTo>
                <a:lnTo>
                  <a:pt x="502" y="261"/>
                </a:lnTo>
                <a:lnTo>
                  <a:pt x="502" y="263"/>
                </a:lnTo>
                <a:lnTo>
                  <a:pt x="500" y="264"/>
                </a:lnTo>
                <a:lnTo>
                  <a:pt x="502" y="264"/>
                </a:lnTo>
                <a:lnTo>
                  <a:pt x="500" y="264"/>
                </a:lnTo>
                <a:lnTo>
                  <a:pt x="500" y="266"/>
                </a:lnTo>
                <a:lnTo>
                  <a:pt x="500" y="264"/>
                </a:lnTo>
                <a:lnTo>
                  <a:pt x="499" y="264"/>
                </a:lnTo>
                <a:lnTo>
                  <a:pt x="497" y="266"/>
                </a:lnTo>
                <a:lnTo>
                  <a:pt x="497" y="264"/>
                </a:lnTo>
                <a:lnTo>
                  <a:pt x="497" y="266"/>
                </a:lnTo>
                <a:lnTo>
                  <a:pt x="497" y="267"/>
                </a:lnTo>
                <a:lnTo>
                  <a:pt x="496" y="267"/>
                </a:lnTo>
                <a:lnTo>
                  <a:pt x="496" y="269"/>
                </a:lnTo>
                <a:lnTo>
                  <a:pt x="496" y="271"/>
                </a:lnTo>
                <a:lnTo>
                  <a:pt x="494" y="271"/>
                </a:lnTo>
                <a:lnTo>
                  <a:pt x="494" y="272"/>
                </a:lnTo>
                <a:lnTo>
                  <a:pt x="494" y="274"/>
                </a:lnTo>
                <a:lnTo>
                  <a:pt x="494" y="275"/>
                </a:lnTo>
                <a:lnTo>
                  <a:pt x="492" y="275"/>
                </a:lnTo>
                <a:lnTo>
                  <a:pt x="491" y="275"/>
                </a:lnTo>
                <a:lnTo>
                  <a:pt x="491" y="277"/>
                </a:lnTo>
                <a:lnTo>
                  <a:pt x="489" y="277"/>
                </a:lnTo>
                <a:lnTo>
                  <a:pt x="489" y="279"/>
                </a:lnTo>
                <a:lnTo>
                  <a:pt x="489" y="280"/>
                </a:lnTo>
                <a:lnTo>
                  <a:pt x="489" y="282"/>
                </a:lnTo>
                <a:lnTo>
                  <a:pt x="489" y="283"/>
                </a:lnTo>
                <a:lnTo>
                  <a:pt x="488" y="283"/>
                </a:lnTo>
                <a:lnTo>
                  <a:pt x="488" y="285"/>
                </a:lnTo>
                <a:lnTo>
                  <a:pt x="489" y="285"/>
                </a:lnTo>
                <a:lnTo>
                  <a:pt x="488" y="285"/>
                </a:lnTo>
                <a:lnTo>
                  <a:pt x="488" y="287"/>
                </a:lnTo>
                <a:lnTo>
                  <a:pt x="486" y="287"/>
                </a:lnTo>
                <a:lnTo>
                  <a:pt x="486" y="288"/>
                </a:lnTo>
                <a:lnTo>
                  <a:pt x="486" y="290"/>
                </a:lnTo>
                <a:lnTo>
                  <a:pt x="486" y="288"/>
                </a:lnTo>
                <a:lnTo>
                  <a:pt x="488" y="290"/>
                </a:lnTo>
                <a:lnTo>
                  <a:pt x="488" y="291"/>
                </a:lnTo>
                <a:lnTo>
                  <a:pt x="489" y="293"/>
                </a:lnTo>
                <a:lnTo>
                  <a:pt x="488" y="293"/>
                </a:lnTo>
                <a:lnTo>
                  <a:pt x="489" y="295"/>
                </a:lnTo>
                <a:lnTo>
                  <a:pt x="491" y="296"/>
                </a:lnTo>
                <a:lnTo>
                  <a:pt x="491" y="298"/>
                </a:lnTo>
                <a:lnTo>
                  <a:pt x="492" y="298"/>
                </a:lnTo>
                <a:lnTo>
                  <a:pt x="491" y="299"/>
                </a:lnTo>
                <a:lnTo>
                  <a:pt x="491" y="301"/>
                </a:lnTo>
                <a:lnTo>
                  <a:pt x="492" y="303"/>
                </a:lnTo>
                <a:lnTo>
                  <a:pt x="491" y="303"/>
                </a:lnTo>
                <a:lnTo>
                  <a:pt x="492" y="304"/>
                </a:lnTo>
                <a:lnTo>
                  <a:pt x="491" y="304"/>
                </a:lnTo>
                <a:lnTo>
                  <a:pt x="489" y="304"/>
                </a:lnTo>
                <a:lnTo>
                  <a:pt x="489" y="306"/>
                </a:lnTo>
                <a:lnTo>
                  <a:pt x="488" y="306"/>
                </a:lnTo>
                <a:lnTo>
                  <a:pt x="488" y="307"/>
                </a:lnTo>
                <a:lnTo>
                  <a:pt x="486" y="309"/>
                </a:lnTo>
                <a:lnTo>
                  <a:pt x="486" y="311"/>
                </a:lnTo>
                <a:lnTo>
                  <a:pt x="484" y="311"/>
                </a:lnTo>
                <a:lnTo>
                  <a:pt x="486" y="311"/>
                </a:lnTo>
                <a:lnTo>
                  <a:pt x="486" y="312"/>
                </a:lnTo>
                <a:lnTo>
                  <a:pt x="486" y="314"/>
                </a:lnTo>
                <a:lnTo>
                  <a:pt x="484" y="314"/>
                </a:lnTo>
                <a:lnTo>
                  <a:pt x="483" y="314"/>
                </a:lnTo>
                <a:lnTo>
                  <a:pt x="483" y="315"/>
                </a:lnTo>
                <a:lnTo>
                  <a:pt x="481" y="315"/>
                </a:lnTo>
                <a:lnTo>
                  <a:pt x="481" y="317"/>
                </a:lnTo>
                <a:lnTo>
                  <a:pt x="481" y="319"/>
                </a:lnTo>
                <a:lnTo>
                  <a:pt x="480" y="319"/>
                </a:lnTo>
                <a:lnTo>
                  <a:pt x="478" y="320"/>
                </a:lnTo>
                <a:lnTo>
                  <a:pt x="480" y="322"/>
                </a:lnTo>
                <a:lnTo>
                  <a:pt x="478" y="322"/>
                </a:lnTo>
                <a:lnTo>
                  <a:pt x="476" y="322"/>
                </a:lnTo>
                <a:lnTo>
                  <a:pt x="476" y="323"/>
                </a:lnTo>
                <a:lnTo>
                  <a:pt x="475" y="323"/>
                </a:lnTo>
                <a:lnTo>
                  <a:pt x="475" y="325"/>
                </a:lnTo>
                <a:lnTo>
                  <a:pt x="475" y="327"/>
                </a:lnTo>
                <a:lnTo>
                  <a:pt x="473" y="327"/>
                </a:lnTo>
                <a:lnTo>
                  <a:pt x="473" y="328"/>
                </a:lnTo>
                <a:lnTo>
                  <a:pt x="472" y="330"/>
                </a:lnTo>
                <a:lnTo>
                  <a:pt x="472" y="331"/>
                </a:lnTo>
                <a:lnTo>
                  <a:pt x="470" y="331"/>
                </a:lnTo>
                <a:lnTo>
                  <a:pt x="472" y="333"/>
                </a:lnTo>
                <a:lnTo>
                  <a:pt x="470" y="335"/>
                </a:lnTo>
                <a:lnTo>
                  <a:pt x="470" y="336"/>
                </a:lnTo>
                <a:lnTo>
                  <a:pt x="468" y="338"/>
                </a:lnTo>
                <a:lnTo>
                  <a:pt x="467" y="341"/>
                </a:lnTo>
                <a:lnTo>
                  <a:pt x="467" y="346"/>
                </a:lnTo>
                <a:lnTo>
                  <a:pt x="467" y="347"/>
                </a:lnTo>
                <a:lnTo>
                  <a:pt x="464" y="355"/>
                </a:lnTo>
                <a:lnTo>
                  <a:pt x="464" y="357"/>
                </a:lnTo>
                <a:lnTo>
                  <a:pt x="462" y="360"/>
                </a:lnTo>
                <a:lnTo>
                  <a:pt x="459" y="363"/>
                </a:lnTo>
                <a:lnTo>
                  <a:pt x="456" y="370"/>
                </a:lnTo>
                <a:lnTo>
                  <a:pt x="451" y="373"/>
                </a:lnTo>
                <a:lnTo>
                  <a:pt x="452" y="376"/>
                </a:lnTo>
                <a:lnTo>
                  <a:pt x="462" y="378"/>
                </a:lnTo>
                <a:lnTo>
                  <a:pt x="464" y="387"/>
                </a:lnTo>
                <a:lnTo>
                  <a:pt x="460" y="389"/>
                </a:lnTo>
                <a:lnTo>
                  <a:pt x="454" y="384"/>
                </a:lnTo>
                <a:lnTo>
                  <a:pt x="454" y="381"/>
                </a:lnTo>
                <a:lnTo>
                  <a:pt x="448" y="376"/>
                </a:lnTo>
                <a:lnTo>
                  <a:pt x="446" y="378"/>
                </a:lnTo>
                <a:lnTo>
                  <a:pt x="444" y="376"/>
                </a:lnTo>
                <a:lnTo>
                  <a:pt x="440" y="371"/>
                </a:lnTo>
                <a:lnTo>
                  <a:pt x="433" y="370"/>
                </a:lnTo>
                <a:lnTo>
                  <a:pt x="432" y="371"/>
                </a:lnTo>
                <a:lnTo>
                  <a:pt x="435" y="376"/>
                </a:lnTo>
                <a:lnTo>
                  <a:pt x="443" y="384"/>
                </a:lnTo>
                <a:lnTo>
                  <a:pt x="438" y="387"/>
                </a:lnTo>
                <a:lnTo>
                  <a:pt x="436" y="389"/>
                </a:lnTo>
                <a:lnTo>
                  <a:pt x="432" y="391"/>
                </a:lnTo>
                <a:lnTo>
                  <a:pt x="432" y="397"/>
                </a:lnTo>
                <a:lnTo>
                  <a:pt x="416" y="402"/>
                </a:lnTo>
                <a:lnTo>
                  <a:pt x="409" y="392"/>
                </a:lnTo>
                <a:lnTo>
                  <a:pt x="408" y="394"/>
                </a:lnTo>
                <a:lnTo>
                  <a:pt x="406" y="407"/>
                </a:lnTo>
                <a:lnTo>
                  <a:pt x="398" y="410"/>
                </a:lnTo>
                <a:lnTo>
                  <a:pt x="376" y="407"/>
                </a:lnTo>
                <a:lnTo>
                  <a:pt x="374" y="403"/>
                </a:lnTo>
                <a:lnTo>
                  <a:pt x="371" y="403"/>
                </a:lnTo>
                <a:lnTo>
                  <a:pt x="355" y="407"/>
                </a:lnTo>
                <a:lnTo>
                  <a:pt x="352" y="399"/>
                </a:lnTo>
                <a:lnTo>
                  <a:pt x="345" y="391"/>
                </a:lnTo>
                <a:lnTo>
                  <a:pt x="331" y="392"/>
                </a:lnTo>
                <a:lnTo>
                  <a:pt x="331" y="389"/>
                </a:lnTo>
                <a:lnTo>
                  <a:pt x="316" y="383"/>
                </a:lnTo>
                <a:lnTo>
                  <a:pt x="316" y="376"/>
                </a:lnTo>
                <a:lnTo>
                  <a:pt x="313" y="368"/>
                </a:lnTo>
                <a:lnTo>
                  <a:pt x="321" y="363"/>
                </a:lnTo>
                <a:lnTo>
                  <a:pt x="324" y="355"/>
                </a:lnTo>
                <a:lnTo>
                  <a:pt x="329" y="355"/>
                </a:lnTo>
                <a:lnTo>
                  <a:pt x="334" y="344"/>
                </a:lnTo>
                <a:lnTo>
                  <a:pt x="337" y="343"/>
                </a:lnTo>
                <a:lnTo>
                  <a:pt x="337" y="341"/>
                </a:lnTo>
                <a:lnTo>
                  <a:pt x="334" y="336"/>
                </a:lnTo>
                <a:lnTo>
                  <a:pt x="328" y="328"/>
                </a:lnTo>
                <a:lnTo>
                  <a:pt x="326" y="325"/>
                </a:lnTo>
                <a:lnTo>
                  <a:pt x="313" y="323"/>
                </a:lnTo>
                <a:lnTo>
                  <a:pt x="304" y="322"/>
                </a:lnTo>
                <a:lnTo>
                  <a:pt x="289" y="309"/>
                </a:lnTo>
                <a:lnTo>
                  <a:pt x="286" y="299"/>
                </a:lnTo>
                <a:lnTo>
                  <a:pt x="284" y="301"/>
                </a:lnTo>
                <a:lnTo>
                  <a:pt x="283" y="303"/>
                </a:lnTo>
                <a:lnTo>
                  <a:pt x="281" y="306"/>
                </a:lnTo>
                <a:lnTo>
                  <a:pt x="280" y="309"/>
                </a:lnTo>
                <a:lnTo>
                  <a:pt x="280" y="311"/>
                </a:lnTo>
                <a:lnTo>
                  <a:pt x="280" y="312"/>
                </a:lnTo>
                <a:lnTo>
                  <a:pt x="280" y="314"/>
                </a:lnTo>
                <a:lnTo>
                  <a:pt x="276" y="312"/>
                </a:lnTo>
                <a:lnTo>
                  <a:pt x="275" y="314"/>
                </a:lnTo>
                <a:lnTo>
                  <a:pt x="273" y="315"/>
                </a:lnTo>
                <a:lnTo>
                  <a:pt x="276" y="319"/>
                </a:lnTo>
                <a:lnTo>
                  <a:pt x="278" y="319"/>
                </a:lnTo>
                <a:lnTo>
                  <a:pt x="276" y="325"/>
                </a:lnTo>
                <a:lnTo>
                  <a:pt x="275" y="331"/>
                </a:lnTo>
                <a:lnTo>
                  <a:pt x="257" y="328"/>
                </a:lnTo>
                <a:lnTo>
                  <a:pt x="257" y="330"/>
                </a:lnTo>
                <a:lnTo>
                  <a:pt x="254" y="331"/>
                </a:lnTo>
                <a:lnTo>
                  <a:pt x="252" y="333"/>
                </a:lnTo>
                <a:lnTo>
                  <a:pt x="251" y="335"/>
                </a:lnTo>
                <a:lnTo>
                  <a:pt x="249" y="336"/>
                </a:lnTo>
                <a:lnTo>
                  <a:pt x="251" y="336"/>
                </a:lnTo>
                <a:lnTo>
                  <a:pt x="251" y="338"/>
                </a:lnTo>
                <a:lnTo>
                  <a:pt x="251" y="339"/>
                </a:lnTo>
                <a:lnTo>
                  <a:pt x="249" y="338"/>
                </a:lnTo>
                <a:lnTo>
                  <a:pt x="246" y="338"/>
                </a:lnTo>
                <a:lnTo>
                  <a:pt x="244" y="339"/>
                </a:lnTo>
                <a:lnTo>
                  <a:pt x="243" y="338"/>
                </a:lnTo>
                <a:lnTo>
                  <a:pt x="241" y="336"/>
                </a:lnTo>
                <a:lnTo>
                  <a:pt x="243" y="335"/>
                </a:lnTo>
                <a:lnTo>
                  <a:pt x="243" y="333"/>
                </a:lnTo>
                <a:lnTo>
                  <a:pt x="243" y="331"/>
                </a:lnTo>
                <a:lnTo>
                  <a:pt x="241" y="330"/>
                </a:lnTo>
                <a:lnTo>
                  <a:pt x="240" y="330"/>
                </a:lnTo>
                <a:lnTo>
                  <a:pt x="238" y="328"/>
                </a:lnTo>
                <a:lnTo>
                  <a:pt x="238" y="327"/>
                </a:lnTo>
                <a:lnTo>
                  <a:pt x="240" y="325"/>
                </a:lnTo>
                <a:lnTo>
                  <a:pt x="240" y="322"/>
                </a:lnTo>
                <a:lnTo>
                  <a:pt x="238" y="320"/>
                </a:lnTo>
                <a:lnTo>
                  <a:pt x="236" y="319"/>
                </a:lnTo>
                <a:lnTo>
                  <a:pt x="236" y="317"/>
                </a:lnTo>
                <a:lnTo>
                  <a:pt x="236" y="315"/>
                </a:lnTo>
                <a:lnTo>
                  <a:pt x="248" y="307"/>
                </a:lnTo>
                <a:lnTo>
                  <a:pt x="240" y="303"/>
                </a:lnTo>
                <a:lnTo>
                  <a:pt x="238" y="299"/>
                </a:lnTo>
                <a:lnTo>
                  <a:pt x="233" y="293"/>
                </a:lnTo>
                <a:lnTo>
                  <a:pt x="232" y="290"/>
                </a:lnTo>
                <a:lnTo>
                  <a:pt x="230" y="288"/>
                </a:lnTo>
                <a:lnTo>
                  <a:pt x="233" y="280"/>
                </a:lnTo>
                <a:lnTo>
                  <a:pt x="222" y="275"/>
                </a:lnTo>
                <a:lnTo>
                  <a:pt x="222" y="272"/>
                </a:lnTo>
                <a:lnTo>
                  <a:pt x="222" y="267"/>
                </a:lnTo>
                <a:lnTo>
                  <a:pt x="219" y="267"/>
                </a:lnTo>
                <a:lnTo>
                  <a:pt x="219" y="259"/>
                </a:lnTo>
                <a:lnTo>
                  <a:pt x="228" y="253"/>
                </a:lnTo>
                <a:lnTo>
                  <a:pt x="228" y="250"/>
                </a:lnTo>
                <a:lnTo>
                  <a:pt x="230" y="247"/>
                </a:lnTo>
                <a:lnTo>
                  <a:pt x="220" y="237"/>
                </a:lnTo>
                <a:lnTo>
                  <a:pt x="220" y="227"/>
                </a:lnTo>
                <a:lnTo>
                  <a:pt x="216" y="224"/>
                </a:lnTo>
                <a:lnTo>
                  <a:pt x="211" y="221"/>
                </a:lnTo>
                <a:lnTo>
                  <a:pt x="206" y="216"/>
                </a:lnTo>
                <a:lnTo>
                  <a:pt x="206" y="213"/>
                </a:lnTo>
                <a:lnTo>
                  <a:pt x="208" y="207"/>
                </a:lnTo>
                <a:lnTo>
                  <a:pt x="209" y="202"/>
                </a:lnTo>
                <a:lnTo>
                  <a:pt x="209" y="197"/>
                </a:lnTo>
                <a:lnTo>
                  <a:pt x="209" y="195"/>
                </a:lnTo>
                <a:lnTo>
                  <a:pt x="211" y="195"/>
                </a:lnTo>
                <a:lnTo>
                  <a:pt x="212" y="195"/>
                </a:lnTo>
                <a:lnTo>
                  <a:pt x="212" y="194"/>
                </a:lnTo>
                <a:lnTo>
                  <a:pt x="211" y="194"/>
                </a:lnTo>
                <a:lnTo>
                  <a:pt x="209" y="194"/>
                </a:lnTo>
                <a:lnTo>
                  <a:pt x="206" y="194"/>
                </a:lnTo>
                <a:lnTo>
                  <a:pt x="204" y="194"/>
                </a:lnTo>
                <a:lnTo>
                  <a:pt x="201" y="194"/>
                </a:lnTo>
                <a:lnTo>
                  <a:pt x="200" y="192"/>
                </a:lnTo>
                <a:lnTo>
                  <a:pt x="200" y="191"/>
                </a:lnTo>
                <a:lnTo>
                  <a:pt x="198" y="189"/>
                </a:lnTo>
                <a:lnTo>
                  <a:pt x="198" y="187"/>
                </a:lnTo>
                <a:lnTo>
                  <a:pt x="200" y="187"/>
                </a:lnTo>
                <a:lnTo>
                  <a:pt x="201" y="186"/>
                </a:lnTo>
                <a:lnTo>
                  <a:pt x="201" y="184"/>
                </a:lnTo>
                <a:lnTo>
                  <a:pt x="201" y="183"/>
                </a:lnTo>
                <a:lnTo>
                  <a:pt x="200" y="181"/>
                </a:lnTo>
                <a:lnTo>
                  <a:pt x="198" y="181"/>
                </a:lnTo>
                <a:lnTo>
                  <a:pt x="196" y="179"/>
                </a:lnTo>
                <a:lnTo>
                  <a:pt x="195" y="178"/>
                </a:lnTo>
                <a:lnTo>
                  <a:pt x="193" y="178"/>
                </a:lnTo>
                <a:lnTo>
                  <a:pt x="192" y="176"/>
                </a:lnTo>
                <a:lnTo>
                  <a:pt x="188" y="178"/>
                </a:lnTo>
                <a:lnTo>
                  <a:pt x="187" y="179"/>
                </a:lnTo>
                <a:lnTo>
                  <a:pt x="185" y="179"/>
                </a:lnTo>
                <a:lnTo>
                  <a:pt x="185" y="178"/>
                </a:lnTo>
                <a:lnTo>
                  <a:pt x="184" y="176"/>
                </a:lnTo>
                <a:lnTo>
                  <a:pt x="182" y="178"/>
                </a:lnTo>
                <a:lnTo>
                  <a:pt x="180" y="178"/>
                </a:lnTo>
                <a:lnTo>
                  <a:pt x="179" y="179"/>
                </a:lnTo>
                <a:lnTo>
                  <a:pt x="179" y="183"/>
                </a:lnTo>
                <a:lnTo>
                  <a:pt x="177" y="183"/>
                </a:lnTo>
                <a:lnTo>
                  <a:pt x="176" y="184"/>
                </a:lnTo>
                <a:lnTo>
                  <a:pt x="174" y="184"/>
                </a:lnTo>
                <a:lnTo>
                  <a:pt x="171" y="184"/>
                </a:lnTo>
                <a:lnTo>
                  <a:pt x="171" y="179"/>
                </a:lnTo>
                <a:lnTo>
                  <a:pt x="171" y="178"/>
                </a:lnTo>
                <a:lnTo>
                  <a:pt x="169" y="175"/>
                </a:lnTo>
                <a:lnTo>
                  <a:pt x="169" y="173"/>
                </a:lnTo>
                <a:lnTo>
                  <a:pt x="171" y="168"/>
                </a:lnTo>
                <a:lnTo>
                  <a:pt x="166" y="163"/>
                </a:lnTo>
                <a:lnTo>
                  <a:pt x="163" y="162"/>
                </a:lnTo>
                <a:lnTo>
                  <a:pt x="161" y="159"/>
                </a:lnTo>
                <a:lnTo>
                  <a:pt x="161" y="157"/>
                </a:lnTo>
                <a:lnTo>
                  <a:pt x="160" y="155"/>
                </a:lnTo>
                <a:lnTo>
                  <a:pt x="160" y="154"/>
                </a:lnTo>
                <a:lnTo>
                  <a:pt x="161" y="152"/>
                </a:lnTo>
                <a:lnTo>
                  <a:pt x="164" y="151"/>
                </a:lnTo>
                <a:lnTo>
                  <a:pt x="164" y="147"/>
                </a:lnTo>
                <a:lnTo>
                  <a:pt x="166" y="149"/>
                </a:lnTo>
                <a:lnTo>
                  <a:pt x="164" y="147"/>
                </a:lnTo>
                <a:lnTo>
                  <a:pt x="164" y="144"/>
                </a:lnTo>
                <a:lnTo>
                  <a:pt x="163" y="143"/>
                </a:lnTo>
                <a:lnTo>
                  <a:pt x="163" y="141"/>
                </a:lnTo>
                <a:lnTo>
                  <a:pt x="163" y="138"/>
                </a:lnTo>
                <a:lnTo>
                  <a:pt x="160" y="135"/>
                </a:lnTo>
                <a:lnTo>
                  <a:pt x="158" y="136"/>
                </a:lnTo>
                <a:lnTo>
                  <a:pt x="156" y="138"/>
                </a:lnTo>
                <a:lnTo>
                  <a:pt x="155" y="138"/>
                </a:lnTo>
                <a:lnTo>
                  <a:pt x="155" y="135"/>
                </a:lnTo>
                <a:lnTo>
                  <a:pt x="152" y="133"/>
                </a:lnTo>
                <a:lnTo>
                  <a:pt x="150" y="130"/>
                </a:lnTo>
                <a:lnTo>
                  <a:pt x="145" y="131"/>
                </a:lnTo>
                <a:lnTo>
                  <a:pt x="144" y="135"/>
                </a:lnTo>
                <a:lnTo>
                  <a:pt x="144" y="136"/>
                </a:lnTo>
                <a:lnTo>
                  <a:pt x="140" y="135"/>
                </a:lnTo>
                <a:lnTo>
                  <a:pt x="144" y="128"/>
                </a:lnTo>
                <a:lnTo>
                  <a:pt x="142" y="125"/>
                </a:lnTo>
                <a:lnTo>
                  <a:pt x="144" y="123"/>
                </a:lnTo>
                <a:lnTo>
                  <a:pt x="145" y="122"/>
                </a:lnTo>
                <a:lnTo>
                  <a:pt x="145" y="119"/>
                </a:lnTo>
                <a:lnTo>
                  <a:pt x="147" y="115"/>
                </a:lnTo>
                <a:lnTo>
                  <a:pt x="148" y="112"/>
                </a:lnTo>
                <a:lnTo>
                  <a:pt x="140" y="107"/>
                </a:lnTo>
                <a:lnTo>
                  <a:pt x="140" y="106"/>
                </a:lnTo>
                <a:lnTo>
                  <a:pt x="139" y="104"/>
                </a:lnTo>
                <a:lnTo>
                  <a:pt x="139" y="103"/>
                </a:lnTo>
                <a:lnTo>
                  <a:pt x="140" y="103"/>
                </a:lnTo>
                <a:lnTo>
                  <a:pt x="139" y="101"/>
                </a:lnTo>
                <a:lnTo>
                  <a:pt x="139" y="99"/>
                </a:lnTo>
                <a:lnTo>
                  <a:pt x="137" y="98"/>
                </a:lnTo>
                <a:lnTo>
                  <a:pt x="136" y="98"/>
                </a:lnTo>
                <a:lnTo>
                  <a:pt x="134" y="98"/>
                </a:lnTo>
                <a:lnTo>
                  <a:pt x="132" y="96"/>
                </a:lnTo>
                <a:lnTo>
                  <a:pt x="131" y="95"/>
                </a:lnTo>
                <a:lnTo>
                  <a:pt x="131" y="91"/>
                </a:lnTo>
                <a:lnTo>
                  <a:pt x="128" y="91"/>
                </a:lnTo>
                <a:lnTo>
                  <a:pt x="124" y="90"/>
                </a:lnTo>
                <a:lnTo>
                  <a:pt x="121" y="85"/>
                </a:lnTo>
                <a:lnTo>
                  <a:pt x="116" y="83"/>
                </a:lnTo>
                <a:lnTo>
                  <a:pt x="115" y="83"/>
                </a:lnTo>
                <a:lnTo>
                  <a:pt x="113" y="79"/>
                </a:lnTo>
                <a:lnTo>
                  <a:pt x="110" y="77"/>
                </a:lnTo>
                <a:lnTo>
                  <a:pt x="108" y="75"/>
                </a:lnTo>
                <a:lnTo>
                  <a:pt x="107" y="75"/>
                </a:lnTo>
                <a:lnTo>
                  <a:pt x="105" y="75"/>
                </a:lnTo>
                <a:lnTo>
                  <a:pt x="104" y="74"/>
                </a:lnTo>
                <a:lnTo>
                  <a:pt x="102" y="75"/>
                </a:lnTo>
                <a:lnTo>
                  <a:pt x="99" y="75"/>
                </a:lnTo>
                <a:lnTo>
                  <a:pt x="97" y="77"/>
                </a:lnTo>
                <a:lnTo>
                  <a:pt x="94" y="77"/>
                </a:lnTo>
                <a:lnTo>
                  <a:pt x="94" y="79"/>
                </a:lnTo>
                <a:lnTo>
                  <a:pt x="96" y="80"/>
                </a:lnTo>
                <a:lnTo>
                  <a:pt x="99" y="83"/>
                </a:lnTo>
                <a:lnTo>
                  <a:pt x="99" y="90"/>
                </a:lnTo>
                <a:lnTo>
                  <a:pt x="97" y="91"/>
                </a:lnTo>
                <a:lnTo>
                  <a:pt x="96" y="96"/>
                </a:lnTo>
                <a:lnTo>
                  <a:pt x="94" y="98"/>
                </a:lnTo>
                <a:lnTo>
                  <a:pt x="97" y="101"/>
                </a:lnTo>
                <a:lnTo>
                  <a:pt x="99" y="103"/>
                </a:lnTo>
                <a:lnTo>
                  <a:pt x="94" y="107"/>
                </a:lnTo>
                <a:lnTo>
                  <a:pt x="94" y="109"/>
                </a:lnTo>
                <a:lnTo>
                  <a:pt x="91" y="109"/>
                </a:lnTo>
                <a:lnTo>
                  <a:pt x="91" y="104"/>
                </a:lnTo>
                <a:lnTo>
                  <a:pt x="88" y="101"/>
                </a:lnTo>
                <a:lnTo>
                  <a:pt x="86" y="99"/>
                </a:lnTo>
                <a:lnTo>
                  <a:pt x="83" y="98"/>
                </a:lnTo>
                <a:lnTo>
                  <a:pt x="76" y="99"/>
                </a:lnTo>
                <a:lnTo>
                  <a:pt x="76" y="98"/>
                </a:lnTo>
                <a:lnTo>
                  <a:pt x="75" y="96"/>
                </a:lnTo>
                <a:lnTo>
                  <a:pt x="73" y="93"/>
                </a:lnTo>
                <a:lnTo>
                  <a:pt x="72" y="90"/>
                </a:lnTo>
                <a:lnTo>
                  <a:pt x="67" y="91"/>
                </a:lnTo>
                <a:lnTo>
                  <a:pt x="62" y="91"/>
                </a:lnTo>
                <a:lnTo>
                  <a:pt x="59" y="88"/>
                </a:lnTo>
                <a:lnTo>
                  <a:pt x="56" y="88"/>
                </a:lnTo>
                <a:lnTo>
                  <a:pt x="56" y="93"/>
                </a:lnTo>
                <a:lnTo>
                  <a:pt x="54" y="93"/>
                </a:lnTo>
                <a:lnTo>
                  <a:pt x="51" y="95"/>
                </a:lnTo>
                <a:lnTo>
                  <a:pt x="52" y="91"/>
                </a:lnTo>
                <a:lnTo>
                  <a:pt x="52" y="87"/>
                </a:lnTo>
                <a:lnTo>
                  <a:pt x="51" y="85"/>
                </a:lnTo>
                <a:lnTo>
                  <a:pt x="51" y="83"/>
                </a:lnTo>
                <a:lnTo>
                  <a:pt x="51" y="82"/>
                </a:lnTo>
                <a:lnTo>
                  <a:pt x="49" y="80"/>
                </a:lnTo>
                <a:lnTo>
                  <a:pt x="48" y="79"/>
                </a:lnTo>
                <a:lnTo>
                  <a:pt x="46" y="74"/>
                </a:lnTo>
                <a:lnTo>
                  <a:pt x="44" y="72"/>
                </a:lnTo>
                <a:lnTo>
                  <a:pt x="43" y="72"/>
                </a:lnTo>
                <a:lnTo>
                  <a:pt x="43" y="69"/>
                </a:lnTo>
                <a:lnTo>
                  <a:pt x="40" y="66"/>
                </a:lnTo>
                <a:lnTo>
                  <a:pt x="36" y="63"/>
                </a:lnTo>
                <a:lnTo>
                  <a:pt x="36" y="59"/>
                </a:lnTo>
                <a:lnTo>
                  <a:pt x="38" y="58"/>
                </a:lnTo>
                <a:lnTo>
                  <a:pt x="33" y="53"/>
                </a:lnTo>
                <a:lnTo>
                  <a:pt x="35" y="48"/>
                </a:lnTo>
                <a:lnTo>
                  <a:pt x="33" y="43"/>
                </a:lnTo>
                <a:lnTo>
                  <a:pt x="30" y="40"/>
                </a:lnTo>
                <a:lnTo>
                  <a:pt x="27" y="37"/>
                </a:lnTo>
                <a:lnTo>
                  <a:pt x="24" y="35"/>
                </a:lnTo>
                <a:lnTo>
                  <a:pt x="22" y="31"/>
                </a:lnTo>
                <a:lnTo>
                  <a:pt x="20" y="27"/>
                </a:lnTo>
                <a:lnTo>
                  <a:pt x="19" y="27"/>
                </a:lnTo>
                <a:lnTo>
                  <a:pt x="12" y="24"/>
                </a:lnTo>
                <a:lnTo>
                  <a:pt x="11" y="24"/>
                </a:lnTo>
                <a:lnTo>
                  <a:pt x="8" y="21"/>
                </a:lnTo>
                <a:lnTo>
                  <a:pt x="6" y="21"/>
                </a:lnTo>
                <a:lnTo>
                  <a:pt x="3" y="18"/>
                </a:lnTo>
                <a:lnTo>
                  <a:pt x="0" y="15"/>
                </a:lnTo>
                <a:lnTo>
                  <a:pt x="0" y="13"/>
                </a:lnTo>
                <a:lnTo>
                  <a:pt x="3" y="13"/>
                </a:lnTo>
                <a:lnTo>
                  <a:pt x="4" y="13"/>
                </a:lnTo>
                <a:lnTo>
                  <a:pt x="4" y="11"/>
                </a:lnTo>
                <a:lnTo>
                  <a:pt x="6" y="11"/>
                </a:lnTo>
                <a:lnTo>
                  <a:pt x="6" y="10"/>
                </a:lnTo>
                <a:lnTo>
                  <a:pt x="8" y="10"/>
                </a:lnTo>
                <a:lnTo>
                  <a:pt x="6" y="10"/>
                </a:lnTo>
                <a:lnTo>
                  <a:pt x="6" y="8"/>
                </a:lnTo>
                <a:lnTo>
                  <a:pt x="11" y="8"/>
                </a:lnTo>
                <a:lnTo>
                  <a:pt x="12" y="5"/>
                </a:lnTo>
                <a:lnTo>
                  <a:pt x="12" y="3"/>
                </a:lnTo>
                <a:lnTo>
                  <a:pt x="12" y="2"/>
                </a:lnTo>
                <a:lnTo>
                  <a:pt x="14" y="2"/>
                </a:lnTo>
                <a:lnTo>
                  <a:pt x="16" y="2"/>
                </a:lnTo>
                <a:lnTo>
                  <a:pt x="19" y="3"/>
                </a:lnTo>
                <a:lnTo>
                  <a:pt x="22" y="5"/>
                </a:lnTo>
                <a:lnTo>
                  <a:pt x="24" y="3"/>
                </a:lnTo>
                <a:lnTo>
                  <a:pt x="24" y="2"/>
                </a:lnTo>
                <a:lnTo>
                  <a:pt x="28" y="3"/>
                </a:lnTo>
                <a:lnTo>
                  <a:pt x="33" y="7"/>
                </a:lnTo>
                <a:lnTo>
                  <a:pt x="35" y="5"/>
                </a:lnTo>
                <a:lnTo>
                  <a:pt x="36" y="3"/>
                </a:lnTo>
                <a:lnTo>
                  <a:pt x="41" y="3"/>
                </a:lnTo>
                <a:lnTo>
                  <a:pt x="48" y="3"/>
                </a:lnTo>
                <a:lnTo>
                  <a:pt x="48" y="2"/>
                </a:lnTo>
                <a:lnTo>
                  <a:pt x="52" y="2"/>
                </a:lnTo>
                <a:lnTo>
                  <a:pt x="56" y="2"/>
                </a:lnTo>
                <a:lnTo>
                  <a:pt x="59" y="7"/>
                </a:lnTo>
                <a:lnTo>
                  <a:pt x="64" y="8"/>
                </a:lnTo>
                <a:lnTo>
                  <a:pt x="67" y="10"/>
                </a:lnTo>
                <a:lnTo>
                  <a:pt x="68" y="11"/>
                </a:lnTo>
                <a:lnTo>
                  <a:pt x="70" y="15"/>
                </a:lnTo>
                <a:lnTo>
                  <a:pt x="73" y="15"/>
                </a:lnTo>
                <a:lnTo>
                  <a:pt x="80" y="11"/>
                </a:lnTo>
                <a:lnTo>
                  <a:pt x="83" y="13"/>
                </a:lnTo>
                <a:lnTo>
                  <a:pt x="86" y="11"/>
                </a:lnTo>
                <a:lnTo>
                  <a:pt x="89" y="13"/>
                </a:lnTo>
                <a:lnTo>
                  <a:pt x="89" y="18"/>
                </a:lnTo>
                <a:lnTo>
                  <a:pt x="91" y="19"/>
                </a:lnTo>
                <a:lnTo>
                  <a:pt x="96" y="18"/>
                </a:lnTo>
                <a:lnTo>
                  <a:pt x="97" y="16"/>
                </a:lnTo>
                <a:lnTo>
                  <a:pt x="97" y="13"/>
                </a:lnTo>
                <a:lnTo>
                  <a:pt x="99" y="11"/>
                </a:lnTo>
                <a:lnTo>
                  <a:pt x="99" y="10"/>
                </a:lnTo>
                <a:lnTo>
                  <a:pt x="99" y="8"/>
                </a:lnTo>
                <a:lnTo>
                  <a:pt x="97" y="7"/>
                </a:lnTo>
                <a:lnTo>
                  <a:pt x="96" y="7"/>
                </a:lnTo>
                <a:lnTo>
                  <a:pt x="96" y="3"/>
                </a:lnTo>
                <a:lnTo>
                  <a:pt x="97" y="3"/>
                </a:lnTo>
                <a:lnTo>
                  <a:pt x="99" y="2"/>
                </a:lnTo>
                <a:lnTo>
                  <a:pt x="99" y="0"/>
                </a:lnTo>
                <a:lnTo>
                  <a:pt x="102" y="0"/>
                </a:lnTo>
                <a:lnTo>
                  <a:pt x="105" y="0"/>
                </a:lnTo>
                <a:lnTo>
                  <a:pt x="108" y="3"/>
                </a:lnTo>
                <a:lnTo>
                  <a:pt x="116" y="8"/>
                </a:lnTo>
                <a:lnTo>
                  <a:pt x="121" y="11"/>
                </a:lnTo>
                <a:lnTo>
                  <a:pt x="121" y="13"/>
                </a:lnTo>
                <a:lnTo>
                  <a:pt x="126" y="11"/>
                </a:lnTo>
                <a:lnTo>
                  <a:pt x="132" y="16"/>
                </a:lnTo>
                <a:lnTo>
                  <a:pt x="137" y="21"/>
                </a:lnTo>
                <a:lnTo>
                  <a:pt x="140" y="18"/>
                </a:lnTo>
                <a:lnTo>
                  <a:pt x="140" y="15"/>
                </a:lnTo>
                <a:lnTo>
                  <a:pt x="145" y="18"/>
                </a:lnTo>
                <a:lnTo>
                  <a:pt x="145" y="15"/>
                </a:lnTo>
                <a:lnTo>
                  <a:pt x="142" y="10"/>
                </a:lnTo>
                <a:lnTo>
                  <a:pt x="145" y="7"/>
                </a:lnTo>
                <a:lnTo>
                  <a:pt x="147" y="8"/>
                </a:lnTo>
                <a:lnTo>
                  <a:pt x="150" y="5"/>
                </a:lnTo>
                <a:lnTo>
                  <a:pt x="150" y="2"/>
                </a:lnTo>
                <a:lnTo>
                  <a:pt x="155" y="0"/>
                </a:lnTo>
                <a:lnTo>
                  <a:pt x="155" y="5"/>
                </a:lnTo>
                <a:lnTo>
                  <a:pt x="158" y="7"/>
                </a:lnTo>
                <a:lnTo>
                  <a:pt x="160" y="3"/>
                </a:lnTo>
                <a:lnTo>
                  <a:pt x="176" y="15"/>
                </a:lnTo>
                <a:lnTo>
                  <a:pt x="180" y="11"/>
                </a:lnTo>
                <a:lnTo>
                  <a:pt x="184" y="7"/>
                </a:lnTo>
                <a:lnTo>
                  <a:pt x="187" y="3"/>
                </a:lnTo>
                <a:lnTo>
                  <a:pt x="188" y="7"/>
                </a:lnTo>
                <a:lnTo>
                  <a:pt x="192" y="7"/>
                </a:lnTo>
                <a:lnTo>
                  <a:pt x="192" y="8"/>
                </a:lnTo>
                <a:lnTo>
                  <a:pt x="196" y="10"/>
                </a:lnTo>
                <a:lnTo>
                  <a:pt x="200" y="7"/>
                </a:lnTo>
                <a:lnTo>
                  <a:pt x="201" y="7"/>
                </a:lnTo>
                <a:lnTo>
                  <a:pt x="206" y="11"/>
                </a:lnTo>
                <a:lnTo>
                  <a:pt x="208" y="11"/>
                </a:lnTo>
                <a:lnTo>
                  <a:pt x="211" y="10"/>
                </a:lnTo>
                <a:lnTo>
                  <a:pt x="217" y="8"/>
                </a:lnTo>
                <a:lnTo>
                  <a:pt x="219" y="10"/>
                </a:lnTo>
                <a:lnTo>
                  <a:pt x="220" y="11"/>
                </a:lnTo>
                <a:lnTo>
                  <a:pt x="222" y="13"/>
                </a:lnTo>
                <a:lnTo>
                  <a:pt x="224" y="15"/>
                </a:lnTo>
                <a:lnTo>
                  <a:pt x="224" y="16"/>
                </a:lnTo>
                <a:lnTo>
                  <a:pt x="225" y="18"/>
                </a:lnTo>
                <a:lnTo>
                  <a:pt x="228" y="19"/>
                </a:lnTo>
                <a:lnTo>
                  <a:pt x="230" y="19"/>
                </a:lnTo>
                <a:lnTo>
                  <a:pt x="235" y="23"/>
                </a:lnTo>
                <a:lnTo>
                  <a:pt x="240" y="27"/>
                </a:lnTo>
                <a:lnTo>
                  <a:pt x="241" y="27"/>
                </a:lnTo>
                <a:lnTo>
                  <a:pt x="244" y="31"/>
                </a:lnTo>
                <a:lnTo>
                  <a:pt x="246" y="34"/>
                </a:lnTo>
                <a:lnTo>
                  <a:pt x="244" y="34"/>
                </a:lnTo>
                <a:lnTo>
                  <a:pt x="243" y="39"/>
                </a:lnTo>
                <a:lnTo>
                  <a:pt x="240" y="40"/>
                </a:lnTo>
                <a:lnTo>
                  <a:pt x="240" y="43"/>
                </a:lnTo>
                <a:lnTo>
                  <a:pt x="244" y="48"/>
                </a:lnTo>
                <a:lnTo>
                  <a:pt x="248" y="47"/>
                </a:lnTo>
                <a:lnTo>
                  <a:pt x="249" y="45"/>
                </a:lnTo>
                <a:lnTo>
                  <a:pt x="252" y="45"/>
                </a:lnTo>
                <a:lnTo>
                  <a:pt x="256" y="42"/>
                </a:lnTo>
                <a:lnTo>
                  <a:pt x="262" y="39"/>
                </a:lnTo>
                <a:lnTo>
                  <a:pt x="267" y="35"/>
                </a:lnTo>
                <a:lnTo>
                  <a:pt x="268" y="35"/>
                </a:lnTo>
                <a:lnTo>
                  <a:pt x="272" y="39"/>
                </a:lnTo>
                <a:lnTo>
                  <a:pt x="275" y="37"/>
                </a:lnTo>
                <a:lnTo>
                  <a:pt x="281" y="40"/>
                </a:lnTo>
                <a:lnTo>
                  <a:pt x="283" y="42"/>
                </a:lnTo>
                <a:lnTo>
                  <a:pt x="291" y="47"/>
                </a:lnTo>
                <a:lnTo>
                  <a:pt x="292" y="51"/>
                </a:lnTo>
                <a:lnTo>
                  <a:pt x="294" y="51"/>
                </a:lnTo>
                <a:lnTo>
                  <a:pt x="296" y="56"/>
                </a:lnTo>
                <a:lnTo>
                  <a:pt x="300" y="59"/>
                </a:lnTo>
                <a:lnTo>
                  <a:pt x="304" y="64"/>
                </a:lnTo>
                <a:lnTo>
                  <a:pt x="304" y="69"/>
                </a:lnTo>
                <a:lnTo>
                  <a:pt x="305" y="72"/>
                </a:lnTo>
                <a:lnTo>
                  <a:pt x="305" y="74"/>
                </a:lnTo>
                <a:lnTo>
                  <a:pt x="307" y="75"/>
                </a:lnTo>
                <a:lnTo>
                  <a:pt x="307" y="77"/>
                </a:lnTo>
                <a:lnTo>
                  <a:pt x="308" y="77"/>
                </a:lnTo>
                <a:lnTo>
                  <a:pt x="310" y="79"/>
                </a:lnTo>
                <a:lnTo>
                  <a:pt x="315" y="79"/>
                </a:lnTo>
                <a:lnTo>
                  <a:pt x="320" y="79"/>
                </a:lnTo>
                <a:lnTo>
                  <a:pt x="323" y="87"/>
                </a:lnTo>
                <a:lnTo>
                  <a:pt x="329" y="91"/>
                </a:lnTo>
                <a:lnTo>
                  <a:pt x="331" y="93"/>
                </a:lnTo>
                <a:lnTo>
                  <a:pt x="336" y="91"/>
                </a:lnTo>
                <a:lnTo>
                  <a:pt x="337" y="91"/>
                </a:lnTo>
                <a:lnTo>
                  <a:pt x="339" y="91"/>
                </a:lnTo>
                <a:lnTo>
                  <a:pt x="342" y="99"/>
                </a:lnTo>
                <a:lnTo>
                  <a:pt x="342" y="101"/>
                </a:lnTo>
                <a:lnTo>
                  <a:pt x="342" y="106"/>
                </a:lnTo>
                <a:lnTo>
                  <a:pt x="344" y="109"/>
                </a:lnTo>
                <a:lnTo>
                  <a:pt x="348" y="112"/>
                </a:lnTo>
                <a:lnTo>
                  <a:pt x="355" y="120"/>
                </a:lnTo>
                <a:lnTo>
                  <a:pt x="356" y="125"/>
                </a:lnTo>
                <a:lnTo>
                  <a:pt x="358" y="128"/>
                </a:lnTo>
                <a:lnTo>
                  <a:pt x="371" y="133"/>
                </a:lnTo>
                <a:lnTo>
                  <a:pt x="374" y="135"/>
                </a:lnTo>
                <a:lnTo>
                  <a:pt x="376" y="136"/>
                </a:lnTo>
                <a:lnTo>
                  <a:pt x="377" y="136"/>
                </a:lnTo>
                <a:lnTo>
                  <a:pt x="376" y="139"/>
                </a:lnTo>
                <a:lnTo>
                  <a:pt x="372" y="144"/>
                </a:lnTo>
                <a:lnTo>
                  <a:pt x="368" y="144"/>
                </a:lnTo>
                <a:lnTo>
                  <a:pt x="366" y="147"/>
                </a:lnTo>
                <a:lnTo>
                  <a:pt x="366" y="151"/>
                </a:lnTo>
                <a:lnTo>
                  <a:pt x="368" y="154"/>
                </a:lnTo>
                <a:lnTo>
                  <a:pt x="368" y="157"/>
                </a:lnTo>
                <a:lnTo>
                  <a:pt x="374" y="163"/>
                </a:lnTo>
                <a:lnTo>
                  <a:pt x="376" y="163"/>
                </a:lnTo>
                <a:lnTo>
                  <a:pt x="377" y="162"/>
                </a:lnTo>
                <a:lnTo>
                  <a:pt x="380" y="163"/>
                </a:lnTo>
                <a:lnTo>
                  <a:pt x="382" y="165"/>
                </a:lnTo>
                <a:lnTo>
                  <a:pt x="387" y="170"/>
                </a:lnTo>
                <a:lnTo>
                  <a:pt x="390" y="170"/>
                </a:lnTo>
                <a:lnTo>
                  <a:pt x="390" y="178"/>
                </a:lnTo>
                <a:lnTo>
                  <a:pt x="396" y="181"/>
                </a:lnTo>
                <a:lnTo>
                  <a:pt x="401" y="183"/>
                </a:lnTo>
                <a:lnTo>
                  <a:pt x="417" y="195"/>
                </a:lnTo>
                <a:lnTo>
                  <a:pt x="419" y="199"/>
                </a:lnTo>
                <a:lnTo>
                  <a:pt x="422" y="199"/>
                </a:lnTo>
                <a:lnTo>
                  <a:pt x="425" y="203"/>
                </a:lnTo>
                <a:lnTo>
                  <a:pt x="432" y="207"/>
                </a:lnTo>
                <a:lnTo>
                  <a:pt x="432" y="211"/>
                </a:lnTo>
                <a:lnTo>
                  <a:pt x="440" y="219"/>
                </a:lnTo>
                <a:lnTo>
                  <a:pt x="443" y="224"/>
                </a:lnTo>
                <a:lnTo>
                  <a:pt x="444" y="226"/>
                </a:lnTo>
                <a:lnTo>
                  <a:pt x="452" y="234"/>
                </a:lnTo>
                <a:lnTo>
                  <a:pt x="462" y="234"/>
                </a:lnTo>
                <a:lnTo>
                  <a:pt x="467" y="235"/>
                </a:lnTo>
                <a:lnTo>
                  <a:pt x="468" y="235"/>
                </a:lnTo>
                <a:lnTo>
                  <a:pt x="472" y="235"/>
                </a:lnTo>
                <a:lnTo>
                  <a:pt x="473" y="240"/>
                </a:lnTo>
                <a:lnTo>
                  <a:pt x="486" y="253"/>
                </a:lnTo>
                <a:lnTo>
                  <a:pt x="486" y="255"/>
                </a:lnTo>
                <a:lnTo>
                  <a:pt x="488" y="255"/>
                </a:lnTo>
                <a:lnTo>
                  <a:pt x="488" y="253"/>
                </a:lnTo>
                <a:lnTo>
                  <a:pt x="489" y="251"/>
                </a:lnTo>
                <a:lnTo>
                  <a:pt x="489" y="250"/>
                </a:lnTo>
                <a:lnTo>
                  <a:pt x="491" y="250"/>
                </a:lnTo>
                <a:lnTo>
                  <a:pt x="491" y="248"/>
                </a:lnTo>
                <a:lnTo>
                  <a:pt x="492" y="248"/>
                </a:lnTo>
                <a:lnTo>
                  <a:pt x="491" y="247"/>
                </a:lnTo>
                <a:lnTo>
                  <a:pt x="492" y="245"/>
                </a:lnTo>
                <a:lnTo>
                  <a:pt x="492" y="243"/>
                </a:lnTo>
                <a:lnTo>
                  <a:pt x="492" y="242"/>
                </a:lnTo>
                <a:lnTo>
                  <a:pt x="494" y="242"/>
                </a:lnTo>
                <a:lnTo>
                  <a:pt x="494" y="240"/>
                </a:lnTo>
                <a:lnTo>
                  <a:pt x="496" y="240"/>
                </a:lnTo>
                <a:lnTo>
                  <a:pt x="496" y="239"/>
                </a:lnTo>
                <a:lnTo>
                  <a:pt x="496" y="237"/>
                </a:lnTo>
                <a:lnTo>
                  <a:pt x="497" y="237"/>
                </a:lnTo>
                <a:lnTo>
                  <a:pt x="499" y="235"/>
                </a:lnTo>
                <a:lnTo>
                  <a:pt x="500" y="234"/>
                </a:lnTo>
                <a:lnTo>
                  <a:pt x="502" y="234"/>
                </a:lnTo>
                <a:close/>
              </a:path>
            </a:pathLst>
          </a:custGeom>
          <a:solidFill>
            <a:srgbClr val="855931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83" name="Freeform 35"/>
          <p:cNvSpPr>
            <a:spLocks/>
          </p:cNvSpPr>
          <p:nvPr/>
        </p:nvSpPr>
        <p:spPr bwMode="auto">
          <a:xfrm>
            <a:off x="5359400" y="4021138"/>
            <a:ext cx="360363" cy="284163"/>
          </a:xfrm>
          <a:custGeom>
            <a:avLst/>
            <a:gdLst/>
            <a:ahLst/>
            <a:cxnLst>
              <a:cxn ang="0">
                <a:pos x="226" y="51"/>
              </a:cxn>
              <a:cxn ang="0">
                <a:pos x="226" y="72"/>
              </a:cxn>
              <a:cxn ang="0">
                <a:pos x="226" y="88"/>
              </a:cxn>
              <a:cxn ang="0">
                <a:pos x="227" y="97"/>
              </a:cxn>
              <a:cxn ang="0">
                <a:pos x="227" y="117"/>
              </a:cxn>
              <a:cxn ang="0">
                <a:pos x="227" y="136"/>
              </a:cxn>
              <a:cxn ang="0">
                <a:pos x="227" y="152"/>
              </a:cxn>
              <a:cxn ang="0">
                <a:pos x="227" y="176"/>
              </a:cxn>
              <a:cxn ang="0">
                <a:pos x="218" y="174"/>
              </a:cxn>
              <a:cxn ang="0">
                <a:pos x="210" y="171"/>
              </a:cxn>
              <a:cxn ang="0">
                <a:pos x="203" y="166"/>
              </a:cxn>
              <a:cxn ang="0">
                <a:pos x="198" y="160"/>
              </a:cxn>
              <a:cxn ang="0">
                <a:pos x="190" y="157"/>
              </a:cxn>
              <a:cxn ang="0">
                <a:pos x="173" y="158"/>
              </a:cxn>
              <a:cxn ang="0">
                <a:pos x="155" y="157"/>
              </a:cxn>
              <a:cxn ang="0">
                <a:pos x="149" y="144"/>
              </a:cxn>
              <a:cxn ang="0">
                <a:pos x="139" y="144"/>
              </a:cxn>
              <a:cxn ang="0">
                <a:pos x="133" y="141"/>
              </a:cxn>
              <a:cxn ang="0">
                <a:pos x="133" y="131"/>
              </a:cxn>
              <a:cxn ang="0">
                <a:pos x="118" y="131"/>
              </a:cxn>
              <a:cxn ang="0">
                <a:pos x="115" y="123"/>
              </a:cxn>
              <a:cxn ang="0">
                <a:pos x="114" y="109"/>
              </a:cxn>
              <a:cxn ang="0">
                <a:pos x="104" y="109"/>
              </a:cxn>
              <a:cxn ang="0">
                <a:pos x="90" y="109"/>
              </a:cxn>
              <a:cxn ang="0">
                <a:pos x="80" y="109"/>
              </a:cxn>
              <a:cxn ang="0">
                <a:pos x="51" y="107"/>
              </a:cxn>
              <a:cxn ang="0">
                <a:pos x="38" y="105"/>
              </a:cxn>
              <a:cxn ang="0">
                <a:pos x="38" y="91"/>
              </a:cxn>
              <a:cxn ang="0">
                <a:pos x="30" y="89"/>
              </a:cxn>
              <a:cxn ang="0">
                <a:pos x="19" y="89"/>
              </a:cxn>
              <a:cxn ang="0">
                <a:pos x="18" y="80"/>
              </a:cxn>
              <a:cxn ang="0">
                <a:pos x="5" y="80"/>
              </a:cxn>
              <a:cxn ang="0">
                <a:pos x="0" y="72"/>
              </a:cxn>
              <a:cxn ang="0">
                <a:pos x="0" y="46"/>
              </a:cxn>
              <a:cxn ang="0">
                <a:pos x="3" y="35"/>
              </a:cxn>
              <a:cxn ang="0">
                <a:pos x="8" y="16"/>
              </a:cxn>
              <a:cxn ang="0">
                <a:pos x="18" y="0"/>
              </a:cxn>
              <a:cxn ang="0">
                <a:pos x="27" y="0"/>
              </a:cxn>
              <a:cxn ang="0">
                <a:pos x="40" y="0"/>
              </a:cxn>
              <a:cxn ang="0">
                <a:pos x="51" y="0"/>
              </a:cxn>
              <a:cxn ang="0">
                <a:pos x="61" y="0"/>
              </a:cxn>
              <a:cxn ang="0">
                <a:pos x="62" y="8"/>
              </a:cxn>
              <a:cxn ang="0">
                <a:pos x="62" y="17"/>
              </a:cxn>
              <a:cxn ang="0">
                <a:pos x="72" y="17"/>
              </a:cxn>
              <a:cxn ang="0">
                <a:pos x="82" y="17"/>
              </a:cxn>
              <a:cxn ang="0">
                <a:pos x="83" y="27"/>
              </a:cxn>
              <a:cxn ang="0">
                <a:pos x="90" y="30"/>
              </a:cxn>
              <a:cxn ang="0">
                <a:pos x="101" y="32"/>
              </a:cxn>
              <a:cxn ang="0">
                <a:pos x="126" y="32"/>
              </a:cxn>
              <a:cxn ang="0">
                <a:pos x="141" y="32"/>
              </a:cxn>
              <a:cxn ang="0">
                <a:pos x="154" y="35"/>
              </a:cxn>
              <a:cxn ang="0">
                <a:pos x="166" y="35"/>
              </a:cxn>
              <a:cxn ang="0">
                <a:pos x="190" y="35"/>
              </a:cxn>
              <a:cxn ang="0">
                <a:pos x="211" y="35"/>
              </a:cxn>
              <a:cxn ang="0">
                <a:pos x="219" y="40"/>
              </a:cxn>
            </a:cxnLst>
            <a:rect l="0" t="0" r="r" b="b"/>
            <a:pathLst>
              <a:path w="227" h="179">
                <a:moveTo>
                  <a:pt x="226" y="40"/>
                </a:moveTo>
                <a:lnTo>
                  <a:pt x="226" y="41"/>
                </a:lnTo>
                <a:lnTo>
                  <a:pt x="226" y="43"/>
                </a:lnTo>
                <a:lnTo>
                  <a:pt x="226" y="45"/>
                </a:lnTo>
                <a:lnTo>
                  <a:pt x="226" y="48"/>
                </a:lnTo>
                <a:lnTo>
                  <a:pt x="226" y="51"/>
                </a:lnTo>
                <a:lnTo>
                  <a:pt x="226" y="54"/>
                </a:lnTo>
                <a:lnTo>
                  <a:pt x="226" y="56"/>
                </a:lnTo>
                <a:lnTo>
                  <a:pt x="226" y="59"/>
                </a:lnTo>
                <a:lnTo>
                  <a:pt x="226" y="62"/>
                </a:lnTo>
                <a:lnTo>
                  <a:pt x="226" y="67"/>
                </a:lnTo>
                <a:lnTo>
                  <a:pt x="226" y="72"/>
                </a:lnTo>
                <a:lnTo>
                  <a:pt x="226" y="80"/>
                </a:lnTo>
                <a:lnTo>
                  <a:pt x="226" y="81"/>
                </a:lnTo>
                <a:lnTo>
                  <a:pt x="226" y="83"/>
                </a:lnTo>
                <a:lnTo>
                  <a:pt x="226" y="85"/>
                </a:lnTo>
                <a:lnTo>
                  <a:pt x="226" y="86"/>
                </a:lnTo>
                <a:lnTo>
                  <a:pt x="226" y="88"/>
                </a:lnTo>
                <a:lnTo>
                  <a:pt x="226" y="89"/>
                </a:lnTo>
                <a:lnTo>
                  <a:pt x="227" y="89"/>
                </a:lnTo>
                <a:lnTo>
                  <a:pt x="227" y="91"/>
                </a:lnTo>
                <a:lnTo>
                  <a:pt x="227" y="93"/>
                </a:lnTo>
                <a:lnTo>
                  <a:pt x="227" y="94"/>
                </a:lnTo>
                <a:lnTo>
                  <a:pt x="227" y="97"/>
                </a:lnTo>
                <a:lnTo>
                  <a:pt x="227" y="99"/>
                </a:lnTo>
                <a:lnTo>
                  <a:pt x="227" y="109"/>
                </a:lnTo>
                <a:lnTo>
                  <a:pt x="227" y="110"/>
                </a:lnTo>
                <a:lnTo>
                  <a:pt x="227" y="112"/>
                </a:lnTo>
                <a:lnTo>
                  <a:pt x="227" y="115"/>
                </a:lnTo>
                <a:lnTo>
                  <a:pt x="227" y="117"/>
                </a:lnTo>
                <a:lnTo>
                  <a:pt x="227" y="120"/>
                </a:lnTo>
                <a:lnTo>
                  <a:pt x="227" y="121"/>
                </a:lnTo>
                <a:lnTo>
                  <a:pt x="227" y="126"/>
                </a:lnTo>
                <a:lnTo>
                  <a:pt x="227" y="131"/>
                </a:lnTo>
                <a:lnTo>
                  <a:pt x="227" y="133"/>
                </a:lnTo>
                <a:lnTo>
                  <a:pt x="227" y="136"/>
                </a:lnTo>
                <a:lnTo>
                  <a:pt x="227" y="144"/>
                </a:lnTo>
                <a:lnTo>
                  <a:pt x="227" y="145"/>
                </a:lnTo>
                <a:lnTo>
                  <a:pt x="227" y="147"/>
                </a:lnTo>
                <a:lnTo>
                  <a:pt x="227" y="149"/>
                </a:lnTo>
                <a:lnTo>
                  <a:pt x="227" y="150"/>
                </a:lnTo>
                <a:lnTo>
                  <a:pt x="227" y="152"/>
                </a:lnTo>
                <a:lnTo>
                  <a:pt x="227" y="153"/>
                </a:lnTo>
                <a:lnTo>
                  <a:pt x="227" y="155"/>
                </a:lnTo>
                <a:lnTo>
                  <a:pt x="227" y="161"/>
                </a:lnTo>
                <a:lnTo>
                  <a:pt x="227" y="166"/>
                </a:lnTo>
                <a:lnTo>
                  <a:pt x="227" y="171"/>
                </a:lnTo>
                <a:lnTo>
                  <a:pt x="227" y="176"/>
                </a:lnTo>
                <a:lnTo>
                  <a:pt x="227" y="179"/>
                </a:lnTo>
                <a:lnTo>
                  <a:pt x="226" y="179"/>
                </a:lnTo>
                <a:lnTo>
                  <a:pt x="226" y="177"/>
                </a:lnTo>
                <a:lnTo>
                  <a:pt x="226" y="176"/>
                </a:lnTo>
                <a:lnTo>
                  <a:pt x="222" y="174"/>
                </a:lnTo>
                <a:lnTo>
                  <a:pt x="218" y="174"/>
                </a:lnTo>
                <a:lnTo>
                  <a:pt x="218" y="173"/>
                </a:lnTo>
                <a:lnTo>
                  <a:pt x="216" y="173"/>
                </a:lnTo>
                <a:lnTo>
                  <a:pt x="214" y="173"/>
                </a:lnTo>
                <a:lnTo>
                  <a:pt x="214" y="171"/>
                </a:lnTo>
                <a:lnTo>
                  <a:pt x="211" y="171"/>
                </a:lnTo>
                <a:lnTo>
                  <a:pt x="210" y="171"/>
                </a:lnTo>
                <a:lnTo>
                  <a:pt x="208" y="171"/>
                </a:lnTo>
                <a:lnTo>
                  <a:pt x="206" y="171"/>
                </a:lnTo>
                <a:lnTo>
                  <a:pt x="205" y="171"/>
                </a:lnTo>
                <a:lnTo>
                  <a:pt x="205" y="168"/>
                </a:lnTo>
                <a:lnTo>
                  <a:pt x="203" y="168"/>
                </a:lnTo>
                <a:lnTo>
                  <a:pt x="203" y="166"/>
                </a:lnTo>
                <a:lnTo>
                  <a:pt x="202" y="166"/>
                </a:lnTo>
                <a:lnTo>
                  <a:pt x="200" y="166"/>
                </a:lnTo>
                <a:lnTo>
                  <a:pt x="200" y="165"/>
                </a:lnTo>
                <a:lnTo>
                  <a:pt x="200" y="161"/>
                </a:lnTo>
                <a:lnTo>
                  <a:pt x="198" y="161"/>
                </a:lnTo>
                <a:lnTo>
                  <a:pt x="198" y="160"/>
                </a:lnTo>
                <a:lnTo>
                  <a:pt x="197" y="160"/>
                </a:lnTo>
                <a:lnTo>
                  <a:pt x="195" y="160"/>
                </a:lnTo>
                <a:lnTo>
                  <a:pt x="194" y="160"/>
                </a:lnTo>
                <a:lnTo>
                  <a:pt x="194" y="158"/>
                </a:lnTo>
                <a:lnTo>
                  <a:pt x="194" y="157"/>
                </a:lnTo>
                <a:lnTo>
                  <a:pt x="190" y="157"/>
                </a:lnTo>
                <a:lnTo>
                  <a:pt x="184" y="157"/>
                </a:lnTo>
                <a:lnTo>
                  <a:pt x="178" y="157"/>
                </a:lnTo>
                <a:lnTo>
                  <a:pt x="178" y="158"/>
                </a:lnTo>
                <a:lnTo>
                  <a:pt x="178" y="160"/>
                </a:lnTo>
                <a:lnTo>
                  <a:pt x="173" y="160"/>
                </a:lnTo>
                <a:lnTo>
                  <a:pt x="173" y="158"/>
                </a:lnTo>
                <a:lnTo>
                  <a:pt x="173" y="157"/>
                </a:lnTo>
                <a:lnTo>
                  <a:pt x="168" y="157"/>
                </a:lnTo>
                <a:lnTo>
                  <a:pt x="166" y="157"/>
                </a:lnTo>
                <a:lnTo>
                  <a:pt x="163" y="157"/>
                </a:lnTo>
                <a:lnTo>
                  <a:pt x="157" y="157"/>
                </a:lnTo>
                <a:lnTo>
                  <a:pt x="155" y="157"/>
                </a:lnTo>
                <a:lnTo>
                  <a:pt x="154" y="157"/>
                </a:lnTo>
                <a:lnTo>
                  <a:pt x="154" y="155"/>
                </a:lnTo>
                <a:lnTo>
                  <a:pt x="154" y="153"/>
                </a:lnTo>
                <a:lnTo>
                  <a:pt x="154" y="144"/>
                </a:lnTo>
                <a:lnTo>
                  <a:pt x="150" y="144"/>
                </a:lnTo>
                <a:lnTo>
                  <a:pt x="149" y="144"/>
                </a:lnTo>
                <a:lnTo>
                  <a:pt x="147" y="144"/>
                </a:lnTo>
                <a:lnTo>
                  <a:pt x="146" y="144"/>
                </a:lnTo>
                <a:lnTo>
                  <a:pt x="144" y="144"/>
                </a:lnTo>
                <a:lnTo>
                  <a:pt x="142" y="144"/>
                </a:lnTo>
                <a:lnTo>
                  <a:pt x="141" y="144"/>
                </a:lnTo>
                <a:lnTo>
                  <a:pt x="139" y="144"/>
                </a:lnTo>
                <a:lnTo>
                  <a:pt x="138" y="144"/>
                </a:lnTo>
                <a:lnTo>
                  <a:pt x="136" y="144"/>
                </a:lnTo>
                <a:lnTo>
                  <a:pt x="134" y="144"/>
                </a:lnTo>
                <a:lnTo>
                  <a:pt x="133" y="144"/>
                </a:lnTo>
                <a:lnTo>
                  <a:pt x="133" y="142"/>
                </a:lnTo>
                <a:lnTo>
                  <a:pt x="133" y="141"/>
                </a:lnTo>
                <a:lnTo>
                  <a:pt x="133" y="139"/>
                </a:lnTo>
                <a:lnTo>
                  <a:pt x="133" y="137"/>
                </a:lnTo>
                <a:lnTo>
                  <a:pt x="133" y="136"/>
                </a:lnTo>
                <a:lnTo>
                  <a:pt x="133" y="134"/>
                </a:lnTo>
                <a:lnTo>
                  <a:pt x="133" y="133"/>
                </a:lnTo>
                <a:lnTo>
                  <a:pt x="133" y="131"/>
                </a:lnTo>
                <a:lnTo>
                  <a:pt x="131" y="131"/>
                </a:lnTo>
                <a:lnTo>
                  <a:pt x="128" y="131"/>
                </a:lnTo>
                <a:lnTo>
                  <a:pt x="126" y="131"/>
                </a:lnTo>
                <a:lnTo>
                  <a:pt x="125" y="131"/>
                </a:lnTo>
                <a:lnTo>
                  <a:pt x="123" y="131"/>
                </a:lnTo>
                <a:lnTo>
                  <a:pt x="118" y="131"/>
                </a:lnTo>
                <a:lnTo>
                  <a:pt x="115" y="131"/>
                </a:lnTo>
                <a:lnTo>
                  <a:pt x="115" y="129"/>
                </a:lnTo>
                <a:lnTo>
                  <a:pt x="115" y="128"/>
                </a:lnTo>
                <a:lnTo>
                  <a:pt x="115" y="126"/>
                </a:lnTo>
                <a:lnTo>
                  <a:pt x="115" y="125"/>
                </a:lnTo>
                <a:lnTo>
                  <a:pt x="115" y="123"/>
                </a:lnTo>
                <a:lnTo>
                  <a:pt x="115" y="121"/>
                </a:lnTo>
                <a:lnTo>
                  <a:pt x="115" y="120"/>
                </a:lnTo>
                <a:lnTo>
                  <a:pt x="115" y="118"/>
                </a:lnTo>
                <a:lnTo>
                  <a:pt x="115" y="117"/>
                </a:lnTo>
                <a:lnTo>
                  <a:pt x="115" y="109"/>
                </a:lnTo>
                <a:lnTo>
                  <a:pt x="114" y="109"/>
                </a:lnTo>
                <a:lnTo>
                  <a:pt x="112" y="109"/>
                </a:lnTo>
                <a:lnTo>
                  <a:pt x="110" y="109"/>
                </a:lnTo>
                <a:lnTo>
                  <a:pt x="109" y="109"/>
                </a:lnTo>
                <a:lnTo>
                  <a:pt x="107" y="109"/>
                </a:lnTo>
                <a:lnTo>
                  <a:pt x="106" y="109"/>
                </a:lnTo>
                <a:lnTo>
                  <a:pt x="104" y="109"/>
                </a:lnTo>
                <a:lnTo>
                  <a:pt x="101" y="109"/>
                </a:lnTo>
                <a:lnTo>
                  <a:pt x="96" y="109"/>
                </a:lnTo>
                <a:lnTo>
                  <a:pt x="94" y="109"/>
                </a:lnTo>
                <a:lnTo>
                  <a:pt x="93" y="109"/>
                </a:lnTo>
                <a:lnTo>
                  <a:pt x="91" y="109"/>
                </a:lnTo>
                <a:lnTo>
                  <a:pt x="90" y="109"/>
                </a:lnTo>
                <a:lnTo>
                  <a:pt x="88" y="109"/>
                </a:lnTo>
                <a:lnTo>
                  <a:pt x="86" y="109"/>
                </a:lnTo>
                <a:lnTo>
                  <a:pt x="85" y="109"/>
                </a:lnTo>
                <a:lnTo>
                  <a:pt x="83" y="109"/>
                </a:lnTo>
                <a:lnTo>
                  <a:pt x="82" y="109"/>
                </a:lnTo>
                <a:lnTo>
                  <a:pt x="80" y="109"/>
                </a:lnTo>
                <a:lnTo>
                  <a:pt x="78" y="109"/>
                </a:lnTo>
                <a:lnTo>
                  <a:pt x="70" y="109"/>
                </a:lnTo>
                <a:lnTo>
                  <a:pt x="66" y="107"/>
                </a:lnTo>
                <a:lnTo>
                  <a:pt x="61" y="107"/>
                </a:lnTo>
                <a:lnTo>
                  <a:pt x="56" y="107"/>
                </a:lnTo>
                <a:lnTo>
                  <a:pt x="51" y="107"/>
                </a:lnTo>
                <a:lnTo>
                  <a:pt x="48" y="107"/>
                </a:lnTo>
                <a:lnTo>
                  <a:pt x="46" y="107"/>
                </a:lnTo>
                <a:lnTo>
                  <a:pt x="43" y="107"/>
                </a:lnTo>
                <a:lnTo>
                  <a:pt x="40" y="107"/>
                </a:lnTo>
                <a:lnTo>
                  <a:pt x="38" y="107"/>
                </a:lnTo>
                <a:lnTo>
                  <a:pt x="38" y="105"/>
                </a:lnTo>
                <a:lnTo>
                  <a:pt x="38" y="104"/>
                </a:lnTo>
                <a:lnTo>
                  <a:pt x="38" y="99"/>
                </a:lnTo>
                <a:lnTo>
                  <a:pt x="38" y="96"/>
                </a:lnTo>
                <a:lnTo>
                  <a:pt x="38" y="94"/>
                </a:lnTo>
                <a:lnTo>
                  <a:pt x="38" y="93"/>
                </a:lnTo>
                <a:lnTo>
                  <a:pt x="38" y="91"/>
                </a:lnTo>
                <a:lnTo>
                  <a:pt x="38" y="89"/>
                </a:lnTo>
                <a:lnTo>
                  <a:pt x="37" y="89"/>
                </a:lnTo>
                <a:lnTo>
                  <a:pt x="35" y="89"/>
                </a:lnTo>
                <a:lnTo>
                  <a:pt x="34" y="89"/>
                </a:lnTo>
                <a:lnTo>
                  <a:pt x="32" y="89"/>
                </a:lnTo>
                <a:lnTo>
                  <a:pt x="30" y="89"/>
                </a:lnTo>
                <a:lnTo>
                  <a:pt x="29" y="89"/>
                </a:lnTo>
                <a:lnTo>
                  <a:pt x="27" y="89"/>
                </a:lnTo>
                <a:lnTo>
                  <a:pt x="26" y="89"/>
                </a:lnTo>
                <a:lnTo>
                  <a:pt x="22" y="89"/>
                </a:lnTo>
                <a:lnTo>
                  <a:pt x="21" y="89"/>
                </a:lnTo>
                <a:lnTo>
                  <a:pt x="19" y="89"/>
                </a:lnTo>
                <a:lnTo>
                  <a:pt x="18" y="89"/>
                </a:lnTo>
                <a:lnTo>
                  <a:pt x="18" y="88"/>
                </a:lnTo>
                <a:lnTo>
                  <a:pt x="18" y="85"/>
                </a:lnTo>
                <a:lnTo>
                  <a:pt x="18" y="83"/>
                </a:lnTo>
                <a:lnTo>
                  <a:pt x="18" y="81"/>
                </a:lnTo>
                <a:lnTo>
                  <a:pt x="18" y="80"/>
                </a:lnTo>
                <a:lnTo>
                  <a:pt x="16" y="80"/>
                </a:lnTo>
                <a:lnTo>
                  <a:pt x="13" y="80"/>
                </a:lnTo>
                <a:lnTo>
                  <a:pt x="11" y="80"/>
                </a:lnTo>
                <a:lnTo>
                  <a:pt x="8" y="80"/>
                </a:lnTo>
                <a:lnTo>
                  <a:pt x="6" y="80"/>
                </a:lnTo>
                <a:lnTo>
                  <a:pt x="5" y="80"/>
                </a:lnTo>
                <a:lnTo>
                  <a:pt x="3" y="80"/>
                </a:lnTo>
                <a:lnTo>
                  <a:pt x="2" y="80"/>
                </a:lnTo>
                <a:lnTo>
                  <a:pt x="0" y="80"/>
                </a:lnTo>
                <a:lnTo>
                  <a:pt x="0" y="78"/>
                </a:lnTo>
                <a:lnTo>
                  <a:pt x="0" y="77"/>
                </a:lnTo>
                <a:lnTo>
                  <a:pt x="0" y="72"/>
                </a:lnTo>
                <a:lnTo>
                  <a:pt x="0" y="62"/>
                </a:lnTo>
                <a:lnTo>
                  <a:pt x="0" y="56"/>
                </a:lnTo>
                <a:lnTo>
                  <a:pt x="0" y="54"/>
                </a:lnTo>
                <a:lnTo>
                  <a:pt x="0" y="49"/>
                </a:lnTo>
                <a:lnTo>
                  <a:pt x="0" y="48"/>
                </a:lnTo>
                <a:lnTo>
                  <a:pt x="0" y="46"/>
                </a:lnTo>
                <a:lnTo>
                  <a:pt x="0" y="45"/>
                </a:lnTo>
                <a:lnTo>
                  <a:pt x="0" y="38"/>
                </a:lnTo>
                <a:lnTo>
                  <a:pt x="0" y="37"/>
                </a:lnTo>
                <a:lnTo>
                  <a:pt x="0" y="35"/>
                </a:lnTo>
                <a:lnTo>
                  <a:pt x="2" y="35"/>
                </a:lnTo>
                <a:lnTo>
                  <a:pt x="3" y="35"/>
                </a:lnTo>
                <a:lnTo>
                  <a:pt x="5" y="35"/>
                </a:lnTo>
                <a:lnTo>
                  <a:pt x="8" y="35"/>
                </a:lnTo>
                <a:lnTo>
                  <a:pt x="8" y="27"/>
                </a:lnTo>
                <a:lnTo>
                  <a:pt x="8" y="25"/>
                </a:lnTo>
                <a:lnTo>
                  <a:pt x="8" y="17"/>
                </a:lnTo>
                <a:lnTo>
                  <a:pt x="8" y="16"/>
                </a:lnTo>
                <a:lnTo>
                  <a:pt x="8" y="11"/>
                </a:lnTo>
                <a:lnTo>
                  <a:pt x="8" y="9"/>
                </a:lnTo>
                <a:lnTo>
                  <a:pt x="8" y="8"/>
                </a:lnTo>
                <a:lnTo>
                  <a:pt x="8" y="0"/>
                </a:lnTo>
                <a:lnTo>
                  <a:pt x="13" y="0"/>
                </a:lnTo>
                <a:lnTo>
                  <a:pt x="18" y="0"/>
                </a:lnTo>
                <a:lnTo>
                  <a:pt x="19" y="0"/>
                </a:lnTo>
                <a:lnTo>
                  <a:pt x="21" y="0"/>
                </a:lnTo>
                <a:lnTo>
                  <a:pt x="22" y="0"/>
                </a:lnTo>
                <a:lnTo>
                  <a:pt x="24" y="0"/>
                </a:lnTo>
                <a:lnTo>
                  <a:pt x="26" y="0"/>
                </a:lnTo>
                <a:lnTo>
                  <a:pt x="27" y="0"/>
                </a:lnTo>
                <a:lnTo>
                  <a:pt x="29" y="0"/>
                </a:lnTo>
                <a:lnTo>
                  <a:pt x="32" y="0"/>
                </a:lnTo>
                <a:lnTo>
                  <a:pt x="34" y="0"/>
                </a:lnTo>
                <a:lnTo>
                  <a:pt x="35" y="0"/>
                </a:lnTo>
                <a:lnTo>
                  <a:pt x="38" y="0"/>
                </a:lnTo>
                <a:lnTo>
                  <a:pt x="40" y="0"/>
                </a:lnTo>
                <a:lnTo>
                  <a:pt x="42" y="0"/>
                </a:lnTo>
                <a:lnTo>
                  <a:pt x="43" y="0"/>
                </a:lnTo>
                <a:lnTo>
                  <a:pt x="45" y="0"/>
                </a:lnTo>
                <a:lnTo>
                  <a:pt x="48" y="0"/>
                </a:lnTo>
                <a:lnTo>
                  <a:pt x="50" y="0"/>
                </a:lnTo>
                <a:lnTo>
                  <a:pt x="51" y="0"/>
                </a:lnTo>
                <a:lnTo>
                  <a:pt x="53" y="0"/>
                </a:lnTo>
                <a:lnTo>
                  <a:pt x="54" y="0"/>
                </a:lnTo>
                <a:lnTo>
                  <a:pt x="56" y="0"/>
                </a:lnTo>
                <a:lnTo>
                  <a:pt x="58" y="0"/>
                </a:lnTo>
                <a:lnTo>
                  <a:pt x="59" y="0"/>
                </a:lnTo>
                <a:lnTo>
                  <a:pt x="61" y="0"/>
                </a:lnTo>
                <a:lnTo>
                  <a:pt x="62" y="0"/>
                </a:lnTo>
                <a:lnTo>
                  <a:pt x="62" y="1"/>
                </a:lnTo>
                <a:lnTo>
                  <a:pt x="62" y="3"/>
                </a:lnTo>
                <a:lnTo>
                  <a:pt x="62" y="5"/>
                </a:lnTo>
                <a:lnTo>
                  <a:pt x="62" y="6"/>
                </a:lnTo>
                <a:lnTo>
                  <a:pt x="62" y="8"/>
                </a:lnTo>
                <a:lnTo>
                  <a:pt x="62" y="9"/>
                </a:lnTo>
                <a:lnTo>
                  <a:pt x="62" y="11"/>
                </a:lnTo>
                <a:lnTo>
                  <a:pt x="62" y="13"/>
                </a:lnTo>
                <a:lnTo>
                  <a:pt x="62" y="14"/>
                </a:lnTo>
                <a:lnTo>
                  <a:pt x="62" y="16"/>
                </a:lnTo>
                <a:lnTo>
                  <a:pt x="62" y="17"/>
                </a:lnTo>
                <a:lnTo>
                  <a:pt x="64" y="17"/>
                </a:lnTo>
                <a:lnTo>
                  <a:pt x="66" y="17"/>
                </a:lnTo>
                <a:lnTo>
                  <a:pt x="67" y="17"/>
                </a:lnTo>
                <a:lnTo>
                  <a:pt x="69" y="17"/>
                </a:lnTo>
                <a:lnTo>
                  <a:pt x="70" y="17"/>
                </a:lnTo>
                <a:lnTo>
                  <a:pt x="72" y="17"/>
                </a:lnTo>
                <a:lnTo>
                  <a:pt x="74" y="17"/>
                </a:lnTo>
                <a:lnTo>
                  <a:pt x="75" y="17"/>
                </a:lnTo>
                <a:lnTo>
                  <a:pt x="77" y="17"/>
                </a:lnTo>
                <a:lnTo>
                  <a:pt x="78" y="17"/>
                </a:lnTo>
                <a:lnTo>
                  <a:pt x="80" y="17"/>
                </a:lnTo>
                <a:lnTo>
                  <a:pt x="82" y="17"/>
                </a:lnTo>
                <a:lnTo>
                  <a:pt x="82" y="21"/>
                </a:lnTo>
                <a:lnTo>
                  <a:pt x="82" y="22"/>
                </a:lnTo>
                <a:lnTo>
                  <a:pt x="82" y="24"/>
                </a:lnTo>
                <a:lnTo>
                  <a:pt x="82" y="25"/>
                </a:lnTo>
                <a:lnTo>
                  <a:pt x="82" y="27"/>
                </a:lnTo>
                <a:lnTo>
                  <a:pt x="83" y="27"/>
                </a:lnTo>
                <a:lnTo>
                  <a:pt x="85" y="27"/>
                </a:lnTo>
                <a:lnTo>
                  <a:pt x="86" y="27"/>
                </a:lnTo>
                <a:lnTo>
                  <a:pt x="88" y="27"/>
                </a:lnTo>
                <a:lnTo>
                  <a:pt x="90" y="27"/>
                </a:lnTo>
                <a:lnTo>
                  <a:pt x="90" y="29"/>
                </a:lnTo>
                <a:lnTo>
                  <a:pt x="90" y="30"/>
                </a:lnTo>
                <a:lnTo>
                  <a:pt x="90" y="32"/>
                </a:lnTo>
                <a:lnTo>
                  <a:pt x="91" y="32"/>
                </a:lnTo>
                <a:lnTo>
                  <a:pt x="94" y="32"/>
                </a:lnTo>
                <a:lnTo>
                  <a:pt x="98" y="32"/>
                </a:lnTo>
                <a:lnTo>
                  <a:pt x="99" y="32"/>
                </a:lnTo>
                <a:lnTo>
                  <a:pt x="101" y="32"/>
                </a:lnTo>
                <a:lnTo>
                  <a:pt x="104" y="32"/>
                </a:lnTo>
                <a:lnTo>
                  <a:pt x="109" y="32"/>
                </a:lnTo>
                <a:lnTo>
                  <a:pt x="114" y="32"/>
                </a:lnTo>
                <a:lnTo>
                  <a:pt x="117" y="32"/>
                </a:lnTo>
                <a:lnTo>
                  <a:pt x="122" y="32"/>
                </a:lnTo>
                <a:lnTo>
                  <a:pt x="126" y="32"/>
                </a:lnTo>
                <a:lnTo>
                  <a:pt x="128" y="32"/>
                </a:lnTo>
                <a:lnTo>
                  <a:pt x="130" y="32"/>
                </a:lnTo>
                <a:lnTo>
                  <a:pt x="131" y="32"/>
                </a:lnTo>
                <a:lnTo>
                  <a:pt x="136" y="32"/>
                </a:lnTo>
                <a:lnTo>
                  <a:pt x="139" y="32"/>
                </a:lnTo>
                <a:lnTo>
                  <a:pt x="141" y="32"/>
                </a:lnTo>
                <a:lnTo>
                  <a:pt x="144" y="32"/>
                </a:lnTo>
                <a:lnTo>
                  <a:pt x="144" y="33"/>
                </a:lnTo>
                <a:lnTo>
                  <a:pt x="144" y="35"/>
                </a:lnTo>
                <a:lnTo>
                  <a:pt x="149" y="35"/>
                </a:lnTo>
                <a:lnTo>
                  <a:pt x="152" y="35"/>
                </a:lnTo>
                <a:lnTo>
                  <a:pt x="154" y="35"/>
                </a:lnTo>
                <a:lnTo>
                  <a:pt x="155" y="35"/>
                </a:lnTo>
                <a:lnTo>
                  <a:pt x="158" y="35"/>
                </a:lnTo>
                <a:lnTo>
                  <a:pt x="160" y="35"/>
                </a:lnTo>
                <a:lnTo>
                  <a:pt x="163" y="35"/>
                </a:lnTo>
                <a:lnTo>
                  <a:pt x="165" y="35"/>
                </a:lnTo>
                <a:lnTo>
                  <a:pt x="166" y="35"/>
                </a:lnTo>
                <a:lnTo>
                  <a:pt x="171" y="35"/>
                </a:lnTo>
                <a:lnTo>
                  <a:pt x="176" y="35"/>
                </a:lnTo>
                <a:lnTo>
                  <a:pt x="181" y="35"/>
                </a:lnTo>
                <a:lnTo>
                  <a:pt x="186" y="35"/>
                </a:lnTo>
                <a:lnTo>
                  <a:pt x="189" y="35"/>
                </a:lnTo>
                <a:lnTo>
                  <a:pt x="190" y="35"/>
                </a:lnTo>
                <a:lnTo>
                  <a:pt x="194" y="35"/>
                </a:lnTo>
                <a:lnTo>
                  <a:pt x="198" y="35"/>
                </a:lnTo>
                <a:lnTo>
                  <a:pt x="200" y="35"/>
                </a:lnTo>
                <a:lnTo>
                  <a:pt x="205" y="35"/>
                </a:lnTo>
                <a:lnTo>
                  <a:pt x="208" y="35"/>
                </a:lnTo>
                <a:lnTo>
                  <a:pt x="211" y="35"/>
                </a:lnTo>
                <a:lnTo>
                  <a:pt x="213" y="35"/>
                </a:lnTo>
                <a:lnTo>
                  <a:pt x="214" y="35"/>
                </a:lnTo>
                <a:lnTo>
                  <a:pt x="214" y="38"/>
                </a:lnTo>
                <a:lnTo>
                  <a:pt x="216" y="38"/>
                </a:lnTo>
                <a:lnTo>
                  <a:pt x="219" y="38"/>
                </a:lnTo>
                <a:lnTo>
                  <a:pt x="219" y="40"/>
                </a:lnTo>
                <a:lnTo>
                  <a:pt x="221" y="40"/>
                </a:lnTo>
                <a:lnTo>
                  <a:pt x="222" y="40"/>
                </a:lnTo>
                <a:lnTo>
                  <a:pt x="226" y="40"/>
                </a:lnTo>
                <a:close/>
              </a:path>
            </a:pathLst>
          </a:custGeom>
          <a:solidFill>
            <a:srgbClr val="485282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84" name="Freeform 36"/>
          <p:cNvSpPr>
            <a:spLocks/>
          </p:cNvSpPr>
          <p:nvPr/>
        </p:nvSpPr>
        <p:spPr bwMode="auto">
          <a:xfrm>
            <a:off x="3094038" y="1714500"/>
            <a:ext cx="901700" cy="985838"/>
          </a:xfrm>
          <a:custGeom>
            <a:avLst/>
            <a:gdLst/>
            <a:ahLst/>
            <a:cxnLst>
              <a:cxn ang="0">
                <a:pos x="526" y="267"/>
              </a:cxn>
              <a:cxn ang="0">
                <a:pos x="539" y="274"/>
              </a:cxn>
              <a:cxn ang="0">
                <a:pos x="537" y="293"/>
              </a:cxn>
              <a:cxn ang="0">
                <a:pos x="536" y="320"/>
              </a:cxn>
              <a:cxn ang="0">
                <a:pos x="504" y="334"/>
              </a:cxn>
              <a:cxn ang="0">
                <a:pos x="518" y="339"/>
              </a:cxn>
              <a:cxn ang="0">
                <a:pos x="523" y="349"/>
              </a:cxn>
              <a:cxn ang="0">
                <a:pos x="513" y="360"/>
              </a:cxn>
              <a:cxn ang="0">
                <a:pos x="513" y="386"/>
              </a:cxn>
              <a:cxn ang="0">
                <a:pos x="509" y="408"/>
              </a:cxn>
              <a:cxn ang="0">
                <a:pos x="496" y="418"/>
              </a:cxn>
              <a:cxn ang="0">
                <a:pos x="504" y="435"/>
              </a:cxn>
              <a:cxn ang="0">
                <a:pos x="504" y="456"/>
              </a:cxn>
              <a:cxn ang="0">
                <a:pos x="521" y="454"/>
              </a:cxn>
              <a:cxn ang="0">
                <a:pos x="513" y="466"/>
              </a:cxn>
              <a:cxn ang="0">
                <a:pos x="521" y="482"/>
              </a:cxn>
              <a:cxn ang="0">
                <a:pos x="528" y="499"/>
              </a:cxn>
              <a:cxn ang="0">
                <a:pos x="537" y="510"/>
              </a:cxn>
              <a:cxn ang="0">
                <a:pos x="536" y="544"/>
              </a:cxn>
              <a:cxn ang="0">
                <a:pos x="525" y="568"/>
              </a:cxn>
              <a:cxn ang="0">
                <a:pos x="518" y="587"/>
              </a:cxn>
              <a:cxn ang="0">
                <a:pos x="507" y="594"/>
              </a:cxn>
              <a:cxn ang="0">
                <a:pos x="502" y="614"/>
              </a:cxn>
              <a:cxn ang="0">
                <a:pos x="494" y="619"/>
              </a:cxn>
              <a:cxn ang="0">
                <a:pos x="478" y="621"/>
              </a:cxn>
              <a:cxn ang="0">
                <a:pos x="435" y="621"/>
              </a:cxn>
              <a:cxn ang="0">
                <a:pos x="374" y="621"/>
              </a:cxn>
              <a:cxn ang="0">
                <a:pos x="355" y="565"/>
              </a:cxn>
              <a:cxn ang="0">
                <a:pos x="339" y="506"/>
              </a:cxn>
              <a:cxn ang="0">
                <a:pos x="339" y="398"/>
              </a:cxn>
              <a:cxn ang="0">
                <a:pos x="339" y="355"/>
              </a:cxn>
              <a:cxn ang="0">
                <a:pos x="337" y="242"/>
              </a:cxn>
              <a:cxn ang="0">
                <a:pos x="0" y="195"/>
              </a:cxn>
              <a:cxn ang="0">
                <a:pos x="0" y="27"/>
              </a:cxn>
              <a:cxn ang="0">
                <a:pos x="61" y="0"/>
              </a:cxn>
              <a:cxn ang="0">
                <a:pos x="176" y="0"/>
              </a:cxn>
              <a:cxn ang="0">
                <a:pos x="229" y="0"/>
              </a:cxn>
              <a:cxn ang="0">
                <a:pos x="326" y="0"/>
              </a:cxn>
              <a:cxn ang="0">
                <a:pos x="377" y="0"/>
              </a:cxn>
              <a:cxn ang="0">
                <a:pos x="499" y="0"/>
              </a:cxn>
              <a:cxn ang="0">
                <a:pos x="563" y="5"/>
              </a:cxn>
              <a:cxn ang="0">
                <a:pos x="541" y="14"/>
              </a:cxn>
              <a:cxn ang="0">
                <a:pos x="533" y="34"/>
              </a:cxn>
              <a:cxn ang="0">
                <a:pos x="536" y="64"/>
              </a:cxn>
              <a:cxn ang="0">
                <a:pos x="550" y="82"/>
              </a:cxn>
              <a:cxn ang="0">
                <a:pos x="533" y="93"/>
              </a:cxn>
              <a:cxn ang="0">
                <a:pos x="534" y="102"/>
              </a:cxn>
              <a:cxn ang="0">
                <a:pos x="555" y="112"/>
              </a:cxn>
              <a:cxn ang="0">
                <a:pos x="547" y="120"/>
              </a:cxn>
              <a:cxn ang="0">
                <a:pos x="531" y="120"/>
              </a:cxn>
              <a:cxn ang="0">
                <a:pos x="541" y="128"/>
              </a:cxn>
              <a:cxn ang="0">
                <a:pos x="536" y="154"/>
              </a:cxn>
              <a:cxn ang="0">
                <a:pos x="550" y="166"/>
              </a:cxn>
              <a:cxn ang="0">
                <a:pos x="568" y="182"/>
              </a:cxn>
              <a:cxn ang="0">
                <a:pos x="547" y="190"/>
              </a:cxn>
              <a:cxn ang="0">
                <a:pos x="533" y="200"/>
              </a:cxn>
              <a:cxn ang="0">
                <a:pos x="549" y="214"/>
              </a:cxn>
              <a:cxn ang="0">
                <a:pos x="537" y="235"/>
              </a:cxn>
            </a:cxnLst>
            <a:rect l="0" t="0" r="r" b="b"/>
            <a:pathLst>
              <a:path w="568" h="621">
                <a:moveTo>
                  <a:pt x="534" y="240"/>
                </a:moveTo>
                <a:lnTo>
                  <a:pt x="529" y="250"/>
                </a:lnTo>
                <a:lnTo>
                  <a:pt x="529" y="253"/>
                </a:lnTo>
                <a:lnTo>
                  <a:pt x="531" y="258"/>
                </a:lnTo>
                <a:lnTo>
                  <a:pt x="531" y="261"/>
                </a:lnTo>
                <a:lnTo>
                  <a:pt x="529" y="266"/>
                </a:lnTo>
                <a:lnTo>
                  <a:pt x="526" y="267"/>
                </a:lnTo>
                <a:lnTo>
                  <a:pt x="526" y="270"/>
                </a:lnTo>
                <a:lnTo>
                  <a:pt x="528" y="272"/>
                </a:lnTo>
                <a:lnTo>
                  <a:pt x="529" y="274"/>
                </a:lnTo>
                <a:lnTo>
                  <a:pt x="529" y="274"/>
                </a:lnTo>
                <a:lnTo>
                  <a:pt x="531" y="274"/>
                </a:lnTo>
                <a:lnTo>
                  <a:pt x="536" y="274"/>
                </a:lnTo>
                <a:lnTo>
                  <a:pt x="539" y="274"/>
                </a:lnTo>
                <a:lnTo>
                  <a:pt x="541" y="275"/>
                </a:lnTo>
                <a:lnTo>
                  <a:pt x="542" y="277"/>
                </a:lnTo>
                <a:lnTo>
                  <a:pt x="542" y="283"/>
                </a:lnTo>
                <a:lnTo>
                  <a:pt x="542" y="286"/>
                </a:lnTo>
                <a:lnTo>
                  <a:pt x="542" y="286"/>
                </a:lnTo>
                <a:lnTo>
                  <a:pt x="537" y="291"/>
                </a:lnTo>
                <a:lnTo>
                  <a:pt x="537" y="293"/>
                </a:lnTo>
                <a:lnTo>
                  <a:pt x="536" y="298"/>
                </a:lnTo>
                <a:lnTo>
                  <a:pt x="534" y="302"/>
                </a:lnTo>
                <a:lnTo>
                  <a:pt x="534" y="304"/>
                </a:lnTo>
                <a:lnTo>
                  <a:pt x="536" y="307"/>
                </a:lnTo>
                <a:lnTo>
                  <a:pt x="536" y="310"/>
                </a:lnTo>
                <a:lnTo>
                  <a:pt x="536" y="317"/>
                </a:lnTo>
                <a:lnTo>
                  <a:pt x="536" y="320"/>
                </a:lnTo>
                <a:lnTo>
                  <a:pt x="534" y="323"/>
                </a:lnTo>
                <a:lnTo>
                  <a:pt x="531" y="323"/>
                </a:lnTo>
                <a:lnTo>
                  <a:pt x="525" y="328"/>
                </a:lnTo>
                <a:lnTo>
                  <a:pt x="510" y="328"/>
                </a:lnTo>
                <a:lnTo>
                  <a:pt x="507" y="330"/>
                </a:lnTo>
                <a:lnTo>
                  <a:pt x="504" y="333"/>
                </a:lnTo>
                <a:lnTo>
                  <a:pt x="504" y="334"/>
                </a:lnTo>
                <a:lnTo>
                  <a:pt x="504" y="336"/>
                </a:lnTo>
                <a:lnTo>
                  <a:pt x="504" y="336"/>
                </a:lnTo>
                <a:lnTo>
                  <a:pt x="504" y="338"/>
                </a:lnTo>
                <a:lnTo>
                  <a:pt x="505" y="339"/>
                </a:lnTo>
                <a:lnTo>
                  <a:pt x="507" y="339"/>
                </a:lnTo>
                <a:lnTo>
                  <a:pt x="513" y="338"/>
                </a:lnTo>
                <a:lnTo>
                  <a:pt x="518" y="339"/>
                </a:lnTo>
                <a:lnTo>
                  <a:pt x="521" y="339"/>
                </a:lnTo>
                <a:lnTo>
                  <a:pt x="525" y="341"/>
                </a:lnTo>
                <a:lnTo>
                  <a:pt x="526" y="342"/>
                </a:lnTo>
                <a:lnTo>
                  <a:pt x="526" y="344"/>
                </a:lnTo>
                <a:lnTo>
                  <a:pt x="526" y="346"/>
                </a:lnTo>
                <a:lnTo>
                  <a:pt x="525" y="347"/>
                </a:lnTo>
                <a:lnTo>
                  <a:pt x="523" y="349"/>
                </a:lnTo>
                <a:lnTo>
                  <a:pt x="520" y="349"/>
                </a:lnTo>
                <a:lnTo>
                  <a:pt x="517" y="349"/>
                </a:lnTo>
                <a:lnTo>
                  <a:pt x="515" y="352"/>
                </a:lnTo>
                <a:lnTo>
                  <a:pt x="513" y="354"/>
                </a:lnTo>
                <a:lnTo>
                  <a:pt x="513" y="354"/>
                </a:lnTo>
                <a:lnTo>
                  <a:pt x="513" y="360"/>
                </a:lnTo>
                <a:lnTo>
                  <a:pt x="513" y="360"/>
                </a:lnTo>
                <a:lnTo>
                  <a:pt x="515" y="365"/>
                </a:lnTo>
                <a:lnTo>
                  <a:pt x="513" y="370"/>
                </a:lnTo>
                <a:lnTo>
                  <a:pt x="513" y="371"/>
                </a:lnTo>
                <a:lnTo>
                  <a:pt x="513" y="373"/>
                </a:lnTo>
                <a:lnTo>
                  <a:pt x="512" y="379"/>
                </a:lnTo>
                <a:lnTo>
                  <a:pt x="512" y="381"/>
                </a:lnTo>
                <a:lnTo>
                  <a:pt x="513" y="386"/>
                </a:lnTo>
                <a:lnTo>
                  <a:pt x="512" y="387"/>
                </a:lnTo>
                <a:lnTo>
                  <a:pt x="509" y="394"/>
                </a:lnTo>
                <a:lnTo>
                  <a:pt x="507" y="397"/>
                </a:lnTo>
                <a:lnTo>
                  <a:pt x="507" y="402"/>
                </a:lnTo>
                <a:lnTo>
                  <a:pt x="509" y="405"/>
                </a:lnTo>
                <a:lnTo>
                  <a:pt x="509" y="408"/>
                </a:lnTo>
                <a:lnTo>
                  <a:pt x="509" y="408"/>
                </a:lnTo>
                <a:lnTo>
                  <a:pt x="509" y="408"/>
                </a:lnTo>
                <a:lnTo>
                  <a:pt x="507" y="410"/>
                </a:lnTo>
                <a:lnTo>
                  <a:pt x="504" y="413"/>
                </a:lnTo>
                <a:lnTo>
                  <a:pt x="499" y="413"/>
                </a:lnTo>
                <a:lnTo>
                  <a:pt x="496" y="414"/>
                </a:lnTo>
                <a:lnTo>
                  <a:pt x="496" y="416"/>
                </a:lnTo>
                <a:lnTo>
                  <a:pt x="496" y="418"/>
                </a:lnTo>
                <a:lnTo>
                  <a:pt x="496" y="418"/>
                </a:lnTo>
                <a:lnTo>
                  <a:pt x="496" y="419"/>
                </a:lnTo>
                <a:lnTo>
                  <a:pt x="499" y="421"/>
                </a:lnTo>
                <a:lnTo>
                  <a:pt x="504" y="422"/>
                </a:lnTo>
                <a:lnTo>
                  <a:pt x="507" y="424"/>
                </a:lnTo>
                <a:lnTo>
                  <a:pt x="507" y="426"/>
                </a:lnTo>
                <a:lnTo>
                  <a:pt x="504" y="435"/>
                </a:lnTo>
                <a:lnTo>
                  <a:pt x="504" y="437"/>
                </a:lnTo>
                <a:lnTo>
                  <a:pt x="504" y="440"/>
                </a:lnTo>
                <a:lnTo>
                  <a:pt x="505" y="448"/>
                </a:lnTo>
                <a:lnTo>
                  <a:pt x="505" y="450"/>
                </a:lnTo>
                <a:lnTo>
                  <a:pt x="504" y="454"/>
                </a:lnTo>
                <a:lnTo>
                  <a:pt x="504" y="456"/>
                </a:lnTo>
                <a:lnTo>
                  <a:pt x="504" y="456"/>
                </a:lnTo>
                <a:lnTo>
                  <a:pt x="505" y="458"/>
                </a:lnTo>
                <a:lnTo>
                  <a:pt x="507" y="458"/>
                </a:lnTo>
                <a:lnTo>
                  <a:pt x="513" y="454"/>
                </a:lnTo>
                <a:lnTo>
                  <a:pt x="513" y="454"/>
                </a:lnTo>
                <a:lnTo>
                  <a:pt x="517" y="454"/>
                </a:lnTo>
                <a:lnTo>
                  <a:pt x="520" y="454"/>
                </a:lnTo>
                <a:lnTo>
                  <a:pt x="521" y="454"/>
                </a:lnTo>
                <a:lnTo>
                  <a:pt x="521" y="454"/>
                </a:lnTo>
                <a:lnTo>
                  <a:pt x="521" y="456"/>
                </a:lnTo>
                <a:lnTo>
                  <a:pt x="523" y="458"/>
                </a:lnTo>
                <a:lnTo>
                  <a:pt x="523" y="461"/>
                </a:lnTo>
                <a:lnTo>
                  <a:pt x="521" y="464"/>
                </a:lnTo>
                <a:lnTo>
                  <a:pt x="520" y="464"/>
                </a:lnTo>
                <a:lnTo>
                  <a:pt x="513" y="466"/>
                </a:lnTo>
                <a:lnTo>
                  <a:pt x="510" y="467"/>
                </a:lnTo>
                <a:lnTo>
                  <a:pt x="509" y="469"/>
                </a:lnTo>
                <a:lnTo>
                  <a:pt x="509" y="470"/>
                </a:lnTo>
                <a:lnTo>
                  <a:pt x="510" y="472"/>
                </a:lnTo>
                <a:lnTo>
                  <a:pt x="517" y="477"/>
                </a:lnTo>
                <a:lnTo>
                  <a:pt x="517" y="477"/>
                </a:lnTo>
                <a:lnTo>
                  <a:pt x="521" y="482"/>
                </a:lnTo>
                <a:lnTo>
                  <a:pt x="523" y="485"/>
                </a:lnTo>
                <a:lnTo>
                  <a:pt x="525" y="485"/>
                </a:lnTo>
                <a:lnTo>
                  <a:pt x="528" y="486"/>
                </a:lnTo>
                <a:lnTo>
                  <a:pt x="531" y="490"/>
                </a:lnTo>
                <a:lnTo>
                  <a:pt x="531" y="493"/>
                </a:lnTo>
                <a:lnTo>
                  <a:pt x="531" y="494"/>
                </a:lnTo>
                <a:lnTo>
                  <a:pt x="528" y="499"/>
                </a:lnTo>
                <a:lnTo>
                  <a:pt x="526" y="504"/>
                </a:lnTo>
                <a:lnTo>
                  <a:pt x="526" y="507"/>
                </a:lnTo>
                <a:lnTo>
                  <a:pt x="528" y="509"/>
                </a:lnTo>
                <a:lnTo>
                  <a:pt x="529" y="510"/>
                </a:lnTo>
                <a:lnTo>
                  <a:pt x="534" y="510"/>
                </a:lnTo>
                <a:lnTo>
                  <a:pt x="536" y="510"/>
                </a:lnTo>
                <a:lnTo>
                  <a:pt x="537" y="510"/>
                </a:lnTo>
                <a:lnTo>
                  <a:pt x="539" y="512"/>
                </a:lnTo>
                <a:lnTo>
                  <a:pt x="539" y="514"/>
                </a:lnTo>
                <a:lnTo>
                  <a:pt x="536" y="528"/>
                </a:lnTo>
                <a:lnTo>
                  <a:pt x="536" y="534"/>
                </a:lnTo>
                <a:lnTo>
                  <a:pt x="536" y="534"/>
                </a:lnTo>
                <a:lnTo>
                  <a:pt x="536" y="538"/>
                </a:lnTo>
                <a:lnTo>
                  <a:pt x="536" y="544"/>
                </a:lnTo>
                <a:lnTo>
                  <a:pt x="534" y="547"/>
                </a:lnTo>
                <a:lnTo>
                  <a:pt x="533" y="552"/>
                </a:lnTo>
                <a:lnTo>
                  <a:pt x="533" y="554"/>
                </a:lnTo>
                <a:lnTo>
                  <a:pt x="533" y="557"/>
                </a:lnTo>
                <a:lnTo>
                  <a:pt x="526" y="565"/>
                </a:lnTo>
                <a:lnTo>
                  <a:pt x="525" y="566"/>
                </a:lnTo>
                <a:lnTo>
                  <a:pt x="525" y="568"/>
                </a:lnTo>
                <a:lnTo>
                  <a:pt x="525" y="573"/>
                </a:lnTo>
                <a:lnTo>
                  <a:pt x="523" y="574"/>
                </a:lnTo>
                <a:lnTo>
                  <a:pt x="523" y="578"/>
                </a:lnTo>
                <a:lnTo>
                  <a:pt x="523" y="582"/>
                </a:lnTo>
                <a:lnTo>
                  <a:pt x="523" y="582"/>
                </a:lnTo>
                <a:lnTo>
                  <a:pt x="521" y="584"/>
                </a:lnTo>
                <a:lnTo>
                  <a:pt x="518" y="587"/>
                </a:lnTo>
                <a:lnTo>
                  <a:pt x="517" y="589"/>
                </a:lnTo>
                <a:lnTo>
                  <a:pt x="513" y="590"/>
                </a:lnTo>
                <a:lnTo>
                  <a:pt x="513" y="590"/>
                </a:lnTo>
                <a:lnTo>
                  <a:pt x="510" y="592"/>
                </a:lnTo>
                <a:lnTo>
                  <a:pt x="509" y="592"/>
                </a:lnTo>
                <a:lnTo>
                  <a:pt x="507" y="594"/>
                </a:lnTo>
                <a:lnTo>
                  <a:pt x="507" y="594"/>
                </a:lnTo>
                <a:lnTo>
                  <a:pt x="505" y="597"/>
                </a:lnTo>
                <a:lnTo>
                  <a:pt x="504" y="611"/>
                </a:lnTo>
                <a:lnTo>
                  <a:pt x="502" y="611"/>
                </a:lnTo>
                <a:lnTo>
                  <a:pt x="502" y="613"/>
                </a:lnTo>
                <a:lnTo>
                  <a:pt x="502" y="613"/>
                </a:lnTo>
                <a:lnTo>
                  <a:pt x="502" y="613"/>
                </a:lnTo>
                <a:lnTo>
                  <a:pt x="502" y="614"/>
                </a:lnTo>
                <a:lnTo>
                  <a:pt x="502" y="614"/>
                </a:lnTo>
                <a:lnTo>
                  <a:pt x="499" y="618"/>
                </a:lnTo>
                <a:lnTo>
                  <a:pt x="499" y="619"/>
                </a:lnTo>
                <a:lnTo>
                  <a:pt x="497" y="619"/>
                </a:lnTo>
                <a:lnTo>
                  <a:pt x="496" y="619"/>
                </a:lnTo>
                <a:lnTo>
                  <a:pt x="496" y="619"/>
                </a:lnTo>
                <a:lnTo>
                  <a:pt x="494" y="619"/>
                </a:lnTo>
                <a:lnTo>
                  <a:pt x="494" y="619"/>
                </a:lnTo>
                <a:lnTo>
                  <a:pt x="494" y="621"/>
                </a:lnTo>
                <a:lnTo>
                  <a:pt x="494" y="621"/>
                </a:lnTo>
                <a:lnTo>
                  <a:pt x="493" y="621"/>
                </a:lnTo>
                <a:lnTo>
                  <a:pt x="488" y="621"/>
                </a:lnTo>
                <a:lnTo>
                  <a:pt x="486" y="621"/>
                </a:lnTo>
                <a:lnTo>
                  <a:pt x="478" y="621"/>
                </a:lnTo>
                <a:lnTo>
                  <a:pt x="465" y="621"/>
                </a:lnTo>
                <a:lnTo>
                  <a:pt x="461" y="621"/>
                </a:lnTo>
                <a:lnTo>
                  <a:pt x="453" y="621"/>
                </a:lnTo>
                <a:lnTo>
                  <a:pt x="446" y="621"/>
                </a:lnTo>
                <a:lnTo>
                  <a:pt x="441" y="621"/>
                </a:lnTo>
                <a:lnTo>
                  <a:pt x="440" y="621"/>
                </a:lnTo>
                <a:lnTo>
                  <a:pt x="435" y="621"/>
                </a:lnTo>
                <a:lnTo>
                  <a:pt x="435" y="621"/>
                </a:lnTo>
                <a:lnTo>
                  <a:pt x="429" y="621"/>
                </a:lnTo>
                <a:lnTo>
                  <a:pt x="401" y="621"/>
                </a:lnTo>
                <a:lnTo>
                  <a:pt x="398" y="621"/>
                </a:lnTo>
                <a:lnTo>
                  <a:pt x="393" y="621"/>
                </a:lnTo>
                <a:lnTo>
                  <a:pt x="389" y="621"/>
                </a:lnTo>
                <a:lnTo>
                  <a:pt x="374" y="621"/>
                </a:lnTo>
                <a:lnTo>
                  <a:pt x="368" y="621"/>
                </a:lnTo>
                <a:lnTo>
                  <a:pt x="368" y="621"/>
                </a:lnTo>
                <a:lnTo>
                  <a:pt x="368" y="578"/>
                </a:lnTo>
                <a:lnTo>
                  <a:pt x="368" y="568"/>
                </a:lnTo>
                <a:lnTo>
                  <a:pt x="368" y="565"/>
                </a:lnTo>
                <a:lnTo>
                  <a:pt x="368" y="565"/>
                </a:lnTo>
                <a:lnTo>
                  <a:pt x="355" y="565"/>
                </a:lnTo>
                <a:lnTo>
                  <a:pt x="339" y="565"/>
                </a:lnTo>
                <a:lnTo>
                  <a:pt x="339" y="538"/>
                </a:lnTo>
                <a:lnTo>
                  <a:pt x="339" y="536"/>
                </a:lnTo>
                <a:lnTo>
                  <a:pt x="339" y="534"/>
                </a:lnTo>
                <a:lnTo>
                  <a:pt x="339" y="526"/>
                </a:lnTo>
                <a:lnTo>
                  <a:pt x="339" y="522"/>
                </a:lnTo>
                <a:lnTo>
                  <a:pt x="339" y="506"/>
                </a:lnTo>
                <a:lnTo>
                  <a:pt x="339" y="475"/>
                </a:lnTo>
                <a:lnTo>
                  <a:pt x="339" y="454"/>
                </a:lnTo>
                <a:lnTo>
                  <a:pt x="339" y="448"/>
                </a:lnTo>
                <a:lnTo>
                  <a:pt x="339" y="448"/>
                </a:lnTo>
                <a:lnTo>
                  <a:pt x="339" y="421"/>
                </a:lnTo>
                <a:lnTo>
                  <a:pt x="339" y="405"/>
                </a:lnTo>
                <a:lnTo>
                  <a:pt x="339" y="398"/>
                </a:lnTo>
                <a:lnTo>
                  <a:pt x="339" y="379"/>
                </a:lnTo>
                <a:lnTo>
                  <a:pt x="339" y="371"/>
                </a:lnTo>
                <a:lnTo>
                  <a:pt x="339" y="363"/>
                </a:lnTo>
                <a:lnTo>
                  <a:pt x="339" y="363"/>
                </a:lnTo>
                <a:lnTo>
                  <a:pt x="339" y="362"/>
                </a:lnTo>
                <a:lnTo>
                  <a:pt x="339" y="360"/>
                </a:lnTo>
                <a:lnTo>
                  <a:pt x="339" y="355"/>
                </a:lnTo>
                <a:lnTo>
                  <a:pt x="339" y="350"/>
                </a:lnTo>
                <a:lnTo>
                  <a:pt x="339" y="318"/>
                </a:lnTo>
                <a:lnTo>
                  <a:pt x="339" y="309"/>
                </a:lnTo>
                <a:lnTo>
                  <a:pt x="339" y="286"/>
                </a:lnTo>
                <a:lnTo>
                  <a:pt x="339" y="270"/>
                </a:lnTo>
                <a:lnTo>
                  <a:pt x="337" y="251"/>
                </a:lnTo>
                <a:lnTo>
                  <a:pt x="337" y="242"/>
                </a:lnTo>
                <a:lnTo>
                  <a:pt x="326" y="242"/>
                </a:lnTo>
                <a:lnTo>
                  <a:pt x="320" y="242"/>
                </a:lnTo>
                <a:lnTo>
                  <a:pt x="285" y="240"/>
                </a:lnTo>
                <a:lnTo>
                  <a:pt x="0" y="242"/>
                </a:lnTo>
                <a:lnTo>
                  <a:pt x="0" y="200"/>
                </a:lnTo>
                <a:lnTo>
                  <a:pt x="0" y="195"/>
                </a:lnTo>
                <a:lnTo>
                  <a:pt x="0" y="195"/>
                </a:lnTo>
                <a:lnTo>
                  <a:pt x="0" y="120"/>
                </a:lnTo>
                <a:lnTo>
                  <a:pt x="0" y="114"/>
                </a:lnTo>
                <a:lnTo>
                  <a:pt x="0" y="59"/>
                </a:lnTo>
                <a:lnTo>
                  <a:pt x="0" y="58"/>
                </a:lnTo>
                <a:lnTo>
                  <a:pt x="0" y="50"/>
                </a:lnTo>
                <a:lnTo>
                  <a:pt x="0" y="38"/>
                </a:lnTo>
                <a:lnTo>
                  <a:pt x="0" y="27"/>
                </a:lnTo>
                <a:lnTo>
                  <a:pt x="0" y="18"/>
                </a:lnTo>
                <a:lnTo>
                  <a:pt x="0" y="18"/>
                </a:lnTo>
                <a:lnTo>
                  <a:pt x="0" y="18"/>
                </a:lnTo>
                <a:lnTo>
                  <a:pt x="0" y="14"/>
                </a:lnTo>
                <a:lnTo>
                  <a:pt x="0" y="0"/>
                </a:lnTo>
                <a:lnTo>
                  <a:pt x="24" y="0"/>
                </a:lnTo>
                <a:lnTo>
                  <a:pt x="61" y="0"/>
                </a:lnTo>
                <a:lnTo>
                  <a:pt x="65" y="0"/>
                </a:lnTo>
                <a:lnTo>
                  <a:pt x="80" y="0"/>
                </a:lnTo>
                <a:lnTo>
                  <a:pt x="91" y="0"/>
                </a:lnTo>
                <a:lnTo>
                  <a:pt x="94" y="0"/>
                </a:lnTo>
                <a:lnTo>
                  <a:pt x="97" y="0"/>
                </a:lnTo>
                <a:lnTo>
                  <a:pt x="174" y="0"/>
                </a:lnTo>
                <a:lnTo>
                  <a:pt x="176" y="0"/>
                </a:lnTo>
                <a:lnTo>
                  <a:pt x="184" y="0"/>
                </a:lnTo>
                <a:lnTo>
                  <a:pt x="193" y="0"/>
                </a:lnTo>
                <a:lnTo>
                  <a:pt x="193" y="0"/>
                </a:lnTo>
                <a:lnTo>
                  <a:pt x="193" y="0"/>
                </a:lnTo>
                <a:lnTo>
                  <a:pt x="193" y="0"/>
                </a:lnTo>
                <a:lnTo>
                  <a:pt x="193" y="0"/>
                </a:lnTo>
                <a:lnTo>
                  <a:pt x="229" y="0"/>
                </a:lnTo>
                <a:lnTo>
                  <a:pt x="235" y="0"/>
                </a:lnTo>
                <a:lnTo>
                  <a:pt x="273" y="0"/>
                </a:lnTo>
                <a:lnTo>
                  <a:pt x="277" y="0"/>
                </a:lnTo>
                <a:lnTo>
                  <a:pt x="286" y="0"/>
                </a:lnTo>
                <a:lnTo>
                  <a:pt x="288" y="0"/>
                </a:lnTo>
                <a:lnTo>
                  <a:pt x="320" y="0"/>
                </a:lnTo>
                <a:lnTo>
                  <a:pt x="326" y="0"/>
                </a:lnTo>
                <a:lnTo>
                  <a:pt x="355" y="0"/>
                </a:lnTo>
                <a:lnTo>
                  <a:pt x="357" y="0"/>
                </a:lnTo>
                <a:lnTo>
                  <a:pt x="357" y="0"/>
                </a:lnTo>
                <a:lnTo>
                  <a:pt x="363" y="0"/>
                </a:lnTo>
                <a:lnTo>
                  <a:pt x="368" y="0"/>
                </a:lnTo>
                <a:lnTo>
                  <a:pt x="368" y="0"/>
                </a:lnTo>
                <a:lnTo>
                  <a:pt x="377" y="0"/>
                </a:lnTo>
                <a:lnTo>
                  <a:pt x="417" y="0"/>
                </a:lnTo>
                <a:lnTo>
                  <a:pt x="433" y="0"/>
                </a:lnTo>
                <a:lnTo>
                  <a:pt x="461" y="0"/>
                </a:lnTo>
                <a:lnTo>
                  <a:pt x="464" y="0"/>
                </a:lnTo>
                <a:lnTo>
                  <a:pt x="472" y="0"/>
                </a:lnTo>
                <a:lnTo>
                  <a:pt x="478" y="0"/>
                </a:lnTo>
                <a:lnTo>
                  <a:pt x="499" y="0"/>
                </a:lnTo>
                <a:lnTo>
                  <a:pt x="502" y="0"/>
                </a:lnTo>
                <a:lnTo>
                  <a:pt x="525" y="0"/>
                </a:lnTo>
                <a:lnTo>
                  <a:pt x="526" y="0"/>
                </a:lnTo>
                <a:lnTo>
                  <a:pt x="553" y="0"/>
                </a:lnTo>
                <a:lnTo>
                  <a:pt x="560" y="0"/>
                </a:lnTo>
                <a:lnTo>
                  <a:pt x="565" y="0"/>
                </a:lnTo>
                <a:lnTo>
                  <a:pt x="563" y="5"/>
                </a:lnTo>
                <a:lnTo>
                  <a:pt x="560" y="8"/>
                </a:lnTo>
                <a:lnTo>
                  <a:pt x="558" y="10"/>
                </a:lnTo>
                <a:lnTo>
                  <a:pt x="553" y="10"/>
                </a:lnTo>
                <a:lnTo>
                  <a:pt x="549" y="10"/>
                </a:lnTo>
                <a:lnTo>
                  <a:pt x="545" y="13"/>
                </a:lnTo>
                <a:lnTo>
                  <a:pt x="545" y="13"/>
                </a:lnTo>
                <a:lnTo>
                  <a:pt x="541" y="14"/>
                </a:lnTo>
                <a:lnTo>
                  <a:pt x="537" y="14"/>
                </a:lnTo>
                <a:lnTo>
                  <a:pt x="536" y="18"/>
                </a:lnTo>
                <a:lnTo>
                  <a:pt x="534" y="21"/>
                </a:lnTo>
                <a:lnTo>
                  <a:pt x="534" y="27"/>
                </a:lnTo>
                <a:lnTo>
                  <a:pt x="534" y="30"/>
                </a:lnTo>
                <a:lnTo>
                  <a:pt x="534" y="30"/>
                </a:lnTo>
                <a:lnTo>
                  <a:pt x="533" y="34"/>
                </a:lnTo>
                <a:lnTo>
                  <a:pt x="526" y="40"/>
                </a:lnTo>
                <a:lnTo>
                  <a:pt x="525" y="45"/>
                </a:lnTo>
                <a:lnTo>
                  <a:pt x="525" y="46"/>
                </a:lnTo>
                <a:lnTo>
                  <a:pt x="525" y="48"/>
                </a:lnTo>
                <a:lnTo>
                  <a:pt x="526" y="53"/>
                </a:lnTo>
                <a:lnTo>
                  <a:pt x="534" y="62"/>
                </a:lnTo>
                <a:lnTo>
                  <a:pt x="536" y="64"/>
                </a:lnTo>
                <a:lnTo>
                  <a:pt x="539" y="64"/>
                </a:lnTo>
                <a:lnTo>
                  <a:pt x="541" y="66"/>
                </a:lnTo>
                <a:lnTo>
                  <a:pt x="541" y="69"/>
                </a:lnTo>
                <a:lnTo>
                  <a:pt x="542" y="72"/>
                </a:lnTo>
                <a:lnTo>
                  <a:pt x="547" y="75"/>
                </a:lnTo>
                <a:lnTo>
                  <a:pt x="549" y="77"/>
                </a:lnTo>
                <a:lnTo>
                  <a:pt x="550" y="82"/>
                </a:lnTo>
                <a:lnTo>
                  <a:pt x="550" y="85"/>
                </a:lnTo>
                <a:lnTo>
                  <a:pt x="545" y="88"/>
                </a:lnTo>
                <a:lnTo>
                  <a:pt x="544" y="88"/>
                </a:lnTo>
                <a:lnTo>
                  <a:pt x="539" y="90"/>
                </a:lnTo>
                <a:lnTo>
                  <a:pt x="537" y="90"/>
                </a:lnTo>
                <a:lnTo>
                  <a:pt x="536" y="91"/>
                </a:lnTo>
                <a:lnTo>
                  <a:pt x="533" y="93"/>
                </a:lnTo>
                <a:lnTo>
                  <a:pt x="533" y="94"/>
                </a:lnTo>
                <a:lnTo>
                  <a:pt x="531" y="96"/>
                </a:lnTo>
                <a:lnTo>
                  <a:pt x="531" y="98"/>
                </a:lnTo>
                <a:lnTo>
                  <a:pt x="531" y="98"/>
                </a:lnTo>
                <a:lnTo>
                  <a:pt x="531" y="99"/>
                </a:lnTo>
                <a:lnTo>
                  <a:pt x="533" y="101"/>
                </a:lnTo>
                <a:lnTo>
                  <a:pt x="534" y="102"/>
                </a:lnTo>
                <a:lnTo>
                  <a:pt x="536" y="102"/>
                </a:lnTo>
                <a:lnTo>
                  <a:pt x="549" y="102"/>
                </a:lnTo>
                <a:lnTo>
                  <a:pt x="552" y="104"/>
                </a:lnTo>
                <a:lnTo>
                  <a:pt x="553" y="107"/>
                </a:lnTo>
                <a:lnTo>
                  <a:pt x="553" y="107"/>
                </a:lnTo>
                <a:lnTo>
                  <a:pt x="555" y="110"/>
                </a:lnTo>
                <a:lnTo>
                  <a:pt x="555" y="112"/>
                </a:lnTo>
                <a:lnTo>
                  <a:pt x="555" y="114"/>
                </a:lnTo>
                <a:lnTo>
                  <a:pt x="555" y="115"/>
                </a:lnTo>
                <a:lnTo>
                  <a:pt x="555" y="115"/>
                </a:lnTo>
                <a:lnTo>
                  <a:pt x="553" y="117"/>
                </a:lnTo>
                <a:lnTo>
                  <a:pt x="552" y="118"/>
                </a:lnTo>
                <a:lnTo>
                  <a:pt x="550" y="120"/>
                </a:lnTo>
                <a:lnTo>
                  <a:pt x="547" y="120"/>
                </a:lnTo>
                <a:lnTo>
                  <a:pt x="544" y="117"/>
                </a:lnTo>
                <a:lnTo>
                  <a:pt x="539" y="115"/>
                </a:lnTo>
                <a:lnTo>
                  <a:pt x="536" y="115"/>
                </a:lnTo>
                <a:lnTo>
                  <a:pt x="534" y="115"/>
                </a:lnTo>
                <a:lnTo>
                  <a:pt x="531" y="118"/>
                </a:lnTo>
                <a:lnTo>
                  <a:pt x="531" y="118"/>
                </a:lnTo>
                <a:lnTo>
                  <a:pt x="531" y="120"/>
                </a:lnTo>
                <a:lnTo>
                  <a:pt x="531" y="120"/>
                </a:lnTo>
                <a:lnTo>
                  <a:pt x="531" y="122"/>
                </a:lnTo>
                <a:lnTo>
                  <a:pt x="531" y="122"/>
                </a:lnTo>
                <a:lnTo>
                  <a:pt x="533" y="123"/>
                </a:lnTo>
                <a:lnTo>
                  <a:pt x="536" y="126"/>
                </a:lnTo>
                <a:lnTo>
                  <a:pt x="539" y="128"/>
                </a:lnTo>
                <a:lnTo>
                  <a:pt x="541" y="128"/>
                </a:lnTo>
                <a:lnTo>
                  <a:pt x="541" y="130"/>
                </a:lnTo>
                <a:lnTo>
                  <a:pt x="545" y="133"/>
                </a:lnTo>
                <a:lnTo>
                  <a:pt x="545" y="134"/>
                </a:lnTo>
                <a:lnTo>
                  <a:pt x="545" y="138"/>
                </a:lnTo>
                <a:lnTo>
                  <a:pt x="545" y="139"/>
                </a:lnTo>
                <a:lnTo>
                  <a:pt x="541" y="146"/>
                </a:lnTo>
                <a:lnTo>
                  <a:pt x="536" y="154"/>
                </a:lnTo>
                <a:lnTo>
                  <a:pt x="536" y="157"/>
                </a:lnTo>
                <a:lnTo>
                  <a:pt x="539" y="163"/>
                </a:lnTo>
                <a:lnTo>
                  <a:pt x="539" y="165"/>
                </a:lnTo>
                <a:lnTo>
                  <a:pt x="541" y="165"/>
                </a:lnTo>
                <a:lnTo>
                  <a:pt x="542" y="165"/>
                </a:lnTo>
                <a:lnTo>
                  <a:pt x="549" y="168"/>
                </a:lnTo>
                <a:lnTo>
                  <a:pt x="550" y="166"/>
                </a:lnTo>
                <a:lnTo>
                  <a:pt x="553" y="166"/>
                </a:lnTo>
                <a:lnTo>
                  <a:pt x="553" y="166"/>
                </a:lnTo>
                <a:lnTo>
                  <a:pt x="560" y="168"/>
                </a:lnTo>
                <a:lnTo>
                  <a:pt x="566" y="173"/>
                </a:lnTo>
                <a:lnTo>
                  <a:pt x="568" y="174"/>
                </a:lnTo>
                <a:lnTo>
                  <a:pt x="568" y="178"/>
                </a:lnTo>
                <a:lnTo>
                  <a:pt x="568" y="182"/>
                </a:lnTo>
                <a:lnTo>
                  <a:pt x="568" y="186"/>
                </a:lnTo>
                <a:lnTo>
                  <a:pt x="568" y="187"/>
                </a:lnTo>
                <a:lnTo>
                  <a:pt x="566" y="187"/>
                </a:lnTo>
                <a:lnTo>
                  <a:pt x="560" y="190"/>
                </a:lnTo>
                <a:lnTo>
                  <a:pt x="558" y="190"/>
                </a:lnTo>
                <a:lnTo>
                  <a:pt x="553" y="190"/>
                </a:lnTo>
                <a:lnTo>
                  <a:pt x="547" y="190"/>
                </a:lnTo>
                <a:lnTo>
                  <a:pt x="544" y="192"/>
                </a:lnTo>
                <a:lnTo>
                  <a:pt x="534" y="192"/>
                </a:lnTo>
                <a:lnTo>
                  <a:pt x="534" y="194"/>
                </a:lnTo>
                <a:lnTo>
                  <a:pt x="533" y="198"/>
                </a:lnTo>
                <a:lnTo>
                  <a:pt x="533" y="200"/>
                </a:lnTo>
                <a:lnTo>
                  <a:pt x="533" y="200"/>
                </a:lnTo>
                <a:lnTo>
                  <a:pt x="533" y="200"/>
                </a:lnTo>
                <a:lnTo>
                  <a:pt x="534" y="202"/>
                </a:lnTo>
                <a:lnTo>
                  <a:pt x="537" y="203"/>
                </a:lnTo>
                <a:lnTo>
                  <a:pt x="542" y="203"/>
                </a:lnTo>
                <a:lnTo>
                  <a:pt x="545" y="205"/>
                </a:lnTo>
                <a:lnTo>
                  <a:pt x="547" y="208"/>
                </a:lnTo>
                <a:lnTo>
                  <a:pt x="549" y="211"/>
                </a:lnTo>
                <a:lnTo>
                  <a:pt x="549" y="214"/>
                </a:lnTo>
                <a:lnTo>
                  <a:pt x="549" y="219"/>
                </a:lnTo>
                <a:lnTo>
                  <a:pt x="549" y="222"/>
                </a:lnTo>
                <a:lnTo>
                  <a:pt x="545" y="226"/>
                </a:lnTo>
                <a:lnTo>
                  <a:pt x="542" y="227"/>
                </a:lnTo>
                <a:lnTo>
                  <a:pt x="541" y="230"/>
                </a:lnTo>
                <a:lnTo>
                  <a:pt x="539" y="230"/>
                </a:lnTo>
                <a:lnTo>
                  <a:pt x="537" y="235"/>
                </a:lnTo>
                <a:lnTo>
                  <a:pt x="534" y="240"/>
                </a:lnTo>
                <a:close/>
              </a:path>
            </a:pathLst>
          </a:custGeom>
          <a:solidFill>
            <a:srgbClr val="B84084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85" name="Freeform 37"/>
          <p:cNvSpPr>
            <a:spLocks/>
          </p:cNvSpPr>
          <p:nvPr/>
        </p:nvSpPr>
        <p:spPr bwMode="auto">
          <a:xfrm>
            <a:off x="4683125" y="4651375"/>
            <a:ext cx="485775" cy="225425"/>
          </a:xfrm>
          <a:custGeom>
            <a:avLst/>
            <a:gdLst/>
            <a:ahLst/>
            <a:cxnLst>
              <a:cxn ang="0">
                <a:pos x="276" y="19"/>
              </a:cxn>
              <a:cxn ang="0">
                <a:pos x="276" y="25"/>
              </a:cxn>
              <a:cxn ang="0">
                <a:pos x="279" y="36"/>
              </a:cxn>
              <a:cxn ang="0">
                <a:pos x="280" y="48"/>
              </a:cxn>
              <a:cxn ang="0">
                <a:pos x="285" y="59"/>
              </a:cxn>
              <a:cxn ang="0">
                <a:pos x="285" y="72"/>
              </a:cxn>
              <a:cxn ang="0">
                <a:pos x="290" y="83"/>
              </a:cxn>
              <a:cxn ang="0">
                <a:pos x="296" y="92"/>
              </a:cxn>
              <a:cxn ang="0">
                <a:pos x="301" y="102"/>
              </a:cxn>
              <a:cxn ang="0">
                <a:pos x="306" y="110"/>
              </a:cxn>
              <a:cxn ang="0">
                <a:pos x="290" y="116"/>
              </a:cxn>
              <a:cxn ang="0">
                <a:pos x="263" y="116"/>
              </a:cxn>
              <a:cxn ang="0">
                <a:pos x="236" y="113"/>
              </a:cxn>
              <a:cxn ang="0">
                <a:pos x="213" y="112"/>
              </a:cxn>
              <a:cxn ang="0">
                <a:pos x="197" y="121"/>
              </a:cxn>
              <a:cxn ang="0">
                <a:pos x="172" y="123"/>
              </a:cxn>
              <a:cxn ang="0">
                <a:pos x="154" y="139"/>
              </a:cxn>
              <a:cxn ang="0">
                <a:pos x="132" y="142"/>
              </a:cxn>
              <a:cxn ang="0">
                <a:pos x="119" y="142"/>
              </a:cxn>
              <a:cxn ang="0">
                <a:pos x="106" y="142"/>
              </a:cxn>
              <a:cxn ang="0">
                <a:pos x="93" y="142"/>
              </a:cxn>
              <a:cxn ang="0">
                <a:pos x="80" y="142"/>
              </a:cxn>
              <a:cxn ang="0">
                <a:pos x="61" y="134"/>
              </a:cxn>
              <a:cxn ang="0">
                <a:pos x="36" y="134"/>
              </a:cxn>
              <a:cxn ang="0">
                <a:pos x="23" y="124"/>
              </a:cxn>
              <a:cxn ang="0">
                <a:pos x="13" y="123"/>
              </a:cxn>
              <a:cxn ang="0">
                <a:pos x="13" y="107"/>
              </a:cxn>
              <a:cxn ang="0">
                <a:pos x="4" y="86"/>
              </a:cxn>
              <a:cxn ang="0">
                <a:pos x="0" y="68"/>
              </a:cxn>
              <a:cxn ang="0">
                <a:pos x="26" y="67"/>
              </a:cxn>
              <a:cxn ang="0">
                <a:pos x="26" y="52"/>
              </a:cxn>
              <a:cxn ang="0">
                <a:pos x="26" y="38"/>
              </a:cxn>
              <a:cxn ang="0">
                <a:pos x="31" y="25"/>
              </a:cxn>
              <a:cxn ang="0">
                <a:pos x="44" y="22"/>
              </a:cxn>
              <a:cxn ang="0">
                <a:pos x="47" y="17"/>
              </a:cxn>
              <a:cxn ang="0">
                <a:pos x="45" y="12"/>
              </a:cxn>
              <a:cxn ang="0">
                <a:pos x="50" y="12"/>
              </a:cxn>
              <a:cxn ang="0">
                <a:pos x="69" y="9"/>
              </a:cxn>
              <a:cxn ang="0">
                <a:pos x="79" y="3"/>
              </a:cxn>
              <a:cxn ang="0">
                <a:pos x="106" y="3"/>
              </a:cxn>
              <a:cxn ang="0">
                <a:pos x="119" y="3"/>
              </a:cxn>
              <a:cxn ang="0">
                <a:pos x="128" y="3"/>
              </a:cxn>
              <a:cxn ang="0">
                <a:pos x="138" y="0"/>
              </a:cxn>
              <a:cxn ang="0">
                <a:pos x="143" y="1"/>
              </a:cxn>
              <a:cxn ang="0">
                <a:pos x="149" y="1"/>
              </a:cxn>
              <a:cxn ang="0">
                <a:pos x="157" y="3"/>
              </a:cxn>
              <a:cxn ang="0">
                <a:pos x="162" y="8"/>
              </a:cxn>
              <a:cxn ang="0">
                <a:pos x="164" y="19"/>
              </a:cxn>
              <a:cxn ang="0">
                <a:pos x="172" y="24"/>
              </a:cxn>
              <a:cxn ang="0">
                <a:pos x="180" y="25"/>
              </a:cxn>
              <a:cxn ang="0">
                <a:pos x="188" y="30"/>
              </a:cxn>
              <a:cxn ang="0">
                <a:pos x="196" y="35"/>
              </a:cxn>
              <a:cxn ang="0">
                <a:pos x="207" y="36"/>
              </a:cxn>
              <a:cxn ang="0">
                <a:pos x="216" y="36"/>
              </a:cxn>
              <a:cxn ang="0">
                <a:pos x="224" y="33"/>
              </a:cxn>
              <a:cxn ang="0">
                <a:pos x="236" y="33"/>
              </a:cxn>
              <a:cxn ang="0">
                <a:pos x="244" y="28"/>
              </a:cxn>
              <a:cxn ang="0">
                <a:pos x="242" y="19"/>
              </a:cxn>
              <a:cxn ang="0">
                <a:pos x="244" y="17"/>
              </a:cxn>
              <a:cxn ang="0">
                <a:pos x="252" y="14"/>
              </a:cxn>
              <a:cxn ang="0">
                <a:pos x="260" y="12"/>
              </a:cxn>
              <a:cxn ang="0">
                <a:pos x="269" y="11"/>
              </a:cxn>
            </a:cxnLst>
            <a:rect l="0" t="0" r="r" b="b"/>
            <a:pathLst>
              <a:path w="306" h="142">
                <a:moveTo>
                  <a:pt x="272" y="12"/>
                </a:moveTo>
                <a:lnTo>
                  <a:pt x="274" y="12"/>
                </a:lnTo>
                <a:lnTo>
                  <a:pt x="274" y="14"/>
                </a:lnTo>
                <a:lnTo>
                  <a:pt x="274" y="16"/>
                </a:lnTo>
                <a:lnTo>
                  <a:pt x="276" y="16"/>
                </a:lnTo>
                <a:lnTo>
                  <a:pt x="276" y="17"/>
                </a:lnTo>
                <a:lnTo>
                  <a:pt x="277" y="17"/>
                </a:lnTo>
                <a:lnTo>
                  <a:pt x="276" y="19"/>
                </a:lnTo>
                <a:lnTo>
                  <a:pt x="276" y="20"/>
                </a:lnTo>
                <a:lnTo>
                  <a:pt x="274" y="20"/>
                </a:lnTo>
                <a:lnTo>
                  <a:pt x="276" y="20"/>
                </a:lnTo>
                <a:lnTo>
                  <a:pt x="276" y="22"/>
                </a:lnTo>
                <a:lnTo>
                  <a:pt x="277" y="22"/>
                </a:lnTo>
                <a:lnTo>
                  <a:pt x="277" y="24"/>
                </a:lnTo>
                <a:lnTo>
                  <a:pt x="277" y="25"/>
                </a:lnTo>
                <a:lnTo>
                  <a:pt x="276" y="25"/>
                </a:lnTo>
                <a:lnTo>
                  <a:pt x="276" y="27"/>
                </a:lnTo>
                <a:lnTo>
                  <a:pt x="276" y="28"/>
                </a:lnTo>
                <a:lnTo>
                  <a:pt x="277" y="28"/>
                </a:lnTo>
                <a:lnTo>
                  <a:pt x="277" y="30"/>
                </a:lnTo>
                <a:lnTo>
                  <a:pt x="279" y="32"/>
                </a:lnTo>
                <a:lnTo>
                  <a:pt x="279" y="33"/>
                </a:lnTo>
                <a:lnTo>
                  <a:pt x="279" y="35"/>
                </a:lnTo>
                <a:lnTo>
                  <a:pt x="279" y="36"/>
                </a:lnTo>
                <a:lnTo>
                  <a:pt x="277" y="38"/>
                </a:lnTo>
                <a:lnTo>
                  <a:pt x="277" y="40"/>
                </a:lnTo>
                <a:lnTo>
                  <a:pt x="279" y="43"/>
                </a:lnTo>
                <a:lnTo>
                  <a:pt x="277" y="43"/>
                </a:lnTo>
                <a:lnTo>
                  <a:pt x="279" y="44"/>
                </a:lnTo>
                <a:lnTo>
                  <a:pt x="279" y="46"/>
                </a:lnTo>
                <a:lnTo>
                  <a:pt x="280" y="46"/>
                </a:lnTo>
                <a:lnTo>
                  <a:pt x="280" y="48"/>
                </a:lnTo>
                <a:lnTo>
                  <a:pt x="282" y="48"/>
                </a:lnTo>
                <a:lnTo>
                  <a:pt x="282" y="49"/>
                </a:lnTo>
                <a:lnTo>
                  <a:pt x="284" y="49"/>
                </a:lnTo>
                <a:lnTo>
                  <a:pt x="285" y="51"/>
                </a:lnTo>
                <a:lnTo>
                  <a:pt x="285" y="54"/>
                </a:lnTo>
                <a:lnTo>
                  <a:pt x="285" y="56"/>
                </a:lnTo>
                <a:lnTo>
                  <a:pt x="285" y="57"/>
                </a:lnTo>
                <a:lnTo>
                  <a:pt x="285" y="59"/>
                </a:lnTo>
                <a:lnTo>
                  <a:pt x="285" y="60"/>
                </a:lnTo>
                <a:lnTo>
                  <a:pt x="285" y="62"/>
                </a:lnTo>
                <a:lnTo>
                  <a:pt x="285" y="64"/>
                </a:lnTo>
                <a:lnTo>
                  <a:pt x="285" y="65"/>
                </a:lnTo>
                <a:lnTo>
                  <a:pt x="285" y="67"/>
                </a:lnTo>
                <a:lnTo>
                  <a:pt x="285" y="68"/>
                </a:lnTo>
                <a:lnTo>
                  <a:pt x="284" y="70"/>
                </a:lnTo>
                <a:lnTo>
                  <a:pt x="285" y="72"/>
                </a:lnTo>
                <a:lnTo>
                  <a:pt x="285" y="73"/>
                </a:lnTo>
                <a:lnTo>
                  <a:pt x="285" y="75"/>
                </a:lnTo>
                <a:lnTo>
                  <a:pt x="287" y="76"/>
                </a:lnTo>
                <a:lnTo>
                  <a:pt x="287" y="78"/>
                </a:lnTo>
                <a:lnTo>
                  <a:pt x="288" y="78"/>
                </a:lnTo>
                <a:lnTo>
                  <a:pt x="288" y="80"/>
                </a:lnTo>
                <a:lnTo>
                  <a:pt x="288" y="81"/>
                </a:lnTo>
                <a:lnTo>
                  <a:pt x="290" y="83"/>
                </a:lnTo>
                <a:lnTo>
                  <a:pt x="292" y="83"/>
                </a:lnTo>
                <a:lnTo>
                  <a:pt x="292" y="84"/>
                </a:lnTo>
                <a:lnTo>
                  <a:pt x="292" y="86"/>
                </a:lnTo>
                <a:lnTo>
                  <a:pt x="293" y="88"/>
                </a:lnTo>
                <a:lnTo>
                  <a:pt x="293" y="89"/>
                </a:lnTo>
                <a:lnTo>
                  <a:pt x="295" y="91"/>
                </a:lnTo>
                <a:lnTo>
                  <a:pt x="295" y="92"/>
                </a:lnTo>
                <a:lnTo>
                  <a:pt x="296" y="92"/>
                </a:lnTo>
                <a:lnTo>
                  <a:pt x="296" y="94"/>
                </a:lnTo>
                <a:lnTo>
                  <a:pt x="296" y="96"/>
                </a:lnTo>
                <a:lnTo>
                  <a:pt x="296" y="97"/>
                </a:lnTo>
                <a:lnTo>
                  <a:pt x="298" y="97"/>
                </a:lnTo>
                <a:lnTo>
                  <a:pt x="298" y="99"/>
                </a:lnTo>
                <a:lnTo>
                  <a:pt x="300" y="99"/>
                </a:lnTo>
                <a:lnTo>
                  <a:pt x="300" y="100"/>
                </a:lnTo>
                <a:lnTo>
                  <a:pt x="301" y="102"/>
                </a:lnTo>
                <a:lnTo>
                  <a:pt x="303" y="102"/>
                </a:lnTo>
                <a:lnTo>
                  <a:pt x="303" y="104"/>
                </a:lnTo>
                <a:lnTo>
                  <a:pt x="303" y="105"/>
                </a:lnTo>
                <a:lnTo>
                  <a:pt x="304" y="105"/>
                </a:lnTo>
                <a:lnTo>
                  <a:pt x="304" y="107"/>
                </a:lnTo>
                <a:lnTo>
                  <a:pt x="306" y="107"/>
                </a:lnTo>
                <a:lnTo>
                  <a:pt x="306" y="108"/>
                </a:lnTo>
                <a:lnTo>
                  <a:pt x="306" y="110"/>
                </a:lnTo>
                <a:lnTo>
                  <a:pt x="306" y="112"/>
                </a:lnTo>
                <a:lnTo>
                  <a:pt x="306" y="113"/>
                </a:lnTo>
                <a:lnTo>
                  <a:pt x="306" y="115"/>
                </a:lnTo>
                <a:lnTo>
                  <a:pt x="306" y="116"/>
                </a:lnTo>
                <a:lnTo>
                  <a:pt x="301" y="116"/>
                </a:lnTo>
                <a:lnTo>
                  <a:pt x="298" y="116"/>
                </a:lnTo>
                <a:lnTo>
                  <a:pt x="293" y="116"/>
                </a:lnTo>
                <a:lnTo>
                  <a:pt x="290" y="116"/>
                </a:lnTo>
                <a:lnTo>
                  <a:pt x="288" y="116"/>
                </a:lnTo>
                <a:lnTo>
                  <a:pt x="285" y="116"/>
                </a:lnTo>
                <a:lnTo>
                  <a:pt x="284" y="116"/>
                </a:lnTo>
                <a:lnTo>
                  <a:pt x="282" y="116"/>
                </a:lnTo>
                <a:lnTo>
                  <a:pt x="280" y="116"/>
                </a:lnTo>
                <a:lnTo>
                  <a:pt x="276" y="116"/>
                </a:lnTo>
                <a:lnTo>
                  <a:pt x="268" y="116"/>
                </a:lnTo>
                <a:lnTo>
                  <a:pt x="263" y="116"/>
                </a:lnTo>
                <a:lnTo>
                  <a:pt x="258" y="116"/>
                </a:lnTo>
                <a:lnTo>
                  <a:pt x="255" y="116"/>
                </a:lnTo>
                <a:lnTo>
                  <a:pt x="253" y="116"/>
                </a:lnTo>
                <a:lnTo>
                  <a:pt x="248" y="116"/>
                </a:lnTo>
                <a:lnTo>
                  <a:pt x="245" y="116"/>
                </a:lnTo>
                <a:lnTo>
                  <a:pt x="240" y="116"/>
                </a:lnTo>
                <a:lnTo>
                  <a:pt x="236" y="116"/>
                </a:lnTo>
                <a:lnTo>
                  <a:pt x="236" y="113"/>
                </a:lnTo>
                <a:lnTo>
                  <a:pt x="236" y="112"/>
                </a:lnTo>
                <a:lnTo>
                  <a:pt x="231" y="112"/>
                </a:lnTo>
                <a:lnTo>
                  <a:pt x="229" y="112"/>
                </a:lnTo>
                <a:lnTo>
                  <a:pt x="228" y="112"/>
                </a:lnTo>
                <a:lnTo>
                  <a:pt x="223" y="112"/>
                </a:lnTo>
                <a:lnTo>
                  <a:pt x="221" y="112"/>
                </a:lnTo>
                <a:lnTo>
                  <a:pt x="218" y="112"/>
                </a:lnTo>
                <a:lnTo>
                  <a:pt x="213" y="112"/>
                </a:lnTo>
                <a:lnTo>
                  <a:pt x="210" y="112"/>
                </a:lnTo>
                <a:lnTo>
                  <a:pt x="205" y="112"/>
                </a:lnTo>
                <a:lnTo>
                  <a:pt x="200" y="112"/>
                </a:lnTo>
                <a:lnTo>
                  <a:pt x="200" y="113"/>
                </a:lnTo>
                <a:lnTo>
                  <a:pt x="200" y="116"/>
                </a:lnTo>
                <a:lnTo>
                  <a:pt x="202" y="116"/>
                </a:lnTo>
                <a:lnTo>
                  <a:pt x="202" y="121"/>
                </a:lnTo>
                <a:lnTo>
                  <a:pt x="197" y="121"/>
                </a:lnTo>
                <a:lnTo>
                  <a:pt x="192" y="121"/>
                </a:lnTo>
                <a:lnTo>
                  <a:pt x="191" y="121"/>
                </a:lnTo>
                <a:lnTo>
                  <a:pt x="189" y="121"/>
                </a:lnTo>
                <a:lnTo>
                  <a:pt x="184" y="121"/>
                </a:lnTo>
                <a:lnTo>
                  <a:pt x="180" y="121"/>
                </a:lnTo>
                <a:lnTo>
                  <a:pt x="175" y="121"/>
                </a:lnTo>
                <a:lnTo>
                  <a:pt x="172" y="121"/>
                </a:lnTo>
                <a:lnTo>
                  <a:pt x="172" y="123"/>
                </a:lnTo>
                <a:lnTo>
                  <a:pt x="172" y="126"/>
                </a:lnTo>
                <a:lnTo>
                  <a:pt x="172" y="129"/>
                </a:lnTo>
                <a:lnTo>
                  <a:pt x="172" y="134"/>
                </a:lnTo>
                <a:lnTo>
                  <a:pt x="172" y="139"/>
                </a:lnTo>
                <a:lnTo>
                  <a:pt x="167" y="139"/>
                </a:lnTo>
                <a:lnTo>
                  <a:pt x="162" y="139"/>
                </a:lnTo>
                <a:lnTo>
                  <a:pt x="157" y="139"/>
                </a:lnTo>
                <a:lnTo>
                  <a:pt x="154" y="139"/>
                </a:lnTo>
                <a:lnTo>
                  <a:pt x="151" y="139"/>
                </a:lnTo>
                <a:lnTo>
                  <a:pt x="149" y="139"/>
                </a:lnTo>
                <a:lnTo>
                  <a:pt x="144" y="139"/>
                </a:lnTo>
                <a:lnTo>
                  <a:pt x="141" y="139"/>
                </a:lnTo>
                <a:lnTo>
                  <a:pt x="136" y="139"/>
                </a:lnTo>
                <a:lnTo>
                  <a:pt x="136" y="142"/>
                </a:lnTo>
                <a:lnTo>
                  <a:pt x="135" y="142"/>
                </a:lnTo>
                <a:lnTo>
                  <a:pt x="132" y="142"/>
                </a:lnTo>
                <a:lnTo>
                  <a:pt x="130" y="142"/>
                </a:lnTo>
                <a:lnTo>
                  <a:pt x="128" y="142"/>
                </a:lnTo>
                <a:lnTo>
                  <a:pt x="127" y="142"/>
                </a:lnTo>
                <a:lnTo>
                  <a:pt x="125" y="142"/>
                </a:lnTo>
                <a:lnTo>
                  <a:pt x="124" y="142"/>
                </a:lnTo>
                <a:lnTo>
                  <a:pt x="122" y="142"/>
                </a:lnTo>
                <a:lnTo>
                  <a:pt x="120" y="142"/>
                </a:lnTo>
                <a:lnTo>
                  <a:pt x="119" y="142"/>
                </a:lnTo>
                <a:lnTo>
                  <a:pt x="117" y="142"/>
                </a:lnTo>
                <a:lnTo>
                  <a:pt x="116" y="142"/>
                </a:lnTo>
                <a:lnTo>
                  <a:pt x="114" y="142"/>
                </a:lnTo>
                <a:lnTo>
                  <a:pt x="112" y="142"/>
                </a:lnTo>
                <a:lnTo>
                  <a:pt x="111" y="142"/>
                </a:lnTo>
                <a:lnTo>
                  <a:pt x="109" y="142"/>
                </a:lnTo>
                <a:lnTo>
                  <a:pt x="108" y="142"/>
                </a:lnTo>
                <a:lnTo>
                  <a:pt x="106" y="142"/>
                </a:lnTo>
                <a:lnTo>
                  <a:pt x="104" y="142"/>
                </a:lnTo>
                <a:lnTo>
                  <a:pt x="103" y="142"/>
                </a:lnTo>
                <a:lnTo>
                  <a:pt x="101" y="142"/>
                </a:lnTo>
                <a:lnTo>
                  <a:pt x="100" y="142"/>
                </a:lnTo>
                <a:lnTo>
                  <a:pt x="98" y="142"/>
                </a:lnTo>
                <a:lnTo>
                  <a:pt x="96" y="142"/>
                </a:lnTo>
                <a:lnTo>
                  <a:pt x="95" y="142"/>
                </a:lnTo>
                <a:lnTo>
                  <a:pt x="93" y="142"/>
                </a:lnTo>
                <a:lnTo>
                  <a:pt x="92" y="142"/>
                </a:lnTo>
                <a:lnTo>
                  <a:pt x="90" y="142"/>
                </a:lnTo>
                <a:lnTo>
                  <a:pt x="88" y="142"/>
                </a:lnTo>
                <a:lnTo>
                  <a:pt x="87" y="142"/>
                </a:lnTo>
                <a:lnTo>
                  <a:pt x="85" y="142"/>
                </a:lnTo>
                <a:lnTo>
                  <a:pt x="84" y="142"/>
                </a:lnTo>
                <a:lnTo>
                  <a:pt x="82" y="142"/>
                </a:lnTo>
                <a:lnTo>
                  <a:pt x="80" y="142"/>
                </a:lnTo>
                <a:lnTo>
                  <a:pt x="79" y="142"/>
                </a:lnTo>
                <a:lnTo>
                  <a:pt x="74" y="142"/>
                </a:lnTo>
                <a:lnTo>
                  <a:pt x="74" y="139"/>
                </a:lnTo>
                <a:lnTo>
                  <a:pt x="71" y="139"/>
                </a:lnTo>
                <a:lnTo>
                  <a:pt x="71" y="137"/>
                </a:lnTo>
                <a:lnTo>
                  <a:pt x="71" y="134"/>
                </a:lnTo>
                <a:lnTo>
                  <a:pt x="66" y="134"/>
                </a:lnTo>
                <a:lnTo>
                  <a:pt x="61" y="134"/>
                </a:lnTo>
                <a:lnTo>
                  <a:pt x="56" y="134"/>
                </a:lnTo>
                <a:lnTo>
                  <a:pt x="53" y="134"/>
                </a:lnTo>
                <a:lnTo>
                  <a:pt x="52" y="134"/>
                </a:lnTo>
                <a:lnTo>
                  <a:pt x="50" y="134"/>
                </a:lnTo>
                <a:lnTo>
                  <a:pt x="48" y="134"/>
                </a:lnTo>
                <a:lnTo>
                  <a:pt x="44" y="134"/>
                </a:lnTo>
                <a:lnTo>
                  <a:pt x="39" y="134"/>
                </a:lnTo>
                <a:lnTo>
                  <a:pt x="36" y="134"/>
                </a:lnTo>
                <a:lnTo>
                  <a:pt x="31" y="134"/>
                </a:lnTo>
                <a:lnTo>
                  <a:pt x="26" y="134"/>
                </a:lnTo>
                <a:lnTo>
                  <a:pt x="23" y="134"/>
                </a:lnTo>
                <a:lnTo>
                  <a:pt x="23" y="132"/>
                </a:lnTo>
                <a:lnTo>
                  <a:pt x="23" y="131"/>
                </a:lnTo>
                <a:lnTo>
                  <a:pt x="23" y="129"/>
                </a:lnTo>
                <a:lnTo>
                  <a:pt x="23" y="128"/>
                </a:lnTo>
                <a:lnTo>
                  <a:pt x="23" y="124"/>
                </a:lnTo>
                <a:lnTo>
                  <a:pt x="20" y="124"/>
                </a:lnTo>
                <a:lnTo>
                  <a:pt x="18" y="126"/>
                </a:lnTo>
                <a:lnTo>
                  <a:pt x="16" y="126"/>
                </a:lnTo>
                <a:lnTo>
                  <a:pt x="15" y="124"/>
                </a:lnTo>
                <a:lnTo>
                  <a:pt x="15" y="126"/>
                </a:lnTo>
                <a:lnTo>
                  <a:pt x="13" y="126"/>
                </a:lnTo>
                <a:lnTo>
                  <a:pt x="13" y="124"/>
                </a:lnTo>
                <a:lnTo>
                  <a:pt x="13" y="123"/>
                </a:lnTo>
                <a:lnTo>
                  <a:pt x="13" y="121"/>
                </a:lnTo>
                <a:lnTo>
                  <a:pt x="13" y="118"/>
                </a:lnTo>
                <a:lnTo>
                  <a:pt x="13" y="116"/>
                </a:lnTo>
                <a:lnTo>
                  <a:pt x="13" y="115"/>
                </a:lnTo>
                <a:lnTo>
                  <a:pt x="13" y="113"/>
                </a:lnTo>
                <a:lnTo>
                  <a:pt x="13" y="112"/>
                </a:lnTo>
                <a:lnTo>
                  <a:pt x="13" y="108"/>
                </a:lnTo>
                <a:lnTo>
                  <a:pt x="13" y="107"/>
                </a:lnTo>
                <a:lnTo>
                  <a:pt x="13" y="105"/>
                </a:lnTo>
                <a:lnTo>
                  <a:pt x="13" y="104"/>
                </a:lnTo>
                <a:lnTo>
                  <a:pt x="13" y="100"/>
                </a:lnTo>
                <a:lnTo>
                  <a:pt x="13" y="99"/>
                </a:lnTo>
                <a:lnTo>
                  <a:pt x="13" y="91"/>
                </a:lnTo>
                <a:lnTo>
                  <a:pt x="13" y="88"/>
                </a:lnTo>
                <a:lnTo>
                  <a:pt x="13" y="86"/>
                </a:lnTo>
                <a:lnTo>
                  <a:pt x="4" y="86"/>
                </a:lnTo>
                <a:lnTo>
                  <a:pt x="0" y="86"/>
                </a:lnTo>
                <a:lnTo>
                  <a:pt x="0" y="83"/>
                </a:lnTo>
                <a:lnTo>
                  <a:pt x="0" y="80"/>
                </a:lnTo>
                <a:lnTo>
                  <a:pt x="0" y="78"/>
                </a:lnTo>
                <a:lnTo>
                  <a:pt x="0" y="73"/>
                </a:lnTo>
                <a:lnTo>
                  <a:pt x="0" y="72"/>
                </a:lnTo>
                <a:lnTo>
                  <a:pt x="0" y="70"/>
                </a:lnTo>
                <a:lnTo>
                  <a:pt x="0" y="68"/>
                </a:lnTo>
                <a:lnTo>
                  <a:pt x="2" y="68"/>
                </a:lnTo>
                <a:lnTo>
                  <a:pt x="4" y="68"/>
                </a:lnTo>
                <a:lnTo>
                  <a:pt x="13" y="68"/>
                </a:lnTo>
                <a:lnTo>
                  <a:pt x="18" y="68"/>
                </a:lnTo>
                <a:lnTo>
                  <a:pt x="20" y="68"/>
                </a:lnTo>
                <a:lnTo>
                  <a:pt x="23" y="68"/>
                </a:lnTo>
                <a:lnTo>
                  <a:pt x="26" y="68"/>
                </a:lnTo>
                <a:lnTo>
                  <a:pt x="26" y="67"/>
                </a:lnTo>
                <a:lnTo>
                  <a:pt x="26" y="65"/>
                </a:lnTo>
                <a:lnTo>
                  <a:pt x="26" y="64"/>
                </a:lnTo>
                <a:lnTo>
                  <a:pt x="26" y="60"/>
                </a:lnTo>
                <a:lnTo>
                  <a:pt x="26" y="59"/>
                </a:lnTo>
                <a:lnTo>
                  <a:pt x="26" y="57"/>
                </a:lnTo>
                <a:lnTo>
                  <a:pt x="26" y="56"/>
                </a:lnTo>
                <a:lnTo>
                  <a:pt x="26" y="54"/>
                </a:lnTo>
                <a:lnTo>
                  <a:pt x="26" y="52"/>
                </a:lnTo>
                <a:lnTo>
                  <a:pt x="26" y="51"/>
                </a:lnTo>
                <a:lnTo>
                  <a:pt x="26" y="49"/>
                </a:lnTo>
                <a:lnTo>
                  <a:pt x="26" y="46"/>
                </a:lnTo>
                <a:lnTo>
                  <a:pt x="26" y="44"/>
                </a:lnTo>
                <a:lnTo>
                  <a:pt x="26" y="43"/>
                </a:lnTo>
                <a:lnTo>
                  <a:pt x="26" y="41"/>
                </a:lnTo>
                <a:lnTo>
                  <a:pt x="26" y="40"/>
                </a:lnTo>
                <a:lnTo>
                  <a:pt x="26" y="38"/>
                </a:lnTo>
                <a:lnTo>
                  <a:pt x="26" y="35"/>
                </a:lnTo>
                <a:lnTo>
                  <a:pt x="26" y="33"/>
                </a:lnTo>
                <a:lnTo>
                  <a:pt x="26" y="32"/>
                </a:lnTo>
                <a:lnTo>
                  <a:pt x="26" y="30"/>
                </a:lnTo>
                <a:lnTo>
                  <a:pt x="26" y="28"/>
                </a:lnTo>
                <a:lnTo>
                  <a:pt x="26" y="27"/>
                </a:lnTo>
                <a:lnTo>
                  <a:pt x="26" y="25"/>
                </a:lnTo>
                <a:lnTo>
                  <a:pt x="31" y="25"/>
                </a:lnTo>
                <a:lnTo>
                  <a:pt x="34" y="25"/>
                </a:lnTo>
                <a:lnTo>
                  <a:pt x="36" y="25"/>
                </a:lnTo>
                <a:lnTo>
                  <a:pt x="37" y="25"/>
                </a:lnTo>
                <a:lnTo>
                  <a:pt x="39" y="25"/>
                </a:lnTo>
                <a:lnTo>
                  <a:pt x="40" y="25"/>
                </a:lnTo>
                <a:lnTo>
                  <a:pt x="44" y="25"/>
                </a:lnTo>
                <a:lnTo>
                  <a:pt x="44" y="24"/>
                </a:lnTo>
                <a:lnTo>
                  <a:pt x="44" y="22"/>
                </a:lnTo>
                <a:lnTo>
                  <a:pt x="45" y="22"/>
                </a:lnTo>
                <a:lnTo>
                  <a:pt x="45" y="20"/>
                </a:lnTo>
                <a:lnTo>
                  <a:pt x="48" y="20"/>
                </a:lnTo>
                <a:lnTo>
                  <a:pt x="48" y="19"/>
                </a:lnTo>
                <a:lnTo>
                  <a:pt x="48" y="17"/>
                </a:lnTo>
                <a:lnTo>
                  <a:pt x="47" y="17"/>
                </a:lnTo>
                <a:lnTo>
                  <a:pt x="47" y="19"/>
                </a:lnTo>
                <a:lnTo>
                  <a:pt x="47" y="17"/>
                </a:lnTo>
                <a:lnTo>
                  <a:pt x="45" y="17"/>
                </a:lnTo>
                <a:lnTo>
                  <a:pt x="47" y="17"/>
                </a:lnTo>
                <a:lnTo>
                  <a:pt x="47" y="16"/>
                </a:lnTo>
                <a:lnTo>
                  <a:pt x="45" y="16"/>
                </a:lnTo>
                <a:lnTo>
                  <a:pt x="45" y="17"/>
                </a:lnTo>
                <a:lnTo>
                  <a:pt x="45" y="16"/>
                </a:lnTo>
                <a:lnTo>
                  <a:pt x="45" y="14"/>
                </a:lnTo>
                <a:lnTo>
                  <a:pt x="45" y="12"/>
                </a:lnTo>
                <a:lnTo>
                  <a:pt x="44" y="12"/>
                </a:lnTo>
                <a:lnTo>
                  <a:pt x="44" y="14"/>
                </a:lnTo>
                <a:lnTo>
                  <a:pt x="42" y="12"/>
                </a:lnTo>
                <a:lnTo>
                  <a:pt x="44" y="12"/>
                </a:lnTo>
                <a:lnTo>
                  <a:pt x="45" y="12"/>
                </a:lnTo>
                <a:lnTo>
                  <a:pt x="47" y="12"/>
                </a:lnTo>
                <a:lnTo>
                  <a:pt x="48" y="12"/>
                </a:lnTo>
                <a:lnTo>
                  <a:pt x="50" y="12"/>
                </a:lnTo>
                <a:lnTo>
                  <a:pt x="52" y="12"/>
                </a:lnTo>
                <a:lnTo>
                  <a:pt x="53" y="12"/>
                </a:lnTo>
                <a:lnTo>
                  <a:pt x="55" y="9"/>
                </a:lnTo>
                <a:lnTo>
                  <a:pt x="56" y="9"/>
                </a:lnTo>
                <a:lnTo>
                  <a:pt x="58" y="9"/>
                </a:lnTo>
                <a:lnTo>
                  <a:pt x="61" y="9"/>
                </a:lnTo>
                <a:lnTo>
                  <a:pt x="64" y="9"/>
                </a:lnTo>
                <a:lnTo>
                  <a:pt x="69" y="9"/>
                </a:lnTo>
                <a:lnTo>
                  <a:pt x="74" y="9"/>
                </a:lnTo>
                <a:lnTo>
                  <a:pt x="74" y="8"/>
                </a:lnTo>
                <a:lnTo>
                  <a:pt x="74" y="6"/>
                </a:lnTo>
                <a:lnTo>
                  <a:pt x="74" y="4"/>
                </a:lnTo>
                <a:lnTo>
                  <a:pt x="74" y="3"/>
                </a:lnTo>
                <a:lnTo>
                  <a:pt x="76" y="3"/>
                </a:lnTo>
                <a:lnTo>
                  <a:pt x="77" y="3"/>
                </a:lnTo>
                <a:lnTo>
                  <a:pt x="79" y="3"/>
                </a:lnTo>
                <a:lnTo>
                  <a:pt x="87" y="3"/>
                </a:lnTo>
                <a:lnTo>
                  <a:pt x="88" y="3"/>
                </a:lnTo>
                <a:lnTo>
                  <a:pt x="90" y="3"/>
                </a:lnTo>
                <a:lnTo>
                  <a:pt x="92" y="3"/>
                </a:lnTo>
                <a:lnTo>
                  <a:pt x="96" y="3"/>
                </a:lnTo>
                <a:lnTo>
                  <a:pt x="101" y="3"/>
                </a:lnTo>
                <a:lnTo>
                  <a:pt x="104" y="3"/>
                </a:lnTo>
                <a:lnTo>
                  <a:pt x="106" y="3"/>
                </a:lnTo>
                <a:lnTo>
                  <a:pt x="108" y="3"/>
                </a:lnTo>
                <a:lnTo>
                  <a:pt x="109" y="3"/>
                </a:lnTo>
                <a:lnTo>
                  <a:pt x="111" y="3"/>
                </a:lnTo>
                <a:lnTo>
                  <a:pt x="112" y="3"/>
                </a:lnTo>
                <a:lnTo>
                  <a:pt x="117" y="3"/>
                </a:lnTo>
                <a:lnTo>
                  <a:pt x="117" y="1"/>
                </a:lnTo>
                <a:lnTo>
                  <a:pt x="117" y="3"/>
                </a:lnTo>
                <a:lnTo>
                  <a:pt x="119" y="3"/>
                </a:lnTo>
                <a:lnTo>
                  <a:pt x="119" y="1"/>
                </a:lnTo>
                <a:lnTo>
                  <a:pt x="119" y="3"/>
                </a:lnTo>
                <a:lnTo>
                  <a:pt x="120" y="3"/>
                </a:lnTo>
                <a:lnTo>
                  <a:pt x="122" y="3"/>
                </a:lnTo>
                <a:lnTo>
                  <a:pt x="124" y="3"/>
                </a:lnTo>
                <a:lnTo>
                  <a:pt x="125" y="3"/>
                </a:lnTo>
                <a:lnTo>
                  <a:pt x="127" y="3"/>
                </a:lnTo>
                <a:lnTo>
                  <a:pt x="128" y="3"/>
                </a:lnTo>
                <a:lnTo>
                  <a:pt x="130" y="3"/>
                </a:lnTo>
                <a:lnTo>
                  <a:pt x="132" y="3"/>
                </a:lnTo>
                <a:lnTo>
                  <a:pt x="132" y="1"/>
                </a:lnTo>
                <a:lnTo>
                  <a:pt x="133" y="1"/>
                </a:lnTo>
                <a:lnTo>
                  <a:pt x="135" y="1"/>
                </a:lnTo>
                <a:lnTo>
                  <a:pt x="135" y="0"/>
                </a:lnTo>
                <a:lnTo>
                  <a:pt x="136" y="0"/>
                </a:lnTo>
                <a:lnTo>
                  <a:pt x="138" y="0"/>
                </a:lnTo>
                <a:lnTo>
                  <a:pt x="138" y="1"/>
                </a:lnTo>
                <a:lnTo>
                  <a:pt x="138" y="0"/>
                </a:lnTo>
                <a:lnTo>
                  <a:pt x="140" y="0"/>
                </a:lnTo>
                <a:lnTo>
                  <a:pt x="140" y="1"/>
                </a:lnTo>
                <a:lnTo>
                  <a:pt x="141" y="1"/>
                </a:lnTo>
                <a:lnTo>
                  <a:pt x="143" y="1"/>
                </a:lnTo>
                <a:lnTo>
                  <a:pt x="143" y="0"/>
                </a:lnTo>
                <a:lnTo>
                  <a:pt x="143" y="1"/>
                </a:lnTo>
                <a:lnTo>
                  <a:pt x="143" y="3"/>
                </a:lnTo>
                <a:lnTo>
                  <a:pt x="144" y="3"/>
                </a:lnTo>
                <a:lnTo>
                  <a:pt x="144" y="1"/>
                </a:lnTo>
                <a:lnTo>
                  <a:pt x="146" y="1"/>
                </a:lnTo>
                <a:lnTo>
                  <a:pt x="148" y="1"/>
                </a:lnTo>
                <a:lnTo>
                  <a:pt x="148" y="0"/>
                </a:lnTo>
                <a:lnTo>
                  <a:pt x="149" y="0"/>
                </a:lnTo>
                <a:lnTo>
                  <a:pt x="149" y="1"/>
                </a:lnTo>
                <a:lnTo>
                  <a:pt x="151" y="1"/>
                </a:lnTo>
                <a:lnTo>
                  <a:pt x="151" y="0"/>
                </a:lnTo>
                <a:lnTo>
                  <a:pt x="151" y="1"/>
                </a:lnTo>
                <a:lnTo>
                  <a:pt x="152" y="1"/>
                </a:lnTo>
                <a:lnTo>
                  <a:pt x="154" y="1"/>
                </a:lnTo>
                <a:lnTo>
                  <a:pt x="154" y="3"/>
                </a:lnTo>
                <a:lnTo>
                  <a:pt x="156" y="3"/>
                </a:lnTo>
                <a:lnTo>
                  <a:pt x="157" y="3"/>
                </a:lnTo>
                <a:lnTo>
                  <a:pt x="157" y="1"/>
                </a:lnTo>
                <a:lnTo>
                  <a:pt x="159" y="1"/>
                </a:lnTo>
                <a:lnTo>
                  <a:pt x="159" y="3"/>
                </a:lnTo>
                <a:lnTo>
                  <a:pt x="160" y="3"/>
                </a:lnTo>
                <a:lnTo>
                  <a:pt x="160" y="4"/>
                </a:lnTo>
                <a:lnTo>
                  <a:pt x="162" y="4"/>
                </a:lnTo>
                <a:lnTo>
                  <a:pt x="162" y="6"/>
                </a:lnTo>
                <a:lnTo>
                  <a:pt x="162" y="8"/>
                </a:lnTo>
                <a:lnTo>
                  <a:pt x="162" y="9"/>
                </a:lnTo>
                <a:lnTo>
                  <a:pt x="162" y="11"/>
                </a:lnTo>
                <a:lnTo>
                  <a:pt x="162" y="12"/>
                </a:lnTo>
                <a:lnTo>
                  <a:pt x="164" y="12"/>
                </a:lnTo>
                <a:lnTo>
                  <a:pt x="164" y="14"/>
                </a:lnTo>
                <a:lnTo>
                  <a:pt x="164" y="16"/>
                </a:lnTo>
                <a:lnTo>
                  <a:pt x="164" y="17"/>
                </a:lnTo>
                <a:lnTo>
                  <a:pt x="164" y="19"/>
                </a:lnTo>
                <a:lnTo>
                  <a:pt x="165" y="19"/>
                </a:lnTo>
                <a:lnTo>
                  <a:pt x="165" y="20"/>
                </a:lnTo>
                <a:lnTo>
                  <a:pt x="167" y="20"/>
                </a:lnTo>
                <a:lnTo>
                  <a:pt x="167" y="22"/>
                </a:lnTo>
                <a:lnTo>
                  <a:pt x="168" y="22"/>
                </a:lnTo>
                <a:lnTo>
                  <a:pt x="170" y="22"/>
                </a:lnTo>
                <a:lnTo>
                  <a:pt x="170" y="24"/>
                </a:lnTo>
                <a:lnTo>
                  <a:pt x="172" y="24"/>
                </a:lnTo>
                <a:lnTo>
                  <a:pt x="173" y="24"/>
                </a:lnTo>
                <a:lnTo>
                  <a:pt x="173" y="25"/>
                </a:lnTo>
                <a:lnTo>
                  <a:pt x="175" y="25"/>
                </a:lnTo>
                <a:lnTo>
                  <a:pt x="175" y="24"/>
                </a:lnTo>
                <a:lnTo>
                  <a:pt x="176" y="24"/>
                </a:lnTo>
                <a:lnTo>
                  <a:pt x="178" y="24"/>
                </a:lnTo>
                <a:lnTo>
                  <a:pt x="180" y="24"/>
                </a:lnTo>
                <a:lnTo>
                  <a:pt x="180" y="25"/>
                </a:lnTo>
                <a:lnTo>
                  <a:pt x="180" y="27"/>
                </a:lnTo>
                <a:lnTo>
                  <a:pt x="181" y="27"/>
                </a:lnTo>
                <a:lnTo>
                  <a:pt x="181" y="28"/>
                </a:lnTo>
                <a:lnTo>
                  <a:pt x="183" y="28"/>
                </a:lnTo>
                <a:lnTo>
                  <a:pt x="184" y="28"/>
                </a:lnTo>
                <a:lnTo>
                  <a:pt x="186" y="28"/>
                </a:lnTo>
                <a:lnTo>
                  <a:pt x="186" y="30"/>
                </a:lnTo>
                <a:lnTo>
                  <a:pt x="188" y="30"/>
                </a:lnTo>
                <a:lnTo>
                  <a:pt x="189" y="30"/>
                </a:lnTo>
                <a:lnTo>
                  <a:pt x="191" y="30"/>
                </a:lnTo>
                <a:lnTo>
                  <a:pt x="192" y="30"/>
                </a:lnTo>
                <a:lnTo>
                  <a:pt x="192" y="32"/>
                </a:lnTo>
                <a:lnTo>
                  <a:pt x="194" y="32"/>
                </a:lnTo>
                <a:lnTo>
                  <a:pt x="194" y="33"/>
                </a:lnTo>
                <a:lnTo>
                  <a:pt x="196" y="33"/>
                </a:lnTo>
                <a:lnTo>
                  <a:pt x="196" y="35"/>
                </a:lnTo>
                <a:lnTo>
                  <a:pt x="197" y="35"/>
                </a:lnTo>
                <a:lnTo>
                  <a:pt x="197" y="36"/>
                </a:lnTo>
                <a:lnTo>
                  <a:pt x="199" y="36"/>
                </a:lnTo>
                <a:lnTo>
                  <a:pt x="200" y="36"/>
                </a:lnTo>
                <a:lnTo>
                  <a:pt x="202" y="36"/>
                </a:lnTo>
                <a:lnTo>
                  <a:pt x="204" y="36"/>
                </a:lnTo>
                <a:lnTo>
                  <a:pt x="205" y="36"/>
                </a:lnTo>
                <a:lnTo>
                  <a:pt x="207" y="36"/>
                </a:lnTo>
                <a:lnTo>
                  <a:pt x="208" y="36"/>
                </a:lnTo>
                <a:lnTo>
                  <a:pt x="208" y="35"/>
                </a:lnTo>
                <a:lnTo>
                  <a:pt x="210" y="35"/>
                </a:lnTo>
                <a:lnTo>
                  <a:pt x="212" y="35"/>
                </a:lnTo>
                <a:lnTo>
                  <a:pt x="213" y="35"/>
                </a:lnTo>
                <a:lnTo>
                  <a:pt x="215" y="35"/>
                </a:lnTo>
                <a:lnTo>
                  <a:pt x="215" y="36"/>
                </a:lnTo>
                <a:lnTo>
                  <a:pt x="216" y="36"/>
                </a:lnTo>
                <a:lnTo>
                  <a:pt x="216" y="35"/>
                </a:lnTo>
                <a:lnTo>
                  <a:pt x="218" y="35"/>
                </a:lnTo>
                <a:lnTo>
                  <a:pt x="220" y="35"/>
                </a:lnTo>
                <a:lnTo>
                  <a:pt x="221" y="33"/>
                </a:lnTo>
                <a:lnTo>
                  <a:pt x="221" y="32"/>
                </a:lnTo>
                <a:lnTo>
                  <a:pt x="223" y="32"/>
                </a:lnTo>
                <a:lnTo>
                  <a:pt x="223" y="33"/>
                </a:lnTo>
                <a:lnTo>
                  <a:pt x="224" y="33"/>
                </a:lnTo>
                <a:lnTo>
                  <a:pt x="226" y="33"/>
                </a:lnTo>
                <a:lnTo>
                  <a:pt x="228" y="33"/>
                </a:lnTo>
                <a:lnTo>
                  <a:pt x="229" y="33"/>
                </a:lnTo>
                <a:lnTo>
                  <a:pt x="231" y="33"/>
                </a:lnTo>
                <a:lnTo>
                  <a:pt x="232" y="33"/>
                </a:lnTo>
                <a:lnTo>
                  <a:pt x="232" y="32"/>
                </a:lnTo>
                <a:lnTo>
                  <a:pt x="234" y="32"/>
                </a:lnTo>
                <a:lnTo>
                  <a:pt x="236" y="33"/>
                </a:lnTo>
                <a:lnTo>
                  <a:pt x="237" y="33"/>
                </a:lnTo>
                <a:lnTo>
                  <a:pt x="239" y="33"/>
                </a:lnTo>
                <a:lnTo>
                  <a:pt x="239" y="32"/>
                </a:lnTo>
                <a:lnTo>
                  <a:pt x="240" y="32"/>
                </a:lnTo>
                <a:lnTo>
                  <a:pt x="240" y="30"/>
                </a:lnTo>
                <a:lnTo>
                  <a:pt x="240" y="28"/>
                </a:lnTo>
                <a:lnTo>
                  <a:pt x="242" y="28"/>
                </a:lnTo>
                <a:lnTo>
                  <a:pt x="244" y="28"/>
                </a:lnTo>
                <a:lnTo>
                  <a:pt x="244" y="27"/>
                </a:lnTo>
                <a:lnTo>
                  <a:pt x="244" y="25"/>
                </a:lnTo>
                <a:lnTo>
                  <a:pt x="242" y="25"/>
                </a:lnTo>
                <a:lnTo>
                  <a:pt x="242" y="24"/>
                </a:lnTo>
                <a:lnTo>
                  <a:pt x="242" y="22"/>
                </a:lnTo>
                <a:lnTo>
                  <a:pt x="244" y="20"/>
                </a:lnTo>
                <a:lnTo>
                  <a:pt x="244" y="19"/>
                </a:lnTo>
                <a:lnTo>
                  <a:pt x="242" y="19"/>
                </a:lnTo>
                <a:lnTo>
                  <a:pt x="242" y="17"/>
                </a:lnTo>
                <a:lnTo>
                  <a:pt x="242" y="16"/>
                </a:lnTo>
                <a:lnTo>
                  <a:pt x="240" y="16"/>
                </a:lnTo>
                <a:lnTo>
                  <a:pt x="240" y="14"/>
                </a:lnTo>
                <a:lnTo>
                  <a:pt x="242" y="14"/>
                </a:lnTo>
                <a:lnTo>
                  <a:pt x="242" y="16"/>
                </a:lnTo>
                <a:lnTo>
                  <a:pt x="244" y="16"/>
                </a:lnTo>
                <a:lnTo>
                  <a:pt x="244" y="17"/>
                </a:lnTo>
                <a:lnTo>
                  <a:pt x="245" y="17"/>
                </a:lnTo>
                <a:lnTo>
                  <a:pt x="245" y="16"/>
                </a:lnTo>
                <a:lnTo>
                  <a:pt x="247" y="16"/>
                </a:lnTo>
                <a:lnTo>
                  <a:pt x="248" y="14"/>
                </a:lnTo>
                <a:lnTo>
                  <a:pt x="250" y="14"/>
                </a:lnTo>
                <a:lnTo>
                  <a:pt x="250" y="12"/>
                </a:lnTo>
                <a:lnTo>
                  <a:pt x="252" y="12"/>
                </a:lnTo>
                <a:lnTo>
                  <a:pt x="252" y="14"/>
                </a:lnTo>
                <a:lnTo>
                  <a:pt x="253" y="14"/>
                </a:lnTo>
                <a:lnTo>
                  <a:pt x="253" y="12"/>
                </a:lnTo>
                <a:lnTo>
                  <a:pt x="255" y="12"/>
                </a:lnTo>
                <a:lnTo>
                  <a:pt x="255" y="11"/>
                </a:lnTo>
                <a:lnTo>
                  <a:pt x="256" y="11"/>
                </a:lnTo>
                <a:lnTo>
                  <a:pt x="258" y="11"/>
                </a:lnTo>
                <a:lnTo>
                  <a:pt x="258" y="12"/>
                </a:lnTo>
                <a:lnTo>
                  <a:pt x="260" y="12"/>
                </a:lnTo>
                <a:lnTo>
                  <a:pt x="261" y="12"/>
                </a:lnTo>
                <a:lnTo>
                  <a:pt x="263" y="12"/>
                </a:lnTo>
                <a:lnTo>
                  <a:pt x="263" y="11"/>
                </a:lnTo>
                <a:lnTo>
                  <a:pt x="264" y="11"/>
                </a:lnTo>
                <a:lnTo>
                  <a:pt x="266" y="11"/>
                </a:lnTo>
                <a:lnTo>
                  <a:pt x="266" y="12"/>
                </a:lnTo>
                <a:lnTo>
                  <a:pt x="268" y="11"/>
                </a:lnTo>
                <a:lnTo>
                  <a:pt x="269" y="11"/>
                </a:lnTo>
                <a:lnTo>
                  <a:pt x="271" y="11"/>
                </a:lnTo>
                <a:lnTo>
                  <a:pt x="272" y="12"/>
                </a:lnTo>
                <a:close/>
              </a:path>
            </a:pathLst>
          </a:custGeom>
          <a:solidFill>
            <a:srgbClr val="8097C4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86" name="Freeform 38"/>
          <p:cNvSpPr>
            <a:spLocks/>
          </p:cNvSpPr>
          <p:nvPr/>
        </p:nvSpPr>
        <p:spPr bwMode="auto">
          <a:xfrm>
            <a:off x="5318125" y="4333875"/>
            <a:ext cx="355600" cy="334963"/>
          </a:xfrm>
          <a:custGeom>
            <a:avLst/>
            <a:gdLst/>
            <a:ahLst/>
            <a:cxnLst>
              <a:cxn ang="0">
                <a:pos x="184" y="52"/>
              </a:cxn>
              <a:cxn ang="0">
                <a:pos x="200" y="62"/>
              </a:cxn>
              <a:cxn ang="0">
                <a:pos x="224" y="83"/>
              </a:cxn>
              <a:cxn ang="0">
                <a:pos x="215" y="91"/>
              </a:cxn>
              <a:cxn ang="0">
                <a:pos x="213" y="97"/>
              </a:cxn>
              <a:cxn ang="0">
                <a:pos x="205" y="113"/>
              </a:cxn>
              <a:cxn ang="0">
                <a:pos x="200" y="118"/>
              </a:cxn>
              <a:cxn ang="0">
                <a:pos x="200" y="124"/>
              </a:cxn>
              <a:cxn ang="0">
                <a:pos x="204" y="131"/>
              </a:cxn>
              <a:cxn ang="0">
                <a:pos x="202" y="134"/>
              </a:cxn>
              <a:cxn ang="0">
                <a:pos x="202" y="139"/>
              </a:cxn>
              <a:cxn ang="0">
                <a:pos x="208" y="150"/>
              </a:cxn>
              <a:cxn ang="0">
                <a:pos x="212" y="156"/>
              </a:cxn>
              <a:cxn ang="0">
                <a:pos x="212" y="163"/>
              </a:cxn>
              <a:cxn ang="0">
                <a:pos x="205" y="168"/>
              </a:cxn>
              <a:cxn ang="0">
                <a:pos x="197" y="176"/>
              </a:cxn>
              <a:cxn ang="0">
                <a:pos x="192" y="180"/>
              </a:cxn>
              <a:cxn ang="0">
                <a:pos x="188" y="184"/>
              </a:cxn>
              <a:cxn ang="0">
                <a:pos x="175" y="188"/>
              </a:cxn>
              <a:cxn ang="0">
                <a:pos x="172" y="193"/>
              </a:cxn>
              <a:cxn ang="0">
                <a:pos x="164" y="192"/>
              </a:cxn>
              <a:cxn ang="0">
                <a:pos x="156" y="198"/>
              </a:cxn>
              <a:cxn ang="0">
                <a:pos x="151" y="204"/>
              </a:cxn>
              <a:cxn ang="0">
                <a:pos x="149" y="208"/>
              </a:cxn>
              <a:cxn ang="0">
                <a:pos x="143" y="209"/>
              </a:cxn>
              <a:cxn ang="0">
                <a:pos x="132" y="203"/>
              </a:cxn>
              <a:cxn ang="0">
                <a:pos x="124" y="193"/>
              </a:cxn>
              <a:cxn ang="0">
                <a:pos x="119" y="187"/>
              </a:cxn>
              <a:cxn ang="0">
                <a:pos x="109" y="184"/>
              </a:cxn>
              <a:cxn ang="0">
                <a:pos x="104" y="180"/>
              </a:cxn>
              <a:cxn ang="0">
                <a:pos x="98" y="174"/>
              </a:cxn>
              <a:cxn ang="0">
                <a:pos x="90" y="172"/>
              </a:cxn>
              <a:cxn ang="0">
                <a:pos x="85" y="172"/>
              </a:cxn>
              <a:cxn ang="0">
                <a:pos x="79" y="174"/>
              </a:cxn>
              <a:cxn ang="0">
                <a:pos x="77" y="168"/>
              </a:cxn>
              <a:cxn ang="0">
                <a:pos x="71" y="168"/>
              </a:cxn>
              <a:cxn ang="0">
                <a:pos x="66" y="171"/>
              </a:cxn>
              <a:cxn ang="0">
                <a:pos x="58" y="168"/>
              </a:cxn>
              <a:cxn ang="0">
                <a:pos x="52" y="166"/>
              </a:cxn>
              <a:cxn ang="0">
                <a:pos x="44" y="163"/>
              </a:cxn>
              <a:cxn ang="0">
                <a:pos x="34" y="158"/>
              </a:cxn>
              <a:cxn ang="0">
                <a:pos x="23" y="152"/>
              </a:cxn>
              <a:cxn ang="0">
                <a:pos x="18" y="148"/>
              </a:cxn>
              <a:cxn ang="0">
                <a:pos x="16" y="144"/>
              </a:cxn>
              <a:cxn ang="0">
                <a:pos x="12" y="137"/>
              </a:cxn>
              <a:cxn ang="0">
                <a:pos x="8" y="128"/>
              </a:cxn>
              <a:cxn ang="0">
                <a:pos x="2" y="118"/>
              </a:cxn>
              <a:cxn ang="0">
                <a:pos x="4" y="108"/>
              </a:cxn>
              <a:cxn ang="0">
                <a:pos x="7" y="102"/>
              </a:cxn>
              <a:cxn ang="0">
                <a:pos x="13" y="80"/>
              </a:cxn>
              <a:cxn ang="0">
                <a:pos x="13" y="62"/>
              </a:cxn>
              <a:cxn ang="0">
                <a:pos x="13" y="44"/>
              </a:cxn>
              <a:cxn ang="0">
                <a:pos x="13" y="24"/>
              </a:cxn>
              <a:cxn ang="0">
                <a:pos x="13" y="6"/>
              </a:cxn>
              <a:cxn ang="0">
                <a:pos x="24" y="0"/>
              </a:cxn>
              <a:cxn ang="0">
                <a:pos x="42" y="0"/>
              </a:cxn>
              <a:cxn ang="0">
                <a:pos x="60" y="0"/>
              </a:cxn>
              <a:cxn ang="0">
                <a:pos x="76" y="1"/>
              </a:cxn>
              <a:cxn ang="0">
                <a:pos x="77" y="17"/>
              </a:cxn>
              <a:cxn ang="0">
                <a:pos x="95" y="17"/>
              </a:cxn>
              <a:cxn ang="0">
                <a:pos x="112" y="27"/>
              </a:cxn>
              <a:cxn ang="0">
                <a:pos x="130" y="27"/>
              </a:cxn>
              <a:cxn ang="0">
                <a:pos x="152" y="27"/>
              </a:cxn>
            </a:cxnLst>
            <a:rect l="0" t="0" r="r" b="b"/>
            <a:pathLst>
              <a:path w="224" h="211">
                <a:moveTo>
                  <a:pt x="184" y="27"/>
                </a:moveTo>
                <a:lnTo>
                  <a:pt x="184" y="28"/>
                </a:lnTo>
                <a:lnTo>
                  <a:pt x="184" y="30"/>
                </a:lnTo>
                <a:lnTo>
                  <a:pt x="184" y="32"/>
                </a:lnTo>
                <a:lnTo>
                  <a:pt x="184" y="35"/>
                </a:lnTo>
                <a:lnTo>
                  <a:pt x="184" y="40"/>
                </a:lnTo>
                <a:lnTo>
                  <a:pt x="184" y="44"/>
                </a:lnTo>
                <a:lnTo>
                  <a:pt x="184" y="46"/>
                </a:lnTo>
                <a:lnTo>
                  <a:pt x="184" y="48"/>
                </a:lnTo>
                <a:lnTo>
                  <a:pt x="184" y="51"/>
                </a:lnTo>
                <a:lnTo>
                  <a:pt x="184" y="52"/>
                </a:lnTo>
                <a:lnTo>
                  <a:pt x="186" y="52"/>
                </a:lnTo>
                <a:lnTo>
                  <a:pt x="188" y="52"/>
                </a:lnTo>
                <a:lnTo>
                  <a:pt x="191" y="54"/>
                </a:lnTo>
                <a:lnTo>
                  <a:pt x="192" y="54"/>
                </a:lnTo>
                <a:lnTo>
                  <a:pt x="192" y="56"/>
                </a:lnTo>
                <a:lnTo>
                  <a:pt x="192" y="57"/>
                </a:lnTo>
                <a:lnTo>
                  <a:pt x="192" y="60"/>
                </a:lnTo>
                <a:lnTo>
                  <a:pt x="197" y="60"/>
                </a:lnTo>
                <a:lnTo>
                  <a:pt x="197" y="62"/>
                </a:lnTo>
                <a:lnTo>
                  <a:pt x="199" y="62"/>
                </a:lnTo>
                <a:lnTo>
                  <a:pt x="200" y="62"/>
                </a:lnTo>
                <a:lnTo>
                  <a:pt x="202" y="62"/>
                </a:lnTo>
                <a:lnTo>
                  <a:pt x="202" y="72"/>
                </a:lnTo>
                <a:lnTo>
                  <a:pt x="202" y="80"/>
                </a:lnTo>
                <a:lnTo>
                  <a:pt x="204" y="80"/>
                </a:lnTo>
                <a:lnTo>
                  <a:pt x="207" y="80"/>
                </a:lnTo>
                <a:lnTo>
                  <a:pt x="210" y="80"/>
                </a:lnTo>
                <a:lnTo>
                  <a:pt x="215" y="80"/>
                </a:lnTo>
                <a:lnTo>
                  <a:pt x="218" y="80"/>
                </a:lnTo>
                <a:lnTo>
                  <a:pt x="224" y="80"/>
                </a:lnTo>
                <a:lnTo>
                  <a:pt x="224" y="81"/>
                </a:lnTo>
                <a:lnTo>
                  <a:pt x="224" y="83"/>
                </a:lnTo>
                <a:lnTo>
                  <a:pt x="223" y="86"/>
                </a:lnTo>
                <a:lnTo>
                  <a:pt x="223" y="88"/>
                </a:lnTo>
                <a:lnTo>
                  <a:pt x="221" y="88"/>
                </a:lnTo>
                <a:lnTo>
                  <a:pt x="223" y="88"/>
                </a:lnTo>
                <a:lnTo>
                  <a:pt x="223" y="89"/>
                </a:lnTo>
                <a:lnTo>
                  <a:pt x="221" y="89"/>
                </a:lnTo>
                <a:lnTo>
                  <a:pt x="220" y="89"/>
                </a:lnTo>
                <a:lnTo>
                  <a:pt x="220" y="91"/>
                </a:lnTo>
                <a:lnTo>
                  <a:pt x="218" y="91"/>
                </a:lnTo>
                <a:lnTo>
                  <a:pt x="216" y="91"/>
                </a:lnTo>
                <a:lnTo>
                  <a:pt x="215" y="91"/>
                </a:lnTo>
                <a:lnTo>
                  <a:pt x="215" y="92"/>
                </a:lnTo>
                <a:lnTo>
                  <a:pt x="216" y="92"/>
                </a:lnTo>
                <a:lnTo>
                  <a:pt x="218" y="92"/>
                </a:lnTo>
                <a:lnTo>
                  <a:pt x="216" y="92"/>
                </a:lnTo>
                <a:lnTo>
                  <a:pt x="216" y="94"/>
                </a:lnTo>
                <a:lnTo>
                  <a:pt x="215" y="94"/>
                </a:lnTo>
                <a:lnTo>
                  <a:pt x="216" y="94"/>
                </a:lnTo>
                <a:lnTo>
                  <a:pt x="216" y="96"/>
                </a:lnTo>
                <a:lnTo>
                  <a:pt x="215" y="96"/>
                </a:lnTo>
                <a:lnTo>
                  <a:pt x="213" y="96"/>
                </a:lnTo>
                <a:lnTo>
                  <a:pt x="213" y="97"/>
                </a:lnTo>
                <a:lnTo>
                  <a:pt x="213" y="96"/>
                </a:lnTo>
                <a:lnTo>
                  <a:pt x="213" y="97"/>
                </a:lnTo>
                <a:lnTo>
                  <a:pt x="212" y="97"/>
                </a:lnTo>
                <a:lnTo>
                  <a:pt x="212" y="99"/>
                </a:lnTo>
                <a:lnTo>
                  <a:pt x="213" y="104"/>
                </a:lnTo>
                <a:lnTo>
                  <a:pt x="213" y="107"/>
                </a:lnTo>
                <a:lnTo>
                  <a:pt x="212" y="107"/>
                </a:lnTo>
                <a:lnTo>
                  <a:pt x="212" y="112"/>
                </a:lnTo>
                <a:lnTo>
                  <a:pt x="212" y="113"/>
                </a:lnTo>
                <a:lnTo>
                  <a:pt x="208" y="113"/>
                </a:lnTo>
                <a:lnTo>
                  <a:pt x="205" y="113"/>
                </a:lnTo>
                <a:lnTo>
                  <a:pt x="204" y="112"/>
                </a:lnTo>
                <a:lnTo>
                  <a:pt x="202" y="112"/>
                </a:lnTo>
                <a:lnTo>
                  <a:pt x="202" y="113"/>
                </a:lnTo>
                <a:lnTo>
                  <a:pt x="202" y="115"/>
                </a:lnTo>
                <a:lnTo>
                  <a:pt x="204" y="115"/>
                </a:lnTo>
                <a:lnTo>
                  <a:pt x="202" y="115"/>
                </a:lnTo>
                <a:lnTo>
                  <a:pt x="200" y="115"/>
                </a:lnTo>
                <a:lnTo>
                  <a:pt x="202" y="115"/>
                </a:lnTo>
                <a:lnTo>
                  <a:pt x="202" y="116"/>
                </a:lnTo>
                <a:lnTo>
                  <a:pt x="202" y="118"/>
                </a:lnTo>
                <a:lnTo>
                  <a:pt x="200" y="118"/>
                </a:lnTo>
                <a:lnTo>
                  <a:pt x="199" y="118"/>
                </a:lnTo>
                <a:lnTo>
                  <a:pt x="200" y="118"/>
                </a:lnTo>
                <a:lnTo>
                  <a:pt x="200" y="120"/>
                </a:lnTo>
                <a:lnTo>
                  <a:pt x="199" y="120"/>
                </a:lnTo>
                <a:lnTo>
                  <a:pt x="199" y="121"/>
                </a:lnTo>
                <a:lnTo>
                  <a:pt x="200" y="121"/>
                </a:lnTo>
                <a:lnTo>
                  <a:pt x="199" y="123"/>
                </a:lnTo>
                <a:lnTo>
                  <a:pt x="199" y="124"/>
                </a:lnTo>
                <a:lnTo>
                  <a:pt x="200" y="124"/>
                </a:lnTo>
                <a:lnTo>
                  <a:pt x="200" y="126"/>
                </a:lnTo>
                <a:lnTo>
                  <a:pt x="200" y="124"/>
                </a:lnTo>
                <a:lnTo>
                  <a:pt x="202" y="124"/>
                </a:lnTo>
                <a:lnTo>
                  <a:pt x="202" y="126"/>
                </a:lnTo>
                <a:lnTo>
                  <a:pt x="204" y="126"/>
                </a:lnTo>
                <a:lnTo>
                  <a:pt x="202" y="126"/>
                </a:lnTo>
                <a:lnTo>
                  <a:pt x="202" y="128"/>
                </a:lnTo>
                <a:lnTo>
                  <a:pt x="204" y="128"/>
                </a:lnTo>
                <a:lnTo>
                  <a:pt x="204" y="129"/>
                </a:lnTo>
                <a:lnTo>
                  <a:pt x="204" y="128"/>
                </a:lnTo>
                <a:lnTo>
                  <a:pt x="202" y="128"/>
                </a:lnTo>
                <a:lnTo>
                  <a:pt x="202" y="129"/>
                </a:lnTo>
                <a:lnTo>
                  <a:pt x="204" y="131"/>
                </a:lnTo>
                <a:lnTo>
                  <a:pt x="204" y="132"/>
                </a:lnTo>
                <a:lnTo>
                  <a:pt x="202" y="132"/>
                </a:lnTo>
                <a:lnTo>
                  <a:pt x="202" y="131"/>
                </a:lnTo>
                <a:lnTo>
                  <a:pt x="202" y="129"/>
                </a:lnTo>
                <a:lnTo>
                  <a:pt x="200" y="129"/>
                </a:lnTo>
                <a:lnTo>
                  <a:pt x="200" y="131"/>
                </a:lnTo>
                <a:lnTo>
                  <a:pt x="202" y="131"/>
                </a:lnTo>
                <a:lnTo>
                  <a:pt x="202" y="132"/>
                </a:lnTo>
                <a:lnTo>
                  <a:pt x="200" y="132"/>
                </a:lnTo>
                <a:lnTo>
                  <a:pt x="202" y="132"/>
                </a:lnTo>
                <a:lnTo>
                  <a:pt x="202" y="134"/>
                </a:lnTo>
                <a:lnTo>
                  <a:pt x="200" y="134"/>
                </a:lnTo>
                <a:lnTo>
                  <a:pt x="200" y="136"/>
                </a:lnTo>
                <a:lnTo>
                  <a:pt x="202" y="136"/>
                </a:lnTo>
                <a:lnTo>
                  <a:pt x="202" y="134"/>
                </a:lnTo>
                <a:lnTo>
                  <a:pt x="204" y="134"/>
                </a:lnTo>
                <a:lnTo>
                  <a:pt x="204" y="136"/>
                </a:lnTo>
                <a:lnTo>
                  <a:pt x="202" y="136"/>
                </a:lnTo>
                <a:lnTo>
                  <a:pt x="202" y="137"/>
                </a:lnTo>
                <a:lnTo>
                  <a:pt x="204" y="137"/>
                </a:lnTo>
                <a:lnTo>
                  <a:pt x="204" y="139"/>
                </a:lnTo>
                <a:lnTo>
                  <a:pt x="202" y="139"/>
                </a:lnTo>
                <a:lnTo>
                  <a:pt x="202" y="140"/>
                </a:lnTo>
                <a:lnTo>
                  <a:pt x="204" y="140"/>
                </a:lnTo>
                <a:lnTo>
                  <a:pt x="204" y="142"/>
                </a:lnTo>
                <a:lnTo>
                  <a:pt x="205" y="142"/>
                </a:lnTo>
                <a:lnTo>
                  <a:pt x="205" y="144"/>
                </a:lnTo>
                <a:lnTo>
                  <a:pt x="205" y="145"/>
                </a:lnTo>
                <a:lnTo>
                  <a:pt x="205" y="147"/>
                </a:lnTo>
                <a:lnTo>
                  <a:pt x="207" y="147"/>
                </a:lnTo>
                <a:lnTo>
                  <a:pt x="207" y="148"/>
                </a:lnTo>
                <a:lnTo>
                  <a:pt x="208" y="148"/>
                </a:lnTo>
                <a:lnTo>
                  <a:pt x="208" y="150"/>
                </a:lnTo>
                <a:lnTo>
                  <a:pt x="208" y="152"/>
                </a:lnTo>
                <a:lnTo>
                  <a:pt x="210" y="152"/>
                </a:lnTo>
                <a:lnTo>
                  <a:pt x="210" y="153"/>
                </a:lnTo>
                <a:lnTo>
                  <a:pt x="208" y="153"/>
                </a:lnTo>
                <a:lnTo>
                  <a:pt x="208" y="152"/>
                </a:lnTo>
                <a:lnTo>
                  <a:pt x="208" y="153"/>
                </a:lnTo>
                <a:lnTo>
                  <a:pt x="208" y="155"/>
                </a:lnTo>
                <a:lnTo>
                  <a:pt x="210" y="156"/>
                </a:lnTo>
                <a:lnTo>
                  <a:pt x="210" y="155"/>
                </a:lnTo>
                <a:lnTo>
                  <a:pt x="212" y="155"/>
                </a:lnTo>
                <a:lnTo>
                  <a:pt x="212" y="156"/>
                </a:lnTo>
                <a:lnTo>
                  <a:pt x="212" y="155"/>
                </a:lnTo>
                <a:lnTo>
                  <a:pt x="210" y="155"/>
                </a:lnTo>
                <a:lnTo>
                  <a:pt x="210" y="156"/>
                </a:lnTo>
                <a:lnTo>
                  <a:pt x="212" y="156"/>
                </a:lnTo>
                <a:lnTo>
                  <a:pt x="212" y="158"/>
                </a:lnTo>
                <a:lnTo>
                  <a:pt x="212" y="156"/>
                </a:lnTo>
                <a:lnTo>
                  <a:pt x="213" y="158"/>
                </a:lnTo>
                <a:lnTo>
                  <a:pt x="213" y="160"/>
                </a:lnTo>
                <a:lnTo>
                  <a:pt x="212" y="160"/>
                </a:lnTo>
                <a:lnTo>
                  <a:pt x="212" y="161"/>
                </a:lnTo>
                <a:lnTo>
                  <a:pt x="212" y="163"/>
                </a:lnTo>
                <a:lnTo>
                  <a:pt x="210" y="163"/>
                </a:lnTo>
                <a:lnTo>
                  <a:pt x="208" y="163"/>
                </a:lnTo>
                <a:lnTo>
                  <a:pt x="208" y="164"/>
                </a:lnTo>
                <a:lnTo>
                  <a:pt x="207" y="164"/>
                </a:lnTo>
                <a:lnTo>
                  <a:pt x="207" y="166"/>
                </a:lnTo>
                <a:lnTo>
                  <a:pt x="207" y="164"/>
                </a:lnTo>
                <a:lnTo>
                  <a:pt x="205" y="166"/>
                </a:lnTo>
                <a:lnTo>
                  <a:pt x="204" y="166"/>
                </a:lnTo>
                <a:lnTo>
                  <a:pt x="204" y="168"/>
                </a:lnTo>
                <a:lnTo>
                  <a:pt x="204" y="166"/>
                </a:lnTo>
                <a:lnTo>
                  <a:pt x="205" y="168"/>
                </a:lnTo>
                <a:lnTo>
                  <a:pt x="204" y="168"/>
                </a:lnTo>
                <a:lnTo>
                  <a:pt x="202" y="168"/>
                </a:lnTo>
                <a:lnTo>
                  <a:pt x="202" y="169"/>
                </a:lnTo>
                <a:lnTo>
                  <a:pt x="202" y="171"/>
                </a:lnTo>
                <a:lnTo>
                  <a:pt x="202" y="169"/>
                </a:lnTo>
                <a:lnTo>
                  <a:pt x="200" y="171"/>
                </a:lnTo>
                <a:lnTo>
                  <a:pt x="199" y="171"/>
                </a:lnTo>
                <a:lnTo>
                  <a:pt x="199" y="172"/>
                </a:lnTo>
                <a:lnTo>
                  <a:pt x="197" y="172"/>
                </a:lnTo>
                <a:lnTo>
                  <a:pt x="197" y="174"/>
                </a:lnTo>
                <a:lnTo>
                  <a:pt x="197" y="176"/>
                </a:lnTo>
                <a:lnTo>
                  <a:pt x="196" y="176"/>
                </a:lnTo>
                <a:lnTo>
                  <a:pt x="196" y="174"/>
                </a:lnTo>
                <a:lnTo>
                  <a:pt x="196" y="176"/>
                </a:lnTo>
                <a:lnTo>
                  <a:pt x="194" y="176"/>
                </a:lnTo>
                <a:lnTo>
                  <a:pt x="196" y="177"/>
                </a:lnTo>
                <a:lnTo>
                  <a:pt x="196" y="179"/>
                </a:lnTo>
                <a:lnTo>
                  <a:pt x="194" y="179"/>
                </a:lnTo>
                <a:lnTo>
                  <a:pt x="194" y="177"/>
                </a:lnTo>
                <a:lnTo>
                  <a:pt x="192" y="177"/>
                </a:lnTo>
                <a:lnTo>
                  <a:pt x="192" y="179"/>
                </a:lnTo>
                <a:lnTo>
                  <a:pt x="192" y="180"/>
                </a:lnTo>
                <a:lnTo>
                  <a:pt x="191" y="180"/>
                </a:lnTo>
                <a:lnTo>
                  <a:pt x="192" y="180"/>
                </a:lnTo>
                <a:lnTo>
                  <a:pt x="191" y="180"/>
                </a:lnTo>
                <a:lnTo>
                  <a:pt x="191" y="179"/>
                </a:lnTo>
                <a:lnTo>
                  <a:pt x="191" y="180"/>
                </a:lnTo>
                <a:lnTo>
                  <a:pt x="189" y="180"/>
                </a:lnTo>
                <a:lnTo>
                  <a:pt x="191" y="180"/>
                </a:lnTo>
                <a:lnTo>
                  <a:pt x="189" y="180"/>
                </a:lnTo>
                <a:lnTo>
                  <a:pt x="189" y="182"/>
                </a:lnTo>
                <a:lnTo>
                  <a:pt x="188" y="182"/>
                </a:lnTo>
                <a:lnTo>
                  <a:pt x="188" y="184"/>
                </a:lnTo>
                <a:lnTo>
                  <a:pt x="186" y="184"/>
                </a:lnTo>
                <a:lnTo>
                  <a:pt x="188" y="184"/>
                </a:lnTo>
                <a:lnTo>
                  <a:pt x="186" y="185"/>
                </a:lnTo>
                <a:lnTo>
                  <a:pt x="184" y="185"/>
                </a:lnTo>
                <a:lnTo>
                  <a:pt x="184" y="187"/>
                </a:lnTo>
                <a:lnTo>
                  <a:pt x="183" y="187"/>
                </a:lnTo>
                <a:lnTo>
                  <a:pt x="181" y="187"/>
                </a:lnTo>
                <a:lnTo>
                  <a:pt x="180" y="187"/>
                </a:lnTo>
                <a:lnTo>
                  <a:pt x="178" y="187"/>
                </a:lnTo>
                <a:lnTo>
                  <a:pt x="176" y="188"/>
                </a:lnTo>
                <a:lnTo>
                  <a:pt x="175" y="188"/>
                </a:lnTo>
                <a:lnTo>
                  <a:pt x="175" y="190"/>
                </a:lnTo>
                <a:lnTo>
                  <a:pt x="173" y="190"/>
                </a:lnTo>
                <a:lnTo>
                  <a:pt x="175" y="190"/>
                </a:lnTo>
                <a:lnTo>
                  <a:pt x="175" y="188"/>
                </a:lnTo>
                <a:lnTo>
                  <a:pt x="173" y="188"/>
                </a:lnTo>
                <a:lnTo>
                  <a:pt x="173" y="190"/>
                </a:lnTo>
                <a:lnTo>
                  <a:pt x="172" y="190"/>
                </a:lnTo>
                <a:lnTo>
                  <a:pt x="170" y="190"/>
                </a:lnTo>
                <a:lnTo>
                  <a:pt x="172" y="190"/>
                </a:lnTo>
                <a:lnTo>
                  <a:pt x="172" y="192"/>
                </a:lnTo>
                <a:lnTo>
                  <a:pt x="172" y="193"/>
                </a:lnTo>
                <a:lnTo>
                  <a:pt x="170" y="193"/>
                </a:lnTo>
                <a:lnTo>
                  <a:pt x="170" y="192"/>
                </a:lnTo>
                <a:lnTo>
                  <a:pt x="172" y="192"/>
                </a:lnTo>
                <a:lnTo>
                  <a:pt x="170" y="192"/>
                </a:lnTo>
                <a:lnTo>
                  <a:pt x="168" y="192"/>
                </a:lnTo>
                <a:lnTo>
                  <a:pt x="167" y="192"/>
                </a:lnTo>
                <a:lnTo>
                  <a:pt x="165" y="190"/>
                </a:lnTo>
                <a:lnTo>
                  <a:pt x="165" y="192"/>
                </a:lnTo>
                <a:lnTo>
                  <a:pt x="164" y="192"/>
                </a:lnTo>
                <a:lnTo>
                  <a:pt x="164" y="190"/>
                </a:lnTo>
                <a:lnTo>
                  <a:pt x="164" y="192"/>
                </a:lnTo>
                <a:lnTo>
                  <a:pt x="162" y="192"/>
                </a:lnTo>
                <a:lnTo>
                  <a:pt x="160" y="192"/>
                </a:lnTo>
                <a:lnTo>
                  <a:pt x="160" y="193"/>
                </a:lnTo>
                <a:lnTo>
                  <a:pt x="159" y="193"/>
                </a:lnTo>
                <a:lnTo>
                  <a:pt x="159" y="195"/>
                </a:lnTo>
                <a:lnTo>
                  <a:pt x="157" y="195"/>
                </a:lnTo>
                <a:lnTo>
                  <a:pt x="159" y="195"/>
                </a:lnTo>
                <a:lnTo>
                  <a:pt x="159" y="196"/>
                </a:lnTo>
                <a:lnTo>
                  <a:pt x="157" y="196"/>
                </a:lnTo>
                <a:lnTo>
                  <a:pt x="157" y="198"/>
                </a:lnTo>
                <a:lnTo>
                  <a:pt x="156" y="198"/>
                </a:lnTo>
                <a:lnTo>
                  <a:pt x="156" y="200"/>
                </a:lnTo>
                <a:lnTo>
                  <a:pt x="156" y="201"/>
                </a:lnTo>
                <a:lnTo>
                  <a:pt x="154" y="201"/>
                </a:lnTo>
                <a:lnTo>
                  <a:pt x="154" y="203"/>
                </a:lnTo>
                <a:lnTo>
                  <a:pt x="154" y="201"/>
                </a:lnTo>
                <a:lnTo>
                  <a:pt x="154" y="203"/>
                </a:lnTo>
                <a:lnTo>
                  <a:pt x="152" y="203"/>
                </a:lnTo>
                <a:lnTo>
                  <a:pt x="154" y="203"/>
                </a:lnTo>
                <a:lnTo>
                  <a:pt x="152" y="203"/>
                </a:lnTo>
                <a:lnTo>
                  <a:pt x="152" y="204"/>
                </a:lnTo>
                <a:lnTo>
                  <a:pt x="151" y="204"/>
                </a:lnTo>
                <a:lnTo>
                  <a:pt x="152" y="204"/>
                </a:lnTo>
                <a:lnTo>
                  <a:pt x="152" y="206"/>
                </a:lnTo>
                <a:lnTo>
                  <a:pt x="152" y="204"/>
                </a:lnTo>
                <a:lnTo>
                  <a:pt x="151" y="204"/>
                </a:lnTo>
                <a:lnTo>
                  <a:pt x="151" y="206"/>
                </a:lnTo>
                <a:lnTo>
                  <a:pt x="149" y="206"/>
                </a:lnTo>
                <a:lnTo>
                  <a:pt x="151" y="206"/>
                </a:lnTo>
                <a:lnTo>
                  <a:pt x="152" y="206"/>
                </a:lnTo>
                <a:lnTo>
                  <a:pt x="152" y="208"/>
                </a:lnTo>
                <a:lnTo>
                  <a:pt x="151" y="208"/>
                </a:lnTo>
                <a:lnTo>
                  <a:pt x="149" y="208"/>
                </a:lnTo>
                <a:lnTo>
                  <a:pt x="148" y="208"/>
                </a:lnTo>
                <a:lnTo>
                  <a:pt x="148" y="209"/>
                </a:lnTo>
                <a:lnTo>
                  <a:pt x="148" y="211"/>
                </a:lnTo>
                <a:lnTo>
                  <a:pt x="148" y="209"/>
                </a:lnTo>
                <a:lnTo>
                  <a:pt x="146" y="209"/>
                </a:lnTo>
                <a:lnTo>
                  <a:pt x="146" y="211"/>
                </a:lnTo>
                <a:lnTo>
                  <a:pt x="146" y="209"/>
                </a:lnTo>
                <a:lnTo>
                  <a:pt x="144" y="209"/>
                </a:lnTo>
                <a:lnTo>
                  <a:pt x="144" y="211"/>
                </a:lnTo>
                <a:lnTo>
                  <a:pt x="144" y="209"/>
                </a:lnTo>
                <a:lnTo>
                  <a:pt x="143" y="209"/>
                </a:lnTo>
                <a:lnTo>
                  <a:pt x="141" y="209"/>
                </a:lnTo>
                <a:lnTo>
                  <a:pt x="141" y="208"/>
                </a:lnTo>
                <a:lnTo>
                  <a:pt x="140" y="208"/>
                </a:lnTo>
                <a:lnTo>
                  <a:pt x="138" y="208"/>
                </a:lnTo>
                <a:lnTo>
                  <a:pt x="138" y="206"/>
                </a:lnTo>
                <a:lnTo>
                  <a:pt x="136" y="206"/>
                </a:lnTo>
                <a:lnTo>
                  <a:pt x="135" y="206"/>
                </a:lnTo>
                <a:lnTo>
                  <a:pt x="135" y="204"/>
                </a:lnTo>
                <a:lnTo>
                  <a:pt x="133" y="204"/>
                </a:lnTo>
                <a:lnTo>
                  <a:pt x="133" y="203"/>
                </a:lnTo>
                <a:lnTo>
                  <a:pt x="132" y="203"/>
                </a:lnTo>
                <a:lnTo>
                  <a:pt x="130" y="203"/>
                </a:lnTo>
                <a:lnTo>
                  <a:pt x="130" y="201"/>
                </a:lnTo>
                <a:lnTo>
                  <a:pt x="128" y="201"/>
                </a:lnTo>
                <a:lnTo>
                  <a:pt x="128" y="200"/>
                </a:lnTo>
                <a:lnTo>
                  <a:pt x="127" y="200"/>
                </a:lnTo>
                <a:lnTo>
                  <a:pt x="127" y="198"/>
                </a:lnTo>
                <a:lnTo>
                  <a:pt x="127" y="196"/>
                </a:lnTo>
                <a:lnTo>
                  <a:pt x="125" y="196"/>
                </a:lnTo>
                <a:lnTo>
                  <a:pt x="125" y="195"/>
                </a:lnTo>
                <a:lnTo>
                  <a:pt x="124" y="195"/>
                </a:lnTo>
                <a:lnTo>
                  <a:pt x="124" y="193"/>
                </a:lnTo>
                <a:lnTo>
                  <a:pt x="122" y="193"/>
                </a:lnTo>
                <a:lnTo>
                  <a:pt x="122" y="192"/>
                </a:lnTo>
                <a:lnTo>
                  <a:pt x="122" y="190"/>
                </a:lnTo>
                <a:lnTo>
                  <a:pt x="120" y="190"/>
                </a:lnTo>
                <a:lnTo>
                  <a:pt x="122" y="190"/>
                </a:lnTo>
                <a:lnTo>
                  <a:pt x="122" y="188"/>
                </a:lnTo>
                <a:lnTo>
                  <a:pt x="120" y="188"/>
                </a:lnTo>
                <a:lnTo>
                  <a:pt x="119" y="188"/>
                </a:lnTo>
                <a:lnTo>
                  <a:pt x="120" y="188"/>
                </a:lnTo>
                <a:lnTo>
                  <a:pt x="120" y="187"/>
                </a:lnTo>
                <a:lnTo>
                  <a:pt x="119" y="187"/>
                </a:lnTo>
                <a:lnTo>
                  <a:pt x="117" y="187"/>
                </a:lnTo>
                <a:lnTo>
                  <a:pt x="117" y="185"/>
                </a:lnTo>
                <a:lnTo>
                  <a:pt x="116" y="187"/>
                </a:lnTo>
                <a:lnTo>
                  <a:pt x="116" y="185"/>
                </a:lnTo>
                <a:lnTo>
                  <a:pt x="114" y="185"/>
                </a:lnTo>
                <a:lnTo>
                  <a:pt x="112" y="184"/>
                </a:lnTo>
                <a:lnTo>
                  <a:pt x="112" y="185"/>
                </a:lnTo>
                <a:lnTo>
                  <a:pt x="111" y="185"/>
                </a:lnTo>
                <a:lnTo>
                  <a:pt x="111" y="184"/>
                </a:lnTo>
                <a:lnTo>
                  <a:pt x="109" y="185"/>
                </a:lnTo>
                <a:lnTo>
                  <a:pt x="109" y="184"/>
                </a:lnTo>
                <a:lnTo>
                  <a:pt x="109" y="182"/>
                </a:lnTo>
                <a:lnTo>
                  <a:pt x="108" y="182"/>
                </a:lnTo>
                <a:lnTo>
                  <a:pt x="108" y="184"/>
                </a:lnTo>
                <a:lnTo>
                  <a:pt x="109" y="184"/>
                </a:lnTo>
                <a:lnTo>
                  <a:pt x="108" y="184"/>
                </a:lnTo>
                <a:lnTo>
                  <a:pt x="106" y="184"/>
                </a:lnTo>
                <a:lnTo>
                  <a:pt x="108" y="184"/>
                </a:lnTo>
                <a:lnTo>
                  <a:pt x="106" y="184"/>
                </a:lnTo>
                <a:lnTo>
                  <a:pt x="106" y="182"/>
                </a:lnTo>
                <a:lnTo>
                  <a:pt x="106" y="180"/>
                </a:lnTo>
                <a:lnTo>
                  <a:pt x="104" y="180"/>
                </a:lnTo>
                <a:lnTo>
                  <a:pt x="103" y="180"/>
                </a:lnTo>
                <a:lnTo>
                  <a:pt x="104" y="180"/>
                </a:lnTo>
                <a:lnTo>
                  <a:pt x="104" y="179"/>
                </a:lnTo>
                <a:lnTo>
                  <a:pt x="103" y="179"/>
                </a:lnTo>
                <a:lnTo>
                  <a:pt x="103" y="177"/>
                </a:lnTo>
                <a:lnTo>
                  <a:pt x="101" y="177"/>
                </a:lnTo>
                <a:lnTo>
                  <a:pt x="101" y="176"/>
                </a:lnTo>
                <a:lnTo>
                  <a:pt x="100" y="176"/>
                </a:lnTo>
                <a:lnTo>
                  <a:pt x="98" y="176"/>
                </a:lnTo>
                <a:lnTo>
                  <a:pt x="100" y="174"/>
                </a:lnTo>
                <a:lnTo>
                  <a:pt x="98" y="174"/>
                </a:lnTo>
                <a:lnTo>
                  <a:pt x="96" y="174"/>
                </a:lnTo>
                <a:lnTo>
                  <a:pt x="96" y="176"/>
                </a:lnTo>
                <a:lnTo>
                  <a:pt x="96" y="174"/>
                </a:lnTo>
                <a:lnTo>
                  <a:pt x="95" y="174"/>
                </a:lnTo>
                <a:lnTo>
                  <a:pt x="95" y="172"/>
                </a:lnTo>
                <a:lnTo>
                  <a:pt x="93" y="172"/>
                </a:lnTo>
                <a:lnTo>
                  <a:pt x="93" y="174"/>
                </a:lnTo>
                <a:lnTo>
                  <a:pt x="92" y="172"/>
                </a:lnTo>
                <a:lnTo>
                  <a:pt x="93" y="172"/>
                </a:lnTo>
                <a:lnTo>
                  <a:pt x="92" y="172"/>
                </a:lnTo>
                <a:lnTo>
                  <a:pt x="90" y="172"/>
                </a:lnTo>
                <a:lnTo>
                  <a:pt x="92" y="172"/>
                </a:lnTo>
                <a:lnTo>
                  <a:pt x="92" y="171"/>
                </a:lnTo>
                <a:lnTo>
                  <a:pt x="90" y="171"/>
                </a:lnTo>
                <a:lnTo>
                  <a:pt x="88" y="171"/>
                </a:lnTo>
                <a:lnTo>
                  <a:pt x="88" y="172"/>
                </a:lnTo>
                <a:lnTo>
                  <a:pt x="90" y="172"/>
                </a:lnTo>
                <a:lnTo>
                  <a:pt x="88" y="172"/>
                </a:lnTo>
                <a:lnTo>
                  <a:pt x="87" y="172"/>
                </a:lnTo>
                <a:lnTo>
                  <a:pt x="87" y="171"/>
                </a:lnTo>
                <a:lnTo>
                  <a:pt x="87" y="172"/>
                </a:lnTo>
                <a:lnTo>
                  <a:pt x="85" y="172"/>
                </a:lnTo>
                <a:lnTo>
                  <a:pt x="84" y="172"/>
                </a:lnTo>
                <a:lnTo>
                  <a:pt x="84" y="174"/>
                </a:lnTo>
                <a:lnTo>
                  <a:pt x="82" y="174"/>
                </a:lnTo>
                <a:lnTo>
                  <a:pt x="80" y="174"/>
                </a:lnTo>
                <a:lnTo>
                  <a:pt x="80" y="176"/>
                </a:lnTo>
                <a:lnTo>
                  <a:pt x="80" y="174"/>
                </a:lnTo>
                <a:lnTo>
                  <a:pt x="79" y="174"/>
                </a:lnTo>
                <a:lnTo>
                  <a:pt x="77" y="174"/>
                </a:lnTo>
                <a:lnTo>
                  <a:pt x="77" y="172"/>
                </a:lnTo>
                <a:lnTo>
                  <a:pt x="77" y="174"/>
                </a:lnTo>
                <a:lnTo>
                  <a:pt x="79" y="174"/>
                </a:lnTo>
                <a:lnTo>
                  <a:pt x="79" y="172"/>
                </a:lnTo>
                <a:lnTo>
                  <a:pt x="77" y="172"/>
                </a:lnTo>
                <a:lnTo>
                  <a:pt x="76" y="172"/>
                </a:lnTo>
                <a:lnTo>
                  <a:pt x="77" y="172"/>
                </a:lnTo>
                <a:lnTo>
                  <a:pt x="77" y="171"/>
                </a:lnTo>
                <a:lnTo>
                  <a:pt x="79" y="171"/>
                </a:lnTo>
                <a:lnTo>
                  <a:pt x="77" y="171"/>
                </a:lnTo>
                <a:lnTo>
                  <a:pt x="77" y="169"/>
                </a:lnTo>
                <a:lnTo>
                  <a:pt x="79" y="169"/>
                </a:lnTo>
                <a:lnTo>
                  <a:pt x="77" y="169"/>
                </a:lnTo>
                <a:lnTo>
                  <a:pt x="77" y="168"/>
                </a:lnTo>
                <a:lnTo>
                  <a:pt x="76" y="168"/>
                </a:lnTo>
                <a:lnTo>
                  <a:pt x="74" y="168"/>
                </a:lnTo>
                <a:lnTo>
                  <a:pt x="74" y="166"/>
                </a:lnTo>
                <a:lnTo>
                  <a:pt x="72" y="166"/>
                </a:lnTo>
                <a:lnTo>
                  <a:pt x="74" y="168"/>
                </a:lnTo>
                <a:lnTo>
                  <a:pt x="72" y="168"/>
                </a:lnTo>
                <a:lnTo>
                  <a:pt x="74" y="168"/>
                </a:lnTo>
                <a:lnTo>
                  <a:pt x="72" y="168"/>
                </a:lnTo>
                <a:lnTo>
                  <a:pt x="72" y="166"/>
                </a:lnTo>
                <a:lnTo>
                  <a:pt x="71" y="166"/>
                </a:lnTo>
                <a:lnTo>
                  <a:pt x="71" y="168"/>
                </a:lnTo>
                <a:lnTo>
                  <a:pt x="69" y="168"/>
                </a:lnTo>
                <a:lnTo>
                  <a:pt x="71" y="168"/>
                </a:lnTo>
                <a:lnTo>
                  <a:pt x="71" y="169"/>
                </a:lnTo>
                <a:lnTo>
                  <a:pt x="69" y="169"/>
                </a:lnTo>
                <a:lnTo>
                  <a:pt x="69" y="168"/>
                </a:lnTo>
                <a:lnTo>
                  <a:pt x="69" y="169"/>
                </a:lnTo>
                <a:lnTo>
                  <a:pt x="68" y="169"/>
                </a:lnTo>
                <a:lnTo>
                  <a:pt x="66" y="169"/>
                </a:lnTo>
                <a:lnTo>
                  <a:pt x="66" y="171"/>
                </a:lnTo>
                <a:lnTo>
                  <a:pt x="66" y="169"/>
                </a:lnTo>
                <a:lnTo>
                  <a:pt x="66" y="171"/>
                </a:lnTo>
                <a:lnTo>
                  <a:pt x="64" y="171"/>
                </a:lnTo>
                <a:lnTo>
                  <a:pt x="64" y="169"/>
                </a:lnTo>
                <a:lnTo>
                  <a:pt x="64" y="171"/>
                </a:lnTo>
                <a:lnTo>
                  <a:pt x="63" y="171"/>
                </a:lnTo>
                <a:lnTo>
                  <a:pt x="63" y="169"/>
                </a:lnTo>
                <a:lnTo>
                  <a:pt x="63" y="168"/>
                </a:lnTo>
                <a:lnTo>
                  <a:pt x="63" y="169"/>
                </a:lnTo>
                <a:lnTo>
                  <a:pt x="61" y="169"/>
                </a:lnTo>
                <a:lnTo>
                  <a:pt x="61" y="168"/>
                </a:lnTo>
                <a:lnTo>
                  <a:pt x="60" y="168"/>
                </a:lnTo>
                <a:lnTo>
                  <a:pt x="58" y="168"/>
                </a:lnTo>
                <a:lnTo>
                  <a:pt x="56" y="168"/>
                </a:lnTo>
                <a:lnTo>
                  <a:pt x="56" y="166"/>
                </a:lnTo>
                <a:lnTo>
                  <a:pt x="55" y="166"/>
                </a:lnTo>
                <a:lnTo>
                  <a:pt x="55" y="168"/>
                </a:lnTo>
                <a:lnTo>
                  <a:pt x="53" y="168"/>
                </a:lnTo>
                <a:lnTo>
                  <a:pt x="52" y="168"/>
                </a:lnTo>
                <a:lnTo>
                  <a:pt x="53" y="168"/>
                </a:lnTo>
                <a:lnTo>
                  <a:pt x="53" y="166"/>
                </a:lnTo>
                <a:lnTo>
                  <a:pt x="52" y="166"/>
                </a:lnTo>
                <a:lnTo>
                  <a:pt x="50" y="166"/>
                </a:lnTo>
                <a:lnTo>
                  <a:pt x="52" y="166"/>
                </a:lnTo>
                <a:lnTo>
                  <a:pt x="50" y="166"/>
                </a:lnTo>
                <a:lnTo>
                  <a:pt x="50" y="164"/>
                </a:lnTo>
                <a:lnTo>
                  <a:pt x="48" y="164"/>
                </a:lnTo>
                <a:lnTo>
                  <a:pt x="47" y="164"/>
                </a:lnTo>
                <a:lnTo>
                  <a:pt x="47" y="163"/>
                </a:lnTo>
                <a:lnTo>
                  <a:pt x="45" y="163"/>
                </a:lnTo>
                <a:lnTo>
                  <a:pt x="44" y="163"/>
                </a:lnTo>
                <a:lnTo>
                  <a:pt x="44" y="161"/>
                </a:lnTo>
                <a:lnTo>
                  <a:pt x="42" y="161"/>
                </a:lnTo>
                <a:lnTo>
                  <a:pt x="44" y="161"/>
                </a:lnTo>
                <a:lnTo>
                  <a:pt x="44" y="163"/>
                </a:lnTo>
                <a:lnTo>
                  <a:pt x="42" y="163"/>
                </a:lnTo>
                <a:lnTo>
                  <a:pt x="40" y="163"/>
                </a:lnTo>
                <a:lnTo>
                  <a:pt x="40" y="161"/>
                </a:lnTo>
                <a:lnTo>
                  <a:pt x="42" y="161"/>
                </a:lnTo>
                <a:lnTo>
                  <a:pt x="40" y="161"/>
                </a:lnTo>
                <a:lnTo>
                  <a:pt x="39" y="161"/>
                </a:lnTo>
                <a:lnTo>
                  <a:pt x="39" y="160"/>
                </a:lnTo>
                <a:lnTo>
                  <a:pt x="37" y="160"/>
                </a:lnTo>
                <a:lnTo>
                  <a:pt x="36" y="160"/>
                </a:lnTo>
                <a:lnTo>
                  <a:pt x="36" y="158"/>
                </a:lnTo>
                <a:lnTo>
                  <a:pt x="34" y="158"/>
                </a:lnTo>
                <a:lnTo>
                  <a:pt x="32" y="158"/>
                </a:lnTo>
                <a:lnTo>
                  <a:pt x="31" y="158"/>
                </a:lnTo>
                <a:lnTo>
                  <a:pt x="31" y="156"/>
                </a:lnTo>
                <a:lnTo>
                  <a:pt x="29" y="155"/>
                </a:lnTo>
                <a:lnTo>
                  <a:pt x="29" y="156"/>
                </a:lnTo>
                <a:lnTo>
                  <a:pt x="28" y="156"/>
                </a:lnTo>
                <a:lnTo>
                  <a:pt x="28" y="155"/>
                </a:lnTo>
                <a:lnTo>
                  <a:pt x="26" y="155"/>
                </a:lnTo>
                <a:lnTo>
                  <a:pt x="26" y="153"/>
                </a:lnTo>
                <a:lnTo>
                  <a:pt x="24" y="153"/>
                </a:lnTo>
                <a:lnTo>
                  <a:pt x="23" y="152"/>
                </a:lnTo>
                <a:lnTo>
                  <a:pt x="23" y="153"/>
                </a:lnTo>
                <a:lnTo>
                  <a:pt x="23" y="152"/>
                </a:lnTo>
                <a:lnTo>
                  <a:pt x="21" y="152"/>
                </a:lnTo>
                <a:lnTo>
                  <a:pt x="21" y="153"/>
                </a:lnTo>
                <a:lnTo>
                  <a:pt x="21" y="152"/>
                </a:lnTo>
                <a:lnTo>
                  <a:pt x="21" y="150"/>
                </a:lnTo>
                <a:lnTo>
                  <a:pt x="20" y="150"/>
                </a:lnTo>
                <a:lnTo>
                  <a:pt x="20" y="152"/>
                </a:lnTo>
                <a:lnTo>
                  <a:pt x="20" y="150"/>
                </a:lnTo>
                <a:lnTo>
                  <a:pt x="20" y="148"/>
                </a:lnTo>
                <a:lnTo>
                  <a:pt x="18" y="148"/>
                </a:lnTo>
                <a:lnTo>
                  <a:pt x="18" y="147"/>
                </a:lnTo>
                <a:lnTo>
                  <a:pt x="18" y="148"/>
                </a:lnTo>
                <a:lnTo>
                  <a:pt x="16" y="148"/>
                </a:lnTo>
                <a:lnTo>
                  <a:pt x="18" y="147"/>
                </a:lnTo>
                <a:lnTo>
                  <a:pt x="18" y="145"/>
                </a:lnTo>
                <a:lnTo>
                  <a:pt x="16" y="145"/>
                </a:lnTo>
                <a:lnTo>
                  <a:pt x="16" y="147"/>
                </a:lnTo>
                <a:lnTo>
                  <a:pt x="16" y="145"/>
                </a:lnTo>
                <a:lnTo>
                  <a:pt x="15" y="145"/>
                </a:lnTo>
                <a:lnTo>
                  <a:pt x="15" y="144"/>
                </a:lnTo>
                <a:lnTo>
                  <a:pt x="16" y="144"/>
                </a:lnTo>
                <a:lnTo>
                  <a:pt x="15" y="144"/>
                </a:lnTo>
                <a:lnTo>
                  <a:pt x="16" y="142"/>
                </a:lnTo>
                <a:lnTo>
                  <a:pt x="15" y="142"/>
                </a:lnTo>
                <a:lnTo>
                  <a:pt x="15" y="144"/>
                </a:lnTo>
                <a:lnTo>
                  <a:pt x="15" y="142"/>
                </a:lnTo>
                <a:lnTo>
                  <a:pt x="15" y="140"/>
                </a:lnTo>
                <a:lnTo>
                  <a:pt x="15" y="139"/>
                </a:lnTo>
                <a:lnTo>
                  <a:pt x="13" y="140"/>
                </a:lnTo>
                <a:lnTo>
                  <a:pt x="13" y="139"/>
                </a:lnTo>
                <a:lnTo>
                  <a:pt x="13" y="137"/>
                </a:lnTo>
                <a:lnTo>
                  <a:pt x="12" y="137"/>
                </a:lnTo>
                <a:lnTo>
                  <a:pt x="12" y="136"/>
                </a:lnTo>
                <a:lnTo>
                  <a:pt x="12" y="134"/>
                </a:lnTo>
                <a:lnTo>
                  <a:pt x="10" y="134"/>
                </a:lnTo>
                <a:lnTo>
                  <a:pt x="10" y="136"/>
                </a:lnTo>
                <a:lnTo>
                  <a:pt x="10" y="134"/>
                </a:lnTo>
                <a:lnTo>
                  <a:pt x="10" y="132"/>
                </a:lnTo>
                <a:lnTo>
                  <a:pt x="8" y="132"/>
                </a:lnTo>
                <a:lnTo>
                  <a:pt x="8" y="131"/>
                </a:lnTo>
                <a:lnTo>
                  <a:pt x="8" y="129"/>
                </a:lnTo>
                <a:lnTo>
                  <a:pt x="7" y="129"/>
                </a:lnTo>
                <a:lnTo>
                  <a:pt x="8" y="128"/>
                </a:lnTo>
                <a:lnTo>
                  <a:pt x="7" y="128"/>
                </a:lnTo>
                <a:lnTo>
                  <a:pt x="7" y="126"/>
                </a:lnTo>
                <a:lnTo>
                  <a:pt x="7" y="124"/>
                </a:lnTo>
                <a:lnTo>
                  <a:pt x="5" y="126"/>
                </a:lnTo>
                <a:lnTo>
                  <a:pt x="5" y="124"/>
                </a:lnTo>
                <a:lnTo>
                  <a:pt x="4" y="123"/>
                </a:lnTo>
                <a:lnTo>
                  <a:pt x="4" y="121"/>
                </a:lnTo>
                <a:lnTo>
                  <a:pt x="2" y="123"/>
                </a:lnTo>
                <a:lnTo>
                  <a:pt x="2" y="121"/>
                </a:lnTo>
                <a:lnTo>
                  <a:pt x="2" y="120"/>
                </a:lnTo>
                <a:lnTo>
                  <a:pt x="2" y="118"/>
                </a:lnTo>
                <a:lnTo>
                  <a:pt x="2" y="116"/>
                </a:lnTo>
                <a:lnTo>
                  <a:pt x="0" y="115"/>
                </a:lnTo>
                <a:lnTo>
                  <a:pt x="2" y="115"/>
                </a:lnTo>
                <a:lnTo>
                  <a:pt x="0" y="113"/>
                </a:lnTo>
                <a:lnTo>
                  <a:pt x="2" y="113"/>
                </a:lnTo>
                <a:lnTo>
                  <a:pt x="2" y="112"/>
                </a:lnTo>
                <a:lnTo>
                  <a:pt x="2" y="110"/>
                </a:lnTo>
                <a:lnTo>
                  <a:pt x="4" y="110"/>
                </a:lnTo>
                <a:lnTo>
                  <a:pt x="4" y="108"/>
                </a:lnTo>
                <a:lnTo>
                  <a:pt x="2" y="108"/>
                </a:lnTo>
                <a:lnTo>
                  <a:pt x="4" y="108"/>
                </a:lnTo>
                <a:lnTo>
                  <a:pt x="4" y="107"/>
                </a:lnTo>
                <a:lnTo>
                  <a:pt x="4" y="108"/>
                </a:lnTo>
                <a:lnTo>
                  <a:pt x="4" y="107"/>
                </a:lnTo>
                <a:lnTo>
                  <a:pt x="2" y="107"/>
                </a:lnTo>
                <a:lnTo>
                  <a:pt x="2" y="108"/>
                </a:lnTo>
                <a:lnTo>
                  <a:pt x="2" y="107"/>
                </a:lnTo>
                <a:lnTo>
                  <a:pt x="0" y="107"/>
                </a:lnTo>
                <a:lnTo>
                  <a:pt x="0" y="105"/>
                </a:lnTo>
                <a:lnTo>
                  <a:pt x="0" y="102"/>
                </a:lnTo>
                <a:lnTo>
                  <a:pt x="2" y="102"/>
                </a:lnTo>
                <a:lnTo>
                  <a:pt x="7" y="102"/>
                </a:lnTo>
                <a:lnTo>
                  <a:pt x="7" y="97"/>
                </a:lnTo>
                <a:lnTo>
                  <a:pt x="7" y="94"/>
                </a:lnTo>
                <a:lnTo>
                  <a:pt x="7" y="89"/>
                </a:lnTo>
                <a:lnTo>
                  <a:pt x="10" y="89"/>
                </a:lnTo>
                <a:lnTo>
                  <a:pt x="13" y="89"/>
                </a:lnTo>
                <a:lnTo>
                  <a:pt x="13" y="88"/>
                </a:lnTo>
                <a:lnTo>
                  <a:pt x="13" y="86"/>
                </a:lnTo>
                <a:lnTo>
                  <a:pt x="13" y="84"/>
                </a:lnTo>
                <a:lnTo>
                  <a:pt x="13" y="83"/>
                </a:lnTo>
                <a:lnTo>
                  <a:pt x="13" y="81"/>
                </a:lnTo>
                <a:lnTo>
                  <a:pt x="13" y="80"/>
                </a:lnTo>
                <a:lnTo>
                  <a:pt x="13" y="78"/>
                </a:lnTo>
                <a:lnTo>
                  <a:pt x="13" y="76"/>
                </a:lnTo>
                <a:lnTo>
                  <a:pt x="13" y="75"/>
                </a:lnTo>
                <a:lnTo>
                  <a:pt x="13" y="73"/>
                </a:lnTo>
                <a:lnTo>
                  <a:pt x="13" y="72"/>
                </a:lnTo>
                <a:lnTo>
                  <a:pt x="13" y="70"/>
                </a:lnTo>
                <a:lnTo>
                  <a:pt x="13" y="68"/>
                </a:lnTo>
                <a:lnTo>
                  <a:pt x="13" y="67"/>
                </a:lnTo>
                <a:lnTo>
                  <a:pt x="13" y="65"/>
                </a:lnTo>
                <a:lnTo>
                  <a:pt x="13" y="64"/>
                </a:lnTo>
                <a:lnTo>
                  <a:pt x="13" y="62"/>
                </a:lnTo>
                <a:lnTo>
                  <a:pt x="13" y="60"/>
                </a:lnTo>
                <a:lnTo>
                  <a:pt x="13" y="59"/>
                </a:lnTo>
                <a:lnTo>
                  <a:pt x="13" y="57"/>
                </a:lnTo>
                <a:lnTo>
                  <a:pt x="13" y="56"/>
                </a:lnTo>
                <a:lnTo>
                  <a:pt x="13" y="54"/>
                </a:lnTo>
                <a:lnTo>
                  <a:pt x="13" y="52"/>
                </a:lnTo>
                <a:lnTo>
                  <a:pt x="13" y="51"/>
                </a:lnTo>
                <a:lnTo>
                  <a:pt x="13" y="49"/>
                </a:lnTo>
                <a:lnTo>
                  <a:pt x="13" y="48"/>
                </a:lnTo>
                <a:lnTo>
                  <a:pt x="13" y="46"/>
                </a:lnTo>
                <a:lnTo>
                  <a:pt x="13" y="44"/>
                </a:lnTo>
                <a:lnTo>
                  <a:pt x="13" y="43"/>
                </a:lnTo>
                <a:lnTo>
                  <a:pt x="13" y="41"/>
                </a:lnTo>
                <a:lnTo>
                  <a:pt x="13" y="40"/>
                </a:lnTo>
                <a:lnTo>
                  <a:pt x="13" y="35"/>
                </a:lnTo>
                <a:lnTo>
                  <a:pt x="13" y="33"/>
                </a:lnTo>
                <a:lnTo>
                  <a:pt x="13" y="32"/>
                </a:lnTo>
                <a:lnTo>
                  <a:pt x="13" y="30"/>
                </a:lnTo>
                <a:lnTo>
                  <a:pt x="13" y="28"/>
                </a:lnTo>
                <a:lnTo>
                  <a:pt x="13" y="27"/>
                </a:lnTo>
                <a:lnTo>
                  <a:pt x="13" y="25"/>
                </a:lnTo>
                <a:lnTo>
                  <a:pt x="13" y="24"/>
                </a:lnTo>
                <a:lnTo>
                  <a:pt x="13" y="22"/>
                </a:lnTo>
                <a:lnTo>
                  <a:pt x="13" y="20"/>
                </a:lnTo>
                <a:lnTo>
                  <a:pt x="13" y="19"/>
                </a:lnTo>
                <a:lnTo>
                  <a:pt x="13" y="17"/>
                </a:lnTo>
                <a:lnTo>
                  <a:pt x="13" y="16"/>
                </a:lnTo>
                <a:lnTo>
                  <a:pt x="13" y="14"/>
                </a:lnTo>
                <a:lnTo>
                  <a:pt x="13" y="12"/>
                </a:lnTo>
                <a:lnTo>
                  <a:pt x="13" y="11"/>
                </a:lnTo>
                <a:lnTo>
                  <a:pt x="13" y="9"/>
                </a:lnTo>
                <a:lnTo>
                  <a:pt x="13" y="8"/>
                </a:lnTo>
                <a:lnTo>
                  <a:pt x="13" y="6"/>
                </a:lnTo>
                <a:lnTo>
                  <a:pt x="13" y="4"/>
                </a:lnTo>
                <a:lnTo>
                  <a:pt x="13" y="3"/>
                </a:lnTo>
                <a:lnTo>
                  <a:pt x="13" y="1"/>
                </a:lnTo>
                <a:lnTo>
                  <a:pt x="13" y="0"/>
                </a:lnTo>
                <a:lnTo>
                  <a:pt x="15" y="0"/>
                </a:lnTo>
                <a:lnTo>
                  <a:pt x="16" y="0"/>
                </a:lnTo>
                <a:lnTo>
                  <a:pt x="18" y="0"/>
                </a:lnTo>
                <a:lnTo>
                  <a:pt x="20" y="0"/>
                </a:lnTo>
                <a:lnTo>
                  <a:pt x="21" y="0"/>
                </a:lnTo>
                <a:lnTo>
                  <a:pt x="23" y="0"/>
                </a:lnTo>
                <a:lnTo>
                  <a:pt x="24" y="0"/>
                </a:lnTo>
                <a:lnTo>
                  <a:pt x="26" y="0"/>
                </a:lnTo>
                <a:lnTo>
                  <a:pt x="28" y="0"/>
                </a:lnTo>
                <a:lnTo>
                  <a:pt x="29" y="0"/>
                </a:lnTo>
                <a:lnTo>
                  <a:pt x="31" y="0"/>
                </a:lnTo>
                <a:lnTo>
                  <a:pt x="32" y="0"/>
                </a:lnTo>
                <a:lnTo>
                  <a:pt x="34" y="0"/>
                </a:lnTo>
                <a:lnTo>
                  <a:pt x="36" y="0"/>
                </a:lnTo>
                <a:lnTo>
                  <a:pt x="37" y="0"/>
                </a:lnTo>
                <a:lnTo>
                  <a:pt x="39" y="0"/>
                </a:lnTo>
                <a:lnTo>
                  <a:pt x="40" y="0"/>
                </a:lnTo>
                <a:lnTo>
                  <a:pt x="42" y="0"/>
                </a:lnTo>
                <a:lnTo>
                  <a:pt x="44" y="0"/>
                </a:lnTo>
                <a:lnTo>
                  <a:pt x="45" y="0"/>
                </a:lnTo>
                <a:lnTo>
                  <a:pt x="47" y="0"/>
                </a:lnTo>
                <a:lnTo>
                  <a:pt x="48" y="0"/>
                </a:lnTo>
                <a:lnTo>
                  <a:pt x="50" y="0"/>
                </a:lnTo>
                <a:lnTo>
                  <a:pt x="52" y="0"/>
                </a:lnTo>
                <a:lnTo>
                  <a:pt x="53" y="0"/>
                </a:lnTo>
                <a:lnTo>
                  <a:pt x="55" y="0"/>
                </a:lnTo>
                <a:lnTo>
                  <a:pt x="56" y="0"/>
                </a:lnTo>
                <a:lnTo>
                  <a:pt x="58" y="0"/>
                </a:lnTo>
                <a:lnTo>
                  <a:pt x="60" y="0"/>
                </a:lnTo>
                <a:lnTo>
                  <a:pt x="61" y="0"/>
                </a:lnTo>
                <a:lnTo>
                  <a:pt x="63" y="0"/>
                </a:lnTo>
                <a:lnTo>
                  <a:pt x="64" y="0"/>
                </a:lnTo>
                <a:lnTo>
                  <a:pt x="66" y="0"/>
                </a:lnTo>
                <a:lnTo>
                  <a:pt x="68" y="0"/>
                </a:lnTo>
                <a:lnTo>
                  <a:pt x="69" y="0"/>
                </a:lnTo>
                <a:lnTo>
                  <a:pt x="71" y="0"/>
                </a:lnTo>
                <a:lnTo>
                  <a:pt x="72" y="0"/>
                </a:lnTo>
                <a:lnTo>
                  <a:pt x="74" y="0"/>
                </a:lnTo>
                <a:lnTo>
                  <a:pt x="76" y="0"/>
                </a:lnTo>
                <a:lnTo>
                  <a:pt x="76" y="1"/>
                </a:lnTo>
                <a:lnTo>
                  <a:pt x="77" y="1"/>
                </a:lnTo>
                <a:lnTo>
                  <a:pt x="77" y="3"/>
                </a:lnTo>
                <a:lnTo>
                  <a:pt x="77" y="4"/>
                </a:lnTo>
                <a:lnTo>
                  <a:pt x="77" y="6"/>
                </a:lnTo>
                <a:lnTo>
                  <a:pt x="77" y="8"/>
                </a:lnTo>
                <a:lnTo>
                  <a:pt x="77" y="9"/>
                </a:lnTo>
                <a:lnTo>
                  <a:pt x="77" y="11"/>
                </a:lnTo>
                <a:lnTo>
                  <a:pt x="77" y="12"/>
                </a:lnTo>
                <a:lnTo>
                  <a:pt x="77" y="14"/>
                </a:lnTo>
                <a:lnTo>
                  <a:pt x="77" y="16"/>
                </a:lnTo>
                <a:lnTo>
                  <a:pt x="77" y="17"/>
                </a:lnTo>
                <a:lnTo>
                  <a:pt x="79" y="17"/>
                </a:lnTo>
                <a:lnTo>
                  <a:pt x="80" y="17"/>
                </a:lnTo>
                <a:lnTo>
                  <a:pt x="82" y="17"/>
                </a:lnTo>
                <a:lnTo>
                  <a:pt x="84" y="17"/>
                </a:lnTo>
                <a:lnTo>
                  <a:pt x="85" y="17"/>
                </a:lnTo>
                <a:lnTo>
                  <a:pt x="87" y="17"/>
                </a:lnTo>
                <a:lnTo>
                  <a:pt x="88" y="17"/>
                </a:lnTo>
                <a:lnTo>
                  <a:pt x="90" y="17"/>
                </a:lnTo>
                <a:lnTo>
                  <a:pt x="92" y="17"/>
                </a:lnTo>
                <a:lnTo>
                  <a:pt x="93" y="17"/>
                </a:lnTo>
                <a:lnTo>
                  <a:pt x="95" y="17"/>
                </a:lnTo>
                <a:lnTo>
                  <a:pt x="95" y="19"/>
                </a:lnTo>
                <a:lnTo>
                  <a:pt x="95" y="20"/>
                </a:lnTo>
                <a:lnTo>
                  <a:pt x="95" y="22"/>
                </a:lnTo>
                <a:lnTo>
                  <a:pt x="100" y="22"/>
                </a:lnTo>
                <a:lnTo>
                  <a:pt x="101" y="22"/>
                </a:lnTo>
                <a:lnTo>
                  <a:pt x="103" y="22"/>
                </a:lnTo>
                <a:lnTo>
                  <a:pt x="108" y="22"/>
                </a:lnTo>
                <a:lnTo>
                  <a:pt x="112" y="22"/>
                </a:lnTo>
                <a:lnTo>
                  <a:pt x="112" y="24"/>
                </a:lnTo>
                <a:lnTo>
                  <a:pt x="112" y="25"/>
                </a:lnTo>
                <a:lnTo>
                  <a:pt x="112" y="27"/>
                </a:lnTo>
                <a:lnTo>
                  <a:pt x="114" y="27"/>
                </a:lnTo>
                <a:lnTo>
                  <a:pt x="116" y="27"/>
                </a:lnTo>
                <a:lnTo>
                  <a:pt x="117" y="27"/>
                </a:lnTo>
                <a:lnTo>
                  <a:pt x="119" y="27"/>
                </a:lnTo>
                <a:lnTo>
                  <a:pt x="120" y="27"/>
                </a:lnTo>
                <a:lnTo>
                  <a:pt x="122" y="27"/>
                </a:lnTo>
                <a:lnTo>
                  <a:pt x="124" y="27"/>
                </a:lnTo>
                <a:lnTo>
                  <a:pt x="125" y="27"/>
                </a:lnTo>
                <a:lnTo>
                  <a:pt x="127" y="27"/>
                </a:lnTo>
                <a:lnTo>
                  <a:pt x="128" y="27"/>
                </a:lnTo>
                <a:lnTo>
                  <a:pt x="130" y="27"/>
                </a:lnTo>
                <a:lnTo>
                  <a:pt x="132" y="27"/>
                </a:lnTo>
                <a:lnTo>
                  <a:pt x="133" y="27"/>
                </a:lnTo>
                <a:lnTo>
                  <a:pt x="135" y="27"/>
                </a:lnTo>
                <a:lnTo>
                  <a:pt x="136" y="27"/>
                </a:lnTo>
                <a:lnTo>
                  <a:pt x="138" y="27"/>
                </a:lnTo>
                <a:lnTo>
                  <a:pt x="140" y="27"/>
                </a:lnTo>
                <a:lnTo>
                  <a:pt x="141" y="27"/>
                </a:lnTo>
                <a:lnTo>
                  <a:pt x="143" y="27"/>
                </a:lnTo>
                <a:lnTo>
                  <a:pt x="144" y="27"/>
                </a:lnTo>
                <a:lnTo>
                  <a:pt x="148" y="27"/>
                </a:lnTo>
                <a:lnTo>
                  <a:pt x="152" y="27"/>
                </a:lnTo>
                <a:lnTo>
                  <a:pt x="156" y="27"/>
                </a:lnTo>
                <a:lnTo>
                  <a:pt x="157" y="27"/>
                </a:lnTo>
                <a:lnTo>
                  <a:pt x="162" y="27"/>
                </a:lnTo>
                <a:lnTo>
                  <a:pt x="167" y="27"/>
                </a:lnTo>
                <a:lnTo>
                  <a:pt x="170" y="27"/>
                </a:lnTo>
                <a:lnTo>
                  <a:pt x="175" y="27"/>
                </a:lnTo>
                <a:lnTo>
                  <a:pt x="181" y="27"/>
                </a:lnTo>
                <a:lnTo>
                  <a:pt x="183" y="27"/>
                </a:lnTo>
                <a:lnTo>
                  <a:pt x="184" y="27"/>
                </a:lnTo>
                <a:close/>
              </a:path>
            </a:pathLst>
          </a:custGeom>
          <a:solidFill>
            <a:srgbClr val="97D1F7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87" name="Freeform 39"/>
          <p:cNvSpPr>
            <a:spLocks/>
          </p:cNvSpPr>
          <p:nvPr/>
        </p:nvSpPr>
        <p:spPr bwMode="auto">
          <a:xfrm>
            <a:off x="4498975" y="3598863"/>
            <a:ext cx="336550" cy="325438"/>
          </a:xfrm>
          <a:custGeom>
            <a:avLst/>
            <a:gdLst/>
            <a:ahLst/>
            <a:cxnLst>
              <a:cxn ang="0">
                <a:pos x="212" y="205"/>
              </a:cxn>
              <a:cxn ang="0">
                <a:pos x="193" y="197"/>
              </a:cxn>
              <a:cxn ang="0">
                <a:pos x="184" y="194"/>
              </a:cxn>
              <a:cxn ang="0">
                <a:pos x="169" y="194"/>
              </a:cxn>
              <a:cxn ang="0">
                <a:pos x="161" y="179"/>
              </a:cxn>
              <a:cxn ang="0">
                <a:pos x="153" y="167"/>
              </a:cxn>
              <a:cxn ang="0">
                <a:pos x="144" y="167"/>
              </a:cxn>
              <a:cxn ang="0">
                <a:pos x="136" y="171"/>
              </a:cxn>
              <a:cxn ang="0">
                <a:pos x="129" y="175"/>
              </a:cxn>
              <a:cxn ang="0">
                <a:pos x="128" y="175"/>
              </a:cxn>
              <a:cxn ang="0">
                <a:pos x="123" y="176"/>
              </a:cxn>
              <a:cxn ang="0">
                <a:pos x="116" y="175"/>
              </a:cxn>
              <a:cxn ang="0">
                <a:pos x="113" y="181"/>
              </a:cxn>
              <a:cxn ang="0">
                <a:pos x="107" y="178"/>
              </a:cxn>
              <a:cxn ang="0">
                <a:pos x="100" y="179"/>
              </a:cxn>
              <a:cxn ang="0">
                <a:pos x="92" y="183"/>
              </a:cxn>
              <a:cxn ang="0">
                <a:pos x="88" y="181"/>
              </a:cxn>
              <a:cxn ang="0">
                <a:pos x="75" y="167"/>
              </a:cxn>
              <a:cxn ang="0">
                <a:pos x="75" y="149"/>
              </a:cxn>
              <a:cxn ang="0">
                <a:pos x="70" y="139"/>
              </a:cxn>
              <a:cxn ang="0">
                <a:pos x="68" y="127"/>
              </a:cxn>
              <a:cxn ang="0">
                <a:pos x="56" y="120"/>
              </a:cxn>
              <a:cxn ang="0">
                <a:pos x="36" y="112"/>
              </a:cxn>
              <a:cxn ang="0">
                <a:pos x="14" y="111"/>
              </a:cxn>
              <a:cxn ang="0">
                <a:pos x="3" y="107"/>
              </a:cxn>
              <a:cxn ang="0">
                <a:pos x="9" y="104"/>
              </a:cxn>
              <a:cxn ang="0">
                <a:pos x="17" y="95"/>
              </a:cxn>
              <a:cxn ang="0">
                <a:pos x="24" y="91"/>
              </a:cxn>
              <a:cxn ang="0">
                <a:pos x="27" y="88"/>
              </a:cxn>
              <a:cxn ang="0">
                <a:pos x="33" y="82"/>
              </a:cxn>
              <a:cxn ang="0">
                <a:pos x="40" y="75"/>
              </a:cxn>
              <a:cxn ang="0">
                <a:pos x="46" y="69"/>
              </a:cxn>
              <a:cxn ang="0">
                <a:pos x="44" y="61"/>
              </a:cxn>
              <a:cxn ang="0">
                <a:pos x="52" y="58"/>
              </a:cxn>
              <a:cxn ang="0">
                <a:pos x="59" y="59"/>
              </a:cxn>
              <a:cxn ang="0">
                <a:pos x="65" y="58"/>
              </a:cxn>
              <a:cxn ang="0">
                <a:pos x="73" y="63"/>
              </a:cxn>
              <a:cxn ang="0">
                <a:pos x="83" y="56"/>
              </a:cxn>
              <a:cxn ang="0">
                <a:pos x="91" y="58"/>
              </a:cxn>
              <a:cxn ang="0">
                <a:pos x="100" y="64"/>
              </a:cxn>
              <a:cxn ang="0">
                <a:pos x="110" y="58"/>
              </a:cxn>
              <a:cxn ang="0">
                <a:pos x="112" y="51"/>
              </a:cxn>
              <a:cxn ang="0">
                <a:pos x="118" y="48"/>
              </a:cxn>
              <a:cxn ang="0">
                <a:pos x="124" y="42"/>
              </a:cxn>
              <a:cxn ang="0">
                <a:pos x="128" y="32"/>
              </a:cxn>
              <a:cxn ang="0">
                <a:pos x="124" y="23"/>
              </a:cxn>
              <a:cxn ang="0">
                <a:pos x="131" y="29"/>
              </a:cxn>
              <a:cxn ang="0">
                <a:pos x="134" y="23"/>
              </a:cxn>
              <a:cxn ang="0">
                <a:pos x="139" y="15"/>
              </a:cxn>
              <a:cxn ang="0">
                <a:pos x="144" y="5"/>
              </a:cxn>
              <a:cxn ang="0">
                <a:pos x="164" y="2"/>
              </a:cxn>
              <a:cxn ang="0">
                <a:pos x="171" y="64"/>
              </a:cxn>
              <a:cxn ang="0">
                <a:pos x="171" y="83"/>
              </a:cxn>
              <a:cxn ang="0">
                <a:pos x="185" y="83"/>
              </a:cxn>
              <a:cxn ang="0">
                <a:pos x="193" y="103"/>
              </a:cxn>
              <a:cxn ang="0">
                <a:pos x="193" y="125"/>
              </a:cxn>
              <a:cxn ang="0">
                <a:pos x="203" y="138"/>
              </a:cxn>
              <a:cxn ang="0">
                <a:pos x="212" y="151"/>
              </a:cxn>
              <a:cxn ang="0">
                <a:pos x="212" y="170"/>
              </a:cxn>
            </a:cxnLst>
            <a:rect l="0" t="0" r="r" b="b"/>
            <a:pathLst>
              <a:path w="212" h="205">
                <a:moveTo>
                  <a:pt x="212" y="181"/>
                </a:moveTo>
                <a:lnTo>
                  <a:pt x="212" y="183"/>
                </a:lnTo>
                <a:lnTo>
                  <a:pt x="212" y="184"/>
                </a:lnTo>
                <a:lnTo>
                  <a:pt x="212" y="192"/>
                </a:lnTo>
                <a:lnTo>
                  <a:pt x="212" y="194"/>
                </a:lnTo>
                <a:lnTo>
                  <a:pt x="212" y="199"/>
                </a:lnTo>
                <a:lnTo>
                  <a:pt x="212" y="202"/>
                </a:lnTo>
                <a:lnTo>
                  <a:pt x="212" y="205"/>
                </a:lnTo>
                <a:lnTo>
                  <a:pt x="208" y="205"/>
                </a:lnTo>
                <a:lnTo>
                  <a:pt x="198" y="205"/>
                </a:lnTo>
                <a:lnTo>
                  <a:pt x="193" y="205"/>
                </a:lnTo>
                <a:lnTo>
                  <a:pt x="193" y="203"/>
                </a:lnTo>
                <a:lnTo>
                  <a:pt x="193" y="202"/>
                </a:lnTo>
                <a:lnTo>
                  <a:pt x="193" y="200"/>
                </a:lnTo>
                <a:lnTo>
                  <a:pt x="193" y="199"/>
                </a:lnTo>
                <a:lnTo>
                  <a:pt x="193" y="197"/>
                </a:lnTo>
                <a:lnTo>
                  <a:pt x="193" y="195"/>
                </a:lnTo>
                <a:lnTo>
                  <a:pt x="193" y="194"/>
                </a:lnTo>
                <a:lnTo>
                  <a:pt x="192" y="194"/>
                </a:lnTo>
                <a:lnTo>
                  <a:pt x="190" y="194"/>
                </a:lnTo>
                <a:lnTo>
                  <a:pt x="188" y="194"/>
                </a:lnTo>
                <a:lnTo>
                  <a:pt x="187" y="194"/>
                </a:lnTo>
                <a:lnTo>
                  <a:pt x="185" y="194"/>
                </a:lnTo>
                <a:lnTo>
                  <a:pt x="184" y="194"/>
                </a:lnTo>
                <a:lnTo>
                  <a:pt x="180" y="194"/>
                </a:lnTo>
                <a:lnTo>
                  <a:pt x="179" y="194"/>
                </a:lnTo>
                <a:lnTo>
                  <a:pt x="177" y="194"/>
                </a:lnTo>
                <a:lnTo>
                  <a:pt x="176" y="194"/>
                </a:lnTo>
                <a:lnTo>
                  <a:pt x="174" y="194"/>
                </a:lnTo>
                <a:lnTo>
                  <a:pt x="172" y="194"/>
                </a:lnTo>
                <a:lnTo>
                  <a:pt x="171" y="194"/>
                </a:lnTo>
                <a:lnTo>
                  <a:pt x="169" y="194"/>
                </a:lnTo>
                <a:lnTo>
                  <a:pt x="168" y="194"/>
                </a:lnTo>
                <a:lnTo>
                  <a:pt x="168" y="189"/>
                </a:lnTo>
                <a:lnTo>
                  <a:pt x="168" y="186"/>
                </a:lnTo>
                <a:lnTo>
                  <a:pt x="168" y="184"/>
                </a:lnTo>
                <a:lnTo>
                  <a:pt x="166" y="184"/>
                </a:lnTo>
                <a:lnTo>
                  <a:pt x="166" y="181"/>
                </a:lnTo>
                <a:lnTo>
                  <a:pt x="166" y="179"/>
                </a:lnTo>
                <a:lnTo>
                  <a:pt x="161" y="179"/>
                </a:lnTo>
                <a:lnTo>
                  <a:pt x="160" y="179"/>
                </a:lnTo>
                <a:lnTo>
                  <a:pt x="158" y="179"/>
                </a:lnTo>
                <a:lnTo>
                  <a:pt x="156" y="179"/>
                </a:lnTo>
                <a:lnTo>
                  <a:pt x="156" y="178"/>
                </a:lnTo>
                <a:lnTo>
                  <a:pt x="156" y="171"/>
                </a:lnTo>
                <a:lnTo>
                  <a:pt x="156" y="167"/>
                </a:lnTo>
                <a:lnTo>
                  <a:pt x="155" y="167"/>
                </a:lnTo>
                <a:lnTo>
                  <a:pt x="153" y="167"/>
                </a:lnTo>
                <a:lnTo>
                  <a:pt x="152" y="167"/>
                </a:lnTo>
                <a:lnTo>
                  <a:pt x="150" y="167"/>
                </a:lnTo>
                <a:lnTo>
                  <a:pt x="148" y="167"/>
                </a:lnTo>
                <a:lnTo>
                  <a:pt x="147" y="167"/>
                </a:lnTo>
                <a:lnTo>
                  <a:pt x="145" y="167"/>
                </a:lnTo>
                <a:lnTo>
                  <a:pt x="144" y="167"/>
                </a:lnTo>
                <a:lnTo>
                  <a:pt x="142" y="167"/>
                </a:lnTo>
                <a:lnTo>
                  <a:pt x="144" y="167"/>
                </a:lnTo>
                <a:lnTo>
                  <a:pt x="144" y="168"/>
                </a:lnTo>
                <a:lnTo>
                  <a:pt x="142" y="168"/>
                </a:lnTo>
                <a:lnTo>
                  <a:pt x="142" y="170"/>
                </a:lnTo>
                <a:lnTo>
                  <a:pt x="140" y="170"/>
                </a:lnTo>
                <a:lnTo>
                  <a:pt x="139" y="170"/>
                </a:lnTo>
                <a:lnTo>
                  <a:pt x="137" y="170"/>
                </a:lnTo>
                <a:lnTo>
                  <a:pt x="137" y="171"/>
                </a:lnTo>
                <a:lnTo>
                  <a:pt x="136" y="171"/>
                </a:lnTo>
                <a:lnTo>
                  <a:pt x="136" y="173"/>
                </a:lnTo>
                <a:lnTo>
                  <a:pt x="134" y="173"/>
                </a:lnTo>
                <a:lnTo>
                  <a:pt x="134" y="171"/>
                </a:lnTo>
                <a:lnTo>
                  <a:pt x="134" y="173"/>
                </a:lnTo>
                <a:lnTo>
                  <a:pt x="132" y="173"/>
                </a:lnTo>
                <a:lnTo>
                  <a:pt x="131" y="173"/>
                </a:lnTo>
                <a:lnTo>
                  <a:pt x="131" y="175"/>
                </a:lnTo>
                <a:lnTo>
                  <a:pt x="129" y="175"/>
                </a:lnTo>
                <a:lnTo>
                  <a:pt x="129" y="173"/>
                </a:lnTo>
                <a:lnTo>
                  <a:pt x="129" y="171"/>
                </a:lnTo>
                <a:lnTo>
                  <a:pt x="129" y="173"/>
                </a:lnTo>
                <a:lnTo>
                  <a:pt x="128" y="173"/>
                </a:lnTo>
                <a:lnTo>
                  <a:pt x="126" y="173"/>
                </a:lnTo>
                <a:lnTo>
                  <a:pt x="124" y="173"/>
                </a:lnTo>
                <a:lnTo>
                  <a:pt x="126" y="173"/>
                </a:lnTo>
                <a:lnTo>
                  <a:pt x="128" y="175"/>
                </a:lnTo>
                <a:lnTo>
                  <a:pt x="126" y="175"/>
                </a:lnTo>
                <a:lnTo>
                  <a:pt x="126" y="176"/>
                </a:lnTo>
                <a:lnTo>
                  <a:pt x="126" y="175"/>
                </a:lnTo>
                <a:lnTo>
                  <a:pt x="126" y="176"/>
                </a:lnTo>
                <a:lnTo>
                  <a:pt x="124" y="176"/>
                </a:lnTo>
                <a:lnTo>
                  <a:pt x="124" y="178"/>
                </a:lnTo>
                <a:lnTo>
                  <a:pt x="124" y="176"/>
                </a:lnTo>
                <a:lnTo>
                  <a:pt x="123" y="176"/>
                </a:lnTo>
                <a:lnTo>
                  <a:pt x="123" y="178"/>
                </a:lnTo>
                <a:lnTo>
                  <a:pt x="121" y="178"/>
                </a:lnTo>
                <a:lnTo>
                  <a:pt x="120" y="178"/>
                </a:lnTo>
                <a:lnTo>
                  <a:pt x="118" y="178"/>
                </a:lnTo>
                <a:lnTo>
                  <a:pt x="120" y="176"/>
                </a:lnTo>
                <a:lnTo>
                  <a:pt x="120" y="175"/>
                </a:lnTo>
                <a:lnTo>
                  <a:pt x="118" y="175"/>
                </a:lnTo>
                <a:lnTo>
                  <a:pt x="116" y="175"/>
                </a:lnTo>
                <a:lnTo>
                  <a:pt x="118" y="175"/>
                </a:lnTo>
                <a:lnTo>
                  <a:pt x="118" y="176"/>
                </a:lnTo>
                <a:lnTo>
                  <a:pt x="118" y="178"/>
                </a:lnTo>
                <a:lnTo>
                  <a:pt x="116" y="178"/>
                </a:lnTo>
                <a:lnTo>
                  <a:pt x="115" y="178"/>
                </a:lnTo>
                <a:lnTo>
                  <a:pt x="115" y="179"/>
                </a:lnTo>
                <a:lnTo>
                  <a:pt x="115" y="181"/>
                </a:lnTo>
                <a:lnTo>
                  <a:pt x="113" y="181"/>
                </a:lnTo>
                <a:lnTo>
                  <a:pt x="113" y="179"/>
                </a:lnTo>
                <a:lnTo>
                  <a:pt x="113" y="178"/>
                </a:lnTo>
                <a:lnTo>
                  <a:pt x="112" y="178"/>
                </a:lnTo>
                <a:lnTo>
                  <a:pt x="112" y="179"/>
                </a:lnTo>
                <a:lnTo>
                  <a:pt x="110" y="179"/>
                </a:lnTo>
                <a:lnTo>
                  <a:pt x="108" y="179"/>
                </a:lnTo>
                <a:lnTo>
                  <a:pt x="107" y="179"/>
                </a:lnTo>
                <a:lnTo>
                  <a:pt x="107" y="178"/>
                </a:lnTo>
                <a:lnTo>
                  <a:pt x="105" y="178"/>
                </a:lnTo>
                <a:lnTo>
                  <a:pt x="105" y="179"/>
                </a:lnTo>
                <a:lnTo>
                  <a:pt x="104" y="179"/>
                </a:lnTo>
                <a:lnTo>
                  <a:pt x="104" y="181"/>
                </a:lnTo>
                <a:lnTo>
                  <a:pt x="102" y="181"/>
                </a:lnTo>
                <a:lnTo>
                  <a:pt x="102" y="179"/>
                </a:lnTo>
                <a:lnTo>
                  <a:pt x="102" y="178"/>
                </a:lnTo>
                <a:lnTo>
                  <a:pt x="100" y="179"/>
                </a:lnTo>
                <a:lnTo>
                  <a:pt x="99" y="181"/>
                </a:lnTo>
                <a:lnTo>
                  <a:pt x="97" y="181"/>
                </a:lnTo>
                <a:lnTo>
                  <a:pt x="97" y="179"/>
                </a:lnTo>
                <a:lnTo>
                  <a:pt x="97" y="181"/>
                </a:lnTo>
                <a:lnTo>
                  <a:pt x="96" y="183"/>
                </a:lnTo>
                <a:lnTo>
                  <a:pt x="94" y="184"/>
                </a:lnTo>
                <a:lnTo>
                  <a:pt x="94" y="183"/>
                </a:lnTo>
                <a:lnTo>
                  <a:pt x="92" y="183"/>
                </a:lnTo>
                <a:lnTo>
                  <a:pt x="92" y="181"/>
                </a:lnTo>
                <a:lnTo>
                  <a:pt x="92" y="183"/>
                </a:lnTo>
                <a:lnTo>
                  <a:pt x="92" y="184"/>
                </a:lnTo>
                <a:lnTo>
                  <a:pt x="91" y="184"/>
                </a:lnTo>
                <a:lnTo>
                  <a:pt x="89" y="184"/>
                </a:lnTo>
                <a:lnTo>
                  <a:pt x="89" y="183"/>
                </a:lnTo>
                <a:lnTo>
                  <a:pt x="88" y="183"/>
                </a:lnTo>
                <a:lnTo>
                  <a:pt x="88" y="181"/>
                </a:lnTo>
                <a:lnTo>
                  <a:pt x="86" y="179"/>
                </a:lnTo>
                <a:lnTo>
                  <a:pt x="86" y="173"/>
                </a:lnTo>
                <a:lnTo>
                  <a:pt x="86" y="167"/>
                </a:lnTo>
                <a:lnTo>
                  <a:pt x="84" y="167"/>
                </a:lnTo>
                <a:lnTo>
                  <a:pt x="83" y="167"/>
                </a:lnTo>
                <a:lnTo>
                  <a:pt x="78" y="167"/>
                </a:lnTo>
                <a:lnTo>
                  <a:pt x="76" y="167"/>
                </a:lnTo>
                <a:lnTo>
                  <a:pt x="75" y="167"/>
                </a:lnTo>
                <a:lnTo>
                  <a:pt x="75" y="165"/>
                </a:lnTo>
                <a:lnTo>
                  <a:pt x="75" y="163"/>
                </a:lnTo>
                <a:lnTo>
                  <a:pt x="75" y="162"/>
                </a:lnTo>
                <a:lnTo>
                  <a:pt x="75" y="160"/>
                </a:lnTo>
                <a:lnTo>
                  <a:pt x="75" y="159"/>
                </a:lnTo>
                <a:lnTo>
                  <a:pt x="75" y="157"/>
                </a:lnTo>
                <a:lnTo>
                  <a:pt x="75" y="155"/>
                </a:lnTo>
                <a:lnTo>
                  <a:pt x="75" y="149"/>
                </a:lnTo>
                <a:lnTo>
                  <a:pt x="75" y="147"/>
                </a:lnTo>
                <a:lnTo>
                  <a:pt x="72" y="147"/>
                </a:lnTo>
                <a:lnTo>
                  <a:pt x="70" y="147"/>
                </a:lnTo>
                <a:lnTo>
                  <a:pt x="70" y="146"/>
                </a:lnTo>
                <a:lnTo>
                  <a:pt x="70" y="144"/>
                </a:lnTo>
                <a:lnTo>
                  <a:pt x="70" y="143"/>
                </a:lnTo>
                <a:lnTo>
                  <a:pt x="70" y="141"/>
                </a:lnTo>
                <a:lnTo>
                  <a:pt x="70" y="139"/>
                </a:lnTo>
                <a:lnTo>
                  <a:pt x="70" y="138"/>
                </a:lnTo>
                <a:lnTo>
                  <a:pt x="68" y="138"/>
                </a:lnTo>
                <a:lnTo>
                  <a:pt x="68" y="136"/>
                </a:lnTo>
                <a:lnTo>
                  <a:pt x="68" y="135"/>
                </a:lnTo>
                <a:lnTo>
                  <a:pt x="68" y="131"/>
                </a:lnTo>
                <a:lnTo>
                  <a:pt x="68" y="130"/>
                </a:lnTo>
                <a:lnTo>
                  <a:pt x="68" y="128"/>
                </a:lnTo>
                <a:lnTo>
                  <a:pt x="68" y="127"/>
                </a:lnTo>
                <a:lnTo>
                  <a:pt x="68" y="125"/>
                </a:lnTo>
                <a:lnTo>
                  <a:pt x="68" y="120"/>
                </a:lnTo>
                <a:lnTo>
                  <a:pt x="65" y="120"/>
                </a:lnTo>
                <a:lnTo>
                  <a:pt x="64" y="120"/>
                </a:lnTo>
                <a:lnTo>
                  <a:pt x="62" y="120"/>
                </a:lnTo>
                <a:lnTo>
                  <a:pt x="60" y="120"/>
                </a:lnTo>
                <a:lnTo>
                  <a:pt x="57" y="120"/>
                </a:lnTo>
                <a:lnTo>
                  <a:pt x="56" y="120"/>
                </a:lnTo>
                <a:lnTo>
                  <a:pt x="52" y="120"/>
                </a:lnTo>
                <a:lnTo>
                  <a:pt x="51" y="120"/>
                </a:lnTo>
                <a:lnTo>
                  <a:pt x="44" y="120"/>
                </a:lnTo>
                <a:lnTo>
                  <a:pt x="40" y="120"/>
                </a:lnTo>
                <a:lnTo>
                  <a:pt x="38" y="120"/>
                </a:lnTo>
                <a:lnTo>
                  <a:pt x="36" y="120"/>
                </a:lnTo>
                <a:lnTo>
                  <a:pt x="36" y="117"/>
                </a:lnTo>
                <a:lnTo>
                  <a:pt x="36" y="112"/>
                </a:lnTo>
                <a:lnTo>
                  <a:pt x="36" y="111"/>
                </a:lnTo>
                <a:lnTo>
                  <a:pt x="33" y="111"/>
                </a:lnTo>
                <a:lnTo>
                  <a:pt x="32" y="111"/>
                </a:lnTo>
                <a:lnTo>
                  <a:pt x="28" y="111"/>
                </a:lnTo>
                <a:lnTo>
                  <a:pt x="27" y="111"/>
                </a:lnTo>
                <a:lnTo>
                  <a:pt x="19" y="111"/>
                </a:lnTo>
                <a:lnTo>
                  <a:pt x="17" y="111"/>
                </a:lnTo>
                <a:lnTo>
                  <a:pt x="14" y="111"/>
                </a:lnTo>
                <a:lnTo>
                  <a:pt x="8" y="111"/>
                </a:lnTo>
                <a:lnTo>
                  <a:pt x="6" y="111"/>
                </a:lnTo>
                <a:lnTo>
                  <a:pt x="3" y="111"/>
                </a:lnTo>
                <a:lnTo>
                  <a:pt x="1" y="111"/>
                </a:lnTo>
                <a:lnTo>
                  <a:pt x="0" y="111"/>
                </a:lnTo>
                <a:lnTo>
                  <a:pt x="0" y="109"/>
                </a:lnTo>
                <a:lnTo>
                  <a:pt x="1" y="107"/>
                </a:lnTo>
                <a:lnTo>
                  <a:pt x="3" y="107"/>
                </a:lnTo>
                <a:lnTo>
                  <a:pt x="3" y="106"/>
                </a:lnTo>
                <a:lnTo>
                  <a:pt x="4" y="106"/>
                </a:lnTo>
                <a:lnTo>
                  <a:pt x="4" y="104"/>
                </a:lnTo>
                <a:lnTo>
                  <a:pt x="6" y="104"/>
                </a:lnTo>
                <a:lnTo>
                  <a:pt x="8" y="104"/>
                </a:lnTo>
                <a:lnTo>
                  <a:pt x="8" y="106"/>
                </a:lnTo>
                <a:lnTo>
                  <a:pt x="9" y="106"/>
                </a:lnTo>
                <a:lnTo>
                  <a:pt x="9" y="104"/>
                </a:lnTo>
                <a:lnTo>
                  <a:pt x="11" y="104"/>
                </a:lnTo>
                <a:lnTo>
                  <a:pt x="12" y="103"/>
                </a:lnTo>
                <a:lnTo>
                  <a:pt x="14" y="101"/>
                </a:lnTo>
                <a:lnTo>
                  <a:pt x="14" y="99"/>
                </a:lnTo>
                <a:lnTo>
                  <a:pt x="16" y="99"/>
                </a:lnTo>
                <a:lnTo>
                  <a:pt x="16" y="98"/>
                </a:lnTo>
                <a:lnTo>
                  <a:pt x="16" y="96"/>
                </a:lnTo>
                <a:lnTo>
                  <a:pt x="17" y="95"/>
                </a:lnTo>
                <a:lnTo>
                  <a:pt x="17" y="96"/>
                </a:lnTo>
                <a:lnTo>
                  <a:pt x="19" y="96"/>
                </a:lnTo>
                <a:lnTo>
                  <a:pt x="20" y="96"/>
                </a:lnTo>
                <a:lnTo>
                  <a:pt x="20" y="95"/>
                </a:lnTo>
                <a:lnTo>
                  <a:pt x="22" y="95"/>
                </a:lnTo>
                <a:lnTo>
                  <a:pt x="24" y="95"/>
                </a:lnTo>
                <a:lnTo>
                  <a:pt x="24" y="93"/>
                </a:lnTo>
                <a:lnTo>
                  <a:pt x="24" y="91"/>
                </a:lnTo>
                <a:lnTo>
                  <a:pt x="22" y="91"/>
                </a:lnTo>
                <a:lnTo>
                  <a:pt x="22" y="90"/>
                </a:lnTo>
                <a:lnTo>
                  <a:pt x="22" y="88"/>
                </a:lnTo>
                <a:lnTo>
                  <a:pt x="24" y="88"/>
                </a:lnTo>
                <a:lnTo>
                  <a:pt x="24" y="90"/>
                </a:lnTo>
                <a:lnTo>
                  <a:pt x="25" y="90"/>
                </a:lnTo>
                <a:lnTo>
                  <a:pt x="27" y="90"/>
                </a:lnTo>
                <a:lnTo>
                  <a:pt x="27" y="88"/>
                </a:lnTo>
                <a:lnTo>
                  <a:pt x="28" y="88"/>
                </a:lnTo>
                <a:lnTo>
                  <a:pt x="28" y="87"/>
                </a:lnTo>
                <a:lnTo>
                  <a:pt x="30" y="87"/>
                </a:lnTo>
                <a:lnTo>
                  <a:pt x="32" y="87"/>
                </a:lnTo>
                <a:lnTo>
                  <a:pt x="32" y="85"/>
                </a:lnTo>
                <a:lnTo>
                  <a:pt x="33" y="85"/>
                </a:lnTo>
                <a:lnTo>
                  <a:pt x="33" y="83"/>
                </a:lnTo>
                <a:lnTo>
                  <a:pt x="33" y="82"/>
                </a:lnTo>
                <a:lnTo>
                  <a:pt x="33" y="80"/>
                </a:lnTo>
                <a:lnTo>
                  <a:pt x="35" y="80"/>
                </a:lnTo>
                <a:lnTo>
                  <a:pt x="36" y="80"/>
                </a:lnTo>
                <a:lnTo>
                  <a:pt x="36" y="79"/>
                </a:lnTo>
                <a:lnTo>
                  <a:pt x="36" y="77"/>
                </a:lnTo>
                <a:lnTo>
                  <a:pt x="36" y="75"/>
                </a:lnTo>
                <a:lnTo>
                  <a:pt x="38" y="75"/>
                </a:lnTo>
                <a:lnTo>
                  <a:pt x="40" y="75"/>
                </a:lnTo>
                <a:lnTo>
                  <a:pt x="40" y="74"/>
                </a:lnTo>
                <a:lnTo>
                  <a:pt x="40" y="72"/>
                </a:lnTo>
                <a:lnTo>
                  <a:pt x="41" y="72"/>
                </a:lnTo>
                <a:lnTo>
                  <a:pt x="43" y="72"/>
                </a:lnTo>
                <a:lnTo>
                  <a:pt x="44" y="72"/>
                </a:lnTo>
                <a:lnTo>
                  <a:pt x="46" y="72"/>
                </a:lnTo>
                <a:lnTo>
                  <a:pt x="46" y="71"/>
                </a:lnTo>
                <a:lnTo>
                  <a:pt x="46" y="69"/>
                </a:lnTo>
                <a:lnTo>
                  <a:pt x="46" y="67"/>
                </a:lnTo>
                <a:lnTo>
                  <a:pt x="48" y="67"/>
                </a:lnTo>
                <a:lnTo>
                  <a:pt x="49" y="67"/>
                </a:lnTo>
                <a:lnTo>
                  <a:pt x="49" y="66"/>
                </a:lnTo>
                <a:lnTo>
                  <a:pt x="48" y="64"/>
                </a:lnTo>
                <a:lnTo>
                  <a:pt x="48" y="63"/>
                </a:lnTo>
                <a:lnTo>
                  <a:pt x="46" y="63"/>
                </a:lnTo>
                <a:lnTo>
                  <a:pt x="44" y="61"/>
                </a:lnTo>
                <a:lnTo>
                  <a:pt x="43" y="61"/>
                </a:lnTo>
                <a:lnTo>
                  <a:pt x="43" y="59"/>
                </a:lnTo>
                <a:lnTo>
                  <a:pt x="44" y="59"/>
                </a:lnTo>
                <a:lnTo>
                  <a:pt x="46" y="58"/>
                </a:lnTo>
                <a:lnTo>
                  <a:pt x="48" y="58"/>
                </a:lnTo>
                <a:lnTo>
                  <a:pt x="49" y="58"/>
                </a:lnTo>
                <a:lnTo>
                  <a:pt x="51" y="58"/>
                </a:lnTo>
                <a:lnTo>
                  <a:pt x="52" y="58"/>
                </a:lnTo>
                <a:lnTo>
                  <a:pt x="54" y="58"/>
                </a:lnTo>
                <a:lnTo>
                  <a:pt x="54" y="59"/>
                </a:lnTo>
                <a:lnTo>
                  <a:pt x="54" y="61"/>
                </a:lnTo>
                <a:lnTo>
                  <a:pt x="56" y="63"/>
                </a:lnTo>
                <a:lnTo>
                  <a:pt x="57" y="63"/>
                </a:lnTo>
                <a:lnTo>
                  <a:pt x="57" y="61"/>
                </a:lnTo>
                <a:lnTo>
                  <a:pt x="59" y="61"/>
                </a:lnTo>
                <a:lnTo>
                  <a:pt x="59" y="59"/>
                </a:lnTo>
                <a:lnTo>
                  <a:pt x="60" y="59"/>
                </a:lnTo>
                <a:lnTo>
                  <a:pt x="60" y="61"/>
                </a:lnTo>
                <a:lnTo>
                  <a:pt x="62" y="61"/>
                </a:lnTo>
                <a:lnTo>
                  <a:pt x="62" y="59"/>
                </a:lnTo>
                <a:lnTo>
                  <a:pt x="62" y="58"/>
                </a:lnTo>
                <a:lnTo>
                  <a:pt x="64" y="56"/>
                </a:lnTo>
                <a:lnTo>
                  <a:pt x="65" y="56"/>
                </a:lnTo>
                <a:lnTo>
                  <a:pt x="65" y="58"/>
                </a:lnTo>
                <a:lnTo>
                  <a:pt x="67" y="58"/>
                </a:lnTo>
                <a:lnTo>
                  <a:pt x="67" y="59"/>
                </a:lnTo>
                <a:lnTo>
                  <a:pt x="68" y="59"/>
                </a:lnTo>
                <a:lnTo>
                  <a:pt x="68" y="61"/>
                </a:lnTo>
                <a:lnTo>
                  <a:pt x="70" y="61"/>
                </a:lnTo>
                <a:lnTo>
                  <a:pt x="72" y="61"/>
                </a:lnTo>
                <a:lnTo>
                  <a:pt x="73" y="61"/>
                </a:lnTo>
                <a:lnTo>
                  <a:pt x="73" y="63"/>
                </a:lnTo>
                <a:lnTo>
                  <a:pt x="75" y="61"/>
                </a:lnTo>
                <a:lnTo>
                  <a:pt x="76" y="59"/>
                </a:lnTo>
                <a:lnTo>
                  <a:pt x="76" y="58"/>
                </a:lnTo>
                <a:lnTo>
                  <a:pt x="78" y="58"/>
                </a:lnTo>
                <a:lnTo>
                  <a:pt x="80" y="58"/>
                </a:lnTo>
                <a:lnTo>
                  <a:pt x="81" y="58"/>
                </a:lnTo>
                <a:lnTo>
                  <a:pt x="83" y="58"/>
                </a:lnTo>
                <a:lnTo>
                  <a:pt x="83" y="56"/>
                </a:lnTo>
                <a:lnTo>
                  <a:pt x="84" y="56"/>
                </a:lnTo>
                <a:lnTo>
                  <a:pt x="84" y="58"/>
                </a:lnTo>
                <a:lnTo>
                  <a:pt x="86" y="58"/>
                </a:lnTo>
                <a:lnTo>
                  <a:pt x="88" y="58"/>
                </a:lnTo>
                <a:lnTo>
                  <a:pt x="88" y="56"/>
                </a:lnTo>
                <a:lnTo>
                  <a:pt x="89" y="56"/>
                </a:lnTo>
                <a:lnTo>
                  <a:pt x="91" y="56"/>
                </a:lnTo>
                <a:lnTo>
                  <a:pt x="91" y="58"/>
                </a:lnTo>
                <a:lnTo>
                  <a:pt x="92" y="59"/>
                </a:lnTo>
                <a:lnTo>
                  <a:pt x="96" y="59"/>
                </a:lnTo>
                <a:lnTo>
                  <a:pt x="97" y="59"/>
                </a:lnTo>
                <a:lnTo>
                  <a:pt x="99" y="59"/>
                </a:lnTo>
                <a:lnTo>
                  <a:pt x="99" y="61"/>
                </a:lnTo>
                <a:lnTo>
                  <a:pt x="99" y="63"/>
                </a:lnTo>
                <a:lnTo>
                  <a:pt x="99" y="64"/>
                </a:lnTo>
                <a:lnTo>
                  <a:pt x="100" y="64"/>
                </a:lnTo>
                <a:lnTo>
                  <a:pt x="102" y="63"/>
                </a:lnTo>
                <a:lnTo>
                  <a:pt x="102" y="61"/>
                </a:lnTo>
                <a:lnTo>
                  <a:pt x="104" y="59"/>
                </a:lnTo>
                <a:lnTo>
                  <a:pt x="105" y="59"/>
                </a:lnTo>
                <a:lnTo>
                  <a:pt x="107" y="59"/>
                </a:lnTo>
                <a:lnTo>
                  <a:pt x="108" y="59"/>
                </a:lnTo>
                <a:lnTo>
                  <a:pt x="108" y="58"/>
                </a:lnTo>
                <a:lnTo>
                  <a:pt x="110" y="58"/>
                </a:lnTo>
                <a:lnTo>
                  <a:pt x="112" y="58"/>
                </a:lnTo>
                <a:lnTo>
                  <a:pt x="112" y="56"/>
                </a:lnTo>
                <a:lnTo>
                  <a:pt x="110" y="56"/>
                </a:lnTo>
                <a:lnTo>
                  <a:pt x="110" y="55"/>
                </a:lnTo>
                <a:lnTo>
                  <a:pt x="108" y="55"/>
                </a:lnTo>
                <a:lnTo>
                  <a:pt x="110" y="53"/>
                </a:lnTo>
                <a:lnTo>
                  <a:pt x="112" y="53"/>
                </a:lnTo>
                <a:lnTo>
                  <a:pt x="112" y="51"/>
                </a:lnTo>
                <a:lnTo>
                  <a:pt x="112" y="50"/>
                </a:lnTo>
                <a:lnTo>
                  <a:pt x="110" y="48"/>
                </a:lnTo>
                <a:lnTo>
                  <a:pt x="112" y="48"/>
                </a:lnTo>
                <a:lnTo>
                  <a:pt x="113" y="48"/>
                </a:lnTo>
                <a:lnTo>
                  <a:pt x="115" y="48"/>
                </a:lnTo>
                <a:lnTo>
                  <a:pt x="116" y="50"/>
                </a:lnTo>
                <a:lnTo>
                  <a:pt x="118" y="50"/>
                </a:lnTo>
                <a:lnTo>
                  <a:pt x="118" y="48"/>
                </a:lnTo>
                <a:lnTo>
                  <a:pt x="118" y="47"/>
                </a:lnTo>
                <a:lnTo>
                  <a:pt x="120" y="43"/>
                </a:lnTo>
                <a:lnTo>
                  <a:pt x="120" y="42"/>
                </a:lnTo>
                <a:lnTo>
                  <a:pt x="121" y="42"/>
                </a:lnTo>
                <a:lnTo>
                  <a:pt x="121" y="43"/>
                </a:lnTo>
                <a:lnTo>
                  <a:pt x="123" y="43"/>
                </a:lnTo>
                <a:lnTo>
                  <a:pt x="124" y="43"/>
                </a:lnTo>
                <a:lnTo>
                  <a:pt x="124" y="42"/>
                </a:lnTo>
                <a:lnTo>
                  <a:pt x="124" y="40"/>
                </a:lnTo>
                <a:lnTo>
                  <a:pt x="124" y="39"/>
                </a:lnTo>
                <a:lnTo>
                  <a:pt x="124" y="37"/>
                </a:lnTo>
                <a:lnTo>
                  <a:pt x="123" y="37"/>
                </a:lnTo>
                <a:lnTo>
                  <a:pt x="123" y="34"/>
                </a:lnTo>
                <a:lnTo>
                  <a:pt x="124" y="34"/>
                </a:lnTo>
                <a:lnTo>
                  <a:pt x="126" y="34"/>
                </a:lnTo>
                <a:lnTo>
                  <a:pt x="128" y="32"/>
                </a:lnTo>
                <a:lnTo>
                  <a:pt x="128" y="31"/>
                </a:lnTo>
                <a:lnTo>
                  <a:pt x="126" y="31"/>
                </a:lnTo>
                <a:lnTo>
                  <a:pt x="124" y="29"/>
                </a:lnTo>
                <a:lnTo>
                  <a:pt x="124" y="27"/>
                </a:lnTo>
                <a:lnTo>
                  <a:pt x="124" y="26"/>
                </a:lnTo>
                <a:lnTo>
                  <a:pt x="124" y="24"/>
                </a:lnTo>
                <a:lnTo>
                  <a:pt x="123" y="24"/>
                </a:lnTo>
                <a:lnTo>
                  <a:pt x="124" y="23"/>
                </a:lnTo>
                <a:lnTo>
                  <a:pt x="124" y="21"/>
                </a:lnTo>
                <a:lnTo>
                  <a:pt x="126" y="21"/>
                </a:lnTo>
                <a:lnTo>
                  <a:pt x="126" y="23"/>
                </a:lnTo>
                <a:lnTo>
                  <a:pt x="128" y="23"/>
                </a:lnTo>
                <a:lnTo>
                  <a:pt x="129" y="24"/>
                </a:lnTo>
                <a:lnTo>
                  <a:pt x="129" y="26"/>
                </a:lnTo>
                <a:lnTo>
                  <a:pt x="129" y="27"/>
                </a:lnTo>
                <a:lnTo>
                  <a:pt x="131" y="29"/>
                </a:lnTo>
                <a:lnTo>
                  <a:pt x="132" y="29"/>
                </a:lnTo>
                <a:lnTo>
                  <a:pt x="132" y="27"/>
                </a:lnTo>
                <a:lnTo>
                  <a:pt x="134" y="27"/>
                </a:lnTo>
                <a:lnTo>
                  <a:pt x="134" y="26"/>
                </a:lnTo>
                <a:lnTo>
                  <a:pt x="134" y="24"/>
                </a:lnTo>
                <a:lnTo>
                  <a:pt x="132" y="24"/>
                </a:lnTo>
                <a:lnTo>
                  <a:pt x="132" y="23"/>
                </a:lnTo>
                <a:lnTo>
                  <a:pt x="134" y="23"/>
                </a:lnTo>
                <a:lnTo>
                  <a:pt x="136" y="23"/>
                </a:lnTo>
                <a:lnTo>
                  <a:pt x="136" y="21"/>
                </a:lnTo>
                <a:lnTo>
                  <a:pt x="136" y="19"/>
                </a:lnTo>
                <a:lnTo>
                  <a:pt x="136" y="18"/>
                </a:lnTo>
                <a:lnTo>
                  <a:pt x="136" y="16"/>
                </a:lnTo>
                <a:lnTo>
                  <a:pt x="137" y="16"/>
                </a:lnTo>
                <a:lnTo>
                  <a:pt x="137" y="15"/>
                </a:lnTo>
                <a:lnTo>
                  <a:pt x="139" y="15"/>
                </a:lnTo>
                <a:lnTo>
                  <a:pt x="137" y="15"/>
                </a:lnTo>
                <a:lnTo>
                  <a:pt x="137" y="13"/>
                </a:lnTo>
                <a:lnTo>
                  <a:pt x="139" y="11"/>
                </a:lnTo>
                <a:lnTo>
                  <a:pt x="140" y="10"/>
                </a:lnTo>
                <a:lnTo>
                  <a:pt x="142" y="8"/>
                </a:lnTo>
                <a:lnTo>
                  <a:pt x="142" y="7"/>
                </a:lnTo>
                <a:lnTo>
                  <a:pt x="142" y="5"/>
                </a:lnTo>
                <a:lnTo>
                  <a:pt x="144" y="5"/>
                </a:lnTo>
                <a:lnTo>
                  <a:pt x="145" y="5"/>
                </a:lnTo>
                <a:lnTo>
                  <a:pt x="148" y="3"/>
                </a:lnTo>
                <a:lnTo>
                  <a:pt x="152" y="2"/>
                </a:lnTo>
                <a:lnTo>
                  <a:pt x="153" y="2"/>
                </a:lnTo>
                <a:lnTo>
                  <a:pt x="155" y="0"/>
                </a:lnTo>
                <a:lnTo>
                  <a:pt x="156" y="0"/>
                </a:lnTo>
                <a:lnTo>
                  <a:pt x="164" y="0"/>
                </a:lnTo>
                <a:lnTo>
                  <a:pt x="164" y="2"/>
                </a:lnTo>
                <a:lnTo>
                  <a:pt x="164" y="29"/>
                </a:lnTo>
                <a:lnTo>
                  <a:pt x="171" y="29"/>
                </a:lnTo>
                <a:lnTo>
                  <a:pt x="171" y="47"/>
                </a:lnTo>
                <a:lnTo>
                  <a:pt x="171" y="51"/>
                </a:lnTo>
                <a:lnTo>
                  <a:pt x="171" y="56"/>
                </a:lnTo>
                <a:lnTo>
                  <a:pt x="171" y="59"/>
                </a:lnTo>
                <a:lnTo>
                  <a:pt x="171" y="63"/>
                </a:lnTo>
                <a:lnTo>
                  <a:pt x="171" y="64"/>
                </a:lnTo>
                <a:lnTo>
                  <a:pt x="171" y="66"/>
                </a:lnTo>
                <a:lnTo>
                  <a:pt x="171" y="67"/>
                </a:lnTo>
                <a:lnTo>
                  <a:pt x="171" y="71"/>
                </a:lnTo>
                <a:lnTo>
                  <a:pt x="171" y="72"/>
                </a:lnTo>
                <a:lnTo>
                  <a:pt x="171" y="75"/>
                </a:lnTo>
                <a:lnTo>
                  <a:pt x="171" y="79"/>
                </a:lnTo>
                <a:lnTo>
                  <a:pt x="171" y="80"/>
                </a:lnTo>
                <a:lnTo>
                  <a:pt x="171" y="83"/>
                </a:lnTo>
                <a:lnTo>
                  <a:pt x="172" y="83"/>
                </a:lnTo>
                <a:lnTo>
                  <a:pt x="176" y="83"/>
                </a:lnTo>
                <a:lnTo>
                  <a:pt x="177" y="83"/>
                </a:lnTo>
                <a:lnTo>
                  <a:pt x="179" y="83"/>
                </a:lnTo>
                <a:lnTo>
                  <a:pt x="180" y="83"/>
                </a:lnTo>
                <a:lnTo>
                  <a:pt x="182" y="83"/>
                </a:lnTo>
                <a:lnTo>
                  <a:pt x="184" y="83"/>
                </a:lnTo>
                <a:lnTo>
                  <a:pt x="185" y="83"/>
                </a:lnTo>
                <a:lnTo>
                  <a:pt x="187" y="83"/>
                </a:lnTo>
                <a:lnTo>
                  <a:pt x="187" y="85"/>
                </a:lnTo>
                <a:lnTo>
                  <a:pt x="187" y="93"/>
                </a:lnTo>
                <a:lnTo>
                  <a:pt x="187" y="96"/>
                </a:lnTo>
                <a:lnTo>
                  <a:pt x="187" y="101"/>
                </a:lnTo>
                <a:lnTo>
                  <a:pt x="187" y="103"/>
                </a:lnTo>
                <a:lnTo>
                  <a:pt x="188" y="103"/>
                </a:lnTo>
                <a:lnTo>
                  <a:pt x="193" y="103"/>
                </a:lnTo>
                <a:lnTo>
                  <a:pt x="193" y="104"/>
                </a:lnTo>
                <a:lnTo>
                  <a:pt x="193" y="106"/>
                </a:lnTo>
                <a:lnTo>
                  <a:pt x="193" y="107"/>
                </a:lnTo>
                <a:lnTo>
                  <a:pt x="193" y="109"/>
                </a:lnTo>
                <a:lnTo>
                  <a:pt x="193" y="111"/>
                </a:lnTo>
                <a:lnTo>
                  <a:pt x="193" y="112"/>
                </a:lnTo>
                <a:lnTo>
                  <a:pt x="193" y="120"/>
                </a:lnTo>
                <a:lnTo>
                  <a:pt x="193" y="125"/>
                </a:lnTo>
                <a:lnTo>
                  <a:pt x="193" y="127"/>
                </a:lnTo>
                <a:lnTo>
                  <a:pt x="193" y="128"/>
                </a:lnTo>
                <a:lnTo>
                  <a:pt x="193" y="130"/>
                </a:lnTo>
                <a:lnTo>
                  <a:pt x="193" y="138"/>
                </a:lnTo>
                <a:lnTo>
                  <a:pt x="196" y="138"/>
                </a:lnTo>
                <a:lnTo>
                  <a:pt x="198" y="138"/>
                </a:lnTo>
                <a:lnTo>
                  <a:pt x="200" y="138"/>
                </a:lnTo>
                <a:lnTo>
                  <a:pt x="203" y="138"/>
                </a:lnTo>
                <a:lnTo>
                  <a:pt x="208" y="138"/>
                </a:lnTo>
                <a:lnTo>
                  <a:pt x="212" y="138"/>
                </a:lnTo>
                <a:lnTo>
                  <a:pt x="212" y="139"/>
                </a:lnTo>
                <a:lnTo>
                  <a:pt x="212" y="141"/>
                </a:lnTo>
                <a:lnTo>
                  <a:pt x="212" y="143"/>
                </a:lnTo>
                <a:lnTo>
                  <a:pt x="212" y="147"/>
                </a:lnTo>
                <a:lnTo>
                  <a:pt x="212" y="149"/>
                </a:lnTo>
                <a:lnTo>
                  <a:pt x="212" y="151"/>
                </a:lnTo>
                <a:lnTo>
                  <a:pt x="212" y="154"/>
                </a:lnTo>
                <a:lnTo>
                  <a:pt x="212" y="157"/>
                </a:lnTo>
                <a:lnTo>
                  <a:pt x="212" y="159"/>
                </a:lnTo>
                <a:lnTo>
                  <a:pt x="212" y="163"/>
                </a:lnTo>
                <a:lnTo>
                  <a:pt x="212" y="165"/>
                </a:lnTo>
                <a:lnTo>
                  <a:pt x="212" y="167"/>
                </a:lnTo>
                <a:lnTo>
                  <a:pt x="212" y="168"/>
                </a:lnTo>
                <a:lnTo>
                  <a:pt x="212" y="170"/>
                </a:lnTo>
                <a:lnTo>
                  <a:pt x="212" y="171"/>
                </a:lnTo>
                <a:lnTo>
                  <a:pt x="212" y="175"/>
                </a:lnTo>
                <a:lnTo>
                  <a:pt x="212" y="176"/>
                </a:lnTo>
                <a:lnTo>
                  <a:pt x="212" y="179"/>
                </a:lnTo>
                <a:lnTo>
                  <a:pt x="212" y="181"/>
                </a:lnTo>
                <a:close/>
              </a:path>
            </a:pathLst>
          </a:custGeom>
          <a:solidFill>
            <a:srgbClr val="F277DA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88" name="Freeform 40"/>
          <p:cNvSpPr>
            <a:spLocks/>
          </p:cNvSpPr>
          <p:nvPr/>
        </p:nvSpPr>
        <p:spPr bwMode="auto">
          <a:xfrm>
            <a:off x="3408363" y="2746375"/>
            <a:ext cx="271463" cy="139700"/>
          </a:xfrm>
          <a:custGeom>
            <a:avLst/>
            <a:gdLst/>
            <a:ahLst/>
            <a:cxnLst>
              <a:cxn ang="0">
                <a:pos x="168" y="84"/>
              </a:cxn>
              <a:cxn ang="0">
                <a:pos x="163" y="83"/>
              </a:cxn>
              <a:cxn ang="0">
                <a:pos x="155" y="81"/>
              </a:cxn>
              <a:cxn ang="0">
                <a:pos x="149" y="83"/>
              </a:cxn>
              <a:cxn ang="0">
                <a:pos x="143" y="83"/>
              </a:cxn>
              <a:cxn ang="0">
                <a:pos x="138" y="81"/>
              </a:cxn>
              <a:cxn ang="0">
                <a:pos x="133" y="80"/>
              </a:cxn>
              <a:cxn ang="0">
                <a:pos x="127" y="83"/>
              </a:cxn>
              <a:cxn ang="0">
                <a:pos x="123" y="84"/>
              </a:cxn>
              <a:cxn ang="0">
                <a:pos x="119" y="83"/>
              </a:cxn>
              <a:cxn ang="0">
                <a:pos x="114" y="80"/>
              </a:cxn>
              <a:cxn ang="0">
                <a:pos x="111" y="83"/>
              </a:cxn>
              <a:cxn ang="0">
                <a:pos x="106" y="86"/>
              </a:cxn>
              <a:cxn ang="0">
                <a:pos x="101" y="86"/>
              </a:cxn>
              <a:cxn ang="0">
                <a:pos x="96" y="86"/>
              </a:cxn>
              <a:cxn ang="0">
                <a:pos x="88" y="88"/>
              </a:cxn>
              <a:cxn ang="0">
                <a:pos x="83" y="88"/>
              </a:cxn>
              <a:cxn ang="0">
                <a:pos x="80" y="86"/>
              </a:cxn>
              <a:cxn ang="0">
                <a:pos x="75" y="84"/>
              </a:cxn>
              <a:cxn ang="0">
                <a:pos x="71" y="80"/>
              </a:cxn>
              <a:cxn ang="0">
                <a:pos x="66" y="80"/>
              </a:cxn>
              <a:cxn ang="0">
                <a:pos x="61" y="81"/>
              </a:cxn>
              <a:cxn ang="0">
                <a:pos x="56" y="80"/>
              </a:cxn>
              <a:cxn ang="0">
                <a:pos x="51" y="78"/>
              </a:cxn>
              <a:cxn ang="0">
                <a:pos x="47" y="78"/>
              </a:cxn>
              <a:cxn ang="0">
                <a:pos x="40" y="76"/>
              </a:cxn>
              <a:cxn ang="0">
                <a:pos x="35" y="75"/>
              </a:cxn>
              <a:cxn ang="0">
                <a:pos x="29" y="73"/>
              </a:cxn>
              <a:cxn ang="0">
                <a:pos x="24" y="72"/>
              </a:cxn>
              <a:cxn ang="0">
                <a:pos x="23" y="67"/>
              </a:cxn>
              <a:cxn ang="0">
                <a:pos x="19" y="59"/>
              </a:cxn>
              <a:cxn ang="0">
                <a:pos x="19" y="52"/>
              </a:cxn>
              <a:cxn ang="0">
                <a:pos x="15" y="44"/>
              </a:cxn>
              <a:cxn ang="0">
                <a:pos x="3" y="41"/>
              </a:cxn>
              <a:cxn ang="0">
                <a:pos x="0" y="33"/>
              </a:cxn>
              <a:cxn ang="0">
                <a:pos x="7" y="24"/>
              </a:cxn>
              <a:cxn ang="0">
                <a:pos x="7" y="16"/>
              </a:cxn>
              <a:cxn ang="0">
                <a:pos x="15" y="11"/>
              </a:cxn>
              <a:cxn ang="0">
                <a:pos x="23" y="11"/>
              </a:cxn>
              <a:cxn ang="0">
                <a:pos x="26" y="1"/>
              </a:cxn>
              <a:cxn ang="0">
                <a:pos x="75" y="1"/>
              </a:cxn>
              <a:cxn ang="0">
                <a:pos x="82" y="1"/>
              </a:cxn>
              <a:cxn ang="0">
                <a:pos x="87" y="1"/>
              </a:cxn>
              <a:cxn ang="0">
                <a:pos x="99" y="1"/>
              </a:cxn>
              <a:cxn ang="0">
                <a:pos x="109" y="1"/>
              </a:cxn>
              <a:cxn ang="0">
                <a:pos x="143" y="1"/>
              </a:cxn>
              <a:cxn ang="0">
                <a:pos x="160" y="0"/>
              </a:cxn>
              <a:cxn ang="0">
                <a:pos x="165" y="0"/>
              </a:cxn>
              <a:cxn ang="0">
                <a:pos x="170" y="0"/>
              </a:cxn>
              <a:cxn ang="0">
                <a:pos x="171" y="28"/>
              </a:cxn>
              <a:cxn ang="0">
                <a:pos x="171" y="51"/>
              </a:cxn>
              <a:cxn ang="0">
                <a:pos x="171" y="56"/>
              </a:cxn>
              <a:cxn ang="0">
                <a:pos x="171" y="60"/>
              </a:cxn>
              <a:cxn ang="0">
                <a:pos x="170" y="64"/>
              </a:cxn>
              <a:cxn ang="0">
                <a:pos x="170" y="68"/>
              </a:cxn>
              <a:cxn ang="0">
                <a:pos x="170" y="75"/>
              </a:cxn>
            </a:cxnLst>
            <a:rect l="0" t="0" r="r" b="b"/>
            <a:pathLst>
              <a:path w="171" h="88">
                <a:moveTo>
                  <a:pt x="170" y="83"/>
                </a:moveTo>
                <a:lnTo>
                  <a:pt x="170" y="84"/>
                </a:lnTo>
                <a:lnTo>
                  <a:pt x="168" y="84"/>
                </a:lnTo>
                <a:lnTo>
                  <a:pt x="167" y="83"/>
                </a:lnTo>
                <a:lnTo>
                  <a:pt x="165" y="83"/>
                </a:lnTo>
                <a:lnTo>
                  <a:pt x="163" y="83"/>
                </a:lnTo>
                <a:lnTo>
                  <a:pt x="162" y="83"/>
                </a:lnTo>
                <a:lnTo>
                  <a:pt x="160" y="83"/>
                </a:lnTo>
                <a:lnTo>
                  <a:pt x="155" y="81"/>
                </a:lnTo>
                <a:lnTo>
                  <a:pt x="154" y="83"/>
                </a:lnTo>
                <a:lnTo>
                  <a:pt x="151" y="83"/>
                </a:lnTo>
                <a:lnTo>
                  <a:pt x="149" y="83"/>
                </a:lnTo>
                <a:lnTo>
                  <a:pt x="147" y="83"/>
                </a:lnTo>
                <a:lnTo>
                  <a:pt x="144" y="83"/>
                </a:lnTo>
                <a:lnTo>
                  <a:pt x="143" y="83"/>
                </a:lnTo>
                <a:lnTo>
                  <a:pt x="141" y="81"/>
                </a:lnTo>
                <a:lnTo>
                  <a:pt x="139" y="81"/>
                </a:lnTo>
                <a:lnTo>
                  <a:pt x="138" y="81"/>
                </a:lnTo>
                <a:lnTo>
                  <a:pt x="136" y="80"/>
                </a:lnTo>
                <a:lnTo>
                  <a:pt x="135" y="80"/>
                </a:lnTo>
                <a:lnTo>
                  <a:pt x="133" y="80"/>
                </a:lnTo>
                <a:lnTo>
                  <a:pt x="131" y="81"/>
                </a:lnTo>
                <a:lnTo>
                  <a:pt x="128" y="81"/>
                </a:lnTo>
                <a:lnTo>
                  <a:pt x="127" y="83"/>
                </a:lnTo>
                <a:lnTo>
                  <a:pt x="125" y="83"/>
                </a:lnTo>
                <a:lnTo>
                  <a:pt x="123" y="83"/>
                </a:lnTo>
                <a:lnTo>
                  <a:pt x="123" y="84"/>
                </a:lnTo>
                <a:lnTo>
                  <a:pt x="122" y="84"/>
                </a:lnTo>
                <a:lnTo>
                  <a:pt x="120" y="83"/>
                </a:lnTo>
                <a:lnTo>
                  <a:pt x="119" y="83"/>
                </a:lnTo>
                <a:lnTo>
                  <a:pt x="117" y="81"/>
                </a:lnTo>
                <a:lnTo>
                  <a:pt x="115" y="80"/>
                </a:lnTo>
                <a:lnTo>
                  <a:pt x="114" y="80"/>
                </a:lnTo>
                <a:lnTo>
                  <a:pt x="112" y="80"/>
                </a:lnTo>
                <a:lnTo>
                  <a:pt x="111" y="81"/>
                </a:lnTo>
                <a:lnTo>
                  <a:pt x="111" y="83"/>
                </a:lnTo>
                <a:lnTo>
                  <a:pt x="109" y="84"/>
                </a:lnTo>
                <a:lnTo>
                  <a:pt x="107" y="86"/>
                </a:lnTo>
                <a:lnTo>
                  <a:pt x="106" y="86"/>
                </a:lnTo>
                <a:lnTo>
                  <a:pt x="104" y="86"/>
                </a:lnTo>
                <a:lnTo>
                  <a:pt x="103" y="86"/>
                </a:lnTo>
                <a:lnTo>
                  <a:pt x="101" y="86"/>
                </a:lnTo>
                <a:lnTo>
                  <a:pt x="99" y="86"/>
                </a:lnTo>
                <a:lnTo>
                  <a:pt x="98" y="86"/>
                </a:lnTo>
                <a:lnTo>
                  <a:pt x="96" y="86"/>
                </a:lnTo>
                <a:lnTo>
                  <a:pt x="91" y="86"/>
                </a:lnTo>
                <a:lnTo>
                  <a:pt x="90" y="88"/>
                </a:lnTo>
                <a:lnTo>
                  <a:pt x="88" y="88"/>
                </a:lnTo>
                <a:lnTo>
                  <a:pt x="87" y="88"/>
                </a:lnTo>
                <a:lnTo>
                  <a:pt x="85" y="88"/>
                </a:lnTo>
                <a:lnTo>
                  <a:pt x="83" y="88"/>
                </a:lnTo>
                <a:lnTo>
                  <a:pt x="83" y="86"/>
                </a:lnTo>
                <a:lnTo>
                  <a:pt x="82" y="86"/>
                </a:lnTo>
                <a:lnTo>
                  <a:pt x="80" y="86"/>
                </a:lnTo>
                <a:lnTo>
                  <a:pt x="79" y="86"/>
                </a:lnTo>
                <a:lnTo>
                  <a:pt x="77" y="84"/>
                </a:lnTo>
                <a:lnTo>
                  <a:pt x="75" y="84"/>
                </a:lnTo>
                <a:lnTo>
                  <a:pt x="75" y="83"/>
                </a:lnTo>
                <a:lnTo>
                  <a:pt x="74" y="81"/>
                </a:lnTo>
                <a:lnTo>
                  <a:pt x="71" y="80"/>
                </a:lnTo>
                <a:lnTo>
                  <a:pt x="69" y="80"/>
                </a:lnTo>
                <a:lnTo>
                  <a:pt x="67" y="80"/>
                </a:lnTo>
                <a:lnTo>
                  <a:pt x="66" y="80"/>
                </a:lnTo>
                <a:lnTo>
                  <a:pt x="64" y="81"/>
                </a:lnTo>
                <a:lnTo>
                  <a:pt x="63" y="81"/>
                </a:lnTo>
                <a:lnTo>
                  <a:pt x="61" y="81"/>
                </a:lnTo>
                <a:lnTo>
                  <a:pt x="59" y="81"/>
                </a:lnTo>
                <a:lnTo>
                  <a:pt x="58" y="80"/>
                </a:lnTo>
                <a:lnTo>
                  <a:pt x="56" y="80"/>
                </a:lnTo>
                <a:lnTo>
                  <a:pt x="55" y="80"/>
                </a:lnTo>
                <a:lnTo>
                  <a:pt x="53" y="78"/>
                </a:lnTo>
                <a:lnTo>
                  <a:pt x="51" y="78"/>
                </a:lnTo>
                <a:lnTo>
                  <a:pt x="50" y="78"/>
                </a:lnTo>
                <a:lnTo>
                  <a:pt x="48" y="78"/>
                </a:lnTo>
                <a:lnTo>
                  <a:pt x="47" y="78"/>
                </a:lnTo>
                <a:lnTo>
                  <a:pt x="45" y="78"/>
                </a:lnTo>
                <a:lnTo>
                  <a:pt x="42" y="76"/>
                </a:lnTo>
                <a:lnTo>
                  <a:pt x="40" y="76"/>
                </a:lnTo>
                <a:lnTo>
                  <a:pt x="39" y="75"/>
                </a:lnTo>
                <a:lnTo>
                  <a:pt x="37" y="75"/>
                </a:lnTo>
                <a:lnTo>
                  <a:pt x="35" y="75"/>
                </a:lnTo>
                <a:lnTo>
                  <a:pt x="34" y="73"/>
                </a:lnTo>
                <a:lnTo>
                  <a:pt x="31" y="73"/>
                </a:lnTo>
                <a:lnTo>
                  <a:pt x="29" y="73"/>
                </a:lnTo>
                <a:lnTo>
                  <a:pt x="27" y="73"/>
                </a:lnTo>
                <a:lnTo>
                  <a:pt x="26" y="72"/>
                </a:lnTo>
                <a:lnTo>
                  <a:pt x="24" y="72"/>
                </a:lnTo>
                <a:lnTo>
                  <a:pt x="24" y="70"/>
                </a:lnTo>
                <a:lnTo>
                  <a:pt x="23" y="68"/>
                </a:lnTo>
                <a:lnTo>
                  <a:pt x="23" y="67"/>
                </a:lnTo>
                <a:lnTo>
                  <a:pt x="21" y="64"/>
                </a:lnTo>
                <a:lnTo>
                  <a:pt x="21" y="60"/>
                </a:lnTo>
                <a:lnTo>
                  <a:pt x="19" y="59"/>
                </a:lnTo>
                <a:lnTo>
                  <a:pt x="19" y="57"/>
                </a:lnTo>
                <a:lnTo>
                  <a:pt x="19" y="54"/>
                </a:lnTo>
                <a:lnTo>
                  <a:pt x="19" y="52"/>
                </a:lnTo>
                <a:lnTo>
                  <a:pt x="19" y="49"/>
                </a:lnTo>
                <a:lnTo>
                  <a:pt x="16" y="46"/>
                </a:lnTo>
                <a:lnTo>
                  <a:pt x="15" y="44"/>
                </a:lnTo>
                <a:lnTo>
                  <a:pt x="8" y="44"/>
                </a:lnTo>
                <a:lnTo>
                  <a:pt x="7" y="43"/>
                </a:lnTo>
                <a:lnTo>
                  <a:pt x="3" y="41"/>
                </a:lnTo>
                <a:lnTo>
                  <a:pt x="2" y="38"/>
                </a:lnTo>
                <a:lnTo>
                  <a:pt x="0" y="35"/>
                </a:lnTo>
                <a:lnTo>
                  <a:pt x="0" y="33"/>
                </a:lnTo>
                <a:lnTo>
                  <a:pt x="0" y="30"/>
                </a:lnTo>
                <a:lnTo>
                  <a:pt x="5" y="27"/>
                </a:lnTo>
                <a:lnTo>
                  <a:pt x="7" y="24"/>
                </a:lnTo>
                <a:lnTo>
                  <a:pt x="7" y="22"/>
                </a:lnTo>
                <a:lnTo>
                  <a:pt x="8" y="19"/>
                </a:lnTo>
                <a:lnTo>
                  <a:pt x="7" y="16"/>
                </a:lnTo>
                <a:lnTo>
                  <a:pt x="5" y="12"/>
                </a:lnTo>
                <a:lnTo>
                  <a:pt x="5" y="11"/>
                </a:lnTo>
                <a:lnTo>
                  <a:pt x="15" y="11"/>
                </a:lnTo>
                <a:lnTo>
                  <a:pt x="18" y="11"/>
                </a:lnTo>
                <a:lnTo>
                  <a:pt x="19" y="11"/>
                </a:lnTo>
                <a:lnTo>
                  <a:pt x="23" y="11"/>
                </a:lnTo>
                <a:lnTo>
                  <a:pt x="24" y="11"/>
                </a:lnTo>
                <a:lnTo>
                  <a:pt x="26" y="11"/>
                </a:lnTo>
                <a:lnTo>
                  <a:pt x="26" y="1"/>
                </a:lnTo>
                <a:lnTo>
                  <a:pt x="32" y="1"/>
                </a:lnTo>
                <a:lnTo>
                  <a:pt x="56" y="1"/>
                </a:lnTo>
                <a:lnTo>
                  <a:pt x="75" y="1"/>
                </a:lnTo>
                <a:lnTo>
                  <a:pt x="77" y="1"/>
                </a:lnTo>
                <a:lnTo>
                  <a:pt x="79" y="1"/>
                </a:lnTo>
                <a:lnTo>
                  <a:pt x="82" y="1"/>
                </a:lnTo>
                <a:lnTo>
                  <a:pt x="83" y="1"/>
                </a:lnTo>
                <a:lnTo>
                  <a:pt x="85" y="1"/>
                </a:lnTo>
                <a:lnTo>
                  <a:pt x="87" y="1"/>
                </a:lnTo>
                <a:lnTo>
                  <a:pt x="88" y="1"/>
                </a:lnTo>
                <a:lnTo>
                  <a:pt x="93" y="1"/>
                </a:lnTo>
                <a:lnTo>
                  <a:pt x="99" y="1"/>
                </a:lnTo>
                <a:lnTo>
                  <a:pt x="101" y="1"/>
                </a:lnTo>
                <a:lnTo>
                  <a:pt x="103" y="1"/>
                </a:lnTo>
                <a:lnTo>
                  <a:pt x="109" y="1"/>
                </a:lnTo>
                <a:lnTo>
                  <a:pt x="112" y="1"/>
                </a:lnTo>
                <a:lnTo>
                  <a:pt x="131" y="1"/>
                </a:lnTo>
                <a:lnTo>
                  <a:pt x="143" y="1"/>
                </a:lnTo>
                <a:lnTo>
                  <a:pt x="152" y="0"/>
                </a:lnTo>
                <a:lnTo>
                  <a:pt x="159" y="0"/>
                </a:lnTo>
                <a:lnTo>
                  <a:pt x="160" y="0"/>
                </a:lnTo>
                <a:lnTo>
                  <a:pt x="162" y="0"/>
                </a:lnTo>
                <a:lnTo>
                  <a:pt x="163" y="0"/>
                </a:lnTo>
                <a:lnTo>
                  <a:pt x="165" y="0"/>
                </a:lnTo>
                <a:lnTo>
                  <a:pt x="167" y="0"/>
                </a:lnTo>
                <a:lnTo>
                  <a:pt x="168" y="0"/>
                </a:lnTo>
                <a:lnTo>
                  <a:pt x="170" y="0"/>
                </a:lnTo>
                <a:lnTo>
                  <a:pt x="170" y="16"/>
                </a:lnTo>
                <a:lnTo>
                  <a:pt x="170" y="19"/>
                </a:lnTo>
                <a:lnTo>
                  <a:pt x="171" y="28"/>
                </a:lnTo>
                <a:lnTo>
                  <a:pt x="171" y="30"/>
                </a:lnTo>
                <a:lnTo>
                  <a:pt x="171" y="49"/>
                </a:lnTo>
                <a:lnTo>
                  <a:pt x="171" y="51"/>
                </a:lnTo>
                <a:lnTo>
                  <a:pt x="171" y="52"/>
                </a:lnTo>
                <a:lnTo>
                  <a:pt x="171" y="54"/>
                </a:lnTo>
                <a:lnTo>
                  <a:pt x="171" y="56"/>
                </a:lnTo>
                <a:lnTo>
                  <a:pt x="171" y="57"/>
                </a:lnTo>
                <a:lnTo>
                  <a:pt x="171" y="59"/>
                </a:lnTo>
                <a:lnTo>
                  <a:pt x="171" y="60"/>
                </a:lnTo>
                <a:lnTo>
                  <a:pt x="171" y="62"/>
                </a:lnTo>
                <a:lnTo>
                  <a:pt x="171" y="64"/>
                </a:lnTo>
                <a:lnTo>
                  <a:pt x="170" y="64"/>
                </a:lnTo>
                <a:lnTo>
                  <a:pt x="170" y="65"/>
                </a:lnTo>
                <a:lnTo>
                  <a:pt x="170" y="67"/>
                </a:lnTo>
                <a:lnTo>
                  <a:pt x="170" y="68"/>
                </a:lnTo>
                <a:lnTo>
                  <a:pt x="170" y="70"/>
                </a:lnTo>
                <a:lnTo>
                  <a:pt x="170" y="72"/>
                </a:lnTo>
                <a:lnTo>
                  <a:pt x="170" y="75"/>
                </a:lnTo>
                <a:lnTo>
                  <a:pt x="170" y="81"/>
                </a:lnTo>
                <a:lnTo>
                  <a:pt x="170" y="83"/>
                </a:lnTo>
                <a:close/>
              </a:path>
            </a:pathLst>
          </a:custGeom>
          <a:solidFill>
            <a:srgbClr val="B58E3F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89" name="Freeform 41"/>
          <p:cNvSpPr>
            <a:spLocks/>
          </p:cNvSpPr>
          <p:nvPr/>
        </p:nvSpPr>
        <p:spPr bwMode="auto">
          <a:xfrm>
            <a:off x="3678238" y="2687638"/>
            <a:ext cx="215900" cy="190500"/>
          </a:xfrm>
          <a:custGeom>
            <a:avLst/>
            <a:gdLst/>
            <a:ahLst/>
            <a:cxnLst>
              <a:cxn ang="0">
                <a:pos x="123" y="30"/>
              </a:cxn>
              <a:cxn ang="0">
                <a:pos x="113" y="37"/>
              </a:cxn>
              <a:cxn ang="0">
                <a:pos x="107" y="40"/>
              </a:cxn>
              <a:cxn ang="0">
                <a:pos x="99" y="45"/>
              </a:cxn>
              <a:cxn ang="0">
                <a:pos x="93" y="56"/>
              </a:cxn>
              <a:cxn ang="0">
                <a:pos x="85" y="59"/>
              </a:cxn>
              <a:cxn ang="0">
                <a:pos x="75" y="65"/>
              </a:cxn>
              <a:cxn ang="0">
                <a:pos x="70" y="69"/>
              </a:cxn>
              <a:cxn ang="0">
                <a:pos x="64" y="81"/>
              </a:cxn>
              <a:cxn ang="0">
                <a:pos x="49" y="83"/>
              </a:cxn>
              <a:cxn ang="0">
                <a:pos x="43" y="91"/>
              </a:cxn>
              <a:cxn ang="0">
                <a:pos x="40" y="94"/>
              </a:cxn>
              <a:cxn ang="0">
                <a:pos x="35" y="97"/>
              </a:cxn>
              <a:cxn ang="0">
                <a:pos x="32" y="101"/>
              </a:cxn>
              <a:cxn ang="0">
                <a:pos x="30" y="104"/>
              </a:cxn>
              <a:cxn ang="0">
                <a:pos x="27" y="105"/>
              </a:cxn>
              <a:cxn ang="0">
                <a:pos x="25" y="109"/>
              </a:cxn>
              <a:cxn ang="0">
                <a:pos x="24" y="112"/>
              </a:cxn>
              <a:cxn ang="0">
                <a:pos x="21" y="113"/>
              </a:cxn>
              <a:cxn ang="0">
                <a:pos x="16" y="113"/>
              </a:cxn>
              <a:cxn ang="0">
                <a:pos x="11" y="115"/>
              </a:cxn>
              <a:cxn ang="0">
                <a:pos x="6" y="118"/>
              </a:cxn>
              <a:cxn ang="0">
                <a:pos x="3" y="120"/>
              </a:cxn>
              <a:cxn ang="0">
                <a:pos x="0" y="118"/>
              </a:cxn>
              <a:cxn ang="0">
                <a:pos x="0" y="107"/>
              </a:cxn>
              <a:cxn ang="0">
                <a:pos x="0" y="102"/>
              </a:cxn>
              <a:cxn ang="0">
                <a:pos x="1" y="99"/>
              </a:cxn>
              <a:cxn ang="0">
                <a:pos x="1" y="94"/>
              </a:cxn>
              <a:cxn ang="0">
                <a:pos x="1" y="89"/>
              </a:cxn>
              <a:cxn ang="0">
                <a:pos x="1" y="67"/>
              </a:cxn>
              <a:cxn ang="0">
                <a:pos x="0" y="53"/>
              </a:cxn>
              <a:cxn ang="0">
                <a:pos x="0" y="16"/>
              </a:cxn>
              <a:cxn ang="0">
                <a:pos x="6" y="8"/>
              </a:cxn>
              <a:cxn ang="0">
                <a:pos x="30" y="8"/>
              </a:cxn>
              <a:cxn ang="0">
                <a:pos x="67" y="8"/>
              </a:cxn>
              <a:cxn ang="0">
                <a:pos x="78" y="8"/>
              </a:cxn>
              <a:cxn ang="0">
                <a:pos x="97" y="8"/>
              </a:cxn>
              <a:cxn ang="0">
                <a:pos x="120" y="8"/>
              </a:cxn>
              <a:cxn ang="0">
                <a:pos x="126" y="6"/>
              </a:cxn>
              <a:cxn ang="0">
                <a:pos x="131" y="6"/>
              </a:cxn>
              <a:cxn ang="0">
                <a:pos x="134" y="0"/>
              </a:cxn>
              <a:cxn ang="0">
                <a:pos x="134" y="3"/>
              </a:cxn>
              <a:cxn ang="0">
                <a:pos x="134" y="8"/>
              </a:cxn>
              <a:cxn ang="0">
                <a:pos x="134" y="13"/>
              </a:cxn>
              <a:cxn ang="0">
                <a:pos x="134" y="17"/>
              </a:cxn>
              <a:cxn ang="0">
                <a:pos x="134" y="22"/>
              </a:cxn>
              <a:cxn ang="0">
                <a:pos x="131" y="25"/>
              </a:cxn>
            </a:cxnLst>
            <a:rect l="0" t="0" r="r" b="b"/>
            <a:pathLst>
              <a:path w="136" h="120">
                <a:moveTo>
                  <a:pt x="128" y="27"/>
                </a:moveTo>
                <a:lnTo>
                  <a:pt x="126" y="29"/>
                </a:lnTo>
                <a:lnTo>
                  <a:pt x="123" y="30"/>
                </a:lnTo>
                <a:lnTo>
                  <a:pt x="121" y="32"/>
                </a:lnTo>
                <a:lnTo>
                  <a:pt x="117" y="35"/>
                </a:lnTo>
                <a:lnTo>
                  <a:pt x="113" y="37"/>
                </a:lnTo>
                <a:lnTo>
                  <a:pt x="110" y="40"/>
                </a:lnTo>
                <a:lnTo>
                  <a:pt x="109" y="40"/>
                </a:lnTo>
                <a:lnTo>
                  <a:pt x="107" y="40"/>
                </a:lnTo>
                <a:lnTo>
                  <a:pt x="105" y="40"/>
                </a:lnTo>
                <a:lnTo>
                  <a:pt x="102" y="43"/>
                </a:lnTo>
                <a:lnTo>
                  <a:pt x="99" y="45"/>
                </a:lnTo>
                <a:lnTo>
                  <a:pt x="96" y="53"/>
                </a:lnTo>
                <a:lnTo>
                  <a:pt x="94" y="56"/>
                </a:lnTo>
                <a:lnTo>
                  <a:pt x="93" y="56"/>
                </a:lnTo>
                <a:lnTo>
                  <a:pt x="93" y="57"/>
                </a:lnTo>
                <a:lnTo>
                  <a:pt x="89" y="59"/>
                </a:lnTo>
                <a:lnTo>
                  <a:pt x="85" y="59"/>
                </a:lnTo>
                <a:lnTo>
                  <a:pt x="81" y="61"/>
                </a:lnTo>
                <a:lnTo>
                  <a:pt x="78" y="62"/>
                </a:lnTo>
                <a:lnTo>
                  <a:pt x="75" y="65"/>
                </a:lnTo>
                <a:lnTo>
                  <a:pt x="73" y="67"/>
                </a:lnTo>
                <a:lnTo>
                  <a:pt x="72" y="69"/>
                </a:lnTo>
                <a:lnTo>
                  <a:pt x="70" y="69"/>
                </a:lnTo>
                <a:lnTo>
                  <a:pt x="67" y="73"/>
                </a:lnTo>
                <a:lnTo>
                  <a:pt x="65" y="78"/>
                </a:lnTo>
                <a:lnTo>
                  <a:pt x="64" y="81"/>
                </a:lnTo>
                <a:lnTo>
                  <a:pt x="61" y="83"/>
                </a:lnTo>
                <a:lnTo>
                  <a:pt x="51" y="83"/>
                </a:lnTo>
                <a:lnTo>
                  <a:pt x="49" y="83"/>
                </a:lnTo>
                <a:lnTo>
                  <a:pt x="48" y="86"/>
                </a:lnTo>
                <a:lnTo>
                  <a:pt x="45" y="89"/>
                </a:lnTo>
                <a:lnTo>
                  <a:pt x="43" y="91"/>
                </a:lnTo>
                <a:lnTo>
                  <a:pt x="41" y="93"/>
                </a:lnTo>
                <a:lnTo>
                  <a:pt x="41" y="94"/>
                </a:lnTo>
                <a:lnTo>
                  <a:pt x="40" y="94"/>
                </a:lnTo>
                <a:lnTo>
                  <a:pt x="38" y="96"/>
                </a:lnTo>
                <a:lnTo>
                  <a:pt x="37" y="97"/>
                </a:lnTo>
                <a:lnTo>
                  <a:pt x="35" y="97"/>
                </a:lnTo>
                <a:lnTo>
                  <a:pt x="33" y="99"/>
                </a:lnTo>
                <a:lnTo>
                  <a:pt x="33" y="101"/>
                </a:lnTo>
                <a:lnTo>
                  <a:pt x="32" y="101"/>
                </a:lnTo>
                <a:lnTo>
                  <a:pt x="30" y="101"/>
                </a:lnTo>
                <a:lnTo>
                  <a:pt x="30" y="102"/>
                </a:lnTo>
                <a:lnTo>
                  <a:pt x="30" y="104"/>
                </a:lnTo>
                <a:lnTo>
                  <a:pt x="29" y="104"/>
                </a:lnTo>
                <a:lnTo>
                  <a:pt x="29" y="105"/>
                </a:lnTo>
                <a:lnTo>
                  <a:pt x="27" y="105"/>
                </a:lnTo>
                <a:lnTo>
                  <a:pt x="27" y="107"/>
                </a:lnTo>
                <a:lnTo>
                  <a:pt x="25" y="107"/>
                </a:lnTo>
                <a:lnTo>
                  <a:pt x="25" y="109"/>
                </a:lnTo>
                <a:lnTo>
                  <a:pt x="25" y="110"/>
                </a:lnTo>
                <a:lnTo>
                  <a:pt x="24" y="110"/>
                </a:lnTo>
                <a:lnTo>
                  <a:pt x="24" y="112"/>
                </a:lnTo>
                <a:lnTo>
                  <a:pt x="22" y="112"/>
                </a:lnTo>
                <a:lnTo>
                  <a:pt x="21" y="112"/>
                </a:lnTo>
                <a:lnTo>
                  <a:pt x="21" y="113"/>
                </a:lnTo>
                <a:lnTo>
                  <a:pt x="19" y="113"/>
                </a:lnTo>
                <a:lnTo>
                  <a:pt x="17" y="113"/>
                </a:lnTo>
                <a:lnTo>
                  <a:pt x="16" y="113"/>
                </a:lnTo>
                <a:lnTo>
                  <a:pt x="14" y="113"/>
                </a:lnTo>
                <a:lnTo>
                  <a:pt x="13" y="115"/>
                </a:lnTo>
                <a:lnTo>
                  <a:pt x="11" y="115"/>
                </a:lnTo>
                <a:lnTo>
                  <a:pt x="9" y="117"/>
                </a:lnTo>
                <a:lnTo>
                  <a:pt x="8" y="117"/>
                </a:lnTo>
                <a:lnTo>
                  <a:pt x="6" y="118"/>
                </a:lnTo>
                <a:lnTo>
                  <a:pt x="6" y="120"/>
                </a:lnTo>
                <a:lnTo>
                  <a:pt x="5" y="120"/>
                </a:lnTo>
                <a:lnTo>
                  <a:pt x="3" y="120"/>
                </a:lnTo>
                <a:lnTo>
                  <a:pt x="1" y="120"/>
                </a:lnTo>
                <a:lnTo>
                  <a:pt x="0" y="120"/>
                </a:lnTo>
                <a:lnTo>
                  <a:pt x="0" y="118"/>
                </a:lnTo>
                <a:lnTo>
                  <a:pt x="0" y="112"/>
                </a:lnTo>
                <a:lnTo>
                  <a:pt x="0" y="109"/>
                </a:lnTo>
                <a:lnTo>
                  <a:pt x="0" y="107"/>
                </a:lnTo>
                <a:lnTo>
                  <a:pt x="0" y="105"/>
                </a:lnTo>
                <a:lnTo>
                  <a:pt x="0" y="104"/>
                </a:lnTo>
                <a:lnTo>
                  <a:pt x="0" y="102"/>
                </a:lnTo>
                <a:lnTo>
                  <a:pt x="0" y="101"/>
                </a:lnTo>
                <a:lnTo>
                  <a:pt x="1" y="101"/>
                </a:lnTo>
                <a:lnTo>
                  <a:pt x="1" y="99"/>
                </a:lnTo>
                <a:lnTo>
                  <a:pt x="1" y="97"/>
                </a:lnTo>
                <a:lnTo>
                  <a:pt x="1" y="96"/>
                </a:lnTo>
                <a:lnTo>
                  <a:pt x="1" y="94"/>
                </a:lnTo>
                <a:lnTo>
                  <a:pt x="1" y="93"/>
                </a:lnTo>
                <a:lnTo>
                  <a:pt x="1" y="91"/>
                </a:lnTo>
                <a:lnTo>
                  <a:pt x="1" y="89"/>
                </a:lnTo>
                <a:lnTo>
                  <a:pt x="1" y="88"/>
                </a:lnTo>
                <a:lnTo>
                  <a:pt x="1" y="86"/>
                </a:lnTo>
                <a:lnTo>
                  <a:pt x="1" y="67"/>
                </a:lnTo>
                <a:lnTo>
                  <a:pt x="1" y="65"/>
                </a:lnTo>
                <a:lnTo>
                  <a:pt x="0" y="56"/>
                </a:lnTo>
                <a:lnTo>
                  <a:pt x="0" y="53"/>
                </a:lnTo>
                <a:lnTo>
                  <a:pt x="0" y="37"/>
                </a:lnTo>
                <a:lnTo>
                  <a:pt x="0" y="17"/>
                </a:lnTo>
                <a:lnTo>
                  <a:pt x="0" y="16"/>
                </a:lnTo>
                <a:lnTo>
                  <a:pt x="0" y="9"/>
                </a:lnTo>
                <a:lnTo>
                  <a:pt x="0" y="8"/>
                </a:lnTo>
                <a:lnTo>
                  <a:pt x="6" y="8"/>
                </a:lnTo>
                <a:lnTo>
                  <a:pt x="21" y="8"/>
                </a:lnTo>
                <a:lnTo>
                  <a:pt x="25" y="8"/>
                </a:lnTo>
                <a:lnTo>
                  <a:pt x="30" y="8"/>
                </a:lnTo>
                <a:lnTo>
                  <a:pt x="33" y="8"/>
                </a:lnTo>
                <a:lnTo>
                  <a:pt x="61" y="8"/>
                </a:lnTo>
                <a:lnTo>
                  <a:pt x="67" y="8"/>
                </a:lnTo>
                <a:lnTo>
                  <a:pt x="72" y="8"/>
                </a:lnTo>
                <a:lnTo>
                  <a:pt x="73" y="8"/>
                </a:lnTo>
                <a:lnTo>
                  <a:pt x="78" y="8"/>
                </a:lnTo>
                <a:lnTo>
                  <a:pt x="85" y="8"/>
                </a:lnTo>
                <a:lnTo>
                  <a:pt x="93" y="8"/>
                </a:lnTo>
                <a:lnTo>
                  <a:pt x="97" y="8"/>
                </a:lnTo>
                <a:lnTo>
                  <a:pt x="110" y="8"/>
                </a:lnTo>
                <a:lnTo>
                  <a:pt x="118" y="8"/>
                </a:lnTo>
                <a:lnTo>
                  <a:pt x="120" y="8"/>
                </a:lnTo>
                <a:lnTo>
                  <a:pt x="125" y="8"/>
                </a:lnTo>
                <a:lnTo>
                  <a:pt x="126" y="8"/>
                </a:lnTo>
                <a:lnTo>
                  <a:pt x="126" y="6"/>
                </a:lnTo>
                <a:lnTo>
                  <a:pt x="128" y="6"/>
                </a:lnTo>
                <a:lnTo>
                  <a:pt x="129" y="6"/>
                </a:lnTo>
                <a:lnTo>
                  <a:pt x="131" y="6"/>
                </a:lnTo>
                <a:lnTo>
                  <a:pt x="131" y="5"/>
                </a:lnTo>
                <a:lnTo>
                  <a:pt x="134" y="1"/>
                </a:lnTo>
                <a:lnTo>
                  <a:pt x="134" y="0"/>
                </a:lnTo>
                <a:lnTo>
                  <a:pt x="136" y="0"/>
                </a:lnTo>
                <a:lnTo>
                  <a:pt x="136" y="3"/>
                </a:lnTo>
                <a:lnTo>
                  <a:pt x="134" y="3"/>
                </a:lnTo>
                <a:lnTo>
                  <a:pt x="134" y="5"/>
                </a:lnTo>
                <a:lnTo>
                  <a:pt x="134" y="6"/>
                </a:lnTo>
                <a:lnTo>
                  <a:pt x="134" y="8"/>
                </a:lnTo>
                <a:lnTo>
                  <a:pt x="134" y="9"/>
                </a:lnTo>
                <a:lnTo>
                  <a:pt x="134" y="11"/>
                </a:lnTo>
                <a:lnTo>
                  <a:pt x="134" y="13"/>
                </a:lnTo>
                <a:lnTo>
                  <a:pt x="134" y="14"/>
                </a:lnTo>
                <a:lnTo>
                  <a:pt x="134" y="16"/>
                </a:lnTo>
                <a:lnTo>
                  <a:pt x="134" y="17"/>
                </a:lnTo>
                <a:lnTo>
                  <a:pt x="134" y="19"/>
                </a:lnTo>
                <a:lnTo>
                  <a:pt x="134" y="21"/>
                </a:lnTo>
                <a:lnTo>
                  <a:pt x="134" y="22"/>
                </a:lnTo>
                <a:lnTo>
                  <a:pt x="134" y="24"/>
                </a:lnTo>
                <a:lnTo>
                  <a:pt x="131" y="24"/>
                </a:lnTo>
                <a:lnTo>
                  <a:pt x="131" y="25"/>
                </a:lnTo>
                <a:lnTo>
                  <a:pt x="128" y="27"/>
                </a:lnTo>
                <a:close/>
              </a:path>
            </a:pathLst>
          </a:custGeom>
          <a:solidFill>
            <a:srgbClr val="52EB99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90" name="Freeform 42"/>
          <p:cNvSpPr>
            <a:spLocks/>
          </p:cNvSpPr>
          <p:nvPr/>
        </p:nvSpPr>
        <p:spPr bwMode="auto">
          <a:xfrm>
            <a:off x="5032375" y="3602038"/>
            <a:ext cx="234950" cy="258763"/>
          </a:xfrm>
          <a:custGeom>
            <a:avLst/>
            <a:gdLst/>
            <a:ahLst/>
            <a:cxnLst>
              <a:cxn ang="0">
                <a:pos x="148" y="8"/>
              </a:cxn>
              <a:cxn ang="0">
                <a:pos x="148" y="16"/>
              </a:cxn>
              <a:cxn ang="0">
                <a:pos x="148" y="24"/>
              </a:cxn>
              <a:cxn ang="0">
                <a:pos x="144" y="29"/>
              </a:cxn>
              <a:cxn ang="0">
                <a:pos x="144" y="41"/>
              </a:cxn>
              <a:cxn ang="0">
                <a:pos x="144" y="49"/>
              </a:cxn>
              <a:cxn ang="0">
                <a:pos x="136" y="54"/>
              </a:cxn>
              <a:cxn ang="0">
                <a:pos x="128" y="56"/>
              </a:cxn>
              <a:cxn ang="0">
                <a:pos x="128" y="69"/>
              </a:cxn>
              <a:cxn ang="0">
                <a:pos x="123" y="73"/>
              </a:cxn>
              <a:cxn ang="0">
                <a:pos x="115" y="73"/>
              </a:cxn>
              <a:cxn ang="0">
                <a:pos x="113" y="80"/>
              </a:cxn>
              <a:cxn ang="0">
                <a:pos x="113" y="91"/>
              </a:cxn>
              <a:cxn ang="0">
                <a:pos x="97" y="99"/>
              </a:cxn>
              <a:cxn ang="0">
                <a:pos x="97" y="125"/>
              </a:cxn>
              <a:cxn ang="0">
                <a:pos x="97" y="133"/>
              </a:cxn>
              <a:cxn ang="0">
                <a:pos x="99" y="139"/>
              </a:cxn>
              <a:cxn ang="0">
                <a:pos x="102" y="144"/>
              </a:cxn>
              <a:cxn ang="0">
                <a:pos x="99" y="150"/>
              </a:cxn>
              <a:cxn ang="0">
                <a:pos x="99" y="155"/>
              </a:cxn>
              <a:cxn ang="0">
                <a:pos x="99" y="161"/>
              </a:cxn>
              <a:cxn ang="0">
                <a:pos x="92" y="163"/>
              </a:cxn>
              <a:cxn ang="0">
                <a:pos x="84" y="163"/>
              </a:cxn>
              <a:cxn ang="0">
                <a:pos x="76" y="163"/>
              </a:cxn>
              <a:cxn ang="0">
                <a:pos x="68" y="163"/>
              </a:cxn>
              <a:cxn ang="0">
                <a:pos x="60" y="163"/>
              </a:cxn>
              <a:cxn ang="0">
                <a:pos x="52" y="163"/>
              </a:cxn>
              <a:cxn ang="0">
                <a:pos x="44" y="163"/>
              </a:cxn>
              <a:cxn ang="0">
                <a:pos x="36" y="163"/>
              </a:cxn>
              <a:cxn ang="0">
                <a:pos x="28" y="163"/>
              </a:cxn>
              <a:cxn ang="0">
                <a:pos x="19" y="163"/>
              </a:cxn>
              <a:cxn ang="0">
                <a:pos x="6" y="161"/>
              </a:cxn>
              <a:cxn ang="0">
                <a:pos x="6" y="147"/>
              </a:cxn>
              <a:cxn ang="0">
                <a:pos x="6" y="137"/>
              </a:cxn>
              <a:cxn ang="0">
                <a:pos x="4" y="129"/>
              </a:cxn>
              <a:cxn ang="0">
                <a:pos x="0" y="123"/>
              </a:cxn>
              <a:cxn ang="0">
                <a:pos x="0" y="104"/>
              </a:cxn>
              <a:cxn ang="0">
                <a:pos x="0" y="91"/>
              </a:cxn>
              <a:cxn ang="0">
                <a:pos x="0" y="77"/>
              </a:cxn>
              <a:cxn ang="0">
                <a:pos x="9" y="72"/>
              </a:cxn>
              <a:cxn ang="0">
                <a:pos x="14" y="64"/>
              </a:cxn>
              <a:cxn ang="0">
                <a:pos x="24" y="54"/>
              </a:cxn>
              <a:cxn ang="0">
                <a:pos x="24" y="37"/>
              </a:cxn>
              <a:cxn ang="0">
                <a:pos x="28" y="27"/>
              </a:cxn>
              <a:cxn ang="0">
                <a:pos x="36" y="27"/>
              </a:cxn>
              <a:cxn ang="0">
                <a:pos x="41" y="21"/>
              </a:cxn>
              <a:cxn ang="0">
                <a:pos x="51" y="13"/>
              </a:cxn>
              <a:cxn ang="0">
                <a:pos x="64" y="13"/>
              </a:cxn>
              <a:cxn ang="0">
                <a:pos x="76" y="13"/>
              </a:cxn>
              <a:cxn ang="0">
                <a:pos x="89" y="13"/>
              </a:cxn>
              <a:cxn ang="0">
                <a:pos x="105" y="0"/>
              </a:cxn>
              <a:cxn ang="0">
                <a:pos x="116" y="0"/>
              </a:cxn>
              <a:cxn ang="0">
                <a:pos x="126" y="0"/>
              </a:cxn>
              <a:cxn ang="0">
                <a:pos x="137" y="0"/>
              </a:cxn>
              <a:cxn ang="0">
                <a:pos x="148" y="0"/>
              </a:cxn>
            </a:cxnLst>
            <a:rect l="0" t="0" r="r" b="b"/>
            <a:pathLst>
              <a:path w="148" h="163">
                <a:moveTo>
                  <a:pt x="148" y="0"/>
                </a:moveTo>
                <a:lnTo>
                  <a:pt x="148" y="1"/>
                </a:lnTo>
                <a:lnTo>
                  <a:pt x="148" y="5"/>
                </a:lnTo>
                <a:lnTo>
                  <a:pt x="148" y="6"/>
                </a:lnTo>
                <a:lnTo>
                  <a:pt x="148" y="8"/>
                </a:lnTo>
                <a:lnTo>
                  <a:pt x="148" y="9"/>
                </a:lnTo>
                <a:lnTo>
                  <a:pt x="148" y="11"/>
                </a:lnTo>
                <a:lnTo>
                  <a:pt x="148" y="13"/>
                </a:lnTo>
                <a:lnTo>
                  <a:pt x="148" y="14"/>
                </a:lnTo>
                <a:lnTo>
                  <a:pt x="148" y="16"/>
                </a:lnTo>
                <a:lnTo>
                  <a:pt x="148" y="17"/>
                </a:lnTo>
                <a:lnTo>
                  <a:pt x="148" y="19"/>
                </a:lnTo>
                <a:lnTo>
                  <a:pt x="148" y="21"/>
                </a:lnTo>
                <a:lnTo>
                  <a:pt x="148" y="22"/>
                </a:lnTo>
                <a:lnTo>
                  <a:pt x="148" y="24"/>
                </a:lnTo>
                <a:lnTo>
                  <a:pt x="148" y="25"/>
                </a:lnTo>
                <a:lnTo>
                  <a:pt x="148" y="27"/>
                </a:lnTo>
                <a:lnTo>
                  <a:pt x="147" y="27"/>
                </a:lnTo>
                <a:lnTo>
                  <a:pt x="144" y="27"/>
                </a:lnTo>
                <a:lnTo>
                  <a:pt x="144" y="29"/>
                </a:lnTo>
                <a:lnTo>
                  <a:pt x="144" y="32"/>
                </a:lnTo>
                <a:lnTo>
                  <a:pt x="144" y="33"/>
                </a:lnTo>
                <a:lnTo>
                  <a:pt x="144" y="37"/>
                </a:lnTo>
                <a:lnTo>
                  <a:pt x="144" y="40"/>
                </a:lnTo>
                <a:lnTo>
                  <a:pt x="144" y="41"/>
                </a:lnTo>
                <a:lnTo>
                  <a:pt x="144" y="43"/>
                </a:lnTo>
                <a:lnTo>
                  <a:pt x="144" y="45"/>
                </a:lnTo>
                <a:lnTo>
                  <a:pt x="144" y="46"/>
                </a:lnTo>
                <a:lnTo>
                  <a:pt x="144" y="48"/>
                </a:lnTo>
                <a:lnTo>
                  <a:pt x="144" y="49"/>
                </a:lnTo>
                <a:lnTo>
                  <a:pt x="144" y="53"/>
                </a:lnTo>
                <a:lnTo>
                  <a:pt x="144" y="54"/>
                </a:lnTo>
                <a:lnTo>
                  <a:pt x="140" y="54"/>
                </a:lnTo>
                <a:lnTo>
                  <a:pt x="139" y="54"/>
                </a:lnTo>
                <a:lnTo>
                  <a:pt x="136" y="54"/>
                </a:lnTo>
                <a:lnTo>
                  <a:pt x="134" y="54"/>
                </a:lnTo>
                <a:lnTo>
                  <a:pt x="132" y="54"/>
                </a:lnTo>
                <a:lnTo>
                  <a:pt x="129" y="54"/>
                </a:lnTo>
                <a:lnTo>
                  <a:pt x="128" y="54"/>
                </a:lnTo>
                <a:lnTo>
                  <a:pt x="128" y="56"/>
                </a:lnTo>
                <a:lnTo>
                  <a:pt x="128" y="59"/>
                </a:lnTo>
                <a:lnTo>
                  <a:pt x="128" y="61"/>
                </a:lnTo>
                <a:lnTo>
                  <a:pt x="128" y="64"/>
                </a:lnTo>
                <a:lnTo>
                  <a:pt x="128" y="65"/>
                </a:lnTo>
                <a:lnTo>
                  <a:pt x="128" y="69"/>
                </a:lnTo>
                <a:lnTo>
                  <a:pt x="128" y="70"/>
                </a:lnTo>
                <a:lnTo>
                  <a:pt x="128" y="72"/>
                </a:lnTo>
                <a:lnTo>
                  <a:pt x="128" y="73"/>
                </a:lnTo>
                <a:lnTo>
                  <a:pt x="124" y="73"/>
                </a:lnTo>
                <a:lnTo>
                  <a:pt x="123" y="73"/>
                </a:lnTo>
                <a:lnTo>
                  <a:pt x="121" y="73"/>
                </a:lnTo>
                <a:lnTo>
                  <a:pt x="120" y="73"/>
                </a:lnTo>
                <a:lnTo>
                  <a:pt x="118" y="73"/>
                </a:lnTo>
                <a:lnTo>
                  <a:pt x="116" y="73"/>
                </a:lnTo>
                <a:lnTo>
                  <a:pt x="115" y="73"/>
                </a:lnTo>
                <a:lnTo>
                  <a:pt x="113" y="73"/>
                </a:lnTo>
                <a:lnTo>
                  <a:pt x="113" y="75"/>
                </a:lnTo>
                <a:lnTo>
                  <a:pt x="113" y="77"/>
                </a:lnTo>
                <a:lnTo>
                  <a:pt x="113" y="78"/>
                </a:lnTo>
                <a:lnTo>
                  <a:pt x="113" y="80"/>
                </a:lnTo>
                <a:lnTo>
                  <a:pt x="113" y="81"/>
                </a:lnTo>
                <a:lnTo>
                  <a:pt x="113" y="85"/>
                </a:lnTo>
                <a:lnTo>
                  <a:pt x="113" y="86"/>
                </a:lnTo>
                <a:lnTo>
                  <a:pt x="113" y="89"/>
                </a:lnTo>
                <a:lnTo>
                  <a:pt x="113" y="91"/>
                </a:lnTo>
                <a:lnTo>
                  <a:pt x="112" y="91"/>
                </a:lnTo>
                <a:lnTo>
                  <a:pt x="107" y="91"/>
                </a:lnTo>
                <a:lnTo>
                  <a:pt x="102" y="91"/>
                </a:lnTo>
                <a:lnTo>
                  <a:pt x="97" y="91"/>
                </a:lnTo>
                <a:lnTo>
                  <a:pt x="97" y="99"/>
                </a:lnTo>
                <a:lnTo>
                  <a:pt x="97" y="101"/>
                </a:lnTo>
                <a:lnTo>
                  <a:pt x="97" y="109"/>
                </a:lnTo>
                <a:lnTo>
                  <a:pt x="97" y="118"/>
                </a:lnTo>
                <a:lnTo>
                  <a:pt x="97" y="123"/>
                </a:lnTo>
                <a:lnTo>
                  <a:pt x="97" y="125"/>
                </a:lnTo>
                <a:lnTo>
                  <a:pt x="97" y="126"/>
                </a:lnTo>
                <a:lnTo>
                  <a:pt x="97" y="128"/>
                </a:lnTo>
                <a:lnTo>
                  <a:pt x="97" y="129"/>
                </a:lnTo>
                <a:lnTo>
                  <a:pt x="97" y="131"/>
                </a:lnTo>
                <a:lnTo>
                  <a:pt x="97" y="133"/>
                </a:lnTo>
                <a:lnTo>
                  <a:pt x="97" y="134"/>
                </a:lnTo>
                <a:lnTo>
                  <a:pt x="97" y="136"/>
                </a:lnTo>
                <a:lnTo>
                  <a:pt x="99" y="136"/>
                </a:lnTo>
                <a:lnTo>
                  <a:pt x="99" y="137"/>
                </a:lnTo>
                <a:lnTo>
                  <a:pt x="99" y="139"/>
                </a:lnTo>
                <a:lnTo>
                  <a:pt x="99" y="141"/>
                </a:lnTo>
                <a:lnTo>
                  <a:pt x="102" y="141"/>
                </a:lnTo>
                <a:lnTo>
                  <a:pt x="104" y="141"/>
                </a:lnTo>
                <a:lnTo>
                  <a:pt x="104" y="142"/>
                </a:lnTo>
                <a:lnTo>
                  <a:pt x="102" y="144"/>
                </a:lnTo>
                <a:lnTo>
                  <a:pt x="100" y="145"/>
                </a:lnTo>
                <a:lnTo>
                  <a:pt x="99" y="145"/>
                </a:lnTo>
                <a:lnTo>
                  <a:pt x="99" y="147"/>
                </a:lnTo>
                <a:lnTo>
                  <a:pt x="99" y="149"/>
                </a:lnTo>
                <a:lnTo>
                  <a:pt x="99" y="150"/>
                </a:lnTo>
                <a:lnTo>
                  <a:pt x="99" y="152"/>
                </a:lnTo>
                <a:lnTo>
                  <a:pt x="99" y="153"/>
                </a:lnTo>
                <a:lnTo>
                  <a:pt x="97" y="153"/>
                </a:lnTo>
                <a:lnTo>
                  <a:pt x="97" y="155"/>
                </a:lnTo>
                <a:lnTo>
                  <a:pt x="99" y="155"/>
                </a:lnTo>
                <a:lnTo>
                  <a:pt x="99" y="157"/>
                </a:lnTo>
                <a:lnTo>
                  <a:pt x="97" y="157"/>
                </a:lnTo>
                <a:lnTo>
                  <a:pt x="97" y="158"/>
                </a:lnTo>
                <a:lnTo>
                  <a:pt x="99" y="160"/>
                </a:lnTo>
                <a:lnTo>
                  <a:pt x="99" y="161"/>
                </a:lnTo>
                <a:lnTo>
                  <a:pt x="99" y="163"/>
                </a:lnTo>
                <a:lnTo>
                  <a:pt x="97" y="163"/>
                </a:lnTo>
                <a:lnTo>
                  <a:pt x="96" y="163"/>
                </a:lnTo>
                <a:lnTo>
                  <a:pt x="94" y="163"/>
                </a:lnTo>
                <a:lnTo>
                  <a:pt x="92" y="163"/>
                </a:lnTo>
                <a:lnTo>
                  <a:pt x="91" y="163"/>
                </a:lnTo>
                <a:lnTo>
                  <a:pt x="89" y="163"/>
                </a:lnTo>
                <a:lnTo>
                  <a:pt x="88" y="163"/>
                </a:lnTo>
                <a:lnTo>
                  <a:pt x="86" y="163"/>
                </a:lnTo>
                <a:lnTo>
                  <a:pt x="84" y="163"/>
                </a:lnTo>
                <a:lnTo>
                  <a:pt x="83" y="163"/>
                </a:lnTo>
                <a:lnTo>
                  <a:pt x="81" y="163"/>
                </a:lnTo>
                <a:lnTo>
                  <a:pt x="80" y="163"/>
                </a:lnTo>
                <a:lnTo>
                  <a:pt x="78" y="163"/>
                </a:lnTo>
                <a:lnTo>
                  <a:pt x="76" y="163"/>
                </a:lnTo>
                <a:lnTo>
                  <a:pt x="75" y="163"/>
                </a:lnTo>
                <a:lnTo>
                  <a:pt x="73" y="163"/>
                </a:lnTo>
                <a:lnTo>
                  <a:pt x="72" y="163"/>
                </a:lnTo>
                <a:lnTo>
                  <a:pt x="70" y="163"/>
                </a:lnTo>
                <a:lnTo>
                  <a:pt x="68" y="163"/>
                </a:lnTo>
                <a:lnTo>
                  <a:pt x="67" y="163"/>
                </a:lnTo>
                <a:lnTo>
                  <a:pt x="65" y="163"/>
                </a:lnTo>
                <a:lnTo>
                  <a:pt x="64" y="163"/>
                </a:lnTo>
                <a:lnTo>
                  <a:pt x="62" y="163"/>
                </a:lnTo>
                <a:lnTo>
                  <a:pt x="60" y="163"/>
                </a:lnTo>
                <a:lnTo>
                  <a:pt x="59" y="163"/>
                </a:lnTo>
                <a:lnTo>
                  <a:pt x="57" y="163"/>
                </a:lnTo>
                <a:lnTo>
                  <a:pt x="56" y="163"/>
                </a:lnTo>
                <a:lnTo>
                  <a:pt x="54" y="163"/>
                </a:lnTo>
                <a:lnTo>
                  <a:pt x="52" y="163"/>
                </a:lnTo>
                <a:lnTo>
                  <a:pt x="51" y="163"/>
                </a:lnTo>
                <a:lnTo>
                  <a:pt x="49" y="163"/>
                </a:lnTo>
                <a:lnTo>
                  <a:pt x="48" y="163"/>
                </a:lnTo>
                <a:lnTo>
                  <a:pt x="46" y="163"/>
                </a:lnTo>
                <a:lnTo>
                  <a:pt x="44" y="163"/>
                </a:lnTo>
                <a:lnTo>
                  <a:pt x="43" y="163"/>
                </a:lnTo>
                <a:lnTo>
                  <a:pt x="41" y="163"/>
                </a:lnTo>
                <a:lnTo>
                  <a:pt x="40" y="163"/>
                </a:lnTo>
                <a:lnTo>
                  <a:pt x="38" y="163"/>
                </a:lnTo>
                <a:lnTo>
                  <a:pt x="36" y="163"/>
                </a:lnTo>
                <a:lnTo>
                  <a:pt x="35" y="163"/>
                </a:lnTo>
                <a:lnTo>
                  <a:pt x="33" y="163"/>
                </a:lnTo>
                <a:lnTo>
                  <a:pt x="32" y="163"/>
                </a:lnTo>
                <a:lnTo>
                  <a:pt x="30" y="163"/>
                </a:lnTo>
                <a:lnTo>
                  <a:pt x="28" y="163"/>
                </a:lnTo>
                <a:lnTo>
                  <a:pt x="27" y="163"/>
                </a:lnTo>
                <a:lnTo>
                  <a:pt x="25" y="163"/>
                </a:lnTo>
                <a:lnTo>
                  <a:pt x="24" y="163"/>
                </a:lnTo>
                <a:lnTo>
                  <a:pt x="22" y="163"/>
                </a:lnTo>
                <a:lnTo>
                  <a:pt x="19" y="163"/>
                </a:lnTo>
                <a:lnTo>
                  <a:pt x="17" y="163"/>
                </a:lnTo>
                <a:lnTo>
                  <a:pt x="14" y="163"/>
                </a:lnTo>
                <a:lnTo>
                  <a:pt x="9" y="163"/>
                </a:lnTo>
                <a:lnTo>
                  <a:pt x="6" y="163"/>
                </a:lnTo>
                <a:lnTo>
                  <a:pt x="6" y="161"/>
                </a:lnTo>
                <a:lnTo>
                  <a:pt x="6" y="157"/>
                </a:lnTo>
                <a:lnTo>
                  <a:pt x="6" y="153"/>
                </a:lnTo>
                <a:lnTo>
                  <a:pt x="6" y="150"/>
                </a:lnTo>
                <a:lnTo>
                  <a:pt x="6" y="149"/>
                </a:lnTo>
                <a:lnTo>
                  <a:pt x="6" y="147"/>
                </a:lnTo>
                <a:lnTo>
                  <a:pt x="6" y="145"/>
                </a:lnTo>
                <a:lnTo>
                  <a:pt x="6" y="144"/>
                </a:lnTo>
                <a:lnTo>
                  <a:pt x="6" y="142"/>
                </a:lnTo>
                <a:lnTo>
                  <a:pt x="6" y="141"/>
                </a:lnTo>
                <a:lnTo>
                  <a:pt x="6" y="137"/>
                </a:lnTo>
                <a:lnTo>
                  <a:pt x="6" y="136"/>
                </a:lnTo>
                <a:lnTo>
                  <a:pt x="4" y="136"/>
                </a:lnTo>
                <a:lnTo>
                  <a:pt x="4" y="134"/>
                </a:lnTo>
                <a:lnTo>
                  <a:pt x="4" y="133"/>
                </a:lnTo>
                <a:lnTo>
                  <a:pt x="4" y="129"/>
                </a:lnTo>
                <a:lnTo>
                  <a:pt x="4" y="128"/>
                </a:lnTo>
                <a:lnTo>
                  <a:pt x="0" y="128"/>
                </a:lnTo>
                <a:lnTo>
                  <a:pt x="0" y="126"/>
                </a:lnTo>
                <a:lnTo>
                  <a:pt x="0" y="125"/>
                </a:lnTo>
                <a:lnTo>
                  <a:pt x="0" y="123"/>
                </a:lnTo>
                <a:lnTo>
                  <a:pt x="0" y="120"/>
                </a:lnTo>
                <a:lnTo>
                  <a:pt x="0" y="118"/>
                </a:lnTo>
                <a:lnTo>
                  <a:pt x="0" y="110"/>
                </a:lnTo>
                <a:lnTo>
                  <a:pt x="0" y="109"/>
                </a:lnTo>
                <a:lnTo>
                  <a:pt x="0" y="104"/>
                </a:lnTo>
                <a:lnTo>
                  <a:pt x="0" y="101"/>
                </a:lnTo>
                <a:lnTo>
                  <a:pt x="0" y="99"/>
                </a:lnTo>
                <a:lnTo>
                  <a:pt x="0" y="96"/>
                </a:lnTo>
                <a:lnTo>
                  <a:pt x="0" y="94"/>
                </a:lnTo>
                <a:lnTo>
                  <a:pt x="0" y="91"/>
                </a:lnTo>
                <a:lnTo>
                  <a:pt x="0" y="86"/>
                </a:lnTo>
                <a:lnTo>
                  <a:pt x="0" y="85"/>
                </a:lnTo>
                <a:lnTo>
                  <a:pt x="0" y="81"/>
                </a:lnTo>
                <a:lnTo>
                  <a:pt x="0" y="78"/>
                </a:lnTo>
                <a:lnTo>
                  <a:pt x="0" y="77"/>
                </a:lnTo>
                <a:lnTo>
                  <a:pt x="0" y="72"/>
                </a:lnTo>
                <a:lnTo>
                  <a:pt x="3" y="72"/>
                </a:lnTo>
                <a:lnTo>
                  <a:pt x="4" y="72"/>
                </a:lnTo>
                <a:lnTo>
                  <a:pt x="6" y="72"/>
                </a:lnTo>
                <a:lnTo>
                  <a:pt x="9" y="72"/>
                </a:lnTo>
                <a:lnTo>
                  <a:pt x="14" y="72"/>
                </a:lnTo>
                <a:lnTo>
                  <a:pt x="14" y="70"/>
                </a:lnTo>
                <a:lnTo>
                  <a:pt x="14" y="67"/>
                </a:lnTo>
                <a:lnTo>
                  <a:pt x="14" y="65"/>
                </a:lnTo>
                <a:lnTo>
                  <a:pt x="14" y="64"/>
                </a:lnTo>
                <a:lnTo>
                  <a:pt x="14" y="59"/>
                </a:lnTo>
                <a:lnTo>
                  <a:pt x="14" y="56"/>
                </a:lnTo>
                <a:lnTo>
                  <a:pt x="14" y="54"/>
                </a:lnTo>
                <a:lnTo>
                  <a:pt x="19" y="54"/>
                </a:lnTo>
                <a:lnTo>
                  <a:pt x="24" y="54"/>
                </a:lnTo>
                <a:lnTo>
                  <a:pt x="24" y="49"/>
                </a:lnTo>
                <a:lnTo>
                  <a:pt x="24" y="48"/>
                </a:lnTo>
                <a:lnTo>
                  <a:pt x="24" y="45"/>
                </a:lnTo>
                <a:lnTo>
                  <a:pt x="24" y="40"/>
                </a:lnTo>
                <a:lnTo>
                  <a:pt x="24" y="37"/>
                </a:lnTo>
                <a:lnTo>
                  <a:pt x="24" y="35"/>
                </a:lnTo>
                <a:lnTo>
                  <a:pt x="25" y="35"/>
                </a:lnTo>
                <a:lnTo>
                  <a:pt x="28" y="35"/>
                </a:lnTo>
                <a:lnTo>
                  <a:pt x="28" y="33"/>
                </a:lnTo>
                <a:lnTo>
                  <a:pt x="28" y="27"/>
                </a:lnTo>
                <a:lnTo>
                  <a:pt x="30" y="27"/>
                </a:lnTo>
                <a:lnTo>
                  <a:pt x="32" y="27"/>
                </a:lnTo>
                <a:lnTo>
                  <a:pt x="33" y="27"/>
                </a:lnTo>
                <a:lnTo>
                  <a:pt x="35" y="27"/>
                </a:lnTo>
                <a:lnTo>
                  <a:pt x="36" y="27"/>
                </a:lnTo>
                <a:lnTo>
                  <a:pt x="38" y="27"/>
                </a:lnTo>
                <a:lnTo>
                  <a:pt x="41" y="27"/>
                </a:lnTo>
                <a:lnTo>
                  <a:pt x="41" y="24"/>
                </a:lnTo>
                <a:lnTo>
                  <a:pt x="41" y="22"/>
                </a:lnTo>
                <a:lnTo>
                  <a:pt x="41" y="21"/>
                </a:lnTo>
                <a:lnTo>
                  <a:pt x="41" y="17"/>
                </a:lnTo>
                <a:lnTo>
                  <a:pt x="44" y="17"/>
                </a:lnTo>
                <a:lnTo>
                  <a:pt x="48" y="17"/>
                </a:lnTo>
                <a:lnTo>
                  <a:pt x="51" y="17"/>
                </a:lnTo>
                <a:lnTo>
                  <a:pt x="51" y="13"/>
                </a:lnTo>
                <a:lnTo>
                  <a:pt x="52" y="13"/>
                </a:lnTo>
                <a:lnTo>
                  <a:pt x="54" y="13"/>
                </a:lnTo>
                <a:lnTo>
                  <a:pt x="59" y="13"/>
                </a:lnTo>
                <a:lnTo>
                  <a:pt x="62" y="13"/>
                </a:lnTo>
                <a:lnTo>
                  <a:pt x="64" y="13"/>
                </a:lnTo>
                <a:lnTo>
                  <a:pt x="67" y="13"/>
                </a:lnTo>
                <a:lnTo>
                  <a:pt x="68" y="13"/>
                </a:lnTo>
                <a:lnTo>
                  <a:pt x="70" y="13"/>
                </a:lnTo>
                <a:lnTo>
                  <a:pt x="72" y="13"/>
                </a:lnTo>
                <a:lnTo>
                  <a:pt x="76" y="13"/>
                </a:lnTo>
                <a:lnTo>
                  <a:pt x="78" y="13"/>
                </a:lnTo>
                <a:lnTo>
                  <a:pt x="83" y="13"/>
                </a:lnTo>
                <a:lnTo>
                  <a:pt x="84" y="13"/>
                </a:lnTo>
                <a:lnTo>
                  <a:pt x="88" y="13"/>
                </a:lnTo>
                <a:lnTo>
                  <a:pt x="89" y="13"/>
                </a:lnTo>
                <a:lnTo>
                  <a:pt x="91" y="13"/>
                </a:lnTo>
                <a:lnTo>
                  <a:pt x="102" y="13"/>
                </a:lnTo>
                <a:lnTo>
                  <a:pt x="105" y="13"/>
                </a:lnTo>
                <a:lnTo>
                  <a:pt x="105" y="8"/>
                </a:lnTo>
                <a:lnTo>
                  <a:pt x="105" y="0"/>
                </a:lnTo>
                <a:lnTo>
                  <a:pt x="107" y="0"/>
                </a:lnTo>
                <a:lnTo>
                  <a:pt x="108" y="0"/>
                </a:lnTo>
                <a:lnTo>
                  <a:pt x="110" y="0"/>
                </a:lnTo>
                <a:lnTo>
                  <a:pt x="113" y="0"/>
                </a:lnTo>
                <a:lnTo>
                  <a:pt x="116" y="0"/>
                </a:lnTo>
                <a:lnTo>
                  <a:pt x="118" y="0"/>
                </a:lnTo>
                <a:lnTo>
                  <a:pt x="120" y="0"/>
                </a:lnTo>
                <a:lnTo>
                  <a:pt x="121" y="0"/>
                </a:lnTo>
                <a:lnTo>
                  <a:pt x="124" y="0"/>
                </a:lnTo>
                <a:lnTo>
                  <a:pt x="126" y="0"/>
                </a:lnTo>
                <a:lnTo>
                  <a:pt x="128" y="0"/>
                </a:lnTo>
                <a:lnTo>
                  <a:pt x="131" y="0"/>
                </a:lnTo>
                <a:lnTo>
                  <a:pt x="132" y="0"/>
                </a:lnTo>
                <a:lnTo>
                  <a:pt x="134" y="0"/>
                </a:lnTo>
                <a:lnTo>
                  <a:pt x="137" y="0"/>
                </a:lnTo>
                <a:lnTo>
                  <a:pt x="139" y="0"/>
                </a:lnTo>
                <a:lnTo>
                  <a:pt x="142" y="0"/>
                </a:lnTo>
                <a:lnTo>
                  <a:pt x="144" y="0"/>
                </a:lnTo>
                <a:lnTo>
                  <a:pt x="145" y="0"/>
                </a:lnTo>
                <a:lnTo>
                  <a:pt x="148" y="0"/>
                </a:lnTo>
                <a:close/>
              </a:path>
            </a:pathLst>
          </a:custGeom>
          <a:solidFill>
            <a:srgbClr val="C25570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91" name="Freeform 43"/>
          <p:cNvSpPr>
            <a:spLocks/>
          </p:cNvSpPr>
          <p:nvPr/>
        </p:nvSpPr>
        <p:spPr bwMode="auto">
          <a:xfrm>
            <a:off x="3403600" y="2886075"/>
            <a:ext cx="139700" cy="136525"/>
          </a:xfrm>
          <a:custGeom>
            <a:avLst/>
            <a:gdLst/>
            <a:ahLst/>
            <a:cxnLst>
              <a:cxn ang="0">
                <a:pos x="59" y="0"/>
              </a:cxn>
              <a:cxn ang="0">
                <a:pos x="72" y="0"/>
              </a:cxn>
              <a:cxn ang="0">
                <a:pos x="77" y="0"/>
              </a:cxn>
              <a:cxn ang="0">
                <a:pos x="85" y="0"/>
              </a:cxn>
              <a:cxn ang="0">
                <a:pos x="86" y="8"/>
              </a:cxn>
              <a:cxn ang="0">
                <a:pos x="86" y="14"/>
              </a:cxn>
              <a:cxn ang="0">
                <a:pos x="86" y="24"/>
              </a:cxn>
              <a:cxn ang="0">
                <a:pos x="86" y="28"/>
              </a:cxn>
              <a:cxn ang="0">
                <a:pos x="88" y="30"/>
              </a:cxn>
              <a:cxn ang="0">
                <a:pos x="88" y="33"/>
              </a:cxn>
              <a:cxn ang="0">
                <a:pos x="88" y="40"/>
              </a:cxn>
              <a:cxn ang="0">
                <a:pos x="88" y="48"/>
              </a:cxn>
              <a:cxn ang="0">
                <a:pos x="88" y="51"/>
              </a:cxn>
              <a:cxn ang="0">
                <a:pos x="88" y="54"/>
              </a:cxn>
              <a:cxn ang="0">
                <a:pos x="88" y="57"/>
              </a:cxn>
              <a:cxn ang="0">
                <a:pos x="82" y="57"/>
              </a:cxn>
              <a:cxn ang="0">
                <a:pos x="74" y="57"/>
              </a:cxn>
              <a:cxn ang="0">
                <a:pos x="66" y="57"/>
              </a:cxn>
              <a:cxn ang="0">
                <a:pos x="61" y="57"/>
              </a:cxn>
              <a:cxn ang="0">
                <a:pos x="59" y="59"/>
              </a:cxn>
              <a:cxn ang="0">
                <a:pos x="59" y="64"/>
              </a:cxn>
              <a:cxn ang="0">
                <a:pos x="59" y="72"/>
              </a:cxn>
              <a:cxn ang="0">
                <a:pos x="59" y="78"/>
              </a:cxn>
              <a:cxn ang="0">
                <a:pos x="58" y="86"/>
              </a:cxn>
              <a:cxn ang="0">
                <a:pos x="54" y="86"/>
              </a:cxn>
              <a:cxn ang="0">
                <a:pos x="51" y="86"/>
              </a:cxn>
              <a:cxn ang="0">
                <a:pos x="46" y="86"/>
              </a:cxn>
              <a:cxn ang="0">
                <a:pos x="42" y="86"/>
              </a:cxn>
              <a:cxn ang="0">
                <a:pos x="38" y="86"/>
              </a:cxn>
              <a:cxn ang="0">
                <a:pos x="35" y="86"/>
              </a:cxn>
              <a:cxn ang="0">
                <a:pos x="32" y="86"/>
              </a:cxn>
              <a:cxn ang="0">
                <a:pos x="29" y="86"/>
              </a:cxn>
              <a:cxn ang="0">
                <a:pos x="26" y="86"/>
              </a:cxn>
              <a:cxn ang="0">
                <a:pos x="22" y="86"/>
              </a:cxn>
              <a:cxn ang="0">
                <a:pos x="19" y="86"/>
              </a:cxn>
              <a:cxn ang="0">
                <a:pos x="16" y="86"/>
              </a:cxn>
              <a:cxn ang="0">
                <a:pos x="13" y="86"/>
              </a:cxn>
              <a:cxn ang="0">
                <a:pos x="10" y="86"/>
              </a:cxn>
              <a:cxn ang="0">
                <a:pos x="6" y="86"/>
              </a:cxn>
              <a:cxn ang="0">
                <a:pos x="3" y="86"/>
              </a:cxn>
              <a:cxn ang="0">
                <a:pos x="2" y="80"/>
              </a:cxn>
              <a:cxn ang="0">
                <a:pos x="2" y="75"/>
              </a:cxn>
              <a:cxn ang="0">
                <a:pos x="2" y="67"/>
              </a:cxn>
              <a:cxn ang="0">
                <a:pos x="2" y="57"/>
              </a:cxn>
              <a:cxn ang="0">
                <a:pos x="2" y="54"/>
              </a:cxn>
              <a:cxn ang="0">
                <a:pos x="2" y="38"/>
              </a:cxn>
              <a:cxn ang="0">
                <a:pos x="0" y="28"/>
              </a:cxn>
              <a:cxn ang="0">
                <a:pos x="2" y="20"/>
              </a:cxn>
              <a:cxn ang="0">
                <a:pos x="3" y="19"/>
              </a:cxn>
              <a:cxn ang="0">
                <a:pos x="6" y="17"/>
              </a:cxn>
              <a:cxn ang="0">
                <a:pos x="8" y="16"/>
              </a:cxn>
              <a:cxn ang="0">
                <a:pos x="29" y="16"/>
              </a:cxn>
              <a:cxn ang="0">
                <a:pos x="30" y="14"/>
              </a:cxn>
              <a:cxn ang="0">
                <a:pos x="32" y="11"/>
              </a:cxn>
              <a:cxn ang="0">
                <a:pos x="34" y="9"/>
              </a:cxn>
              <a:cxn ang="0">
                <a:pos x="37" y="9"/>
              </a:cxn>
              <a:cxn ang="0">
                <a:pos x="38" y="4"/>
              </a:cxn>
              <a:cxn ang="0">
                <a:pos x="46" y="0"/>
              </a:cxn>
              <a:cxn ang="0">
                <a:pos x="51" y="0"/>
              </a:cxn>
              <a:cxn ang="0">
                <a:pos x="58" y="0"/>
              </a:cxn>
            </a:cxnLst>
            <a:rect l="0" t="0" r="r" b="b"/>
            <a:pathLst>
              <a:path w="88" h="86">
                <a:moveTo>
                  <a:pt x="58" y="0"/>
                </a:moveTo>
                <a:lnTo>
                  <a:pt x="59" y="0"/>
                </a:lnTo>
                <a:lnTo>
                  <a:pt x="67" y="0"/>
                </a:lnTo>
                <a:lnTo>
                  <a:pt x="72" y="0"/>
                </a:lnTo>
                <a:lnTo>
                  <a:pt x="75" y="0"/>
                </a:lnTo>
                <a:lnTo>
                  <a:pt x="77" y="0"/>
                </a:lnTo>
                <a:lnTo>
                  <a:pt x="82" y="0"/>
                </a:lnTo>
                <a:lnTo>
                  <a:pt x="85" y="0"/>
                </a:lnTo>
                <a:lnTo>
                  <a:pt x="86" y="0"/>
                </a:lnTo>
                <a:lnTo>
                  <a:pt x="86" y="8"/>
                </a:lnTo>
                <a:lnTo>
                  <a:pt x="86" y="9"/>
                </a:lnTo>
                <a:lnTo>
                  <a:pt x="86" y="14"/>
                </a:lnTo>
                <a:lnTo>
                  <a:pt x="86" y="19"/>
                </a:lnTo>
                <a:lnTo>
                  <a:pt x="86" y="24"/>
                </a:lnTo>
                <a:lnTo>
                  <a:pt x="86" y="27"/>
                </a:lnTo>
                <a:lnTo>
                  <a:pt x="86" y="28"/>
                </a:lnTo>
                <a:lnTo>
                  <a:pt x="88" y="28"/>
                </a:lnTo>
                <a:lnTo>
                  <a:pt x="88" y="30"/>
                </a:lnTo>
                <a:lnTo>
                  <a:pt x="88" y="32"/>
                </a:lnTo>
                <a:lnTo>
                  <a:pt x="88" y="33"/>
                </a:lnTo>
                <a:lnTo>
                  <a:pt x="88" y="38"/>
                </a:lnTo>
                <a:lnTo>
                  <a:pt x="88" y="40"/>
                </a:lnTo>
                <a:lnTo>
                  <a:pt x="88" y="41"/>
                </a:lnTo>
                <a:lnTo>
                  <a:pt x="88" y="48"/>
                </a:lnTo>
                <a:lnTo>
                  <a:pt x="88" y="49"/>
                </a:lnTo>
                <a:lnTo>
                  <a:pt x="88" y="51"/>
                </a:lnTo>
                <a:lnTo>
                  <a:pt x="88" y="52"/>
                </a:lnTo>
                <a:lnTo>
                  <a:pt x="88" y="54"/>
                </a:lnTo>
                <a:lnTo>
                  <a:pt x="88" y="56"/>
                </a:lnTo>
                <a:lnTo>
                  <a:pt x="88" y="57"/>
                </a:lnTo>
                <a:lnTo>
                  <a:pt x="83" y="57"/>
                </a:lnTo>
                <a:lnTo>
                  <a:pt x="82" y="57"/>
                </a:lnTo>
                <a:lnTo>
                  <a:pt x="78" y="57"/>
                </a:lnTo>
                <a:lnTo>
                  <a:pt x="74" y="57"/>
                </a:lnTo>
                <a:lnTo>
                  <a:pt x="69" y="57"/>
                </a:lnTo>
                <a:lnTo>
                  <a:pt x="66" y="57"/>
                </a:lnTo>
                <a:lnTo>
                  <a:pt x="64" y="57"/>
                </a:lnTo>
                <a:lnTo>
                  <a:pt x="61" y="57"/>
                </a:lnTo>
                <a:lnTo>
                  <a:pt x="59" y="57"/>
                </a:lnTo>
                <a:lnTo>
                  <a:pt x="59" y="59"/>
                </a:lnTo>
                <a:lnTo>
                  <a:pt x="59" y="60"/>
                </a:lnTo>
                <a:lnTo>
                  <a:pt x="59" y="64"/>
                </a:lnTo>
                <a:lnTo>
                  <a:pt x="59" y="67"/>
                </a:lnTo>
                <a:lnTo>
                  <a:pt x="59" y="72"/>
                </a:lnTo>
                <a:lnTo>
                  <a:pt x="59" y="76"/>
                </a:lnTo>
                <a:lnTo>
                  <a:pt x="59" y="78"/>
                </a:lnTo>
                <a:lnTo>
                  <a:pt x="59" y="86"/>
                </a:lnTo>
                <a:lnTo>
                  <a:pt x="58" y="86"/>
                </a:lnTo>
                <a:lnTo>
                  <a:pt x="56" y="86"/>
                </a:lnTo>
                <a:lnTo>
                  <a:pt x="54" y="86"/>
                </a:lnTo>
                <a:lnTo>
                  <a:pt x="53" y="86"/>
                </a:lnTo>
                <a:lnTo>
                  <a:pt x="51" y="86"/>
                </a:lnTo>
                <a:lnTo>
                  <a:pt x="50" y="86"/>
                </a:lnTo>
                <a:lnTo>
                  <a:pt x="46" y="86"/>
                </a:lnTo>
                <a:lnTo>
                  <a:pt x="45" y="86"/>
                </a:lnTo>
                <a:lnTo>
                  <a:pt x="42" y="86"/>
                </a:lnTo>
                <a:lnTo>
                  <a:pt x="40" y="86"/>
                </a:lnTo>
                <a:lnTo>
                  <a:pt x="38" y="86"/>
                </a:lnTo>
                <a:lnTo>
                  <a:pt x="37" y="86"/>
                </a:lnTo>
                <a:lnTo>
                  <a:pt x="35" y="86"/>
                </a:lnTo>
                <a:lnTo>
                  <a:pt x="34" y="86"/>
                </a:lnTo>
                <a:lnTo>
                  <a:pt x="32" y="86"/>
                </a:lnTo>
                <a:lnTo>
                  <a:pt x="30" y="86"/>
                </a:lnTo>
                <a:lnTo>
                  <a:pt x="29" y="86"/>
                </a:lnTo>
                <a:lnTo>
                  <a:pt x="27" y="86"/>
                </a:lnTo>
                <a:lnTo>
                  <a:pt x="26" y="86"/>
                </a:lnTo>
                <a:lnTo>
                  <a:pt x="24" y="86"/>
                </a:lnTo>
                <a:lnTo>
                  <a:pt x="22" y="86"/>
                </a:lnTo>
                <a:lnTo>
                  <a:pt x="21" y="86"/>
                </a:lnTo>
                <a:lnTo>
                  <a:pt x="19" y="86"/>
                </a:lnTo>
                <a:lnTo>
                  <a:pt x="18" y="86"/>
                </a:lnTo>
                <a:lnTo>
                  <a:pt x="16" y="86"/>
                </a:lnTo>
                <a:lnTo>
                  <a:pt x="14" y="86"/>
                </a:lnTo>
                <a:lnTo>
                  <a:pt x="13" y="86"/>
                </a:lnTo>
                <a:lnTo>
                  <a:pt x="11" y="86"/>
                </a:lnTo>
                <a:lnTo>
                  <a:pt x="10" y="86"/>
                </a:lnTo>
                <a:lnTo>
                  <a:pt x="8" y="86"/>
                </a:lnTo>
                <a:lnTo>
                  <a:pt x="6" y="86"/>
                </a:lnTo>
                <a:lnTo>
                  <a:pt x="5" y="86"/>
                </a:lnTo>
                <a:lnTo>
                  <a:pt x="3" y="86"/>
                </a:lnTo>
                <a:lnTo>
                  <a:pt x="2" y="86"/>
                </a:lnTo>
                <a:lnTo>
                  <a:pt x="2" y="80"/>
                </a:lnTo>
                <a:lnTo>
                  <a:pt x="2" y="76"/>
                </a:lnTo>
                <a:lnTo>
                  <a:pt x="2" y="75"/>
                </a:lnTo>
                <a:lnTo>
                  <a:pt x="2" y="73"/>
                </a:lnTo>
                <a:lnTo>
                  <a:pt x="2" y="67"/>
                </a:lnTo>
                <a:lnTo>
                  <a:pt x="2" y="62"/>
                </a:lnTo>
                <a:lnTo>
                  <a:pt x="2" y="57"/>
                </a:lnTo>
                <a:lnTo>
                  <a:pt x="2" y="56"/>
                </a:lnTo>
                <a:lnTo>
                  <a:pt x="2" y="54"/>
                </a:lnTo>
                <a:lnTo>
                  <a:pt x="2" y="48"/>
                </a:lnTo>
                <a:lnTo>
                  <a:pt x="2" y="38"/>
                </a:lnTo>
                <a:lnTo>
                  <a:pt x="2" y="28"/>
                </a:lnTo>
                <a:lnTo>
                  <a:pt x="0" y="28"/>
                </a:lnTo>
                <a:lnTo>
                  <a:pt x="0" y="20"/>
                </a:lnTo>
                <a:lnTo>
                  <a:pt x="2" y="20"/>
                </a:lnTo>
                <a:lnTo>
                  <a:pt x="3" y="20"/>
                </a:lnTo>
                <a:lnTo>
                  <a:pt x="3" y="19"/>
                </a:lnTo>
                <a:lnTo>
                  <a:pt x="3" y="17"/>
                </a:lnTo>
                <a:lnTo>
                  <a:pt x="6" y="17"/>
                </a:lnTo>
                <a:lnTo>
                  <a:pt x="8" y="17"/>
                </a:lnTo>
                <a:lnTo>
                  <a:pt x="8" y="16"/>
                </a:lnTo>
                <a:lnTo>
                  <a:pt x="10" y="16"/>
                </a:lnTo>
                <a:lnTo>
                  <a:pt x="29" y="16"/>
                </a:lnTo>
                <a:lnTo>
                  <a:pt x="29" y="14"/>
                </a:lnTo>
                <a:lnTo>
                  <a:pt x="30" y="14"/>
                </a:lnTo>
                <a:lnTo>
                  <a:pt x="32" y="14"/>
                </a:lnTo>
                <a:lnTo>
                  <a:pt x="32" y="11"/>
                </a:lnTo>
                <a:lnTo>
                  <a:pt x="34" y="11"/>
                </a:lnTo>
                <a:lnTo>
                  <a:pt x="34" y="9"/>
                </a:lnTo>
                <a:lnTo>
                  <a:pt x="35" y="9"/>
                </a:lnTo>
                <a:lnTo>
                  <a:pt x="37" y="9"/>
                </a:lnTo>
                <a:lnTo>
                  <a:pt x="37" y="4"/>
                </a:lnTo>
                <a:lnTo>
                  <a:pt x="38" y="4"/>
                </a:lnTo>
                <a:lnTo>
                  <a:pt x="38" y="0"/>
                </a:lnTo>
                <a:lnTo>
                  <a:pt x="46" y="0"/>
                </a:lnTo>
                <a:lnTo>
                  <a:pt x="50" y="0"/>
                </a:lnTo>
                <a:lnTo>
                  <a:pt x="51" y="0"/>
                </a:lnTo>
                <a:lnTo>
                  <a:pt x="54" y="0"/>
                </a:lnTo>
                <a:lnTo>
                  <a:pt x="58" y="0"/>
                </a:lnTo>
                <a:close/>
              </a:path>
            </a:pathLst>
          </a:custGeom>
          <a:solidFill>
            <a:srgbClr val="5CA5BF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92" name="Freeform 44"/>
          <p:cNvSpPr>
            <a:spLocks/>
          </p:cNvSpPr>
          <p:nvPr/>
        </p:nvSpPr>
        <p:spPr bwMode="auto">
          <a:xfrm>
            <a:off x="4746625" y="3556000"/>
            <a:ext cx="307975" cy="342900"/>
          </a:xfrm>
          <a:custGeom>
            <a:avLst/>
            <a:gdLst/>
            <a:ahLst/>
            <a:cxnLst>
              <a:cxn ang="0">
                <a:pos x="124" y="26"/>
              </a:cxn>
              <a:cxn ang="0">
                <a:pos x="125" y="56"/>
              </a:cxn>
              <a:cxn ang="0">
                <a:pos x="135" y="72"/>
              </a:cxn>
              <a:cxn ang="0">
                <a:pos x="140" y="78"/>
              </a:cxn>
              <a:cxn ang="0">
                <a:pos x="148" y="83"/>
              </a:cxn>
              <a:cxn ang="0">
                <a:pos x="162" y="83"/>
              </a:cxn>
              <a:cxn ang="0">
                <a:pos x="176" y="83"/>
              </a:cxn>
              <a:cxn ang="0">
                <a:pos x="194" y="85"/>
              </a:cxn>
              <a:cxn ang="0">
                <a:pos x="194" y="99"/>
              </a:cxn>
              <a:cxn ang="0">
                <a:pos x="183" y="101"/>
              </a:cxn>
              <a:cxn ang="0">
                <a:pos x="180" y="114"/>
              </a:cxn>
              <a:cxn ang="0">
                <a:pos x="180" y="128"/>
              </a:cxn>
              <a:cxn ang="0">
                <a:pos x="180" y="147"/>
              </a:cxn>
              <a:cxn ang="0">
                <a:pos x="180" y="157"/>
              </a:cxn>
              <a:cxn ang="0">
                <a:pos x="184" y="165"/>
              </a:cxn>
              <a:cxn ang="0">
                <a:pos x="186" y="173"/>
              </a:cxn>
              <a:cxn ang="0">
                <a:pos x="181" y="179"/>
              </a:cxn>
              <a:cxn ang="0">
                <a:pos x="167" y="179"/>
              </a:cxn>
              <a:cxn ang="0">
                <a:pos x="149" y="179"/>
              </a:cxn>
              <a:cxn ang="0">
                <a:pos x="144" y="184"/>
              </a:cxn>
              <a:cxn ang="0">
                <a:pos x="135" y="184"/>
              </a:cxn>
              <a:cxn ang="0">
                <a:pos x="127" y="187"/>
              </a:cxn>
              <a:cxn ang="0">
                <a:pos x="108" y="189"/>
              </a:cxn>
              <a:cxn ang="0">
                <a:pos x="101" y="197"/>
              </a:cxn>
              <a:cxn ang="0">
                <a:pos x="90" y="211"/>
              </a:cxn>
              <a:cxn ang="0">
                <a:pos x="71" y="216"/>
              </a:cxn>
              <a:cxn ang="0">
                <a:pos x="66" y="213"/>
              </a:cxn>
              <a:cxn ang="0">
                <a:pos x="56" y="208"/>
              </a:cxn>
              <a:cxn ang="0">
                <a:pos x="56" y="197"/>
              </a:cxn>
              <a:cxn ang="0">
                <a:pos x="56" y="186"/>
              </a:cxn>
              <a:cxn ang="0">
                <a:pos x="56" y="174"/>
              </a:cxn>
              <a:cxn ang="0">
                <a:pos x="52" y="165"/>
              </a:cxn>
              <a:cxn ang="0">
                <a:pos x="37" y="165"/>
              </a:cxn>
              <a:cxn ang="0">
                <a:pos x="37" y="147"/>
              </a:cxn>
              <a:cxn ang="0">
                <a:pos x="37" y="133"/>
              </a:cxn>
              <a:cxn ang="0">
                <a:pos x="31" y="128"/>
              </a:cxn>
              <a:cxn ang="0">
                <a:pos x="29" y="110"/>
              </a:cxn>
              <a:cxn ang="0">
                <a:pos x="21" y="110"/>
              </a:cxn>
              <a:cxn ang="0">
                <a:pos x="15" y="106"/>
              </a:cxn>
              <a:cxn ang="0">
                <a:pos x="15" y="93"/>
              </a:cxn>
              <a:cxn ang="0">
                <a:pos x="15" y="78"/>
              </a:cxn>
              <a:cxn ang="0">
                <a:pos x="8" y="27"/>
              </a:cxn>
              <a:cxn ang="0">
                <a:pos x="5" y="22"/>
              </a:cxn>
              <a:cxn ang="0">
                <a:pos x="7" y="11"/>
              </a:cxn>
              <a:cxn ang="0">
                <a:pos x="4" y="6"/>
              </a:cxn>
              <a:cxn ang="0">
                <a:pos x="5" y="0"/>
              </a:cxn>
              <a:cxn ang="0">
                <a:pos x="29" y="0"/>
              </a:cxn>
              <a:cxn ang="0">
                <a:pos x="47" y="0"/>
              </a:cxn>
              <a:cxn ang="0">
                <a:pos x="58" y="0"/>
              </a:cxn>
              <a:cxn ang="0">
                <a:pos x="77" y="0"/>
              </a:cxn>
              <a:cxn ang="0">
                <a:pos x="87" y="0"/>
              </a:cxn>
              <a:cxn ang="0">
                <a:pos x="98" y="0"/>
              </a:cxn>
              <a:cxn ang="0">
                <a:pos x="111" y="0"/>
              </a:cxn>
            </a:cxnLst>
            <a:rect l="0" t="0" r="r" b="b"/>
            <a:pathLst>
              <a:path w="194" h="216">
                <a:moveTo>
                  <a:pt x="124" y="0"/>
                </a:moveTo>
                <a:lnTo>
                  <a:pt x="124" y="10"/>
                </a:lnTo>
                <a:lnTo>
                  <a:pt x="124" y="13"/>
                </a:lnTo>
                <a:lnTo>
                  <a:pt x="124" y="24"/>
                </a:lnTo>
                <a:lnTo>
                  <a:pt x="124" y="26"/>
                </a:lnTo>
                <a:lnTo>
                  <a:pt x="124" y="29"/>
                </a:lnTo>
                <a:lnTo>
                  <a:pt x="124" y="46"/>
                </a:lnTo>
                <a:lnTo>
                  <a:pt x="124" y="50"/>
                </a:lnTo>
                <a:lnTo>
                  <a:pt x="124" y="56"/>
                </a:lnTo>
                <a:lnTo>
                  <a:pt x="125" y="56"/>
                </a:lnTo>
                <a:lnTo>
                  <a:pt x="125" y="61"/>
                </a:lnTo>
                <a:lnTo>
                  <a:pt x="125" y="69"/>
                </a:lnTo>
                <a:lnTo>
                  <a:pt x="125" y="72"/>
                </a:lnTo>
                <a:lnTo>
                  <a:pt x="130" y="72"/>
                </a:lnTo>
                <a:lnTo>
                  <a:pt x="135" y="72"/>
                </a:lnTo>
                <a:lnTo>
                  <a:pt x="136" y="72"/>
                </a:lnTo>
                <a:lnTo>
                  <a:pt x="136" y="75"/>
                </a:lnTo>
                <a:lnTo>
                  <a:pt x="136" y="77"/>
                </a:lnTo>
                <a:lnTo>
                  <a:pt x="136" y="78"/>
                </a:lnTo>
                <a:lnTo>
                  <a:pt x="140" y="78"/>
                </a:lnTo>
                <a:lnTo>
                  <a:pt x="140" y="80"/>
                </a:lnTo>
                <a:lnTo>
                  <a:pt x="140" y="83"/>
                </a:lnTo>
                <a:lnTo>
                  <a:pt x="143" y="83"/>
                </a:lnTo>
                <a:lnTo>
                  <a:pt x="144" y="83"/>
                </a:lnTo>
                <a:lnTo>
                  <a:pt x="148" y="83"/>
                </a:lnTo>
                <a:lnTo>
                  <a:pt x="152" y="83"/>
                </a:lnTo>
                <a:lnTo>
                  <a:pt x="157" y="83"/>
                </a:lnTo>
                <a:lnTo>
                  <a:pt x="159" y="83"/>
                </a:lnTo>
                <a:lnTo>
                  <a:pt x="160" y="83"/>
                </a:lnTo>
                <a:lnTo>
                  <a:pt x="162" y="83"/>
                </a:lnTo>
                <a:lnTo>
                  <a:pt x="165" y="83"/>
                </a:lnTo>
                <a:lnTo>
                  <a:pt x="168" y="83"/>
                </a:lnTo>
                <a:lnTo>
                  <a:pt x="172" y="83"/>
                </a:lnTo>
                <a:lnTo>
                  <a:pt x="173" y="83"/>
                </a:lnTo>
                <a:lnTo>
                  <a:pt x="176" y="83"/>
                </a:lnTo>
                <a:lnTo>
                  <a:pt x="188" y="83"/>
                </a:lnTo>
                <a:lnTo>
                  <a:pt x="189" y="83"/>
                </a:lnTo>
                <a:lnTo>
                  <a:pt x="192" y="83"/>
                </a:lnTo>
                <a:lnTo>
                  <a:pt x="194" y="83"/>
                </a:lnTo>
                <a:lnTo>
                  <a:pt x="194" y="85"/>
                </a:lnTo>
                <a:lnTo>
                  <a:pt x="194" y="88"/>
                </a:lnTo>
                <a:lnTo>
                  <a:pt x="194" y="93"/>
                </a:lnTo>
                <a:lnTo>
                  <a:pt x="194" y="94"/>
                </a:lnTo>
                <a:lnTo>
                  <a:pt x="194" y="96"/>
                </a:lnTo>
                <a:lnTo>
                  <a:pt x="194" y="99"/>
                </a:lnTo>
                <a:lnTo>
                  <a:pt x="194" y="101"/>
                </a:lnTo>
                <a:lnTo>
                  <a:pt x="189" y="101"/>
                </a:lnTo>
                <a:lnTo>
                  <a:pt x="186" y="101"/>
                </a:lnTo>
                <a:lnTo>
                  <a:pt x="184" y="101"/>
                </a:lnTo>
                <a:lnTo>
                  <a:pt x="183" y="101"/>
                </a:lnTo>
                <a:lnTo>
                  <a:pt x="180" y="101"/>
                </a:lnTo>
                <a:lnTo>
                  <a:pt x="180" y="106"/>
                </a:lnTo>
                <a:lnTo>
                  <a:pt x="180" y="107"/>
                </a:lnTo>
                <a:lnTo>
                  <a:pt x="180" y="110"/>
                </a:lnTo>
                <a:lnTo>
                  <a:pt x="180" y="114"/>
                </a:lnTo>
                <a:lnTo>
                  <a:pt x="180" y="115"/>
                </a:lnTo>
                <a:lnTo>
                  <a:pt x="180" y="120"/>
                </a:lnTo>
                <a:lnTo>
                  <a:pt x="180" y="123"/>
                </a:lnTo>
                <a:lnTo>
                  <a:pt x="180" y="125"/>
                </a:lnTo>
                <a:lnTo>
                  <a:pt x="180" y="128"/>
                </a:lnTo>
                <a:lnTo>
                  <a:pt x="180" y="130"/>
                </a:lnTo>
                <a:lnTo>
                  <a:pt x="180" y="133"/>
                </a:lnTo>
                <a:lnTo>
                  <a:pt x="180" y="138"/>
                </a:lnTo>
                <a:lnTo>
                  <a:pt x="180" y="139"/>
                </a:lnTo>
                <a:lnTo>
                  <a:pt x="180" y="147"/>
                </a:lnTo>
                <a:lnTo>
                  <a:pt x="180" y="149"/>
                </a:lnTo>
                <a:lnTo>
                  <a:pt x="180" y="152"/>
                </a:lnTo>
                <a:lnTo>
                  <a:pt x="180" y="154"/>
                </a:lnTo>
                <a:lnTo>
                  <a:pt x="180" y="155"/>
                </a:lnTo>
                <a:lnTo>
                  <a:pt x="180" y="157"/>
                </a:lnTo>
                <a:lnTo>
                  <a:pt x="184" y="157"/>
                </a:lnTo>
                <a:lnTo>
                  <a:pt x="184" y="158"/>
                </a:lnTo>
                <a:lnTo>
                  <a:pt x="184" y="162"/>
                </a:lnTo>
                <a:lnTo>
                  <a:pt x="184" y="163"/>
                </a:lnTo>
                <a:lnTo>
                  <a:pt x="184" y="165"/>
                </a:lnTo>
                <a:lnTo>
                  <a:pt x="186" y="165"/>
                </a:lnTo>
                <a:lnTo>
                  <a:pt x="186" y="166"/>
                </a:lnTo>
                <a:lnTo>
                  <a:pt x="186" y="170"/>
                </a:lnTo>
                <a:lnTo>
                  <a:pt x="186" y="171"/>
                </a:lnTo>
                <a:lnTo>
                  <a:pt x="186" y="173"/>
                </a:lnTo>
                <a:lnTo>
                  <a:pt x="186" y="174"/>
                </a:lnTo>
                <a:lnTo>
                  <a:pt x="186" y="176"/>
                </a:lnTo>
                <a:lnTo>
                  <a:pt x="186" y="178"/>
                </a:lnTo>
                <a:lnTo>
                  <a:pt x="186" y="179"/>
                </a:lnTo>
                <a:lnTo>
                  <a:pt x="181" y="179"/>
                </a:lnTo>
                <a:lnTo>
                  <a:pt x="176" y="179"/>
                </a:lnTo>
                <a:lnTo>
                  <a:pt x="173" y="179"/>
                </a:lnTo>
                <a:lnTo>
                  <a:pt x="172" y="179"/>
                </a:lnTo>
                <a:lnTo>
                  <a:pt x="168" y="179"/>
                </a:lnTo>
                <a:lnTo>
                  <a:pt x="167" y="179"/>
                </a:lnTo>
                <a:lnTo>
                  <a:pt x="162" y="179"/>
                </a:lnTo>
                <a:lnTo>
                  <a:pt x="159" y="179"/>
                </a:lnTo>
                <a:lnTo>
                  <a:pt x="157" y="179"/>
                </a:lnTo>
                <a:lnTo>
                  <a:pt x="154" y="179"/>
                </a:lnTo>
                <a:lnTo>
                  <a:pt x="149" y="179"/>
                </a:lnTo>
                <a:lnTo>
                  <a:pt x="148" y="179"/>
                </a:lnTo>
                <a:lnTo>
                  <a:pt x="144" y="179"/>
                </a:lnTo>
                <a:lnTo>
                  <a:pt x="144" y="181"/>
                </a:lnTo>
                <a:lnTo>
                  <a:pt x="144" y="182"/>
                </a:lnTo>
                <a:lnTo>
                  <a:pt x="144" y="184"/>
                </a:lnTo>
                <a:lnTo>
                  <a:pt x="143" y="184"/>
                </a:lnTo>
                <a:lnTo>
                  <a:pt x="140" y="184"/>
                </a:lnTo>
                <a:lnTo>
                  <a:pt x="138" y="184"/>
                </a:lnTo>
                <a:lnTo>
                  <a:pt x="136" y="184"/>
                </a:lnTo>
                <a:lnTo>
                  <a:pt x="135" y="184"/>
                </a:lnTo>
                <a:lnTo>
                  <a:pt x="133" y="184"/>
                </a:lnTo>
                <a:lnTo>
                  <a:pt x="130" y="184"/>
                </a:lnTo>
                <a:lnTo>
                  <a:pt x="127" y="184"/>
                </a:lnTo>
                <a:lnTo>
                  <a:pt x="127" y="186"/>
                </a:lnTo>
                <a:lnTo>
                  <a:pt x="127" y="187"/>
                </a:lnTo>
                <a:lnTo>
                  <a:pt x="127" y="189"/>
                </a:lnTo>
                <a:lnTo>
                  <a:pt x="122" y="189"/>
                </a:lnTo>
                <a:lnTo>
                  <a:pt x="117" y="189"/>
                </a:lnTo>
                <a:lnTo>
                  <a:pt x="112" y="189"/>
                </a:lnTo>
                <a:lnTo>
                  <a:pt x="108" y="189"/>
                </a:lnTo>
                <a:lnTo>
                  <a:pt x="106" y="189"/>
                </a:lnTo>
                <a:lnTo>
                  <a:pt x="106" y="192"/>
                </a:lnTo>
                <a:lnTo>
                  <a:pt x="106" y="197"/>
                </a:lnTo>
                <a:lnTo>
                  <a:pt x="103" y="197"/>
                </a:lnTo>
                <a:lnTo>
                  <a:pt x="101" y="197"/>
                </a:lnTo>
                <a:lnTo>
                  <a:pt x="101" y="202"/>
                </a:lnTo>
                <a:lnTo>
                  <a:pt x="101" y="211"/>
                </a:lnTo>
                <a:lnTo>
                  <a:pt x="95" y="211"/>
                </a:lnTo>
                <a:lnTo>
                  <a:pt x="92" y="211"/>
                </a:lnTo>
                <a:lnTo>
                  <a:pt x="90" y="211"/>
                </a:lnTo>
                <a:lnTo>
                  <a:pt x="90" y="216"/>
                </a:lnTo>
                <a:lnTo>
                  <a:pt x="85" y="216"/>
                </a:lnTo>
                <a:lnTo>
                  <a:pt x="80" y="216"/>
                </a:lnTo>
                <a:lnTo>
                  <a:pt x="76" y="216"/>
                </a:lnTo>
                <a:lnTo>
                  <a:pt x="71" y="216"/>
                </a:lnTo>
                <a:lnTo>
                  <a:pt x="69" y="216"/>
                </a:lnTo>
                <a:lnTo>
                  <a:pt x="69" y="214"/>
                </a:lnTo>
                <a:lnTo>
                  <a:pt x="69" y="213"/>
                </a:lnTo>
                <a:lnTo>
                  <a:pt x="68" y="213"/>
                </a:lnTo>
                <a:lnTo>
                  <a:pt x="66" y="213"/>
                </a:lnTo>
                <a:lnTo>
                  <a:pt x="66" y="211"/>
                </a:lnTo>
                <a:lnTo>
                  <a:pt x="66" y="208"/>
                </a:lnTo>
                <a:lnTo>
                  <a:pt x="64" y="208"/>
                </a:lnTo>
                <a:lnTo>
                  <a:pt x="60" y="208"/>
                </a:lnTo>
                <a:lnTo>
                  <a:pt x="56" y="208"/>
                </a:lnTo>
                <a:lnTo>
                  <a:pt x="56" y="206"/>
                </a:lnTo>
                <a:lnTo>
                  <a:pt x="56" y="203"/>
                </a:lnTo>
                <a:lnTo>
                  <a:pt x="56" y="202"/>
                </a:lnTo>
                <a:lnTo>
                  <a:pt x="56" y="198"/>
                </a:lnTo>
                <a:lnTo>
                  <a:pt x="56" y="197"/>
                </a:lnTo>
                <a:lnTo>
                  <a:pt x="56" y="195"/>
                </a:lnTo>
                <a:lnTo>
                  <a:pt x="56" y="194"/>
                </a:lnTo>
                <a:lnTo>
                  <a:pt x="56" y="192"/>
                </a:lnTo>
                <a:lnTo>
                  <a:pt x="56" y="190"/>
                </a:lnTo>
                <a:lnTo>
                  <a:pt x="56" y="186"/>
                </a:lnTo>
                <a:lnTo>
                  <a:pt x="56" y="184"/>
                </a:lnTo>
                <a:lnTo>
                  <a:pt x="56" y="181"/>
                </a:lnTo>
                <a:lnTo>
                  <a:pt x="56" y="178"/>
                </a:lnTo>
                <a:lnTo>
                  <a:pt x="56" y="176"/>
                </a:lnTo>
                <a:lnTo>
                  <a:pt x="56" y="174"/>
                </a:lnTo>
                <a:lnTo>
                  <a:pt x="56" y="170"/>
                </a:lnTo>
                <a:lnTo>
                  <a:pt x="56" y="168"/>
                </a:lnTo>
                <a:lnTo>
                  <a:pt x="56" y="166"/>
                </a:lnTo>
                <a:lnTo>
                  <a:pt x="56" y="165"/>
                </a:lnTo>
                <a:lnTo>
                  <a:pt x="52" y="165"/>
                </a:lnTo>
                <a:lnTo>
                  <a:pt x="47" y="165"/>
                </a:lnTo>
                <a:lnTo>
                  <a:pt x="44" y="165"/>
                </a:lnTo>
                <a:lnTo>
                  <a:pt x="42" y="165"/>
                </a:lnTo>
                <a:lnTo>
                  <a:pt x="40" y="165"/>
                </a:lnTo>
                <a:lnTo>
                  <a:pt x="37" y="165"/>
                </a:lnTo>
                <a:lnTo>
                  <a:pt x="37" y="157"/>
                </a:lnTo>
                <a:lnTo>
                  <a:pt x="37" y="155"/>
                </a:lnTo>
                <a:lnTo>
                  <a:pt x="37" y="154"/>
                </a:lnTo>
                <a:lnTo>
                  <a:pt x="37" y="152"/>
                </a:lnTo>
                <a:lnTo>
                  <a:pt x="37" y="147"/>
                </a:lnTo>
                <a:lnTo>
                  <a:pt x="37" y="139"/>
                </a:lnTo>
                <a:lnTo>
                  <a:pt x="37" y="138"/>
                </a:lnTo>
                <a:lnTo>
                  <a:pt x="37" y="136"/>
                </a:lnTo>
                <a:lnTo>
                  <a:pt x="37" y="134"/>
                </a:lnTo>
                <a:lnTo>
                  <a:pt x="37" y="133"/>
                </a:lnTo>
                <a:lnTo>
                  <a:pt x="37" y="131"/>
                </a:lnTo>
                <a:lnTo>
                  <a:pt x="37" y="130"/>
                </a:lnTo>
                <a:lnTo>
                  <a:pt x="32" y="130"/>
                </a:lnTo>
                <a:lnTo>
                  <a:pt x="31" y="130"/>
                </a:lnTo>
                <a:lnTo>
                  <a:pt x="31" y="128"/>
                </a:lnTo>
                <a:lnTo>
                  <a:pt x="31" y="123"/>
                </a:lnTo>
                <a:lnTo>
                  <a:pt x="31" y="120"/>
                </a:lnTo>
                <a:lnTo>
                  <a:pt x="31" y="112"/>
                </a:lnTo>
                <a:lnTo>
                  <a:pt x="31" y="110"/>
                </a:lnTo>
                <a:lnTo>
                  <a:pt x="29" y="110"/>
                </a:lnTo>
                <a:lnTo>
                  <a:pt x="28" y="110"/>
                </a:lnTo>
                <a:lnTo>
                  <a:pt x="26" y="110"/>
                </a:lnTo>
                <a:lnTo>
                  <a:pt x="24" y="110"/>
                </a:lnTo>
                <a:lnTo>
                  <a:pt x="23" y="110"/>
                </a:lnTo>
                <a:lnTo>
                  <a:pt x="21" y="110"/>
                </a:lnTo>
                <a:lnTo>
                  <a:pt x="20" y="110"/>
                </a:lnTo>
                <a:lnTo>
                  <a:pt x="16" y="110"/>
                </a:lnTo>
                <a:lnTo>
                  <a:pt x="15" y="110"/>
                </a:lnTo>
                <a:lnTo>
                  <a:pt x="15" y="107"/>
                </a:lnTo>
                <a:lnTo>
                  <a:pt x="15" y="106"/>
                </a:lnTo>
                <a:lnTo>
                  <a:pt x="15" y="102"/>
                </a:lnTo>
                <a:lnTo>
                  <a:pt x="15" y="99"/>
                </a:lnTo>
                <a:lnTo>
                  <a:pt x="15" y="98"/>
                </a:lnTo>
                <a:lnTo>
                  <a:pt x="15" y="94"/>
                </a:lnTo>
                <a:lnTo>
                  <a:pt x="15" y="93"/>
                </a:lnTo>
                <a:lnTo>
                  <a:pt x="15" y="91"/>
                </a:lnTo>
                <a:lnTo>
                  <a:pt x="15" y="90"/>
                </a:lnTo>
                <a:lnTo>
                  <a:pt x="15" y="86"/>
                </a:lnTo>
                <a:lnTo>
                  <a:pt x="15" y="83"/>
                </a:lnTo>
                <a:lnTo>
                  <a:pt x="15" y="78"/>
                </a:lnTo>
                <a:lnTo>
                  <a:pt x="15" y="74"/>
                </a:lnTo>
                <a:lnTo>
                  <a:pt x="15" y="56"/>
                </a:lnTo>
                <a:lnTo>
                  <a:pt x="8" y="56"/>
                </a:lnTo>
                <a:lnTo>
                  <a:pt x="8" y="29"/>
                </a:lnTo>
                <a:lnTo>
                  <a:pt x="8" y="27"/>
                </a:lnTo>
                <a:lnTo>
                  <a:pt x="0" y="27"/>
                </a:lnTo>
                <a:lnTo>
                  <a:pt x="2" y="27"/>
                </a:lnTo>
                <a:lnTo>
                  <a:pt x="4" y="26"/>
                </a:lnTo>
                <a:lnTo>
                  <a:pt x="4" y="24"/>
                </a:lnTo>
                <a:lnTo>
                  <a:pt x="5" y="22"/>
                </a:lnTo>
                <a:lnTo>
                  <a:pt x="7" y="19"/>
                </a:lnTo>
                <a:lnTo>
                  <a:pt x="7" y="18"/>
                </a:lnTo>
                <a:lnTo>
                  <a:pt x="5" y="16"/>
                </a:lnTo>
                <a:lnTo>
                  <a:pt x="5" y="13"/>
                </a:lnTo>
                <a:lnTo>
                  <a:pt x="7" y="11"/>
                </a:lnTo>
                <a:lnTo>
                  <a:pt x="7" y="10"/>
                </a:lnTo>
                <a:lnTo>
                  <a:pt x="7" y="8"/>
                </a:lnTo>
                <a:lnTo>
                  <a:pt x="7" y="6"/>
                </a:lnTo>
                <a:lnTo>
                  <a:pt x="5" y="6"/>
                </a:lnTo>
                <a:lnTo>
                  <a:pt x="4" y="6"/>
                </a:lnTo>
                <a:lnTo>
                  <a:pt x="2" y="5"/>
                </a:lnTo>
                <a:lnTo>
                  <a:pt x="2" y="3"/>
                </a:lnTo>
                <a:lnTo>
                  <a:pt x="4" y="3"/>
                </a:lnTo>
                <a:lnTo>
                  <a:pt x="5" y="2"/>
                </a:lnTo>
                <a:lnTo>
                  <a:pt x="5" y="0"/>
                </a:lnTo>
                <a:lnTo>
                  <a:pt x="12" y="0"/>
                </a:lnTo>
                <a:lnTo>
                  <a:pt x="18" y="0"/>
                </a:lnTo>
                <a:lnTo>
                  <a:pt x="24" y="0"/>
                </a:lnTo>
                <a:lnTo>
                  <a:pt x="28" y="0"/>
                </a:lnTo>
                <a:lnTo>
                  <a:pt x="29" y="0"/>
                </a:lnTo>
                <a:lnTo>
                  <a:pt x="31" y="0"/>
                </a:lnTo>
                <a:lnTo>
                  <a:pt x="32" y="0"/>
                </a:lnTo>
                <a:lnTo>
                  <a:pt x="37" y="0"/>
                </a:lnTo>
                <a:lnTo>
                  <a:pt x="39" y="0"/>
                </a:lnTo>
                <a:lnTo>
                  <a:pt x="47" y="0"/>
                </a:lnTo>
                <a:lnTo>
                  <a:pt x="50" y="0"/>
                </a:lnTo>
                <a:lnTo>
                  <a:pt x="53" y="0"/>
                </a:lnTo>
                <a:lnTo>
                  <a:pt x="55" y="0"/>
                </a:lnTo>
                <a:lnTo>
                  <a:pt x="56" y="0"/>
                </a:lnTo>
                <a:lnTo>
                  <a:pt x="58" y="0"/>
                </a:lnTo>
                <a:lnTo>
                  <a:pt x="61" y="0"/>
                </a:lnTo>
                <a:lnTo>
                  <a:pt x="64" y="0"/>
                </a:lnTo>
                <a:lnTo>
                  <a:pt x="66" y="0"/>
                </a:lnTo>
                <a:lnTo>
                  <a:pt x="76" y="0"/>
                </a:lnTo>
                <a:lnTo>
                  <a:pt x="77" y="0"/>
                </a:lnTo>
                <a:lnTo>
                  <a:pt x="79" y="0"/>
                </a:lnTo>
                <a:lnTo>
                  <a:pt x="80" y="0"/>
                </a:lnTo>
                <a:lnTo>
                  <a:pt x="82" y="0"/>
                </a:lnTo>
                <a:lnTo>
                  <a:pt x="85" y="0"/>
                </a:lnTo>
                <a:lnTo>
                  <a:pt x="87" y="0"/>
                </a:lnTo>
                <a:lnTo>
                  <a:pt x="90" y="0"/>
                </a:lnTo>
                <a:lnTo>
                  <a:pt x="92" y="0"/>
                </a:lnTo>
                <a:lnTo>
                  <a:pt x="93" y="0"/>
                </a:lnTo>
                <a:lnTo>
                  <a:pt x="95" y="0"/>
                </a:lnTo>
                <a:lnTo>
                  <a:pt x="98" y="0"/>
                </a:lnTo>
                <a:lnTo>
                  <a:pt x="100" y="0"/>
                </a:lnTo>
                <a:lnTo>
                  <a:pt x="101" y="0"/>
                </a:lnTo>
                <a:lnTo>
                  <a:pt x="103" y="0"/>
                </a:lnTo>
                <a:lnTo>
                  <a:pt x="104" y="0"/>
                </a:lnTo>
                <a:lnTo>
                  <a:pt x="111" y="0"/>
                </a:lnTo>
                <a:lnTo>
                  <a:pt x="112" y="0"/>
                </a:lnTo>
                <a:lnTo>
                  <a:pt x="120" y="0"/>
                </a:lnTo>
                <a:lnTo>
                  <a:pt x="124" y="0"/>
                </a:lnTo>
                <a:close/>
              </a:path>
            </a:pathLst>
          </a:custGeom>
          <a:solidFill>
            <a:srgbClr val="A84D9E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93" name="Freeform 45"/>
          <p:cNvSpPr>
            <a:spLocks/>
          </p:cNvSpPr>
          <p:nvPr/>
        </p:nvSpPr>
        <p:spPr bwMode="auto">
          <a:xfrm>
            <a:off x="4835525" y="3840163"/>
            <a:ext cx="354013" cy="219075"/>
          </a:xfrm>
          <a:custGeom>
            <a:avLst/>
            <a:gdLst/>
            <a:ahLst/>
            <a:cxnLst>
              <a:cxn ang="0">
                <a:pos x="221" y="19"/>
              </a:cxn>
              <a:cxn ang="0">
                <a:pos x="218" y="26"/>
              </a:cxn>
              <a:cxn ang="0">
                <a:pos x="213" y="31"/>
              </a:cxn>
              <a:cxn ang="0">
                <a:pos x="207" y="37"/>
              </a:cxn>
              <a:cxn ang="0">
                <a:pos x="202" y="42"/>
              </a:cxn>
              <a:cxn ang="0">
                <a:pos x="196" y="45"/>
              </a:cxn>
              <a:cxn ang="0">
                <a:pos x="188" y="47"/>
              </a:cxn>
              <a:cxn ang="0">
                <a:pos x="181" y="51"/>
              </a:cxn>
              <a:cxn ang="0">
                <a:pos x="178" y="59"/>
              </a:cxn>
              <a:cxn ang="0">
                <a:pos x="173" y="67"/>
              </a:cxn>
              <a:cxn ang="0">
                <a:pos x="167" y="75"/>
              </a:cxn>
              <a:cxn ang="0">
                <a:pos x="162" y="83"/>
              </a:cxn>
              <a:cxn ang="0">
                <a:pos x="157" y="91"/>
              </a:cxn>
              <a:cxn ang="0">
                <a:pos x="152" y="96"/>
              </a:cxn>
              <a:cxn ang="0">
                <a:pos x="148" y="101"/>
              </a:cxn>
              <a:cxn ang="0">
                <a:pos x="143" y="106"/>
              </a:cxn>
              <a:cxn ang="0">
                <a:pos x="140" y="103"/>
              </a:cxn>
              <a:cxn ang="0">
                <a:pos x="135" y="96"/>
              </a:cxn>
              <a:cxn ang="0">
                <a:pos x="122" y="96"/>
              </a:cxn>
              <a:cxn ang="0">
                <a:pos x="114" y="99"/>
              </a:cxn>
              <a:cxn ang="0">
                <a:pos x="114" y="115"/>
              </a:cxn>
              <a:cxn ang="0">
                <a:pos x="93" y="115"/>
              </a:cxn>
              <a:cxn ang="0">
                <a:pos x="87" y="122"/>
              </a:cxn>
              <a:cxn ang="0">
                <a:pos x="82" y="127"/>
              </a:cxn>
              <a:cxn ang="0">
                <a:pos x="77" y="130"/>
              </a:cxn>
              <a:cxn ang="0">
                <a:pos x="69" y="131"/>
              </a:cxn>
              <a:cxn ang="0">
                <a:pos x="64" y="133"/>
              </a:cxn>
              <a:cxn ang="0">
                <a:pos x="61" y="135"/>
              </a:cxn>
              <a:cxn ang="0">
                <a:pos x="55" y="138"/>
              </a:cxn>
              <a:cxn ang="0">
                <a:pos x="53" y="133"/>
              </a:cxn>
              <a:cxn ang="0">
                <a:pos x="48" y="131"/>
              </a:cxn>
              <a:cxn ang="0">
                <a:pos x="39" y="131"/>
              </a:cxn>
              <a:cxn ang="0">
                <a:pos x="34" y="122"/>
              </a:cxn>
              <a:cxn ang="0">
                <a:pos x="26" y="120"/>
              </a:cxn>
              <a:cxn ang="0">
                <a:pos x="21" y="114"/>
              </a:cxn>
              <a:cxn ang="0">
                <a:pos x="10" y="114"/>
              </a:cxn>
              <a:cxn ang="0">
                <a:pos x="4" y="107"/>
              </a:cxn>
              <a:cxn ang="0">
                <a:pos x="4" y="95"/>
              </a:cxn>
              <a:cxn ang="0">
                <a:pos x="4" y="77"/>
              </a:cxn>
              <a:cxn ang="0">
                <a:pos x="2" y="55"/>
              </a:cxn>
              <a:cxn ang="0">
                <a:pos x="0" y="40"/>
              </a:cxn>
              <a:cxn ang="0">
                <a:pos x="10" y="29"/>
              </a:cxn>
              <a:cxn ang="0">
                <a:pos x="13" y="37"/>
              </a:cxn>
              <a:cxn ang="0">
                <a:pos x="34" y="32"/>
              </a:cxn>
              <a:cxn ang="0">
                <a:pos x="47" y="18"/>
              </a:cxn>
              <a:cxn ang="0">
                <a:pos x="61" y="10"/>
              </a:cxn>
              <a:cxn ang="0">
                <a:pos x="74" y="5"/>
              </a:cxn>
              <a:cxn ang="0">
                <a:pos x="87" y="5"/>
              </a:cxn>
              <a:cxn ang="0">
                <a:pos x="93" y="0"/>
              </a:cxn>
              <a:cxn ang="0">
                <a:pos x="112" y="0"/>
              </a:cxn>
              <a:cxn ang="0">
                <a:pos x="130" y="3"/>
              </a:cxn>
              <a:cxn ang="0">
                <a:pos x="141" y="13"/>
              </a:cxn>
              <a:cxn ang="0">
                <a:pos x="152" y="13"/>
              </a:cxn>
              <a:cxn ang="0">
                <a:pos x="162" y="13"/>
              </a:cxn>
              <a:cxn ang="0">
                <a:pos x="172" y="13"/>
              </a:cxn>
              <a:cxn ang="0">
                <a:pos x="181" y="13"/>
              </a:cxn>
              <a:cxn ang="0">
                <a:pos x="191" y="13"/>
              </a:cxn>
              <a:cxn ang="0">
                <a:pos x="200" y="13"/>
              </a:cxn>
              <a:cxn ang="0">
                <a:pos x="210" y="13"/>
              </a:cxn>
              <a:cxn ang="0">
                <a:pos x="220" y="13"/>
              </a:cxn>
            </a:cxnLst>
            <a:rect l="0" t="0" r="r" b="b"/>
            <a:pathLst>
              <a:path w="223" h="138">
                <a:moveTo>
                  <a:pt x="223" y="13"/>
                </a:moveTo>
                <a:lnTo>
                  <a:pt x="223" y="15"/>
                </a:lnTo>
                <a:lnTo>
                  <a:pt x="223" y="16"/>
                </a:lnTo>
                <a:lnTo>
                  <a:pt x="223" y="18"/>
                </a:lnTo>
                <a:lnTo>
                  <a:pt x="223" y="19"/>
                </a:lnTo>
                <a:lnTo>
                  <a:pt x="221" y="19"/>
                </a:lnTo>
                <a:lnTo>
                  <a:pt x="221" y="21"/>
                </a:lnTo>
                <a:lnTo>
                  <a:pt x="221" y="23"/>
                </a:lnTo>
                <a:lnTo>
                  <a:pt x="220" y="23"/>
                </a:lnTo>
                <a:lnTo>
                  <a:pt x="220" y="24"/>
                </a:lnTo>
                <a:lnTo>
                  <a:pt x="220" y="26"/>
                </a:lnTo>
                <a:lnTo>
                  <a:pt x="218" y="26"/>
                </a:lnTo>
                <a:lnTo>
                  <a:pt x="218" y="27"/>
                </a:lnTo>
                <a:lnTo>
                  <a:pt x="216" y="27"/>
                </a:lnTo>
                <a:lnTo>
                  <a:pt x="216" y="29"/>
                </a:lnTo>
                <a:lnTo>
                  <a:pt x="215" y="29"/>
                </a:lnTo>
                <a:lnTo>
                  <a:pt x="215" y="31"/>
                </a:lnTo>
                <a:lnTo>
                  <a:pt x="213" y="31"/>
                </a:lnTo>
                <a:lnTo>
                  <a:pt x="213" y="32"/>
                </a:lnTo>
                <a:lnTo>
                  <a:pt x="212" y="32"/>
                </a:lnTo>
                <a:lnTo>
                  <a:pt x="210" y="34"/>
                </a:lnTo>
                <a:lnTo>
                  <a:pt x="208" y="35"/>
                </a:lnTo>
                <a:lnTo>
                  <a:pt x="207" y="35"/>
                </a:lnTo>
                <a:lnTo>
                  <a:pt x="207" y="37"/>
                </a:lnTo>
                <a:lnTo>
                  <a:pt x="205" y="37"/>
                </a:lnTo>
                <a:lnTo>
                  <a:pt x="205" y="39"/>
                </a:lnTo>
                <a:lnTo>
                  <a:pt x="204" y="39"/>
                </a:lnTo>
                <a:lnTo>
                  <a:pt x="204" y="40"/>
                </a:lnTo>
                <a:lnTo>
                  <a:pt x="202" y="40"/>
                </a:lnTo>
                <a:lnTo>
                  <a:pt x="202" y="42"/>
                </a:lnTo>
                <a:lnTo>
                  <a:pt x="200" y="42"/>
                </a:lnTo>
                <a:lnTo>
                  <a:pt x="199" y="42"/>
                </a:lnTo>
                <a:lnTo>
                  <a:pt x="199" y="43"/>
                </a:lnTo>
                <a:lnTo>
                  <a:pt x="197" y="43"/>
                </a:lnTo>
                <a:lnTo>
                  <a:pt x="196" y="43"/>
                </a:lnTo>
                <a:lnTo>
                  <a:pt x="196" y="45"/>
                </a:lnTo>
                <a:lnTo>
                  <a:pt x="194" y="45"/>
                </a:lnTo>
                <a:lnTo>
                  <a:pt x="192" y="45"/>
                </a:lnTo>
                <a:lnTo>
                  <a:pt x="192" y="47"/>
                </a:lnTo>
                <a:lnTo>
                  <a:pt x="191" y="47"/>
                </a:lnTo>
                <a:lnTo>
                  <a:pt x="189" y="47"/>
                </a:lnTo>
                <a:lnTo>
                  <a:pt x="188" y="47"/>
                </a:lnTo>
                <a:lnTo>
                  <a:pt x="188" y="48"/>
                </a:lnTo>
                <a:lnTo>
                  <a:pt x="186" y="48"/>
                </a:lnTo>
                <a:lnTo>
                  <a:pt x="184" y="48"/>
                </a:lnTo>
                <a:lnTo>
                  <a:pt x="183" y="48"/>
                </a:lnTo>
                <a:lnTo>
                  <a:pt x="181" y="50"/>
                </a:lnTo>
                <a:lnTo>
                  <a:pt x="181" y="51"/>
                </a:lnTo>
                <a:lnTo>
                  <a:pt x="180" y="53"/>
                </a:lnTo>
                <a:lnTo>
                  <a:pt x="180" y="55"/>
                </a:lnTo>
                <a:lnTo>
                  <a:pt x="180" y="56"/>
                </a:lnTo>
                <a:lnTo>
                  <a:pt x="180" y="58"/>
                </a:lnTo>
                <a:lnTo>
                  <a:pt x="178" y="58"/>
                </a:lnTo>
                <a:lnTo>
                  <a:pt x="178" y="59"/>
                </a:lnTo>
                <a:lnTo>
                  <a:pt x="176" y="61"/>
                </a:lnTo>
                <a:lnTo>
                  <a:pt x="175" y="61"/>
                </a:lnTo>
                <a:lnTo>
                  <a:pt x="173" y="63"/>
                </a:lnTo>
                <a:lnTo>
                  <a:pt x="173" y="64"/>
                </a:lnTo>
                <a:lnTo>
                  <a:pt x="173" y="66"/>
                </a:lnTo>
                <a:lnTo>
                  <a:pt x="173" y="67"/>
                </a:lnTo>
                <a:lnTo>
                  <a:pt x="172" y="69"/>
                </a:lnTo>
                <a:lnTo>
                  <a:pt x="172" y="71"/>
                </a:lnTo>
                <a:lnTo>
                  <a:pt x="170" y="72"/>
                </a:lnTo>
                <a:lnTo>
                  <a:pt x="170" y="74"/>
                </a:lnTo>
                <a:lnTo>
                  <a:pt x="168" y="74"/>
                </a:lnTo>
                <a:lnTo>
                  <a:pt x="167" y="75"/>
                </a:lnTo>
                <a:lnTo>
                  <a:pt x="165" y="77"/>
                </a:lnTo>
                <a:lnTo>
                  <a:pt x="164" y="79"/>
                </a:lnTo>
                <a:lnTo>
                  <a:pt x="162" y="79"/>
                </a:lnTo>
                <a:lnTo>
                  <a:pt x="162" y="80"/>
                </a:lnTo>
                <a:lnTo>
                  <a:pt x="162" y="82"/>
                </a:lnTo>
                <a:lnTo>
                  <a:pt x="162" y="83"/>
                </a:lnTo>
                <a:lnTo>
                  <a:pt x="162" y="85"/>
                </a:lnTo>
                <a:lnTo>
                  <a:pt x="160" y="87"/>
                </a:lnTo>
                <a:lnTo>
                  <a:pt x="159" y="88"/>
                </a:lnTo>
                <a:lnTo>
                  <a:pt x="157" y="88"/>
                </a:lnTo>
                <a:lnTo>
                  <a:pt x="157" y="90"/>
                </a:lnTo>
                <a:lnTo>
                  <a:pt x="157" y="91"/>
                </a:lnTo>
                <a:lnTo>
                  <a:pt x="156" y="91"/>
                </a:lnTo>
                <a:lnTo>
                  <a:pt x="156" y="93"/>
                </a:lnTo>
                <a:lnTo>
                  <a:pt x="154" y="93"/>
                </a:lnTo>
                <a:lnTo>
                  <a:pt x="154" y="95"/>
                </a:lnTo>
                <a:lnTo>
                  <a:pt x="154" y="96"/>
                </a:lnTo>
                <a:lnTo>
                  <a:pt x="152" y="96"/>
                </a:lnTo>
                <a:lnTo>
                  <a:pt x="152" y="98"/>
                </a:lnTo>
                <a:lnTo>
                  <a:pt x="151" y="98"/>
                </a:lnTo>
                <a:lnTo>
                  <a:pt x="151" y="99"/>
                </a:lnTo>
                <a:lnTo>
                  <a:pt x="149" y="99"/>
                </a:lnTo>
                <a:lnTo>
                  <a:pt x="149" y="101"/>
                </a:lnTo>
                <a:lnTo>
                  <a:pt x="148" y="101"/>
                </a:lnTo>
                <a:lnTo>
                  <a:pt x="148" y="103"/>
                </a:lnTo>
                <a:lnTo>
                  <a:pt x="146" y="103"/>
                </a:lnTo>
                <a:lnTo>
                  <a:pt x="144" y="103"/>
                </a:lnTo>
                <a:lnTo>
                  <a:pt x="144" y="104"/>
                </a:lnTo>
                <a:lnTo>
                  <a:pt x="143" y="104"/>
                </a:lnTo>
                <a:lnTo>
                  <a:pt x="143" y="106"/>
                </a:lnTo>
                <a:lnTo>
                  <a:pt x="141" y="106"/>
                </a:lnTo>
                <a:lnTo>
                  <a:pt x="141" y="107"/>
                </a:lnTo>
                <a:lnTo>
                  <a:pt x="140" y="107"/>
                </a:lnTo>
                <a:lnTo>
                  <a:pt x="140" y="109"/>
                </a:lnTo>
                <a:lnTo>
                  <a:pt x="140" y="106"/>
                </a:lnTo>
                <a:lnTo>
                  <a:pt x="140" y="103"/>
                </a:lnTo>
                <a:lnTo>
                  <a:pt x="140" y="101"/>
                </a:lnTo>
                <a:lnTo>
                  <a:pt x="140" y="99"/>
                </a:lnTo>
                <a:lnTo>
                  <a:pt x="140" y="98"/>
                </a:lnTo>
                <a:lnTo>
                  <a:pt x="140" y="96"/>
                </a:lnTo>
                <a:lnTo>
                  <a:pt x="138" y="96"/>
                </a:lnTo>
                <a:lnTo>
                  <a:pt x="135" y="96"/>
                </a:lnTo>
                <a:lnTo>
                  <a:pt x="132" y="96"/>
                </a:lnTo>
                <a:lnTo>
                  <a:pt x="130" y="96"/>
                </a:lnTo>
                <a:lnTo>
                  <a:pt x="127" y="96"/>
                </a:lnTo>
                <a:lnTo>
                  <a:pt x="125" y="96"/>
                </a:lnTo>
                <a:lnTo>
                  <a:pt x="124" y="96"/>
                </a:lnTo>
                <a:lnTo>
                  <a:pt x="122" y="96"/>
                </a:lnTo>
                <a:lnTo>
                  <a:pt x="120" y="96"/>
                </a:lnTo>
                <a:lnTo>
                  <a:pt x="119" y="96"/>
                </a:lnTo>
                <a:lnTo>
                  <a:pt x="117" y="96"/>
                </a:lnTo>
                <a:lnTo>
                  <a:pt x="116" y="96"/>
                </a:lnTo>
                <a:lnTo>
                  <a:pt x="114" y="96"/>
                </a:lnTo>
                <a:lnTo>
                  <a:pt x="114" y="99"/>
                </a:lnTo>
                <a:lnTo>
                  <a:pt x="114" y="104"/>
                </a:lnTo>
                <a:lnTo>
                  <a:pt x="114" y="106"/>
                </a:lnTo>
                <a:lnTo>
                  <a:pt x="114" y="109"/>
                </a:lnTo>
                <a:lnTo>
                  <a:pt x="114" y="112"/>
                </a:lnTo>
                <a:lnTo>
                  <a:pt x="114" y="114"/>
                </a:lnTo>
                <a:lnTo>
                  <a:pt x="114" y="115"/>
                </a:lnTo>
                <a:lnTo>
                  <a:pt x="112" y="115"/>
                </a:lnTo>
                <a:lnTo>
                  <a:pt x="108" y="115"/>
                </a:lnTo>
                <a:lnTo>
                  <a:pt x="104" y="115"/>
                </a:lnTo>
                <a:lnTo>
                  <a:pt x="103" y="115"/>
                </a:lnTo>
                <a:lnTo>
                  <a:pt x="101" y="115"/>
                </a:lnTo>
                <a:lnTo>
                  <a:pt x="93" y="115"/>
                </a:lnTo>
                <a:lnTo>
                  <a:pt x="90" y="115"/>
                </a:lnTo>
                <a:lnTo>
                  <a:pt x="90" y="117"/>
                </a:lnTo>
                <a:lnTo>
                  <a:pt x="90" y="119"/>
                </a:lnTo>
                <a:lnTo>
                  <a:pt x="90" y="120"/>
                </a:lnTo>
                <a:lnTo>
                  <a:pt x="88" y="122"/>
                </a:lnTo>
                <a:lnTo>
                  <a:pt x="87" y="122"/>
                </a:lnTo>
                <a:lnTo>
                  <a:pt x="85" y="122"/>
                </a:lnTo>
                <a:lnTo>
                  <a:pt x="85" y="123"/>
                </a:lnTo>
                <a:lnTo>
                  <a:pt x="84" y="123"/>
                </a:lnTo>
                <a:lnTo>
                  <a:pt x="84" y="125"/>
                </a:lnTo>
                <a:lnTo>
                  <a:pt x="82" y="125"/>
                </a:lnTo>
                <a:lnTo>
                  <a:pt x="82" y="127"/>
                </a:lnTo>
                <a:lnTo>
                  <a:pt x="82" y="125"/>
                </a:lnTo>
                <a:lnTo>
                  <a:pt x="82" y="127"/>
                </a:lnTo>
                <a:lnTo>
                  <a:pt x="80" y="127"/>
                </a:lnTo>
                <a:lnTo>
                  <a:pt x="80" y="128"/>
                </a:lnTo>
                <a:lnTo>
                  <a:pt x="79" y="130"/>
                </a:lnTo>
                <a:lnTo>
                  <a:pt x="77" y="130"/>
                </a:lnTo>
                <a:lnTo>
                  <a:pt x="76" y="130"/>
                </a:lnTo>
                <a:lnTo>
                  <a:pt x="76" y="131"/>
                </a:lnTo>
                <a:lnTo>
                  <a:pt x="74" y="131"/>
                </a:lnTo>
                <a:lnTo>
                  <a:pt x="72" y="131"/>
                </a:lnTo>
                <a:lnTo>
                  <a:pt x="71" y="131"/>
                </a:lnTo>
                <a:lnTo>
                  <a:pt x="69" y="131"/>
                </a:lnTo>
                <a:lnTo>
                  <a:pt x="69" y="133"/>
                </a:lnTo>
                <a:lnTo>
                  <a:pt x="68" y="133"/>
                </a:lnTo>
                <a:lnTo>
                  <a:pt x="66" y="133"/>
                </a:lnTo>
                <a:lnTo>
                  <a:pt x="66" y="135"/>
                </a:lnTo>
                <a:lnTo>
                  <a:pt x="64" y="135"/>
                </a:lnTo>
                <a:lnTo>
                  <a:pt x="64" y="133"/>
                </a:lnTo>
                <a:lnTo>
                  <a:pt x="64" y="135"/>
                </a:lnTo>
                <a:lnTo>
                  <a:pt x="63" y="133"/>
                </a:lnTo>
                <a:lnTo>
                  <a:pt x="63" y="135"/>
                </a:lnTo>
                <a:lnTo>
                  <a:pt x="63" y="133"/>
                </a:lnTo>
                <a:lnTo>
                  <a:pt x="61" y="133"/>
                </a:lnTo>
                <a:lnTo>
                  <a:pt x="61" y="135"/>
                </a:lnTo>
                <a:lnTo>
                  <a:pt x="60" y="135"/>
                </a:lnTo>
                <a:lnTo>
                  <a:pt x="60" y="136"/>
                </a:lnTo>
                <a:lnTo>
                  <a:pt x="58" y="136"/>
                </a:lnTo>
                <a:lnTo>
                  <a:pt x="56" y="136"/>
                </a:lnTo>
                <a:lnTo>
                  <a:pt x="55" y="136"/>
                </a:lnTo>
                <a:lnTo>
                  <a:pt x="55" y="138"/>
                </a:lnTo>
                <a:lnTo>
                  <a:pt x="55" y="136"/>
                </a:lnTo>
                <a:lnTo>
                  <a:pt x="53" y="136"/>
                </a:lnTo>
                <a:lnTo>
                  <a:pt x="53" y="138"/>
                </a:lnTo>
                <a:lnTo>
                  <a:pt x="53" y="136"/>
                </a:lnTo>
                <a:lnTo>
                  <a:pt x="53" y="135"/>
                </a:lnTo>
                <a:lnTo>
                  <a:pt x="53" y="133"/>
                </a:lnTo>
                <a:lnTo>
                  <a:pt x="53" y="131"/>
                </a:lnTo>
                <a:lnTo>
                  <a:pt x="55" y="131"/>
                </a:lnTo>
                <a:lnTo>
                  <a:pt x="53" y="131"/>
                </a:lnTo>
                <a:lnTo>
                  <a:pt x="52" y="131"/>
                </a:lnTo>
                <a:lnTo>
                  <a:pt x="50" y="131"/>
                </a:lnTo>
                <a:lnTo>
                  <a:pt x="48" y="131"/>
                </a:lnTo>
                <a:lnTo>
                  <a:pt x="47" y="131"/>
                </a:lnTo>
                <a:lnTo>
                  <a:pt x="44" y="131"/>
                </a:lnTo>
                <a:lnTo>
                  <a:pt x="42" y="133"/>
                </a:lnTo>
                <a:lnTo>
                  <a:pt x="42" y="131"/>
                </a:lnTo>
                <a:lnTo>
                  <a:pt x="40" y="131"/>
                </a:lnTo>
                <a:lnTo>
                  <a:pt x="39" y="131"/>
                </a:lnTo>
                <a:lnTo>
                  <a:pt x="39" y="130"/>
                </a:lnTo>
                <a:lnTo>
                  <a:pt x="39" y="125"/>
                </a:lnTo>
                <a:lnTo>
                  <a:pt x="39" y="122"/>
                </a:lnTo>
                <a:lnTo>
                  <a:pt x="37" y="122"/>
                </a:lnTo>
                <a:lnTo>
                  <a:pt x="36" y="122"/>
                </a:lnTo>
                <a:lnTo>
                  <a:pt x="34" y="122"/>
                </a:lnTo>
                <a:lnTo>
                  <a:pt x="32" y="122"/>
                </a:lnTo>
                <a:lnTo>
                  <a:pt x="31" y="122"/>
                </a:lnTo>
                <a:lnTo>
                  <a:pt x="29" y="122"/>
                </a:lnTo>
                <a:lnTo>
                  <a:pt x="28" y="122"/>
                </a:lnTo>
                <a:lnTo>
                  <a:pt x="26" y="122"/>
                </a:lnTo>
                <a:lnTo>
                  <a:pt x="26" y="120"/>
                </a:lnTo>
                <a:lnTo>
                  <a:pt x="26" y="119"/>
                </a:lnTo>
                <a:lnTo>
                  <a:pt x="26" y="117"/>
                </a:lnTo>
                <a:lnTo>
                  <a:pt x="26" y="115"/>
                </a:lnTo>
                <a:lnTo>
                  <a:pt x="26" y="114"/>
                </a:lnTo>
                <a:lnTo>
                  <a:pt x="23" y="114"/>
                </a:lnTo>
                <a:lnTo>
                  <a:pt x="21" y="114"/>
                </a:lnTo>
                <a:lnTo>
                  <a:pt x="20" y="114"/>
                </a:lnTo>
                <a:lnTo>
                  <a:pt x="16" y="114"/>
                </a:lnTo>
                <a:lnTo>
                  <a:pt x="15" y="114"/>
                </a:lnTo>
                <a:lnTo>
                  <a:pt x="13" y="114"/>
                </a:lnTo>
                <a:lnTo>
                  <a:pt x="12" y="114"/>
                </a:lnTo>
                <a:lnTo>
                  <a:pt x="10" y="114"/>
                </a:lnTo>
                <a:lnTo>
                  <a:pt x="8" y="114"/>
                </a:lnTo>
                <a:lnTo>
                  <a:pt x="5" y="114"/>
                </a:lnTo>
                <a:lnTo>
                  <a:pt x="4" y="114"/>
                </a:lnTo>
                <a:lnTo>
                  <a:pt x="4" y="112"/>
                </a:lnTo>
                <a:lnTo>
                  <a:pt x="4" y="109"/>
                </a:lnTo>
                <a:lnTo>
                  <a:pt x="4" y="107"/>
                </a:lnTo>
                <a:lnTo>
                  <a:pt x="4" y="106"/>
                </a:lnTo>
                <a:lnTo>
                  <a:pt x="4" y="104"/>
                </a:lnTo>
                <a:lnTo>
                  <a:pt x="4" y="99"/>
                </a:lnTo>
                <a:lnTo>
                  <a:pt x="4" y="98"/>
                </a:lnTo>
                <a:lnTo>
                  <a:pt x="4" y="96"/>
                </a:lnTo>
                <a:lnTo>
                  <a:pt x="4" y="95"/>
                </a:lnTo>
                <a:lnTo>
                  <a:pt x="4" y="93"/>
                </a:lnTo>
                <a:lnTo>
                  <a:pt x="4" y="91"/>
                </a:lnTo>
                <a:lnTo>
                  <a:pt x="4" y="88"/>
                </a:lnTo>
                <a:lnTo>
                  <a:pt x="4" y="85"/>
                </a:lnTo>
                <a:lnTo>
                  <a:pt x="4" y="83"/>
                </a:lnTo>
                <a:lnTo>
                  <a:pt x="4" y="77"/>
                </a:lnTo>
                <a:lnTo>
                  <a:pt x="4" y="71"/>
                </a:lnTo>
                <a:lnTo>
                  <a:pt x="4" y="64"/>
                </a:lnTo>
                <a:lnTo>
                  <a:pt x="4" y="63"/>
                </a:lnTo>
                <a:lnTo>
                  <a:pt x="4" y="58"/>
                </a:lnTo>
                <a:lnTo>
                  <a:pt x="4" y="55"/>
                </a:lnTo>
                <a:lnTo>
                  <a:pt x="2" y="55"/>
                </a:lnTo>
                <a:lnTo>
                  <a:pt x="0" y="55"/>
                </a:lnTo>
                <a:lnTo>
                  <a:pt x="0" y="53"/>
                </a:lnTo>
                <a:lnTo>
                  <a:pt x="0" y="50"/>
                </a:lnTo>
                <a:lnTo>
                  <a:pt x="0" y="47"/>
                </a:lnTo>
                <a:lnTo>
                  <a:pt x="0" y="42"/>
                </a:lnTo>
                <a:lnTo>
                  <a:pt x="0" y="40"/>
                </a:lnTo>
                <a:lnTo>
                  <a:pt x="0" y="32"/>
                </a:lnTo>
                <a:lnTo>
                  <a:pt x="0" y="31"/>
                </a:lnTo>
                <a:lnTo>
                  <a:pt x="0" y="29"/>
                </a:lnTo>
                <a:lnTo>
                  <a:pt x="4" y="29"/>
                </a:lnTo>
                <a:lnTo>
                  <a:pt x="8" y="29"/>
                </a:lnTo>
                <a:lnTo>
                  <a:pt x="10" y="29"/>
                </a:lnTo>
                <a:lnTo>
                  <a:pt x="10" y="32"/>
                </a:lnTo>
                <a:lnTo>
                  <a:pt x="10" y="34"/>
                </a:lnTo>
                <a:lnTo>
                  <a:pt x="12" y="34"/>
                </a:lnTo>
                <a:lnTo>
                  <a:pt x="13" y="34"/>
                </a:lnTo>
                <a:lnTo>
                  <a:pt x="13" y="35"/>
                </a:lnTo>
                <a:lnTo>
                  <a:pt x="13" y="37"/>
                </a:lnTo>
                <a:lnTo>
                  <a:pt x="15" y="37"/>
                </a:lnTo>
                <a:lnTo>
                  <a:pt x="20" y="37"/>
                </a:lnTo>
                <a:lnTo>
                  <a:pt x="24" y="37"/>
                </a:lnTo>
                <a:lnTo>
                  <a:pt x="29" y="37"/>
                </a:lnTo>
                <a:lnTo>
                  <a:pt x="34" y="37"/>
                </a:lnTo>
                <a:lnTo>
                  <a:pt x="34" y="32"/>
                </a:lnTo>
                <a:lnTo>
                  <a:pt x="36" y="32"/>
                </a:lnTo>
                <a:lnTo>
                  <a:pt x="39" y="32"/>
                </a:lnTo>
                <a:lnTo>
                  <a:pt x="45" y="32"/>
                </a:lnTo>
                <a:lnTo>
                  <a:pt x="45" y="23"/>
                </a:lnTo>
                <a:lnTo>
                  <a:pt x="45" y="18"/>
                </a:lnTo>
                <a:lnTo>
                  <a:pt x="47" y="18"/>
                </a:lnTo>
                <a:lnTo>
                  <a:pt x="50" y="18"/>
                </a:lnTo>
                <a:lnTo>
                  <a:pt x="50" y="13"/>
                </a:lnTo>
                <a:lnTo>
                  <a:pt x="50" y="10"/>
                </a:lnTo>
                <a:lnTo>
                  <a:pt x="52" y="10"/>
                </a:lnTo>
                <a:lnTo>
                  <a:pt x="56" y="10"/>
                </a:lnTo>
                <a:lnTo>
                  <a:pt x="61" y="10"/>
                </a:lnTo>
                <a:lnTo>
                  <a:pt x="66" y="10"/>
                </a:lnTo>
                <a:lnTo>
                  <a:pt x="71" y="10"/>
                </a:lnTo>
                <a:lnTo>
                  <a:pt x="71" y="8"/>
                </a:lnTo>
                <a:lnTo>
                  <a:pt x="71" y="7"/>
                </a:lnTo>
                <a:lnTo>
                  <a:pt x="71" y="5"/>
                </a:lnTo>
                <a:lnTo>
                  <a:pt x="74" y="5"/>
                </a:lnTo>
                <a:lnTo>
                  <a:pt x="77" y="5"/>
                </a:lnTo>
                <a:lnTo>
                  <a:pt x="79" y="5"/>
                </a:lnTo>
                <a:lnTo>
                  <a:pt x="80" y="5"/>
                </a:lnTo>
                <a:lnTo>
                  <a:pt x="82" y="5"/>
                </a:lnTo>
                <a:lnTo>
                  <a:pt x="84" y="5"/>
                </a:lnTo>
                <a:lnTo>
                  <a:pt x="87" y="5"/>
                </a:lnTo>
                <a:lnTo>
                  <a:pt x="88" y="5"/>
                </a:lnTo>
                <a:lnTo>
                  <a:pt x="88" y="3"/>
                </a:lnTo>
                <a:lnTo>
                  <a:pt x="88" y="2"/>
                </a:lnTo>
                <a:lnTo>
                  <a:pt x="88" y="0"/>
                </a:lnTo>
                <a:lnTo>
                  <a:pt x="92" y="0"/>
                </a:lnTo>
                <a:lnTo>
                  <a:pt x="93" y="0"/>
                </a:lnTo>
                <a:lnTo>
                  <a:pt x="98" y="0"/>
                </a:lnTo>
                <a:lnTo>
                  <a:pt x="101" y="0"/>
                </a:lnTo>
                <a:lnTo>
                  <a:pt x="103" y="0"/>
                </a:lnTo>
                <a:lnTo>
                  <a:pt x="106" y="0"/>
                </a:lnTo>
                <a:lnTo>
                  <a:pt x="111" y="0"/>
                </a:lnTo>
                <a:lnTo>
                  <a:pt x="112" y="0"/>
                </a:lnTo>
                <a:lnTo>
                  <a:pt x="116" y="0"/>
                </a:lnTo>
                <a:lnTo>
                  <a:pt x="117" y="0"/>
                </a:lnTo>
                <a:lnTo>
                  <a:pt x="120" y="0"/>
                </a:lnTo>
                <a:lnTo>
                  <a:pt x="125" y="0"/>
                </a:lnTo>
                <a:lnTo>
                  <a:pt x="130" y="0"/>
                </a:lnTo>
                <a:lnTo>
                  <a:pt x="130" y="3"/>
                </a:lnTo>
                <a:lnTo>
                  <a:pt x="130" y="7"/>
                </a:lnTo>
                <a:lnTo>
                  <a:pt x="130" y="11"/>
                </a:lnTo>
                <a:lnTo>
                  <a:pt x="130" y="13"/>
                </a:lnTo>
                <a:lnTo>
                  <a:pt x="133" y="13"/>
                </a:lnTo>
                <a:lnTo>
                  <a:pt x="138" y="13"/>
                </a:lnTo>
                <a:lnTo>
                  <a:pt x="141" y="13"/>
                </a:lnTo>
                <a:lnTo>
                  <a:pt x="143" y="13"/>
                </a:lnTo>
                <a:lnTo>
                  <a:pt x="146" y="13"/>
                </a:lnTo>
                <a:lnTo>
                  <a:pt x="148" y="13"/>
                </a:lnTo>
                <a:lnTo>
                  <a:pt x="149" y="13"/>
                </a:lnTo>
                <a:lnTo>
                  <a:pt x="151" y="13"/>
                </a:lnTo>
                <a:lnTo>
                  <a:pt x="152" y="13"/>
                </a:lnTo>
                <a:lnTo>
                  <a:pt x="154" y="13"/>
                </a:lnTo>
                <a:lnTo>
                  <a:pt x="156" y="13"/>
                </a:lnTo>
                <a:lnTo>
                  <a:pt x="157" y="13"/>
                </a:lnTo>
                <a:lnTo>
                  <a:pt x="159" y="13"/>
                </a:lnTo>
                <a:lnTo>
                  <a:pt x="160" y="13"/>
                </a:lnTo>
                <a:lnTo>
                  <a:pt x="162" y="13"/>
                </a:lnTo>
                <a:lnTo>
                  <a:pt x="164" y="13"/>
                </a:lnTo>
                <a:lnTo>
                  <a:pt x="165" y="13"/>
                </a:lnTo>
                <a:lnTo>
                  <a:pt x="167" y="13"/>
                </a:lnTo>
                <a:lnTo>
                  <a:pt x="168" y="13"/>
                </a:lnTo>
                <a:lnTo>
                  <a:pt x="170" y="13"/>
                </a:lnTo>
                <a:lnTo>
                  <a:pt x="172" y="13"/>
                </a:lnTo>
                <a:lnTo>
                  <a:pt x="173" y="13"/>
                </a:lnTo>
                <a:lnTo>
                  <a:pt x="175" y="13"/>
                </a:lnTo>
                <a:lnTo>
                  <a:pt x="176" y="13"/>
                </a:lnTo>
                <a:lnTo>
                  <a:pt x="178" y="13"/>
                </a:lnTo>
                <a:lnTo>
                  <a:pt x="180" y="13"/>
                </a:lnTo>
                <a:lnTo>
                  <a:pt x="181" y="13"/>
                </a:lnTo>
                <a:lnTo>
                  <a:pt x="183" y="13"/>
                </a:lnTo>
                <a:lnTo>
                  <a:pt x="184" y="13"/>
                </a:lnTo>
                <a:lnTo>
                  <a:pt x="186" y="13"/>
                </a:lnTo>
                <a:lnTo>
                  <a:pt x="188" y="13"/>
                </a:lnTo>
                <a:lnTo>
                  <a:pt x="189" y="13"/>
                </a:lnTo>
                <a:lnTo>
                  <a:pt x="191" y="13"/>
                </a:lnTo>
                <a:lnTo>
                  <a:pt x="192" y="13"/>
                </a:lnTo>
                <a:lnTo>
                  <a:pt x="194" y="13"/>
                </a:lnTo>
                <a:lnTo>
                  <a:pt x="196" y="13"/>
                </a:lnTo>
                <a:lnTo>
                  <a:pt x="197" y="13"/>
                </a:lnTo>
                <a:lnTo>
                  <a:pt x="199" y="13"/>
                </a:lnTo>
                <a:lnTo>
                  <a:pt x="200" y="13"/>
                </a:lnTo>
                <a:lnTo>
                  <a:pt x="202" y="13"/>
                </a:lnTo>
                <a:lnTo>
                  <a:pt x="204" y="13"/>
                </a:lnTo>
                <a:lnTo>
                  <a:pt x="205" y="13"/>
                </a:lnTo>
                <a:lnTo>
                  <a:pt x="207" y="13"/>
                </a:lnTo>
                <a:lnTo>
                  <a:pt x="208" y="13"/>
                </a:lnTo>
                <a:lnTo>
                  <a:pt x="210" y="13"/>
                </a:lnTo>
                <a:lnTo>
                  <a:pt x="212" y="13"/>
                </a:lnTo>
                <a:lnTo>
                  <a:pt x="213" y="13"/>
                </a:lnTo>
                <a:lnTo>
                  <a:pt x="215" y="13"/>
                </a:lnTo>
                <a:lnTo>
                  <a:pt x="216" y="13"/>
                </a:lnTo>
                <a:lnTo>
                  <a:pt x="218" y="13"/>
                </a:lnTo>
                <a:lnTo>
                  <a:pt x="220" y="13"/>
                </a:lnTo>
                <a:lnTo>
                  <a:pt x="221" y="13"/>
                </a:lnTo>
                <a:lnTo>
                  <a:pt x="223" y="13"/>
                </a:lnTo>
                <a:close/>
              </a:path>
            </a:pathLst>
          </a:custGeom>
          <a:solidFill>
            <a:srgbClr val="A7FAE8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94" name="Freeform 46"/>
          <p:cNvSpPr>
            <a:spLocks/>
          </p:cNvSpPr>
          <p:nvPr/>
        </p:nvSpPr>
        <p:spPr bwMode="auto">
          <a:xfrm>
            <a:off x="3094038" y="3789363"/>
            <a:ext cx="1500188" cy="722313"/>
          </a:xfrm>
          <a:custGeom>
            <a:avLst/>
            <a:gdLst/>
            <a:ahLst/>
            <a:cxnLst>
              <a:cxn ang="0">
                <a:pos x="649" y="47"/>
              </a:cxn>
              <a:cxn ang="0">
                <a:pos x="761" y="45"/>
              </a:cxn>
              <a:cxn ang="0">
                <a:pos x="760" y="61"/>
              </a:cxn>
              <a:cxn ang="0">
                <a:pos x="761" y="72"/>
              </a:cxn>
              <a:cxn ang="0">
                <a:pos x="805" y="95"/>
              </a:cxn>
              <a:cxn ang="0">
                <a:pos x="909" y="104"/>
              </a:cxn>
              <a:cxn ang="0">
                <a:pos x="933" y="117"/>
              </a:cxn>
              <a:cxn ang="0">
                <a:pos x="944" y="130"/>
              </a:cxn>
              <a:cxn ang="0">
                <a:pos x="937" y="146"/>
              </a:cxn>
              <a:cxn ang="0">
                <a:pos x="925" y="160"/>
              </a:cxn>
              <a:cxn ang="0">
                <a:pos x="920" y="175"/>
              </a:cxn>
              <a:cxn ang="0">
                <a:pos x="918" y="186"/>
              </a:cxn>
              <a:cxn ang="0">
                <a:pos x="921" y="200"/>
              </a:cxn>
              <a:cxn ang="0">
                <a:pos x="912" y="210"/>
              </a:cxn>
              <a:cxn ang="0">
                <a:pos x="907" y="216"/>
              </a:cxn>
              <a:cxn ang="0">
                <a:pos x="902" y="224"/>
              </a:cxn>
              <a:cxn ang="0">
                <a:pos x="893" y="235"/>
              </a:cxn>
              <a:cxn ang="0">
                <a:pos x="809" y="239"/>
              </a:cxn>
              <a:cxn ang="0">
                <a:pos x="811" y="347"/>
              </a:cxn>
              <a:cxn ang="0">
                <a:pos x="805" y="395"/>
              </a:cxn>
              <a:cxn ang="0">
                <a:pos x="664" y="395"/>
              </a:cxn>
              <a:cxn ang="0">
                <a:pos x="587" y="431"/>
              </a:cxn>
              <a:cxn ang="0">
                <a:pos x="573" y="455"/>
              </a:cxn>
              <a:cxn ang="0">
                <a:pos x="475" y="370"/>
              </a:cxn>
              <a:cxn ang="0">
                <a:pos x="433" y="312"/>
              </a:cxn>
              <a:cxn ang="0">
                <a:pos x="385" y="259"/>
              </a:cxn>
              <a:cxn ang="0">
                <a:pos x="331" y="234"/>
              </a:cxn>
              <a:cxn ang="0">
                <a:pos x="277" y="207"/>
              </a:cxn>
              <a:cxn ang="0">
                <a:pos x="211" y="211"/>
              </a:cxn>
              <a:cxn ang="0">
                <a:pos x="174" y="213"/>
              </a:cxn>
              <a:cxn ang="0">
                <a:pos x="107" y="205"/>
              </a:cxn>
              <a:cxn ang="0">
                <a:pos x="96" y="224"/>
              </a:cxn>
              <a:cxn ang="0">
                <a:pos x="85" y="235"/>
              </a:cxn>
              <a:cxn ang="0">
                <a:pos x="59" y="231"/>
              </a:cxn>
              <a:cxn ang="0">
                <a:pos x="40" y="207"/>
              </a:cxn>
              <a:cxn ang="0">
                <a:pos x="17" y="189"/>
              </a:cxn>
              <a:cxn ang="0">
                <a:pos x="17" y="157"/>
              </a:cxn>
              <a:cxn ang="0">
                <a:pos x="51" y="157"/>
              </a:cxn>
              <a:cxn ang="0">
                <a:pos x="33" y="131"/>
              </a:cxn>
              <a:cxn ang="0">
                <a:pos x="21" y="117"/>
              </a:cxn>
              <a:cxn ang="0">
                <a:pos x="0" y="67"/>
              </a:cxn>
              <a:cxn ang="0">
                <a:pos x="33" y="72"/>
              </a:cxn>
              <a:cxn ang="0">
                <a:pos x="69" y="45"/>
              </a:cxn>
              <a:cxn ang="0">
                <a:pos x="94" y="61"/>
              </a:cxn>
              <a:cxn ang="0">
                <a:pos x="171" y="87"/>
              </a:cxn>
              <a:cxn ang="0">
                <a:pos x="246" y="99"/>
              </a:cxn>
              <a:cxn ang="0">
                <a:pos x="321" y="99"/>
              </a:cxn>
              <a:cxn ang="0">
                <a:pos x="345" y="82"/>
              </a:cxn>
              <a:cxn ang="0">
                <a:pos x="360" y="64"/>
              </a:cxn>
              <a:cxn ang="0">
                <a:pos x="384" y="59"/>
              </a:cxn>
              <a:cxn ang="0">
                <a:pos x="406" y="51"/>
              </a:cxn>
              <a:cxn ang="0">
                <a:pos x="422" y="35"/>
              </a:cxn>
              <a:cxn ang="0">
                <a:pos x="448" y="29"/>
              </a:cxn>
              <a:cxn ang="0">
                <a:pos x="469" y="29"/>
              </a:cxn>
              <a:cxn ang="0">
                <a:pos x="486" y="31"/>
              </a:cxn>
              <a:cxn ang="0">
                <a:pos x="499" y="23"/>
              </a:cxn>
              <a:cxn ang="0">
                <a:pos x="501" y="35"/>
              </a:cxn>
              <a:cxn ang="0">
                <a:pos x="515" y="35"/>
              </a:cxn>
              <a:cxn ang="0">
                <a:pos x="529" y="43"/>
              </a:cxn>
              <a:cxn ang="0">
                <a:pos x="542" y="45"/>
              </a:cxn>
              <a:cxn ang="0">
                <a:pos x="565" y="34"/>
              </a:cxn>
              <a:cxn ang="0">
                <a:pos x="590" y="27"/>
              </a:cxn>
            </a:cxnLst>
            <a:rect l="0" t="0" r="r" b="b"/>
            <a:pathLst>
              <a:path w="945" h="455">
                <a:moveTo>
                  <a:pt x="608" y="0"/>
                </a:moveTo>
                <a:lnTo>
                  <a:pt x="608" y="5"/>
                </a:lnTo>
                <a:lnTo>
                  <a:pt x="608" y="10"/>
                </a:lnTo>
                <a:lnTo>
                  <a:pt x="608" y="18"/>
                </a:lnTo>
                <a:lnTo>
                  <a:pt x="619" y="18"/>
                </a:lnTo>
                <a:lnTo>
                  <a:pt x="625" y="18"/>
                </a:lnTo>
                <a:lnTo>
                  <a:pt x="630" y="18"/>
                </a:lnTo>
                <a:lnTo>
                  <a:pt x="633" y="18"/>
                </a:lnTo>
                <a:lnTo>
                  <a:pt x="640" y="18"/>
                </a:lnTo>
                <a:lnTo>
                  <a:pt x="640" y="34"/>
                </a:lnTo>
                <a:lnTo>
                  <a:pt x="640" y="35"/>
                </a:lnTo>
                <a:lnTo>
                  <a:pt x="640" y="37"/>
                </a:lnTo>
                <a:lnTo>
                  <a:pt x="640" y="39"/>
                </a:lnTo>
                <a:lnTo>
                  <a:pt x="640" y="40"/>
                </a:lnTo>
                <a:lnTo>
                  <a:pt x="640" y="43"/>
                </a:lnTo>
                <a:lnTo>
                  <a:pt x="640" y="47"/>
                </a:lnTo>
                <a:lnTo>
                  <a:pt x="641" y="47"/>
                </a:lnTo>
                <a:lnTo>
                  <a:pt x="643" y="47"/>
                </a:lnTo>
                <a:lnTo>
                  <a:pt x="645" y="47"/>
                </a:lnTo>
                <a:lnTo>
                  <a:pt x="648" y="47"/>
                </a:lnTo>
                <a:lnTo>
                  <a:pt x="649" y="47"/>
                </a:lnTo>
                <a:lnTo>
                  <a:pt x="651" y="47"/>
                </a:lnTo>
                <a:lnTo>
                  <a:pt x="657" y="47"/>
                </a:lnTo>
                <a:lnTo>
                  <a:pt x="661" y="47"/>
                </a:lnTo>
                <a:lnTo>
                  <a:pt x="662" y="47"/>
                </a:lnTo>
                <a:lnTo>
                  <a:pt x="669" y="47"/>
                </a:lnTo>
                <a:lnTo>
                  <a:pt x="675" y="47"/>
                </a:lnTo>
                <a:lnTo>
                  <a:pt x="689" y="47"/>
                </a:lnTo>
                <a:lnTo>
                  <a:pt x="693" y="47"/>
                </a:lnTo>
                <a:lnTo>
                  <a:pt x="694" y="47"/>
                </a:lnTo>
                <a:lnTo>
                  <a:pt x="696" y="47"/>
                </a:lnTo>
                <a:lnTo>
                  <a:pt x="697" y="47"/>
                </a:lnTo>
                <a:lnTo>
                  <a:pt x="699" y="47"/>
                </a:lnTo>
                <a:lnTo>
                  <a:pt x="707" y="47"/>
                </a:lnTo>
                <a:lnTo>
                  <a:pt x="715" y="47"/>
                </a:lnTo>
                <a:lnTo>
                  <a:pt x="725" y="47"/>
                </a:lnTo>
                <a:lnTo>
                  <a:pt x="731" y="47"/>
                </a:lnTo>
                <a:lnTo>
                  <a:pt x="737" y="47"/>
                </a:lnTo>
                <a:lnTo>
                  <a:pt x="739" y="47"/>
                </a:lnTo>
                <a:lnTo>
                  <a:pt x="752" y="47"/>
                </a:lnTo>
                <a:lnTo>
                  <a:pt x="755" y="47"/>
                </a:lnTo>
                <a:lnTo>
                  <a:pt x="761" y="45"/>
                </a:lnTo>
                <a:lnTo>
                  <a:pt x="761" y="47"/>
                </a:lnTo>
                <a:lnTo>
                  <a:pt x="761" y="48"/>
                </a:lnTo>
                <a:lnTo>
                  <a:pt x="763" y="48"/>
                </a:lnTo>
                <a:lnTo>
                  <a:pt x="763" y="50"/>
                </a:lnTo>
                <a:lnTo>
                  <a:pt x="761" y="50"/>
                </a:lnTo>
                <a:lnTo>
                  <a:pt x="760" y="50"/>
                </a:lnTo>
                <a:lnTo>
                  <a:pt x="760" y="51"/>
                </a:lnTo>
                <a:lnTo>
                  <a:pt x="761" y="51"/>
                </a:lnTo>
                <a:lnTo>
                  <a:pt x="761" y="53"/>
                </a:lnTo>
                <a:lnTo>
                  <a:pt x="763" y="53"/>
                </a:lnTo>
                <a:lnTo>
                  <a:pt x="765" y="51"/>
                </a:lnTo>
                <a:lnTo>
                  <a:pt x="765" y="53"/>
                </a:lnTo>
                <a:lnTo>
                  <a:pt x="766" y="53"/>
                </a:lnTo>
                <a:lnTo>
                  <a:pt x="765" y="55"/>
                </a:lnTo>
                <a:lnTo>
                  <a:pt x="763" y="55"/>
                </a:lnTo>
                <a:lnTo>
                  <a:pt x="763" y="56"/>
                </a:lnTo>
                <a:lnTo>
                  <a:pt x="761" y="56"/>
                </a:lnTo>
                <a:lnTo>
                  <a:pt x="761" y="58"/>
                </a:lnTo>
                <a:lnTo>
                  <a:pt x="761" y="59"/>
                </a:lnTo>
                <a:lnTo>
                  <a:pt x="761" y="61"/>
                </a:lnTo>
                <a:lnTo>
                  <a:pt x="760" y="61"/>
                </a:lnTo>
                <a:lnTo>
                  <a:pt x="760" y="63"/>
                </a:lnTo>
                <a:lnTo>
                  <a:pt x="760" y="64"/>
                </a:lnTo>
                <a:lnTo>
                  <a:pt x="761" y="64"/>
                </a:lnTo>
                <a:lnTo>
                  <a:pt x="763" y="64"/>
                </a:lnTo>
                <a:lnTo>
                  <a:pt x="763" y="63"/>
                </a:lnTo>
                <a:lnTo>
                  <a:pt x="765" y="61"/>
                </a:lnTo>
                <a:lnTo>
                  <a:pt x="766" y="61"/>
                </a:lnTo>
                <a:lnTo>
                  <a:pt x="766" y="63"/>
                </a:lnTo>
                <a:lnTo>
                  <a:pt x="766" y="64"/>
                </a:lnTo>
                <a:lnTo>
                  <a:pt x="765" y="64"/>
                </a:lnTo>
                <a:lnTo>
                  <a:pt x="765" y="66"/>
                </a:lnTo>
                <a:lnTo>
                  <a:pt x="763" y="66"/>
                </a:lnTo>
                <a:lnTo>
                  <a:pt x="761" y="66"/>
                </a:lnTo>
                <a:lnTo>
                  <a:pt x="761" y="67"/>
                </a:lnTo>
                <a:lnTo>
                  <a:pt x="760" y="67"/>
                </a:lnTo>
                <a:lnTo>
                  <a:pt x="760" y="69"/>
                </a:lnTo>
                <a:lnTo>
                  <a:pt x="761" y="69"/>
                </a:lnTo>
                <a:lnTo>
                  <a:pt x="763" y="69"/>
                </a:lnTo>
                <a:lnTo>
                  <a:pt x="763" y="71"/>
                </a:lnTo>
                <a:lnTo>
                  <a:pt x="761" y="71"/>
                </a:lnTo>
                <a:lnTo>
                  <a:pt x="761" y="72"/>
                </a:lnTo>
                <a:lnTo>
                  <a:pt x="760" y="72"/>
                </a:lnTo>
                <a:lnTo>
                  <a:pt x="761" y="72"/>
                </a:lnTo>
                <a:lnTo>
                  <a:pt x="763" y="72"/>
                </a:lnTo>
                <a:lnTo>
                  <a:pt x="766" y="74"/>
                </a:lnTo>
                <a:lnTo>
                  <a:pt x="769" y="74"/>
                </a:lnTo>
                <a:lnTo>
                  <a:pt x="769" y="72"/>
                </a:lnTo>
                <a:lnTo>
                  <a:pt x="771" y="72"/>
                </a:lnTo>
                <a:lnTo>
                  <a:pt x="773" y="72"/>
                </a:lnTo>
                <a:lnTo>
                  <a:pt x="774" y="72"/>
                </a:lnTo>
                <a:lnTo>
                  <a:pt x="776" y="72"/>
                </a:lnTo>
                <a:lnTo>
                  <a:pt x="777" y="72"/>
                </a:lnTo>
                <a:lnTo>
                  <a:pt x="777" y="75"/>
                </a:lnTo>
                <a:lnTo>
                  <a:pt x="777" y="85"/>
                </a:lnTo>
                <a:lnTo>
                  <a:pt x="777" y="90"/>
                </a:lnTo>
                <a:lnTo>
                  <a:pt x="777" y="96"/>
                </a:lnTo>
                <a:lnTo>
                  <a:pt x="787" y="95"/>
                </a:lnTo>
                <a:lnTo>
                  <a:pt x="793" y="95"/>
                </a:lnTo>
                <a:lnTo>
                  <a:pt x="795" y="95"/>
                </a:lnTo>
                <a:lnTo>
                  <a:pt x="797" y="95"/>
                </a:lnTo>
                <a:lnTo>
                  <a:pt x="800" y="96"/>
                </a:lnTo>
                <a:lnTo>
                  <a:pt x="805" y="95"/>
                </a:lnTo>
                <a:lnTo>
                  <a:pt x="808" y="95"/>
                </a:lnTo>
                <a:lnTo>
                  <a:pt x="819" y="95"/>
                </a:lnTo>
                <a:lnTo>
                  <a:pt x="825" y="95"/>
                </a:lnTo>
                <a:lnTo>
                  <a:pt x="830" y="95"/>
                </a:lnTo>
                <a:lnTo>
                  <a:pt x="832" y="95"/>
                </a:lnTo>
                <a:lnTo>
                  <a:pt x="832" y="101"/>
                </a:lnTo>
                <a:lnTo>
                  <a:pt x="859" y="101"/>
                </a:lnTo>
                <a:lnTo>
                  <a:pt x="867" y="101"/>
                </a:lnTo>
                <a:lnTo>
                  <a:pt x="873" y="101"/>
                </a:lnTo>
                <a:lnTo>
                  <a:pt x="875" y="101"/>
                </a:lnTo>
                <a:lnTo>
                  <a:pt x="878" y="101"/>
                </a:lnTo>
                <a:lnTo>
                  <a:pt x="881" y="101"/>
                </a:lnTo>
                <a:lnTo>
                  <a:pt x="886" y="101"/>
                </a:lnTo>
                <a:lnTo>
                  <a:pt x="886" y="104"/>
                </a:lnTo>
                <a:lnTo>
                  <a:pt x="888" y="104"/>
                </a:lnTo>
                <a:lnTo>
                  <a:pt x="891" y="104"/>
                </a:lnTo>
                <a:lnTo>
                  <a:pt x="896" y="104"/>
                </a:lnTo>
                <a:lnTo>
                  <a:pt x="899" y="104"/>
                </a:lnTo>
                <a:lnTo>
                  <a:pt x="901" y="104"/>
                </a:lnTo>
                <a:lnTo>
                  <a:pt x="905" y="104"/>
                </a:lnTo>
                <a:lnTo>
                  <a:pt x="909" y="104"/>
                </a:lnTo>
                <a:lnTo>
                  <a:pt x="910" y="104"/>
                </a:lnTo>
                <a:lnTo>
                  <a:pt x="913" y="104"/>
                </a:lnTo>
                <a:lnTo>
                  <a:pt x="921" y="104"/>
                </a:lnTo>
                <a:lnTo>
                  <a:pt x="923" y="104"/>
                </a:lnTo>
                <a:lnTo>
                  <a:pt x="926" y="104"/>
                </a:lnTo>
                <a:lnTo>
                  <a:pt x="926" y="106"/>
                </a:lnTo>
                <a:lnTo>
                  <a:pt x="925" y="106"/>
                </a:lnTo>
                <a:lnTo>
                  <a:pt x="925" y="107"/>
                </a:lnTo>
                <a:lnTo>
                  <a:pt x="926" y="107"/>
                </a:lnTo>
                <a:lnTo>
                  <a:pt x="928" y="107"/>
                </a:lnTo>
                <a:lnTo>
                  <a:pt x="929" y="109"/>
                </a:lnTo>
                <a:lnTo>
                  <a:pt x="929" y="111"/>
                </a:lnTo>
                <a:lnTo>
                  <a:pt x="928" y="111"/>
                </a:lnTo>
                <a:lnTo>
                  <a:pt x="928" y="112"/>
                </a:lnTo>
                <a:lnTo>
                  <a:pt x="929" y="112"/>
                </a:lnTo>
                <a:lnTo>
                  <a:pt x="931" y="114"/>
                </a:lnTo>
                <a:lnTo>
                  <a:pt x="933" y="114"/>
                </a:lnTo>
                <a:lnTo>
                  <a:pt x="933" y="115"/>
                </a:lnTo>
                <a:lnTo>
                  <a:pt x="931" y="115"/>
                </a:lnTo>
                <a:lnTo>
                  <a:pt x="931" y="117"/>
                </a:lnTo>
                <a:lnTo>
                  <a:pt x="933" y="117"/>
                </a:lnTo>
                <a:lnTo>
                  <a:pt x="933" y="119"/>
                </a:lnTo>
                <a:lnTo>
                  <a:pt x="933" y="120"/>
                </a:lnTo>
                <a:lnTo>
                  <a:pt x="934" y="120"/>
                </a:lnTo>
                <a:lnTo>
                  <a:pt x="936" y="120"/>
                </a:lnTo>
                <a:lnTo>
                  <a:pt x="936" y="119"/>
                </a:lnTo>
                <a:lnTo>
                  <a:pt x="937" y="120"/>
                </a:lnTo>
                <a:lnTo>
                  <a:pt x="937" y="122"/>
                </a:lnTo>
                <a:lnTo>
                  <a:pt x="939" y="123"/>
                </a:lnTo>
                <a:lnTo>
                  <a:pt x="939" y="125"/>
                </a:lnTo>
                <a:lnTo>
                  <a:pt x="937" y="125"/>
                </a:lnTo>
                <a:lnTo>
                  <a:pt x="937" y="127"/>
                </a:lnTo>
                <a:lnTo>
                  <a:pt x="941" y="127"/>
                </a:lnTo>
                <a:lnTo>
                  <a:pt x="941" y="128"/>
                </a:lnTo>
                <a:lnTo>
                  <a:pt x="942" y="128"/>
                </a:lnTo>
                <a:lnTo>
                  <a:pt x="944" y="128"/>
                </a:lnTo>
                <a:lnTo>
                  <a:pt x="942" y="130"/>
                </a:lnTo>
                <a:lnTo>
                  <a:pt x="941" y="130"/>
                </a:lnTo>
                <a:lnTo>
                  <a:pt x="941" y="131"/>
                </a:lnTo>
                <a:lnTo>
                  <a:pt x="942" y="131"/>
                </a:lnTo>
                <a:lnTo>
                  <a:pt x="942" y="130"/>
                </a:lnTo>
                <a:lnTo>
                  <a:pt x="944" y="130"/>
                </a:lnTo>
                <a:lnTo>
                  <a:pt x="945" y="130"/>
                </a:lnTo>
                <a:lnTo>
                  <a:pt x="944" y="130"/>
                </a:lnTo>
                <a:lnTo>
                  <a:pt x="944" y="131"/>
                </a:lnTo>
                <a:lnTo>
                  <a:pt x="945" y="133"/>
                </a:lnTo>
                <a:lnTo>
                  <a:pt x="944" y="133"/>
                </a:lnTo>
                <a:lnTo>
                  <a:pt x="944" y="135"/>
                </a:lnTo>
                <a:lnTo>
                  <a:pt x="945" y="135"/>
                </a:lnTo>
                <a:lnTo>
                  <a:pt x="945" y="136"/>
                </a:lnTo>
                <a:lnTo>
                  <a:pt x="944" y="136"/>
                </a:lnTo>
                <a:lnTo>
                  <a:pt x="944" y="138"/>
                </a:lnTo>
                <a:lnTo>
                  <a:pt x="942" y="138"/>
                </a:lnTo>
                <a:lnTo>
                  <a:pt x="941" y="138"/>
                </a:lnTo>
                <a:lnTo>
                  <a:pt x="941" y="139"/>
                </a:lnTo>
                <a:lnTo>
                  <a:pt x="939" y="139"/>
                </a:lnTo>
                <a:lnTo>
                  <a:pt x="941" y="139"/>
                </a:lnTo>
                <a:lnTo>
                  <a:pt x="941" y="141"/>
                </a:lnTo>
                <a:lnTo>
                  <a:pt x="941" y="143"/>
                </a:lnTo>
                <a:lnTo>
                  <a:pt x="939" y="143"/>
                </a:lnTo>
                <a:lnTo>
                  <a:pt x="937" y="143"/>
                </a:lnTo>
                <a:lnTo>
                  <a:pt x="937" y="144"/>
                </a:lnTo>
                <a:lnTo>
                  <a:pt x="937" y="146"/>
                </a:lnTo>
                <a:lnTo>
                  <a:pt x="937" y="144"/>
                </a:lnTo>
                <a:lnTo>
                  <a:pt x="936" y="144"/>
                </a:lnTo>
                <a:lnTo>
                  <a:pt x="934" y="146"/>
                </a:lnTo>
                <a:lnTo>
                  <a:pt x="933" y="144"/>
                </a:lnTo>
                <a:lnTo>
                  <a:pt x="933" y="146"/>
                </a:lnTo>
                <a:lnTo>
                  <a:pt x="933" y="147"/>
                </a:lnTo>
                <a:lnTo>
                  <a:pt x="931" y="147"/>
                </a:lnTo>
                <a:lnTo>
                  <a:pt x="931" y="149"/>
                </a:lnTo>
                <a:lnTo>
                  <a:pt x="931" y="151"/>
                </a:lnTo>
                <a:lnTo>
                  <a:pt x="929" y="151"/>
                </a:lnTo>
                <a:lnTo>
                  <a:pt x="929" y="152"/>
                </a:lnTo>
                <a:lnTo>
                  <a:pt x="929" y="154"/>
                </a:lnTo>
                <a:lnTo>
                  <a:pt x="929" y="155"/>
                </a:lnTo>
                <a:lnTo>
                  <a:pt x="929" y="157"/>
                </a:lnTo>
                <a:lnTo>
                  <a:pt x="928" y="157"/>
                </a:lnTo>
                <a:lnTo>
                  <a:pt x="928" y="159"/>
                </a:lnTo>
                <a:lnTo>
                  <a:pt x="928" y="160"/>
                </a:lnTo>
                <a:lnTo>
                  <a:pt x="926" y="160"/>
                </a:lnTo>
                <a:lnTo>
                  <a:pt x="925" y="160"/>
                </a:lnTo>
                <a:lnTo>
                  <a:pt x="925" y="159"/>
                </a:lnTo>
                <a:lnTo>
                  <a:pt x="925" y="160"/>
                </a:lnTo>
                <a:lnTo>
                  <a:pt x="925" y="162"/>
                </a:lnTo>
                <a:lnTo>
                  <a:pt x="923" y="162"/>
                </a:lnTo>
                <a:lnTo>
                  <a:pt x="923" y="160"/>
                </a:lnTo>
                <a:lnTo>
                  <a:pt x="921" y="160"/>
                </a:lnTo>
                <a:lnTo>
                  <a:pt x="921" y="162"/>
                </a:lnTo>
                <a:lnTo>
                  <a:pt x="921" y="163"/>
                </a:lnTo>
                <a:lnTo>
                  <a:pt x="921" y="165"/>
                </a:lnTo>
                <a:lnTo>
                  <a:pt x="921" y="167"/>
                </a:lnTo>
                <a:lnTo>
                  <a:pt x="920" y="167"/>
                </a:lnTo>
                <a:lnTo>
                  <a:pt x="921" y="167"/>
                </a:lnTo>
                <a:lnTo>
                  <a:pt x="921" y="168"/>
                </a:lnTo>
                <a:lnTo>
                  <a:pt x="920" y="168"/>
                </a:lnTo>
                <a:lnTo>
                  <a:pt x="920" y="170"/>
                </a:lnTo>
                <a:lnTo>
                  <a:pt x="921" y="170"/>
                </a:lnTo>
                <a:lnTo>
                  <a:pt x="921" y="171"/>
                </a:lnTo>
                <a:lnTo>
                  <a:pt x="920" y="171"/>
                </a:lnTo>
                <a:lnTo>
                  <a:pt x="918" y="173"/>
                </a:lnTo>
                <a:lnTo>
                  <a:pt x="920" y="173"/>
                </a:lnTo>
                <a:lnTo>
                  <a:pt x="921" y="173"/>
                </a:lnTo>
                <a:lnTo>
                  <a:pt x="921" y="175"/>
                </a:lnTo>
                <a:lnTo>
                  <a:pt x="920" y="175"/>
                </a:lnTo>
                <a:lnTo>
                  <a:pt x="918" y="175"/>
                </a:lnTo>
                <a:lnTo>
                  <a:pt x="920" y="175"/>
                </a:lnTo>
                <a:lnTo>
                  <a:pt x="920" y="176"/>
                </a:lnTo>
                <a:lnTo>
                  <a:pt x="920" y="178"/>
                </a:lnTo>
                <a:lnTo>
                  <a:pt x="920" y="179"/>
                </a:lnTo>
                <a:lnTo>
                  <a:pt x="918" y="179"/>
                </a:lnTo>
                <a:lnTo>
                  <a:pt x="918" y="181"/>
                </a:lnTo>
                <a:lnTo>
                  <a:pt x="920" y="181"/>
                </a:lnTo>
                <a:lnTo>
                  <a:pt x="921" y="179"/>
                </a:lnTo>
                <a:lnTo>
                  <a:pt x="921" y="181"/>
                </a:lnTo>
                <a:lnTo>
                  <a:pt x="923" y="181"/>
                </a:lnTo>
                <a:lnTo>
                  <a:pt x="921" y="181"/>
                </a:lnTo>
                <a:lnTo>
                  <a:pt x="920" y="181"/>
                </a:lnTo>
                <a:lnTo>
                  <a:pt x="920" y="183"/>
                </a:lnTo>
                <a:lnTo>
                  <a:pt x="921" y="183"/>
                </a:lnTo>
                <a:lnTo>
                  <a:pt x="923" y="183"/>
                </a:lnTo>
                <a:lnTo>
                  <a:pt x="923" y="184"/>
                </a:lnTo>
                <a:lnTo>
                  <a:pt x="921" y="184"/>
                </a:lnTo>
                <a:lnTo>
                  <a:pt x="921" y="186"/>
                </a:lnTo>
                <a:lnTo>
                  <a:pt x="920" y="186"/>
                </a:lnTo>
                <a:lnTo>
                  <a:pt x="918" y="186"/>
                </a:lnTo>
                <a:lnTo>
                  <a:pt x="920" y="186"/>
                </a:lnTo>
                <a:lnTo>
                  <a:pt x="921" y="186"/>
                </a:lnTo>
                <a:lnTo>
                  <a:pt x="921" y="187"/>
                </a:lnTo>
                <a:lnTo>
                  <a:pt x="923" y="187"/>
                </a:lnTo>
                <a:lnTo>
                  <a:pt x="925" y="187"/>
                </a:lnTo>
                <a:lnTo>
                  <a:pt x="925" y="189"/>
                </a:lnTo>
                <a:lnTo>
                  <a:pt x="923" y="189"/>
                </a:lnTo>
                <a:lnTo>
                  <a:pt x="921" y="191"/>
                </a:lnTo>
                <a:lnTo>
                  <a:pt x="920" y="191"/>
                </a:lnTo>
                <a:lnTo>
                  <a:pt x="920" y="192"/>
                </a:lnTo>
                <a:lnTo>
                  <a:pt x="921" y="192"/>
                </a:lnTo>
                <a:lnTo>
                  <a:pt x="921" y="191"/>
                </a:lnTo>
                <a:lnTo>
                  <a:pt x="921" y="192"/>
                </a:lnTo>
                <a:lnTo>
                  <a:pt x="923" y="192"/>
                </a:lnTo>
                <a:lnTo>
                  <a:pt x="925" y="192"/>
                </a:lnTo>
                <a:lnTo>
                  <a:pt x="923" y="194"/>
                </a:lnTo>
                <a:lnTo>
                  <a:pt x="925" y="195"/>
                </a:lnTo>
                <a:lnTo>
                  <a:pt x="923" y="195"/>
                </a:lnTo>
                <a:lnTo>
                  <a:pt x="921" y="197"/>
                </a:lnTo>
                <a:lnTo>
                  <a:pt x="921" y="199"/>
                </a:lnTo>
                <a:lnTo>
                  <a:pt x="921" y="200"/>
                </a:lnTo>
                <a:lnTo>
                  <a:pt x="920" y="199"/>
                </a:lnTo>
                <a:lnTo>
                  <a:pt x="918" y="199"/>
                </a:lnTo>
                <a:lnTo>
                  <a:pt x="918" y="200"/>
                </a:lnTo>
                <a:lnTo>
                  <a:pt x="920" y="200"/>
                </a:lnTo>
                <a:lnTo>
                  <a:pt x="921" y="200"/>
                </a:lnTo>
                <a:lnTo>
                  <a:pt x="923" y="200"/>
                </a:lnTo>
                <a:lnTo>
                  <a:pt x="923" y="202"/>
                </a:lnTo>
                <a:lnTo>
                  <a:pt x="921" y="202"/>
                </a:lnTo>
                <a:lnTo>
                  <a:pt x="920" y="203"/>
                </a:lnTo>
                <a:lnTo>
                  <a:pt x="920" y="205"/>
                </a:lnTo>
                <a:lnTo>
                  <a:pt x="918" y="205"/>
                </a:lnTo>
                <a:lnTo>
                  <a:pt x="918" y="207"/>
                </a:lnTo>
                <a:lnTo>
                  <a:pt x="917" y="205"/>
                </a:lnTo>
                <a:lnTo>
                  <a:pt x="915" y="207"/>
                </a:lnTo>
                <a:lnTo>
                  <a:pt x="915" y="208"/>
                </a:lnTo>
                <a:lnTo>
                  <a:pt x="915" y="210"/>
                </a:lnTo>
                <a:lnTo>
                  <a:pt x="915" y="211"/>
                </a:lnTo>
                <a:lnTo>
                  <a:pt x="913" y="210"/>
                </a:lnTo>
                <a:lnTo>
                  <a:pt x="913" y="211"/>
                </a:lnTo>
                <a:lnTo>
                  <a:pt x="912" y="211"/>
                </a:lnTo>
                <a:lnTo>
                  <a:pt x="912" y="210"/>
                </a:lnTo>
                <a:lnTo>
                  <a:pt x="910" y="210"/>
                </a:lnTo>
                <a:lnTo>
                  <a:pt x="910" y="208"/>
                </a:lnTo>
                <a:lnTo>
                  <a:pt x="909" y="208"/>
                </a:lnTo>
                <a:lnTo>
                  <a:pt x="909" y="210"/>
                </a:lnTo>
                <a:lnTo>
                  <a:pt x="910" y="210"/>
                </a:lnTo>
                <a:lnTo>
                  <a:pt x="910" y="211"/>
                </a:lnTo>
                <a:lnTo>
                  <a:pt x="912" y="211"/>
                </a:lnTo>
                <a:lnTo>
                  <a:pt x="912" y="213"/>
                </a:lnTo>
                <a:lnTo>
                  <a:pt x="910" y="213"/>
                </a:lnTo>
                <a:lnTo>
                  <a:pt x="909" y="213"/>
                </a:lnTo>
                <a:lnTo>
                  <a:pt x="909" y="211"/>
                </a:lnTo>
                <a:lnTo>
                  <a:pt x="907" y="211"/>
                </a:lnTo>
                <a:lnTo>
                  <a:pt x="905" y="211"/>
                </a:lnTo>
                <a:lnTo>
                  <a:pt x="905" y="213"/>
                </a:lnTo>
                <a:lnTo>
                  <a:pt x="907" y="211"/>
                </a:lnTo>
                <a:lnTo>
                  <a:pt x="909" y="213"/>
                </a:lnTo>
                <a:lnTo>
                  <a:pt x="907" y="213"/>
                </a:lnTo>
                <a:lnTo>
                  <a:pt x="907" y="215"/>
                </a:lnTo>
                <a:lnTo>
                  <a:pt x="909" y="215"/>
                </a:lnTo>
                <a:lnTo>
                  <a:pt x="909" y="216"/>
                </a:lnTo>
                <a:lnTo>
                  <a:pt x="907" y="216"/>
                </a:lnTo>
                <a:lnTo>
                  <a:pt x="907" y="215"/>
                </a:lnTo>
                <a:lnTo>
                  <a:pt x="905" y="215"/>
                </a:lnTo>
                <a:lnTo>
                  <a:pt x="905" y="213"/>
                </a:lnTo>
                <a:lnTo>
                  <a:pt x="904" y="213"/>
                </a:lnTo>
                <a:lnTo>
                  <a:pt x="902" y="213"/>
                </a:lnTo>
                <a:lnTo>
                  <a:pt x="902" y="215"/>
                </a:lnTo>
                <a:lnTo>
                  <a:pt x="904" y="215"/>
                </a:lnTo>
                <a:lnTo>
                  <a:pt x="905" y="215"/>
                </a:lnTo>
                <a:lnTo>
                  <a:pt x="904" y="215"/>
                </a:lnTo>
                <a:lnTo>
                  <a:pt x="904" y="216"/>
                </a:lnTo>
                <a:lnTo>
                  <a:pt x="902" y="216"/>
                </a:lnTo>
                <a:lnTo>
                  <a:pt x="902" y="218"/>
                </a:lnTo>
                <a:lnTo>
                  <a:pt x="904" y="218"/>
                </a:lnTo>
                <a:lnTo>
                  <a:pt x="904" y="219"/>
                </a:lnTo>
                <a:lnTo>
                  <a:pt x="905" y="219"/>
                </a:lnTo>
                <a:lnTo>
                  <a:pt x="905" y="221"/>
                </a:lnTo>
                <a:lnTo>
                  <a:pt x="904" y="219"/>
                </a:lnTo>
                <a:lnTo>
                  <a:pt x="904" y="221"/>
                </a:lnTo>
                <a:lnTo>
                  <a:pt x="904" y="223"/>
                </a:lnTo>
                <a:lnTo>
                  <a:pt x="904" y="224"/>
                </a:lnTo>
                <a:lnTo>
                  <a:pt x="902" y="224"/>
                </a:lnTo>
                <a:lnTo>
                  <a:pt x="902" y="223"/>
                </a:lnTo>
                <a:lnTo>
                  <a:pt x="901" y="223"/>
                </a:lnTo>
                <a:lnTo>
                  <a:pt x="901" y="224"/>
                </a:lnTo>
                <a:lnTo>
                  <a:pt x="902" y="224"/>
                </a:lnTo>
                <a:lnTo>
                  <a:pt x="904" y="224"/>
                </a:lnTo>
                <a:lnTo>
                  <a:pt x="904" y="226"/>
                </a:lnTo>
                <a:lnTo>
                  <a:pt x="902" y="226"/>
                </a:lnTo>
                <a:lnTo>
                  <a:pt x="902" y="227"/>
                </a:lnTo>
                <a:lnTo>
                  <a:pt x="901" y="227"/>
                </a:lnTo>
                <a:lnTo>
                  <a:pt x="901" y="229"/>
                </a:lnTo>
                <a:lnTo>
                  <a:pt x="902" y="229"/>
                </a:lnTo>
                <a:lnTo>
                  <a:pt x="901" y="231"/>
                </a:lnTo>
                <a:lnTo>
                  <a:pt x="902" y="231"/>
                </a:lnTo>
                <a:lnTo>
                  <a:pt x="902" y="232"/>
                </a:lnTo>
                <a:lnTo>
                  <a:pt x="901" y="232"/>
                </a:lnTo>
                <a:lnTo>
                  <a:pt x="901" y="234"/>
                </a:lnTo>
                <a:lnTo>
                  <a:pt x="902" y="234"/>
                </a:lnTo>
                <a:lnTo>
                  <a:pt x="902" y="235"/>
                </a:lnTo>
                <a:lnTo>
                  <a:pt x="901" y="235"/>
                </a:lnTo>
                <a:lnTo>
                  <a:pt x="894" y="235"/>
                </a:lnTo>
                <a:lnTo>
                  <a:pt x="893" y="235"/>
                </a:lnTo>
                <a:lnTo>
                  <a:pt x="891" y="235"/>
                </a:lnTo>
                <a:lnTo>
                  <a:pt x="889" y="235"/>
                </a:lnTo>
                <a:lnTo>
                  <a:pt x="886" y="235"/>
                </a:lnTo>
                <a:lnTo>
                  <a:pt x="878" y="235"/>
                </a:lnTo>
                <a:lnTo>
                  <a:pt x="864" y="235"/>
                </a:lnTo>
                <a:lnTo>
                  <a:pt x="862" y="235"/>
                </a:lnTo>
                <a:lnTo>
                  <a:pt x="857" y="235"/>
                </a:lnTo>
                <a:lnTo>
                  <a:pt x="854" y="235"/>
                </a:lnTo>
                <a:lnTo>
                  <a:pt x="853" y="235"/>
                </a:lnTo>
                <a:lnTo>
                  <a:pt x="849" y="235"/>
                </a:lnTo>
                <a:lnTo>
                  <a:pt x="846" y="235"/>
                </a:lnTo>
                <a:lnTo>
                  <a:pt x="843" y="235"/>
                </a:lnTo>
                <a:lnTo>
                  <a:pt x="841" y="235"/>
                </a:lnTo>
                <a:lnTo>
                  <a:pt x="830" y="235"/>
                </a:lnTo>
                <a:lnTo>
                  <a:pt x="827" y="235"/>
                </a:lnTo>
                <a:lnTo>
                  <a:pt x="819" y="235"/>
                </a:lnTo>
                <a:lnTo>
                  <a:pt x="817" y="235"/>
                </a:lnTo>
                <a:lnTo>
                  <a:pt x="814" y="235"/>
                </a:lnTo>
                <a:lnTo>
                  <a:pt x="813" y="235"/>
                </a:lnTo>
                <a:lnTo>
                  <a:pt x="809" y="235"/>
                </a:lnTo>
                <a:lnTo>
                  <a:pt x="809" y="239"/>
                </a:lnTo>
                <a:lnTo>
                  <a:pt x="809" y="250"/>
                </a:lnTo>
                <a:lnTo>
                  <a:pt x="809" y="253"/>
                </a:lnTo>
                <a:lnTo>
                  <a:pt x="809" y="256"/>
                </a:lnTo>
                <a:lnTo>
                  <a:pt x="809" y="263"/>
                </a:lnTo>
                <a:lnTo>
                  <a:pt x="809" y="264"/>
                </a:lnTo>
                <a:lnTo>
                  <a:pt x="809" y="272"/>
                </a:lnTo>
                <a:lnTo>
                  <a:pt x="809" y="275"/>
                </a:lnTo>
                <a:lnTo>
                  <a:pt x="809" y="283"/>
                </a:lnTo>
                <a:lnTo>
                  <a:pt x="809" y="285"/>
                </a:lnTo>
                <a:lnTo>
                  <a:pt x="809" y="288"/>
                </a:lnTo>
                <a:lnTo>
                  <a:pt x="809" y="291"/>
                </a:lnTo>
                <a:lnTo>
                  <a:pt x="809" y="301"/>
                </a:lnTo>
                <a:lnTo>
                  <a:pt x="809" y="315"/>
                </a:lnTo>
                <a:lnTo>
                  <a:pt x="809" y="317"/>
                </a:lnTo>
                <a:lnTo>
                  <a:pt x="809" y="320"/>
                </a:lnTo>
                <a:lnTo>
                  <a:pt x="809" y="325"/>
                </a:lnTo>
                <a:lnTo>
                  <a:pt x="809" y="335"/>
                </a:lnTo>
                <a:lnTo>
                  <a:pt x="809" y="336"/>
                </a:lnTo>
                <a:lnTo>
                  <a:pt x="809" y="343"/>
                </a:lnTo>
                <a:lnTo>
                  <a:pt x="811" y="343"/>
                </a:lnTo>
                <a:lnTo>
                  <a:pt x="811" y="347"/>
                </a:lnTo>
                <a:lnTo>
                  <a:pt x="811" y="351"/>
                </a:lnTo>
                <a:lnTo>
                  <a:pt x="811" y="352"/>
                </a:lnTo>
                <a:lnTo>
                  <a:pt x="811" y="354"/>
                </a:lnTo>
                <a:lnTo>
                  <a:pt x="811" y="357"/>
                </a:lnTo>
                <a:lnTo>
                  <a:pt x="811" y="359"/>
                </a:lnTo>
                <a:lnTo>
                  <a:pt x="813" y="359"/>
                </a:lnTo>
                <a:lnTo>
                  <a:pt x="813" y="360"/>
                </a:lnTo>
                <a:lnTo>
                  <a:pt x="811" y="360"/>
                </a:lnTo>
                <a:lnTo>
                  <a:pt x="811" y="362"/>
                </a:lnTo>
                <a:lnTo>
                  <a:pt x="811" y="363"/>
                </a:lnTo>
                <a:lnTo>
                  <a:pt x="811" y="365"/>
                </a:lnTo>
                <a:lnTo>
                  <a:pt x="813" y="367"/>
                </a:lnTo>
                <a:lnTo>
                  <a:pt x="813" y="368"/>
                </a:lnTo>
                <a:lnTo>
                  <a:pt x="811" y="368"/>
                </a:lnTo>
                <a:lnTo>
                  <a:pt x="811" y="370"/>
                </a:lnTo>
                <a:lnTo>
                  <a:pt x="813" y="371"/>
                </a:lnTo>
                <a:lnTo>
                  <a:pt x="811" y="371"/>
                </a:lnTo>
                <a:lnTo>
                  <a:pt x="811" y="373"/>
                </a:lnTo>
                <a:lnTo>
                  <a:pt x="811" y="389"/>
                </a:lnTo>
                <a:lnTo>
                  <a:pt x="811" y="395"/>
                </a:lnTo>
                <a:lnTo>
                  <a:pt x="805" y="395"/>
                </a:lnTo>
                <a:lnTo>
                  <a:pt x="801" y="395"/>
                </a:lnTo>
                <a:lnTo>
                  <a:pt x="795" y="395"/>
                </a:lnTo>
                <a:lnTo>
                  <a:pt x="785" y="395"/>
                </a:lnTo>
                <a:lnTo>
                  <a:pt x="784" y="395"/>
                </a:lnTo>
                <a:lnTo>
                  <a:pt x="781" y="395"/>
                </a:lnTo>
                <a:lnTo>
                  <a:pt x="779" y="395"/>
                </a:lnTo>
                <a:lnTo>
                  <a:pt x="773" y="395"/>
                </a:lnTo>
                <a:lnTo>
                  <a:pt x="769" y="395"/>
                </a:lnTo>
                <a:lnTo>
                  <a:pt x="763" y="395"/>
                </a:lnTo>
                <a:lnTo>
                  <a:pt x="761" y="395"/>
                </a:lnTo>
                <a:lnTo>
                  <a:pt x="760" y="395"/>
                </a:lnTo>
                <a:lnTo>
                  <a:pt x="749" y="395"/>
                </a:lnTo>
                <a:lnTo>
                  <a:pt x="745" y="395"/>
                </a:lnTo>
                <a:lnTo>
                  <a:pt x="737" y="395"/>
                </a:lnTo>
                <a:lnTo>
                  <a:pt x="718" y="395"/>
                </a:lnTo>
                <a:lnTo>
                  <a:pt x="713" y="395"/>
                </a:lnTo>
                <a:lnTo>
                  <a:pt x="712" y="395"/>
                </a:lnTo>
                <a:lnTo>
                  <a:pt x="686" y="395"/>
                </a:lnTo>
                <a:lnTo>
                  <a:pt x="675" y="395"/>
                </a:lnTo>
                <a:lnTo>
                  <a:pt x="673" y="395"/>
                </a:lnTo>
                <a:lnTo>
                  <a:pt x="664" y="395"/>
                </a:lnTo>
                <a:lnTo>
                  <a:pt x="659" y="395"/>
                </a:lnTo>
                <a:lnTo>
                  <a:pt x="653" y="395"/>
                </a:lnTo>
                <a:lnTo>
                  <a:pt x="651" y="395"/>
                </a:lnTo>
                <a:lnTo>
                  <a:pt x="649" y="395"/>
                </a:lnTo>
                <a:lnTo>
                  <a:pt x="645" y="395"/>
                </a:lnTo>
                <a:lnTo>
                  <a:pt x="635" y="395"/>
                </a:lnTo>
                <a:lnTo>
                  <a:pt x="624" y="397"/>
                </a:lnTo>
                <a:lnTo>
                  <a:pt x="624" y="405"/>
                </a:lnTo>
                <a:lnTo>
                  <a:pt x="624" y="413"/>
                </a:lnTo>
                <a:lnTo>
                  <a:pt x="624" y="423"/>
                </a:lnTo>
                <a:lnTo>
                  <a:pt x="611" y="423"/>
                </a:lnTo>
                <a:lnTo>
                  <a:pt x="593" y="423"/>
                </a:lnTo>
                <a:lnTo>
                  <a:pt x="589" y="423"/>
                </a:lnTo>
                <a:lnTo>
                  <a:pt x="587" y="423"/>
                </a:lnTo>
                <a:lnTo>
                  <a:pt x="585" y="423"/>
                </a:lnTo>
                <a:lnTo>
                  <a:pt x="584" y="423"/>
                </a:lnTo>
                <a:lnTo>
                  <a:pt x="585" y="424"/>
                </a:lnTo>
                <a:lnTo>
                  <a:pt x="585" y="426"/>
                </a:lnTo>
                <a:lnTo>
                  <a:pt x="585" y="427"/>
                </a:lnTo>
                <a:lnTo>
                  <a:pt x="587" y="429"/>
                </a:lnTo>
                <a:lnTo>
                  <a:pt x="587" y="431"/>
                </a:lnTo>
                <a:lnTo>
                  <a:pt x="587" y="432"/>
                </a:lnTo>
                <a:lnTo>
                  <a:pt x="587" y="434"/>
                </a:lnTo>
                <a:lnTo>
                  <a:pt x="585" y="434"/>
                </a:lnTo>
                <a:lnTo>
                  <a:pt x="584" y="435"/>
                </a:lnTo>
                <a:lnTo>
                  <a:pt x="582" y="437"/>
                </a:lnTo>
                <a:lnTo>
                  <a:pt x="581" y="437"/>
                </a:lnTo>
                <a:lnTo>
                  <a:pt x="581" y="439"/>
                </a:lnTo>
                <a:lnTo>
                  <a:pt x="581" y="440"/>
                </a:lnTo>
                <a:lnTo>
                  <a:pt x="579" y="440"/>
                </a:lnTo>
                <a:lnTo>
                  <a:pt x="579" y="442"/>
                </a:lnTo>
                <a:lnTo>
                  <a:pt x="577" y="442"/>
                </a:lnTo>
                <a:lnTo>
                  <a:pt x="577" y="443"/>
                </a:lnTo>
                <a:lnTo>
                  <a:pt x="577" y="445"/>
                </a:lnTo>
                <a:lnTo>
                  <a:pt x="576" y="447"/>
                </a:lnTo>
                <a:lnTo>
                  <a:pt x="577" y="448"/>
                </a:lnTo>
                <a:lnTo>
                  <a:pt x="576" y="448"/>
                </a:lnTo>
                <a:lnTo>
                  <a:pt x="576" y="450"/>
                </a:lnTo>
                <a:lnTo>
                  <a:pt x="574" y="450"/>
                </a:lnTo>
                <a:lnTo>
                  <a:pt x="574" y="451"/>
                </a:lnTo>
                <a:lnTo>
                  <a:pt x="573" y="453"/>
                </a:lnTo>
                <a:lnTo>
                  <a:pt x="573" y="455"/>
                </a:lnTo>
                <a:lnTo>
                  <a:pt x="571" y="455"/>
                </a:lnTo>
                <a:lnTo>
                  <a:pt x="571" y="453"/>
                </a:lnTo>
                <a:lnTo>
                  <a:pt x="558" y="440"/>
                </a:lnTo>
                <a:lnTo>
                  <a:pt x="557" y="435"/>
                </a:lnTo>
                <a:lnTo>
                  <a:pt x="553" y="435"/>
                </a:lnTo>
                <a:lnTo>
                  <a:pt x="552" y="435"/>
                </a:lnTo>
                <a:lnTo>
                  <a:pt x="547" y="434"/>
                </a:lnTo>
                <a:lnTo>
                  <a:pt x="537" y="434"/>
                </a:lnTo>
                <a:lnTo>
                  <a:pt x="529" y="426"/>
                </a:lnTo>
                <a:lnTo>
                  <a:pt x="528" y="424"/>
                </a:lnTo>
                <a:lnTo>
                  <a:pt x="525" y="419"/>
                </a:lnTo>
                <a:lnTo>
                  <a:pt x="517" y="411"/>
                </a:lnTo>
                <a:lnTo>
                  <a:pt x="517" y="407"/>
                </a:lnTo>
                <a:lnTo>
                  <a:pt x="510" y="403"/>
                </a:lnTo>
                <a:lnTo>
                  <a:pt x="507" y="399"/>
                </a:lnTo>
                <a:lnTo>
                  <a:pt x="504" y="399"/>
                </a:lnTo>
                <a:lnTo>
                  <a:pt x="502" y="395"/>
                </a:lnTo>
                <a:lnTo>
                  <a:pt x="486" y="383"/>
                </a:lnTo>
                <a:lnTo>
                  <a:pt x="481" y="381"/>
                </a:lnTo>
                <a:lnTo>
                  <a:pt x="475" y="378"/>
                </a:lnTo>
                <a:lnTo>
                  <a:pt x="475" y="370"/>
                </a:lnTo>
                <a:lnTo>
                  <a:pt x="472" y="370"/>
                </a:lnTo>
                <a:lnTo>
                  <a:pt x="467" y="365"/>
                </a:lnTo>
                <a:lnTo>
                  <a:pt x="465" y="363"/>
                </a:lnTo>
                <a:lnTo>
                  <a:pt x="462" y="362"/>
                </a:lnTo>
                <a:lnTo>
                  <a:pt x="461" y="363"/>
                </a:lnTo>
                <a:lnTo>
                  <a:pt x="459" y="363"/>
                </a:lnTo>
                <a:lnTo>
                  <a:pt x="453" y="357"/>
                </a:lnTo>
                <a:lnTo>
                  <a:pt x="453" y="354"/>
                </a:lnTo>
                <a:lnTo>
                  <a:pt x="451" y="351"/>
                </a:lnTo>
                <a:lnTo>
                  <a:pt x="451" y="347"/>
                </a:lnTo>
                <a:lnTo>
                  <a:pt x="453" y="344"/>
                </a:lnTo>
                <a:lnTo>
                  <a:pt x="457" y="344"/>
                </a:lnTo>
                <a:lnTo>
                  <a:pt x="461" y="339"/>
                </a:lnTo>
                <a:lnTo>
                  <a:pt x="462" y="336"/>
                </a:lnTo>
                <a:lnTo>
                  <a:pt x="461" y="336"/>
                </a:lnTo>
                <a:lnTo>
                  <a:pt x="459" y="335"/>
                </a:lnTo>
                <a:lnTo>
                  <a:pt x="456" y="333"/>
                </a:lnTo>
                <a:lnTo>
                  <a:pt x="443" y="328"/>
                </a:lnTo>
                <a:lnTo>
                  <a:pt x="441" y="325"/>
                </a:lnTo>
                <a:lnTo>
                  <a:pt x="440" y="320"/>
                </a:lnTo>
                <a:lnTo>
                  <a:pt x="433" y="312"/>
                </a:lnTo>
                <a:lnTo>
                  <a:pt x="429" y="309"/>
                </a:lnTo>
                <a:lnTo>
                  <a:pt x="427" y="306"/>
                </a:lnTo>
                <a:lnTo>
                  <a:pt x="427" y="301"/>
                </a:lnTo>
                <a:lnTo>
                  <a:pt x="427" y="299"/>
                </a:lnTo>
                <a:lnTo>
                  <a:pt x="424" y="291"/>
                </a:lnTo>
                <a:lnTo>
                  <a:pt x="422" y="291"/>
                </a:lnTo>
                <a:lnTo>
                  <a:pt x="421" y="291"/>
                </a:lnTo>
                <a:lnTo>
                  <a:pt x="416" y="293"/>
                </a:lnTo>
                <a:lnTo>
                  <a:pt x="414" y="291"/>
                </a:lnTo>
                <a:lnTo>
                  <a:pt x="408" y="287"/>
                </a:lnTo>
                <a:lnTo>
                  <a:pt x="405" y="279"/>
                </a:lnTo>
                <a:lnTo>
                  <a:pt x="400" y="279"/>
                </a:lnTo>
                <a:lnTo>
                  <a:pt x="395" y="279"/>
                </a:lnTo>
                <a:lnTo>
                  <a:pt x="393" y="277"/>
                </a:lnTo>
                <a:lnTo>
                  <a:pt x="392" y="277"/>
                </a:lnTo>
                <a:lnTo>
                  <a:pt x="392" y="275"/>
                </a:lnTo>
                <a:lnTo>
                  <a:pt x="390" y="274"/>
                </a:lnTo>
                <a:lnTo>
                  <a:pt x="390" y="272"/>
                </a:lnTo>
                <a:lnTo>
                  <a:pt x="389" y="269"/>
                </a:lnTo>
                <a:lnTo>
                  <a:pt x="389" y="264"/>
                </a:lnTo>
                <a:lnTo>
                  <a:pt x="385" y="259"/>
                </a:lnTo>
                <a:lnTo>
                  <a:pt x="381" y="256"/>
                </a:lnTo>
                <a:lnTo>
                  <a:pt x="379" y="251"/>
                </a:lnTo>
                <a:lnTo>
                  <a:pt x="377" y="251"/>
                </a:lnTo>
                <a:lnTo>
                  <a:pt x="376" y="247"/>
                </a:lnTo>
                <a:lnTo>
                  <a:pt x="368" y="242"/>
                </a:lnTo>
                <a:lnTo>
                  <a:pt x="366" y="240"/>
                </a:lnTo>
                <a:lnTo>
                  <a:pt x="360" y="237"/>
                </a:lnTo>
                <a:lnTo>
                  <a:pt x="357" y="239"/>
                </a:lnTo>
                <a:lnTo>
                  <a:pt x="353" y="235"/>
                </a:lnTo>
                <a:lnTo>
                  <a:pt x="352" y="235"/>
                </a:lnTo>
                <a:lnTo>
                  <a:pt x="347" y="239"/>
                </a:lnTo>
                <a:lnTo>
                  <a:pt x="341" y="242"/>
                </a:lnTo>
                <a:lnTo>
                  <a:pt x="337" y="245"/>
                </a:lnTo>
                <a:lnTo>
                  <a:pt x="334" y="245"/>
                </a:lnTo>
                <a:lnTo>
                  <a:pt x="333" y="247"/>
                </a:lnTo>
                <a:lnTo>
                  <a:pt x="329" y="248"/>
                </a:lnTo>
                <a:lnTo>
                  <a:pt x="325" y="243"/>
                </a:lnTo>
                <a:lnTo>
                  <a:pt x="325" y="240"/>
                </a:lnTo>
                <a:lnTo>
                  <a:pt x="328" y="239"/>
                </a:lnTo>
                <a:lnTo>
                  <a:pt x="329" y="234"/>
                </a:lnTo>
                <a:lnTo>
                  <a:pt x="331" y="234"/>
                </a:lnTo>
                <a:lnTo>
                  <a:pt x="329" y="231"/>
                </a:lnTo>
                <a:lnTo>
                  <a:pt x="326" y="227"/>
                </a:lnTo>
                <a:lnTo>
                  <a:pt x="325" y="227"/>
                </a:lnTo>
                <a:lnTo>
                  <a:pt x="320" y="223"/>
                </a:lnTo>
                <a:lnTo>
                  <a:pt x="315" y="219"/>
                </a:lnTo>
                <a:lnTo>
                  <a:pt x="313" y="219"/>
                </a:lnTo>
                <a:lnTo>
                  <a:pt x="310" y="218"/>
                </a:lnTo>
                <a:lnTo>
                  <a:pt x="309" y="216"/>
                </a:lnTo>
                <a:lnTo>
                  <a:pt x="309" y="215"/>
                </a:lnTo>
                <a:lnTo>
                  <a:pt x="307" y="213"/>
                </a:lnTo>
                <a:lnTo>
                  <a:pt x="305" y="211"/>
                </a:lnTo>
                <a:lnTo>
                  <a:pt x="304" y="210"/>
                </a:lnTo>
                <a:lnTo>
                  <a:pt x="302" y="208"/>
                </a:lnTo>
                <a:lnTo>
                  <a:pt x="296" y="210"/>
                </a:lnTo>
                <a:lnTo>
                  <a:pt x="293" y="211"/>
                </a:lnTo>
                <a:lnTo>
                  <a:pt x="291" y="211"/>
                </a:lnTo>
                <a:lnTo>
                  <a:pt x="286" y="207"/>
                </a:lnTo>
                <a:lnTo>
                  <a:pt x="285" y="207"/>
                </a:lnTo>
                <a:lnTo>
                  <a:pt x="281" y="210"/>
                </a:lnTo>
                <a:lnTo>
                  <a:pt x="277" y="208"/>
                </a:lnTo>
                <a:lnTo>
                  <a:pt x="277" y="207"/>
                </a:lnTo>
                <a:lnTo>
                  <a:pt x="273" y="207"/>
                </a:lnTo>
                <a:lnTo>
                  <a:pt x="272" y="203"/>
                </a:lnTo>
                <a:lnTo>
                  <a:pt x="269" y="207"/>
                </a:lnTo>
                <a:lnTo>
                  <a:pt x="265" y="211"/>
                </a:lnTo>
                <a:lnTo>
                  <a:pt x="261" y="215"/>
                </a:lnTo>
                <a:lnTo>
                  <a:pt x="245" y="203"/>
                </a:lnTo>
                <a:lnTo>
                  <a:pt x="243" y="207"/>
                </a:lnTo>
                <a:lnTo>
                  <a:pt x="240" y="205"/>
                </a:lnTo>
                <a:lnTo>
                  <a:pt x="240" y="200"/>
                </a:lnTo>
                <a:lnTo>
                  <a:pt x="235" y="202"/>
                </a:lnTo>
                <a:lnTo>
                  <a:pt x="235" y="205"/>
                </a:lnTo>
                <a:lnTo>
                  <a:pt x="232" y="208"/>
                </a:lnTo>
                <a:lnTo>
                  <a:pt x="230" y="207"/>
                </a:lnTo>
                <a:lnTo>
                  <a:pt x="227" y="210"/>
                </a:lnTo>
                <a:lnTo>
                  <a:pt x="230" y="215"/>
                </a:lnTo>
                <a:lnTo>
                  <a:pt x="230" y="218"/>
                </a:lnTo>
                <a:lnTo>
                  <a:pt x="225" y="215"/>
                </a:lnTo>
                <a:lnTo>
                  <a:pt x="225" y="218"/>
                </a:lnTo>
                <a:lnTo>
                  <a:pt x="222" y="221"/>
                </a:lnTo>
                <a:lnTo>
                  <a:pt x="217" y="216"/>
                </a:lnTo>
                <a:lnTo>
                  <a:pt x="211" y="211"/>
                </a:lnTo>
                <a:lnTo>
                  <a:pt x="206" y="213"/>
                </a:lnTo>
                <a:lnTo>
                  <a:pt x="206" y="211"/>
                </a:lnTo>
                <a:lnTo>
                  <a:pt x="201" y="208"/>
                </a:lnTo>
                <a:lnTo>
                  <a:pt x="193" y="203"/>
                </a:lnTo>
                <a:lnTo>
                  <a:pt x="190" y="200"/>
                </a:lnTo>
                <a:lnTo>
                  <a:pt x="187" y="200"/>
                </a:lnTo>
                <a:lnTo>
                  <a:pt x="184" y="200"/>
                </a:lnTo>
                <a:lnTo>
                  <a:pt x="184" y="202"/>
                </a:lnTo>
                <a:lnTo>
                  <a:pt x="182" y="203"/>
                </a:lnTo>
                <a:lnTo>
                  <a:pt x="181" y="203"/>
                </a:lnTo>
                <a:lnTo>
                  <a:pt x="181" y="207"/>
                </a:lnTo>
                <a:lnTo>
                  <a:pt x="182" y="207"/>
                </a:lnTo>
                <a:lnTo>
                  <a:pt x="184" y="208"/>
                </a:lnTo>
                <a:lnTo>
                  <a:pt x="184" y="210"/>
                </a:lnTo>
                <a:lnTo>
                  <a:pt x="184" y="211"/>
                </a:lnTo>
                <a:lnTo>
                  <a:pt x="182" y="213"/>
                </a:lnTo>
                <a:lnTo>
                  <a:pt x="182" y="216"/>
                </a:lnTo>
                <a:lnTo>
                  <a:pt x="181" y="218"/>
                </a:lnTo>
                <a:lnTo>
                  <a:pt x="176" y="219"/>
                </a:lnTo>
                <a:lnTo>
                  <a:pt x="174" y="218"/>
                </a:lnTo>
                <a:lnTo>
                  <a:pt x="174" y="213"/>
                </a:lnTo>
                <a:lnTo>
                  <a:pt x="171" y="211"/>
                </a:lnTo>
                <a:lnTo>
                  <a:pt x="168" y="213"/>
                </a:lnTo>
                <a:lnTo>
                  <a:pt x="165" y="211"/>
                </a:lnTo>
                <a:lnTo>
                  <a:pt x="158" y="215"/>
                </a:lnTo>
                <a:lnTo>
                  <a:pt x="155" y="215"/>
                </a:lnTo>
                <a:lnTo>
                  <a:pt x="153" y="211"/>
                </a:lnTo>
                <a:lnTo>
                  <a:pt x="152" y="210"/>
                </a:lnTo>
                <a:lnTo>
                  <a:pt x="149" y="208"/>
                </a:lnTo>
                <a:lnTo>
                  <a:pt x="144" y="207"/>
                </a:lnTo>
                <a:lnTo>
                  <a:pt x="141" y="202"/>
                </a:lnTo>
                <a:lnTo>
                  <a:pt x="137" y="202"/>
                </a:lnTo>
                <a:lnTo>
                  <a:pt x="133" y="202"/>
                </a:lnTo>
                <a:lnTo>
                  <a:pt x="133" y="203"/>
                </a:lnTo>
                <a:lnTo>
                  <a:pt x="126" y="203"/>
                </a:lnTo>
                <a:lnTo>
                  <a:pt x="121" y="203"/>
                </a:lnTo>
                <a:lnTo>
                  <a:pt x="120" y="205"/>
                </a:lnTo>
                <a:lnTo>
                  <a:pt x="118" y="207"/>
                </a:lnTo>
                <a:lnTo>
                  <a:pt x="113" y="203"/>
                </a:lnTo>
                <a:lnTo>
                  <a:pt x="109" y="202"/>
                </a:lnTo>
                <a:lnTo>
                  <a:pt x="109" y="203"/>
                </a:lnTo>
                <a:lnTo>
                  <a:pt x="107" y="205"/>
                </a:lnTo>
                <a:lnTo>
                  <a:pt x="104" y="203"/>
                </a:lnTo>
                <a:lnTo>
                  <a:pt x="101" y="202"/>
                </a:lnTo>
                <a:lnTo>
                  <a:pt x="99" y="202"/>
                </a:lnTo>
                <a:lnTo>
                  <a:pt x="97" y="202"/>
                </a:lnTo>
                <a:lnTo>
                  <a:pt x="97" y="203"/>
                </a:lnTo>
                <a:lnTo>
                  <a:pt x="97" y="205"/>
                </a:lnTo>
                <a:lnTo>
                  <a:pt x="96" y="208"/>
                </a:lnTo>
                <a:lnTo>
                  <a:pt x="91" y="208"/>
                </a:lnTo>
                <a:lnTo>
                  <a:pt x="91" y="210"/>
                </a:lnTo>
                <a:lnTo>
                  <a:pt x="93" y="210"/>
                </a:lnTo>
                <a:lnTo>
                  <a:pt x="91" y="210"/>
                </a:lnTo>
                <a:lnTo>
                  <a:pt x="91" y="211"/>
                </a:lnTo>
                <a:lnTo>
                  <a:pt x="89" y="211"/>
                </a:lnTo>
                <a:lnTo>
                  <a:pt x="89" y="213"/>
                </a:lnTo>
                <a:lnTo>
                  <a:pt x="88" y="213"/>
                </a:lnTo>
                <a:lnTo>
                  <a:pt x="85" y="213"/>
                </a:lnTo>
                <a:lnTo>
                  <a:pt x="85" y="215"/>
                </a:lnTo>
                <a:lnTo>
                  <a:pt x="88" y="218"/>
                </a:lnTo>
                <a:lnTo>
                  <a:pt x="91" y="221"/>
                </a:lnTo>
                <a:lnTo>
                  <a:pt x="93" y="221"/>
                </a:lnTo>
                <a:lnTo>
                  <a:pt x="96" y="224"/>
                </a:lnTo>
                <a:lnTo>
                  <a:pt x="97" y="224"/>
                </a:lnTo>
                <a:lnTo>
                  <a:pt x="104" y="227"/>
                </a:lnTo>
                <a:lnTo>
                  <a:pt x="105" y="227"/>
                </a:lnTo>
                <a:lnTo>
                  <a:pt x="107" y="231"/>
                </a:lnTo>
                <a:lnTo>
                  <a:pt x="109" y="235"/>
                </a:lnTo>
                <a:lnTo>
                  <a:pt x="107" y="237"/>
                </a:lnTo>
                <a:lnTo>
                  <a:pt x="105" y="237"/>
                </a:lnTo>
                <a:lnTo>
                  <a:pt x="104" y="239"/>
                </a:lnTo>
                <a:lnTo>
                  <a:pt x="102" y="239"/>
                </a:lnTo>
                <a:lnTo>
                  <a:pt x="101" y="239"/>
                </a:lnTo>
                <a:lnTo>
                  <a:pt x="99" y="239"/>
                </a:lnTo>
                <a:lnTo>
                  <a:pt x="97" y="239"/>
                </a:lnTo>
                <a:lnTo>
                  <a:pt x="96" y="237"/>
                </a:lnTo>
                <a:lnTo>
                  <a:pt x="94" y="237"/>
                </a:lnTo>
                <a:lnTo>
                  <a:pt x="91" y="237"/>
                </a:lnTo>
                <a:lnTo>
                  <a:pt x="91" y="235"/>
                </a:lnTo>
                <a:lnTo>
                  <a:pt x="89" y="235"/>
                </a:lnTo>
                <a:lnTo>
                  <a:pt x="88" y="234"/>
                </a:lnTo>
                <a:lnTo>
                  <a:pt x="88" y="235"/>
                </a:lnTo>
                <a:lnTo>
                  <a:pt x="86" y="235"/>
                </a:lnTo>
                <a:lnTo>
                  <a:pt x="85" y="235"/>
                </a:lnTo>
                <a:lnTo>
                  <a:pt x="83" y="235"/>
                </a:lnTo>
                <a:lnTo>
                  <a:pt x="81" y="235"/>
                </a:lnTo>
                <a:lnTo>
                  <a:pt x="80" y="234"/>
                </a:lnTo>
                <a:lnTo>
                  <a:pt x="77" y="232"/>
                </a:lnTo>
                <a:lnTo>
                  <a:pt x="75" y="231"/>
                </a:lnTo>
                <a:lnTo>
                  <a:pt x="73" y="231"/>
                </a:lnTo>
                <a:lnTo>
                  <a:pt x="72" y="231"/>
                </a:lnTo>
                <a:lnTo>
                  <a:pt x="73" y="232"/>
                </a:lnTo>
                <a:lnTo>
                  <a:pt x="73" y="235"/>
                </a:lnTo>
                <a:lnTo>
                  <a:pt x="72" y="235"/>
                </a:lnTo>
                <a:lnTo>
                  <a:pt x="70" y="237"/>
                </a:lnTo>
                <a:lnTo>
                  <a:pt x="69" y="237"/>
                </a:lnTo>
                <a:lnTo>
                  <a:pt x="69" y="235"/>
                </a:lnTo>
                <a:lnTo>
                  <a:pt x="67" y="235"/>
                </a:lnTo>
                <a:lnTo>
                  <a:pt x="65" y="235"/>
                </a:lnTo>
                <a:lnTo>
                  <a:pt x="64" y="235"/>
                </a:lnTo>
                <a:lnTo>
                  <a:pt x="62" y="235"/>
                </a:lnTo>
                <a:lnTo>
                  <a:pt x="61" y="235"/>
                </a:lnTo>
                <a:lnTo>
                  <a:pt x="59" y="234"/>
                </a:lnTo>
                <a:lnTo>
                  <a:pt x="59" y="232"/>
                </a:lnTo>
                <a:lnTo>
                  <a:pt x="59" y="231"/>
                </a:lnTo>
                <a:lnTo>
                  <a:pt x="57" y="231"/>
                </a:lnTo>
                <a:lnTo>
                  <a:pt x="57" y="229"/>
                </a:lnTo>
                <a:lnTo>
                  <a:pt x="56" y="229"/>
                </a:lnTo>
                <a:lnTo>
                  <a:pt x="54" y="229"/>
                </a:lnTo>
                <a:lnTo>
                  <a:pt x="53" y="229"/>
                </a:lnTo>
                <a:lnTo>
                  <a:pt x="51" y="229"/>
                </a:lnTo>
                <a:lnTo>
                  <a:pt x="49" y="229"/>
                </a:lnTo>
                <a:lnTo>
                  <a:pt x="49" y="227"/>
                </a:lnTo>
                <a:lnTo>
                  <a:pt x="49" y="224"/>
                </a:lnTo>
                <a:lnTo>
                  <a:pt x="48" y="223"/>
                </a:lnTo>
                <a:lnTo>
                  <a:pt x="48" y="221"/>
                </a:lnTo>
                <a:lnTo>
                  <a:pt x="45" y="219"/>
                </a:lnTo>
                <a:lnTo>
                  <a:pt x="45" y="218"/>
                </a:lnTo>
                <a:lnTo>
                  <a:pt x="43" y="216"/>
                </a:lnTo>
                <a:lnTo>
                  <a:pt x="45" y="215"/>
                </a:lnTo>
                <a:lnTo>
                  <a:pt x="45" y="213"/>
                </a:lnTo>
                <a:lnTo>
                  <a:pt x="43" y="213"/>
                </a:lnTo>
                <a:lnTo>
                  <a:pt x="41" y="211"/>
                </a:lnTo>
                <a:lnTo>
                  <a:pt x="41" y="210"/>
                </a:lnTo>
                <a:lnTo>
                  <a:pt x="41" y="208"/>
                </a:lnTo>
                <a:lnTo>
                  <a:pt x="40" y="207"/>
                </a:lnTo>
                <a:lnTo>
                  <a:pt x="40" y="205"/>
                </a:lnTo>
                <a:lnTo>
                  <a:pt x="40" y="203"/>
                </a:lnTo>
                <a:lnTo>
                  <a:pt x="38" y="203"/>
                </a:lnTo>
                <a:lnTo>
                  <a:pt x="38" y="202"/>
                </a:lnTo>
                <a:lnTo>
                  <a:pt x="38" y="200"/>
                </a:lnTo>
                <a:lnTo>
                  <a:pt x="40" y="199"/>
                </a:lnTo>
                <a:lnTo>
                  <a:pt x="40" y="197"/>
                </a:lnTo>
                <a:lnTo>
                  <a:pt x="38" y="195"/>
                </a:lnTo>
                <a:lnTo>
                  <a:pt x="37" y="194"/>
                </a:lnTo>
                <a:lnTo>
                  <a:pt x="33" y="194"/>
                </a:lnTo>
                <a:lnTo>
                  <a:pt x="33" y="192"/>
                </a:lnTo>
                <a:lnTo>
                  <a:pt x="30" y="191"/>
                </a:lnTo>
                <a:lnTo>
                  <a:pt x="30" y="189"/>
                </a:lnTo>
                <a:lnTo>
                  <a:pt x="29" y="189"/>
                </a:lnTo>
                <a:lnTo>
                  <a:pt x="29" y="191"/>
                </a:lnTo>
                <a:lnTo>
                  <a:pt x="27" y="192"/>
                </a:lnTo>
                <a:lnTo>
                  <a:pt x="27" y="194"/>
                </a:lnTo>
                <a:lnTo>
                  <a:pt x="24" y="194"/>
                </a:lnTo>
                <a:lnTo>
                  <a:pt x="22" y="192"/>
                </a:lnTo>
                <a:lnTo>
                  <a:pt x="21" y="191"/>
                </a:lnTo>
                <a:lnTo>
                  <a:pt x="17" y="189"/>
                </a:lnTo>
                <a:lnTo>
                  <a:pt x="17" y="184"/>
                </a:lnTo>
                <a:lnTo>
                  <a:pt x="19" y="183"/>
                </a:lnTo>
                <a:lnTo>
                  <a:pt x="22" y="181"/>
                </a:lnTo>
                <a:lnTo>
                  <a:pt x="24" y="181"/>
                </a:lnTo>
                <a:lnTo>
                  <a:pt x="25" y="179"/>
                </a:lnTo>
                <a:lnTo>
                  <a:pt x="25" y="176"/>
                </a:lnTo>
                <a:lnTo>
                  <a:pt x="25" y="175"/>
                </a:lnTo>
                <a:lnTo>
                  <a:pt x="24" y="173"/>
                </a:lnTo>
                <a:lnTo>
                  <a:pt x="22" y="173"/>
                </a:lnTo>
                <a:lnTo>
                  <a:pt x="21" y="171"/>
                </a:lnTo>
                <a:lnTo>
                  <a:pt x="19" y="170"/>
                </a:lnTo>
                <a:lnTo>
                  <a:pt x="17" y="168"/>
                </a:lnTo>
                <a:lnTo>
                  <a:pt x="17" y="167"/>
                </a:lnTo>
                <a:lnTo>
                  <a:pt x="17" y="165"/>
                </a:lnTo>
                <a:lnTo>
                  <a:pt x="16" y="163"/>
                </a:lnTo>
                <a:lnTo>
                  <a:pt x="14" y="162"/>
                </a:lnTo>
                <a:lnTo>
                  <a:pt x="13" y="160"/>
                </a:lnTo>
                <a:lnTo>
                  <a:pt x="13" y="159"/>
                </a:lnTo>
                <a:lnTo>
                  <a:pt x="14" y="159"/>
                </a:lnTo>
                <a:lnTo>
                  <a:pt x="16" y="159"/>
                </a:lnTo>
                <a:lnTo>
                  <a:pt x="17" y="157"/>
                </a:lnTo>
                <a:lnTo>
                  <a:pt x="19" y="157"/>
                </a:lnTo>
                <a:lnTo>
                  <a:pt x="21" y="159"/>
                </a:lnTo>
                <a:lnTo>
                  <a:pt x="22" y="159"/>
                </a:lnTo>
                <a:lnTo>
                  <a:pt x="24" y="159"/>
                </a:lnTo>
                <a:lnTo>
                  <a:pt x="25" y="160"/>
                </a:lnTo>
                <a:lnTo>
                  <a:pt x="27" y="162"/>
                </a:lnTo>
                <a:lnTo>
                  <a:pt x="29" y="160"/>
                </a:lnTo>
                <a:lnTo>
                  <a:pt x="30" y="160"/>
                </a:lnTo>
                <a:lnTo>
                  <a:pt x="33" y="162"/>
                </a:lnTo>
                <a:lnTo>
                  <a:pt x="37" y="162"/>
                </a:lnTo>
                <a:lnTo>
                  <a:pt x="38" y="163"/>
                </a:lnTo>
                <a:lnTo>
                  <a:pt x="40" y="165"/>
                </a:lnTo>
                <a:lnTo>
                  <a:pt x="41" y="167"/>
                </a:lnTo>
                <a:lnTo>
                  <a:pt x="45" y="167"/>
                </a:lnTo>
                <a:lnTo>
                  <a:pt x="46" y="165"/>
                </a:lnTo>
                <a:lnTo>
                  <a:pt x="48" y="163"/>
                </a:lnTo>
                <a:lnTo>
                  <a:pt x="48" y="162"/>
                </a:lnTo>
                <a:lnTo>
                  <a:pt x="51" y="160"/>
                </a:lnTo>
                <a:lnTo>
                  <a:pt x="53" y="160"/>
                </a:lnTo>
                <a:lnTo>
                  <a:pt x="53" y="159"/>
                </a:lnTo>
                <a:lnTo>
                  <a:pt x="51" y="157"/>
                </a:lnTo>
                <a:lnTo>
                  <a:pt x="49" y="155"/>
                </a:lnTo>
                <a:lnTo>
                  <a:pt x="49" y="154"/>
                </a:lnTo>
                <a:lnTo>
                  <a:pt x="48" y="152"/>
                </a:lnTo>
                <a:lnTo>
                  <a:pt x="48" y="149"/>
                </a:lnTo>
                <a:lnTo>
                  <a:pt x="48" y="147"/>
                </a:lnTo>
                <a:lnTo>
                  <a:pt x="48" y="146"/>
                </a:lnTo>
                <a:lnTo>
                  <a:pt x="48" y="144"/>
                </a:lnTo>
                <a:lnTo>
                  <a:pt x="46" y="144"/>
                </a:lnTo>
                <a:lnTo>
                  <a:pt x="45" y="143"/>
                </a:lnTo>
                <a:lnTo>
                  <a:pt x="43" y="141"/>
                </a:lnTo>
                <a:lnTo>
                  <a:pt x="43" y="139"/>
                </a:lnTo>
                <a:lnTo>
                  <a:pt x="41" y="139"/>
                </a:lnTo>
                <a:lnTo>
                  <a:pt x="41" y="138"/>
                </a:lnTo>
                <a:lnTo>
                  <a:pt x="41" y="136"/>
                </a:lnTo>
                <a:lnTo>
                  <a:pt x="40" y="135"/>
                </a:lnTo>
                <a:lnTo>
                  <a:pt x="38" y="133"/>
                </a:lnTo>
                <a:lnTo>
                  <a:pt x="38" y="131"/>
                </a:lnTo>
                <a:lnTo>
                  <a:pt x="38" y="130"/>
                </a:lnTo>
                <a:lnTo>
                  <a:pt x="37" y="130"/>
                </a:lnTo>
                <a:lnTo>
                  <a:pt x="35" y="130"/>
                </a:lnTo>
                <a:lnTo>
                  <a:pt x="33" y="131"/>
                </a:lnTo>
                <a:lnTo>
                  <a:pt x="32" y="133"/>
                </a:lnTo>
                <a:lnTo>
                  <a:pt x="30" y="133"/>
                </a:lnTo>
                <a:lnTo>
                  <a:pt x="29" y="133"/>
                </a:lnTo>
                <a:lnTo>
                  <a:pt x="29" y="131"/>
                </a:lnTo>
                <a:lnTo>
                  <a:pt x="29" y="130"/>
                </a:lnTo>
                <a:lnTo>
                  <a:pt x="29" y="128"/>
                </a:lnTo>
                <a:lnTo>
                  <a:pt x="27" y="128"/>
                </a:lnTo>
                <a:lnTo>
                  <a:pt x="25" y="128"/>
                </a:lnTo>
                <a:lnTo>
                  <a:pt x="24" y="128"/>
                </a:lnTo>
                <a:lnTo>
                  <a:pt x="22" y="128"/>
                </a:lnTo>
                <a:lnTo>
                  <a:pt x="21" y="130"/>
                </a:lnTo>
                <a:lnTo>
                  <a:pt x="17" y="130"/>
                </a:lnTo>
                <a:lnTo>
                  <a:pt x="16" y="130"/>
                </a:lnTo>
                <a:lnTo>
                  <a:pt x="16" y="128"/>
                </a:lnTo>
                <a:lnTo>
                  <a:pt x="16" y="127"/>
                </a:lnTo>
                <a:lnTo>
                  <a:pt x="17" y="125"/>
                </a:lnTo>
                <a:lnTo>
                  <a:pt x="19" y="123"/>
                </a:lnTo>
                <a:lnTo>
                  <a:pt x="17" y="122"/>
                </a:lnTo>
                <a:lnTo>
                  <a:pt x="17" y="120"/>
                </a:lnTo>
                <a:lnTo>
                  <a:pt x="19" y="119"/>
                </a:lnTo>
                <a:lnTo>
                  <a:pt x="21" y="117"/>
                </a:lnTo>
                <a:lnTo>
                  <a:pt x="19" y="114"/>
                </a:lnTo>
                <a:lnTo>
                  <a:pt x="21" y="114"/>
                </a:lnTo>
                <a:lnTo>
                  <a:pt x="21" y="111"/>
                </a:lnTo>
                <a:lnTo>
                  <a:pt x="21" y="109"/>
                </a:lnTo>
                <a:lnTo>
                  <a:pt x="21" y="107"/>
                </a:lnTo>
                <a:lnTo>
                  <a:pt x="9" y="109"/>
                </a:lnTo>
                <a:lnTo>
                  <a:pt x="8" y="107"/>
                </a:lnTo>
                <a:lnTo>
                  <a:pt x="5" y="104"/>
                </a:lnTo>
                <a:lnTo>
                  <a:pt x="3" y="103"/>
                </a:lnTo>
                <a:lnTo>
                  <a:pt x="5" y="101"/>
                </a:lnTo>
                <a:lnTo>
                  <a:pt x="3" y="99"/>
                </a:lnTo>
                <a:lnTo>
                  <a:pt x="0" y="99"/>
                </a:lnTo>
                <a:lnTo>
                  <a:pt x="0" y="98"/>
                </a:lnTo>
                <a:lnTo>
                  <a:pt x="0" y="90"/>
                </a:lnTo>
                <a:lnTo>
                  <a:pt x="0" y="88"/>
                </a:lnTo>
                <a:lnTo>
                  <a:pt x="0" y="87"/>
                </a:lnTo>
                <a:lnTo>
                  <a:pt x="0" y="85"/>
                </a:lnTo>
                <a:lnTo>
                  <a:pt x="0" y="80"/>
                </a:lnTo>
                <a:lnTo>
                  <a:pt x="0" y="71"/>
                </a:lnTo>
                <a:lnTo>
                  <a:pt x="0" y="69"/>
                </a:lnTo>
                <a:lnTo>
                  <a:pt x="0" y="67"/>
                </a:lnTo>
                <a:lnTo>
                  <a:pt x="0" y="64"/>
                </a:lnTo>
                <a:lnTo>
                  <a:pt x="0" y="58"/>
                </a:lnTo>
                <a:lnTo>
                  <a:pt x="1" y="58"/>
                </a:lnTo>
                <a:lnTo>
                  <a:pt x="3" y="58"/>
                </a:lnTo>
                <a:lnTo>
                  <a:pt x="3" y="56"/>
                </a:lnTo>
                <a:lnTo>
                  <a:pt x="6" y="56"/>
                </a:lnTo>
                <a:lnTo>
                  <a:pt x="8" y="56"/>
                </a:lnTo>
                <a:lnTo>
                  <a:pt x="9" y="56"/>
                </a:lnTo>
                <a:lnTo>
                  <a:pt x="9" y="55"/>
                </a:lnTo>
                <a:lnTo>
                  <a:pt x="13" y="56"/>
                </a:lnTo>
                <a:lnTo>
                  <a:pt x="14" y="56"/>
                </a:lnTo>
                <a:lnTo>
                  <a:pt x="17" y="61"/>
                </a:lnTo>
                <a:lnTo>
                  <a:pt x="22" y="63"/>
                </a:lnTo>
                <a:lnTo>
                  <a:pt x="24" y="63"/>
                </a:lnTo>
                <a:lnTo>
                  <a:pt x="24" y="64"/>
                </a:lnTo>
                <a:lnTo>
                  <a:pt x="24" y="66"/>
                </a:lnTo>
                <a:lnTo>
                  <a:pt x="24" y="67"/>
                </a:lnTo>
                <a:lnTo>
                  <a:pt x="25" y="67"/>
                </a:lnTo>
                <a:lnTo>
                  <a:pt x="29" y="67"/>
                </a:lnTo>
                <a:lnTo>
                  <a:pt x="32" y="71"/>
                </a:lnTo>
                <a:lnTo>
                  <a:pt x="33" y="72"/>
                </a:lnTo>
                <a:lnTo>
                  <a:pt x="37" y="72"/>
                </a:lnTo>
                <a:lnTo>
                  <a:pt x="38" y="72"/>
                </a:lnTo>
                <a:lnTo>
                  <a:pt x="40" y="72"/>
                </a:lnTo>
                <a:lnTo>
                  <a:pt x="41" y="72"/>
                </a:lnTo>
                <a:lnTo>
                  <a:pt x="43" y="71"/>
                </a:lnTo>
                <a:lnTo>
                  <a:pt x="45" y="69"/>
                </a:lnTo>
                <a:lnTo>
                  <a:pt x="45" y="67"/>
                </a:lnTo>
                <a:lnTo>
                  <a:pt x="48" y="66"/>
                </a:lnTo>
                <a:lnTo>
                  <a:pt x="49" y="63"/>
                </a:lnTo>
                <a:lnTo>
                  <a:pt x="51" y="63"/>
                </a:lnTo>
                <a:lnTo>
                  <a:pt x="53" y="63"/>
                </a:lnTo>
                <a:lnTo>
                  <a:pt x="54" y="63"/>
                </a:lnTo>
                <a:lnTo>
                  <a:pt x="56" y="61"/>
                </a:lnTo>
                <a:lnTo>
                  <a:pt x="57" y="61"/>
                </a:lnTo>
                <a:lnTo>
                  <a:pt x="59" y="61"/>
                </a:lnTo>
                <a:lnTo>
                  <a:pt x="62" y="56"/>
                </a:lnTo>
                <a:lnTo>
                  <a:pt x="62" y="55"/>
                </a:lnTo>
                <a:lnTo>
                  <a:pt x="64" y="55"/>
                </a:lnTo>
                <a:lnTo>
                  <a:pt x="65" y="53"/>
                </a:lnTo>
                <a:lnTo>
                  <a:pt x="67" y="47"/>
                </a:lnTo>
                <a:lnTo>
                  <a:pt x="69" y="45"/>
                </a:lnTo>
                <a:lnTo>
                  <a:pt x="69" y="43"/>
                </a:lnTo>
                <a:lnTo>
                  <a:pt x="73" y="39"/>
                </a:lnTo>
                <a:lnTo>
                  <a:pt x="75" y="39"/>
                </a:lnTo>
                <a:lnTo>
                  <a:pt x="78" y="35"/>
                </a:lnTo>
                <a:lnTo>
                  <a:pt x="81" y="34"/>
                </a:lnTo>
                <a:lnTo>
                  <a:pt x="81" y="32"/>
                </a:lnTo>
                <a:lnTo>
                  <a:pt x="86" y="34"/>
                </a:lnTo>
                <a:lnTo>
                  <a:pt x="88" y="34"/>
                </a:lnTo>
                <a:lnTo>
                  <a:pt x="89" y="32"/>
                </a:lnTo>
                <a:lnTo>
                  <a:pt x="91" y="32"/>
                </a:lnTo>
                <a:lnTo>
                  <a:pt x="93" y="32"/>
                </a:lnTo>
                <a:lnTo>
                  <a:pt x="94" y="31"/>
                </a:lnTo>
                <a:lnTo>
                  <a:pt x="94" y="34"/>
                </a:lnTo>
                <a:lnTo>
                  <a:pt x="94" y="35"/>
                </a:lnTo>
                <a:lnTo>
                  <a:pt x="94" y="39"/>
                </a:lnTo>
                <a:lnTo>
                  <a:pt x="94" y="40"/>
                </a:lnTo>
                <a:lnTo>
                  <a:pt x="94" y="43"/>
                </a:lnTo>
                <a:lnTo>
                  <a:pt x="94" y="48"/>
                </a:lnTo>
                <a:lnTo>
                  <a:pt x="94" y="51"/>
                </a:lnTo>
                <a:lnTo>
                  <a:pt x="94" y="55"/>
                </a:lnTo>
                <a:lnTo>
                  <a:pt x="94" y="61"/>
                </a:lnTo>
                <a:lnTo>
                  <a:pt x="94" y="69"/>
                </a:lnTo>
                <a:lnTo>
                  <a:pt x="94" y="71"/>
                </a:lnTo>
                <a:lnTo>
                  <a:pt x="94" y="74"/>
                </a:lnTo>
                <a:lnTo>
                  <a:pt x="94" y="80"/>
                </a:lnTo>
                <a:lnTo>
                  <a:pt x="94" y="87"/>
                </a:lnTo>
                <a:lnTo>
                  <a:pt x="97" y="87"/>
                </a:lnTo>
                <a:lnTo>
                  <a:pt x="99" y="87"/>
                </a:lnTo>
                <a:lnTo>
                  <a:pt x="110" y="87"/>
                </a:lnTo>
                <a:lnTo>
                  <a:pt x="115" y="87"/>
                </a:lnTo>
                <a:lnTo>
                  <a:pt x="117" y="87"/>
                </a:lnTo>
                <a:lnTo>
                  <a:pt x="123" y="87"/>
                </a:lnTo>
                <a:lnTo>
                  <a:pt x="131" y="87"/>
                </a:lnTo>
                <a:lnTo>
                  <a:pt x="141" y="87"/>
                </a:lnTo>
                <a:lnTo>
                  <a:pt x="144" y="87"/>
                </a:lnTo>
                <a:lnTo>
                  <a:pt x="147" y="87"/>
                </a:lnTo>
                <a:lnTo>
                  <a:pt x="149" y="87"/>
                </a:lnTo>
                <a:lnTo>
                  <a:pt x="150" y="87"/>
                </a:lnTo>
                <a:lnTo>
                  <a:pt x="152" y="87"/>
                </a:lnTo>
                <a:lnTo>
                  <a:pt x="158" y="88"/>
                </a:lnTo>
                <a:lnTo>
                  <a:pt x="168" y="87"/>
                </a:lnTo>
                <a:lnTo>
                  <a:pt x="171" y="87"/>
                </a:lnTo>
                <a:lnTo>
                  <a:pt x="174" y="87"/>
                </a:lnTo>
                <a:lnTo>
                  <a:pt x="184" y="87"/>
                </a:lnTo>
                <a:lnTo>
                  <a:pt x="184" y="88"/>
                </a:lnTo>
                <a:lnTo>
                  <a:pt x="184" y="93"/>
                </a:lnTo>
                <a:lnTo>
                  <a:pt x="184" y="99"/>
                </a:lnTo>
                <a:lnTo>
                  <a:pt x="189" y="99"/>
                </a:lnTo>
                <a:lnTo>
                  <a:pt x="192" y="99"/>
                </a:lnTo>
                <a:lnTo>
                  <a:pt x="195" y="99"/>
                </a:lnTo>
                <a:lnTo>
                  <a:pt x="203" y="99"/>
                </a:lnTo>
                <a:lnTo>
                  <a:pt x="205" y="99"/>
                </a:lnTo>
                <a:lnTo>
                  <a:pt x="211" y="99"/>
                </a:lnTo>
                <a:lnTo>
                  <a:pt x="216" y="99"/>
                </a:lnTo>
                <a:lnTo>
                  <a:pt x="217" y="99"/>
                </a:lnTo>
                <a:lnTo>
                  <a:pt x="222" y="99"/>
                </a:lnTo>
                <a:lnTo>
                  <a:pt x="224" y="99"/>
                </a:lnTo>
                <a:lnTo>
                  <a:pt x="229" y="99"/>
                </a:lnTo>
                <a:lnTo>
                  <a:pt x="230" y="99"/>
                </a:lnTo>
                <a:lnTo>
                  <a:pt x="238" y="99"/>
                </a:lnTo>
                <a:lnTo>
                  <a:pt x="241" y="99"/>
                </a:lnTo>
                <a:lnTo>
                  <a:pt x="243" y="99"/>
                </a:lnTo>
                <a:lnTo>
                  <a:pt x="246" y="99"/>
                </a:lnTo>
                <a:lnTo>
                  <a:pt x="251" y="99"/>
                </a:lnTo>
                <a:lnTo>
                  <a:pt x="267" y="99"/>
                </a:lnTo>
                <a:lnTo>
                  <a:pt x="270" y="99"/>
                </a:lnTo>
                <a:lnTo>
                  <a:pt x="273" y="99"/>
                </a:lnTo>
                <a:lnTo>
                  <a:pt x="277" y="99"/>
                </a:lnTo>
                <a:lnTo>
                  <a:pt x="280" y="99"/>
                </a:lnTo>
                <a:lnTo>
                  <a:pt x="281" y="99"/>
                </a:lnTo>
                <a:lnTo>
                  <a:pt x="283" y="99"/>
                </a:lnTo>
                <a:lnTo>
                  <a:pt x="291" y="99"/>
                </a:lnTo>
                <a:lnTo>
                  <a:pt x="294" y="99"/>
                </a:lnTo>
                <a:lnTo>
                  <a:pt x="296" y="99"/>
                </a:lnTo>
                <a:lnTo>
                  <a:pt x="297" y="99"/>
                </a:lnTo>
                <a:lnTo>
                  <a:pt x="301" y="99"/>
                </a:lnTo>
                <a:lnTo>
                  <a:pt x="304" y="99"/>
                </a:lnTo>
                <a:lnTo>
                  <a:pt x="307" y="99"/>
                </a:lnTo>
                <a:lnTo>
                  <a:pt x="309" y="99"/>
                </a:lnTo>
                <a:lnTo>
                  <a:pt x="310" y="99"/>
                </a:lnTo>
                <a:lnTo>
                  <a:pt x="313" y="99"/>
                </a:lnTo>
                <a:lnTo>
                  <a:pt x="315" y="99"/>
                </a:lnTo>
                <a:lnTo>
                  <a:pt x="317" y="99"/>
                </a:lnTo>
                <a:lnTo>
                  <a:pt x="321" y="99"/>
                </a:lnTo>
                <a:lnTo>
                  <a:pt x="325" y="99"/>
                </a:lnTo>
                <a:lnTo>
                  <a:pt x="328" y="99"/>
                </a:lnTo>
                <a:lnTo>
                  <a:pt x="331" y="99"/>
                </a:lnTo>
                <a:lnTo>
                  <a:pt x="334" y="99"/>
                </a:lnTo>
                <a:lnTo>
                  <a:pt x="337" y="99"/>
                </a:lnTo>
                <a:lnTo>
                  <a:pt x="339" y="99"/>
                </a:lnTo>
                <a:lnTo>
                  <a:pt x="341" y="99"/>
                </a:lnTo>
                <a:lnTo>
                  <a:pt x="344" y="99"/>
                </a:lnTo>
                <a:lnTo>
                  <a:pt x="345" y="99"/>
                </a:lnTo>
                <a:lnTo>
                  <a:pt x="345" y="98"/>
                </a:lnTo>
                <a:lnTo>
                  <a:pt x="347" y="96"/>
                </a:lnTo>
                <a:lnTo>
                  <a:pt x="347" y="95"/>
                </a:lnTo>
                <a:lnTo>
                  <a:pt x="347" y="93"/>
                </a:lnTo>
                <a:lnTo>
                  <a:pt x="347" y="91"/>
                </a:lnTo>
                <a:lnTo>
                  <a:pt x="347" y="90"/>
                </a:lnTo>
                <a:lnTo>
                  <a:pt x="347" y="88"/>
                </a:lnTo>
                <a:lnTo>
                  <a:pt x="345" y="87"/>
                </a:lnTo>
                <a:lnTo>
                  <a:pt x="347" y="85"/>
                </a:lnTo>
                <a:lnTo>
                  <a:pt x="345" y="85"/>
                </a:lnTo>
                <a:lnTo>
                  <a:pt x="345" y="83"/>
                </a:lnTo>
                <a:lnTo>
                  <a:pt x="345" y="82"/>
                </a:lnTo>
                <a:lnTo>
                  <a:pt x="347" y="82"/>
                </a:lnTo>
                <a:lnTo>
                  <a:pt x="347" y="80"/>
                </a:lnTo>
                <a:lnTo>
                  <a:pt x="345" y="80"/>
                </a:lnTo>
                <a:lnTo>
                  <a:pt x="347" y="79"/>
                </a:lnTo>
                <a:lnTo>
                  <a:pt x="347" y="77"/>
                </a:lnTo>
                <a:lnTo>
                  <a:pt x="347" y="75"/>
                </a:lnTo>
                <a:lnTo>
                  <a:pt x="349" y="75"/>
                </a:lnTo>
                <a:lnTo>
                  <a:pt x="350" y="75"/>
                </a:lnTo>
                <a:lnTo>
                  <a:pt x="350" y="74"/>
                </a:lnTo>
                <a:lnTo>
                  <a:pt x="350" y="72"/>
                </a:lnTo>
                <a:lnTo>
                  <a:pt x="352" y="72"/>
                </a:lnTo>
                <a:lnTo>
                  <a:pt x="352" y="71"/>
                </a:lnTo>
                <a:lnTo>
                  <a:pt x="353" y="71"/>
                </a:lnTo>
                <a:lnTo>
                  <a:pt x="353" y="69"/>
                </a:lnTo>
                <a:lnTo>
                  <a:pt x="355" y="69"/>
                </a:lnTo>
                <a:lnTo>
                  <a:pt x="357" y="67"/>
                </a:lnTo>
                <a:lnTo>
                  <a:pt x="357" y="66"/>
                </a:lnTo>
                <a:lnTo>
                  <a:pt x="357" y="64"/>
                </a:lnTo>
                <a:lnTo>
                  <a:pt x="358" y="64"/>
                </a:lnTo>
                <a:lnTo>
                  <a:pt x="360" y="63"/>
                </a:lnTo>
                <a:lnTo>
                  <a:pt x="360" y="64"/>
                </a:lnTo>
                <a:lnTo>
                  <a:pt x="361" y="64"/>
                </a:lnTo>
                <a:lnTo>
                  <a:pt x="363" y="64"/>
                </a:lnTo>
                <a:lnTo>
                  <a:pt x="365" y="64"/>
                </a:lnTo>
                <a:lnTo>
                  <a:pt x="366" y="64"/>
                </a:lnTo>
                <a:lnTo>
                  <a:pt x="368" y="63"/>
                </a:lnTo>
                <a:lnTo>
                  <a:pt x="368" y="64"/>
                </a:lnTo>
                <a:lnTo>
                  <a:pt x="369" y="63"/>
                </a:lnTo>
                <a:lnTo>
                  <a:pt x="371" y="63"/>
                </a:lnTo>
                <a:lnTo>
                  <a:pt x="371" y="61"/>
                </a:lnTo>
                <a:lnTo>
                  <a:pt x="373" y="61"/>
                </a:lnTo>
                <a:lnTo>
                  <a:pt x="373" y="63"/>
                </a:lnTo>
                <a:lnTo>
                  <a:pt x="374" y="63"/>
                </a:lnTo>
                <a:lnTo>
                  <a:pt x="374" y="61"/>
                </a:lnTo>
                <a:lnTo>
                  <a:pt x="376" y="61"/>
                </a:lnTo>
                <a:lnTo>
                  <a:pt x="377" y="61"/>
                </a:lnTo>
                <a:lnTo>
                  <a:pt x="379" y="61"/>
                </a:lnTo>
                <a:lnTo>
                  <a:pt x="379" y="59"/>
                </a:lnTo>
                <a:lnTo>
                  <a:pt x="381" y="59"/>
                </a:lnTo>
                <a:lnTo>
                  <a:pt x="382" y="58"/>
                </a:lnTo>
                <a:lnTo>
                  <a:pt x="384" y="58"/>
                </a:lnTo>
                <a:lnTo>
                  <a:pt x="384" y="59"/>
                </a:lnTo>
                <a:lnTo>
                  <a:pt x="385" y="59"/>
                </a:lnTo>
                <a:lnTo>
                  <a:pt x="389" y="58"/>
                </a:lnTo>
                <a:lnTo>
                  <a:pt x="389" y="56"/>
                </a:lnTo>
                <a:lnTo>
                  <a:pt x="389" y="58"/>
                </a:lnTo>
                <a:lnTo>
                  <a:pt x="390" y="58"/>
                </a:lnTo>
                <a:lnTo>
                  <a:pt x="390" y="56"/>
                </a:lnTo>
                <a:lnTo>
                  <a:pt x="390" y="55"/>
                </a:lnTo>
                <a:lnTo>
                  <a:pt x="392" y="55"/>
                </a:lnTo>
                <a:lnTo>
                  <a:pt x="392" y="53"/>
                </a:lnTo>
                <a:lnTo>
                  <a:pt x="393" y="51"/>
                </a:lnTo>
                <a:lnTo>
                  <a:pt x="393" y="50"/>
                </a:lnTo>
                <a:lnTo>
                  <a:pt x="395" y="50"/>
                </a:lnTo>
                <a:lnTo>
                  <a:pt x="397" y="50"/>
                </a:lnTo>
                <a:lnTo>
                  <a:pt x="398" y="50"/>
                </a:lnTo>
                <a:lnTo>
                  <a:pt x="400" y="50"/>
                </a:lnTo>
                <a:lnTo>
                  <a:pt x="401" y="51"/>
                </a:lnTo>
                <a:lnTo>
                  <a:pt x="403" y="51"/>
                </a:lnTo>
                <a:lnTo>
                  <a:pt x="405" y="51"/>
                </a:lnTo>
                <a:lnTo>
                  <a:pt x="405" y="53"/>
                </a:lnTo>
                <a:lnTo>
                  <a:pt x="406" y="53"/>
                </a:lnTo>
                <a:lnTo>
                  <a:pt x="406" y="51"/>
                </a:lnTo>
                <a:lnTo>
                  <a:pt x="408" y="51"/>
                </a:lnTo>
                <a:lnTo>
                  <a:pt x="409" y="51"/>
                </a:lnTo>
                <a:lnTo>
                  <a:pt x="409" y="50"/>
                </a:lnTo>
                <a:lnTo>
                  <a:pt x="409" y="48"/>
                </a:lnTo>
                <a:lnTo>
                  <a:pt x="411" y="48"/>
                </a:lnTo>
                <a:lnTo>
                  <a:pt x="413" y="47"/>
                </a:lnTo>
                <a:lnTo>
                  <a:pt x="413" y="45"/>
                </a:lnTo>
                <a:lnTo>
                  <a:pt x="414" y="43"/>
                </a:lnTo>
                <a:lnTo>
                  <a:pt x="416" y="43"/>
                </a:lnTo>
                <a:lnTo>
                  <a:pt x="417" y="43"/>
                </a:lnTo>
                <a:lnTo>
                  <a:pt x="417" y="42"/>
                </a:lnTo>
                <a:lnTo>
                  <a:pt x="417" y="40"/>
                </a:lnTo>
                <a:lnTo>
                  <a:pt x="417" y="39"/>
                </a:lnTo>
                <a:lnTo>
                  <a:pt x="419" y="39"/>
                </a:lnTo>
                <a:lnTo>
                  <a:pt x="419" y="40"/>
                </a:lnTo>
                <a:lnTo>
                  <a:pt x="421" y="40"/>
                </a:lnTo>
                <a:lnTo>
                  <a:pt x="421" y="39"/>
                </a:lnTo>
                <a:lnTo>
                  <a:pt x="419" y="39"/>
                </a:lnTo>
                <a:lnTo>
                  <a:pt x="421" y="37"/>
                </a:lnTo>
                <a:lnTo>
                  <a:pt x="422" y="37"/>
                </a:lnTo>
                <a:lnTo>
                  <a:pt x="422" y="35"/>
                </a:lnTo>
                <a:lnTo>
                  <a:pt x="422" y="34"/>
                </a:lnTo>
                <a:lnTo>
                  <a:pt x="424" y="34"/>
                </a:lnTo>
                <a:lnTo>
                  <a:pt x="425" y="34"/>
                </a:lnTo>
                <a:lnTo>
                  <a:pt x="425" y="32"/>
                </a:lnTo>
                <a:lnTo>
                  <a:pt x="425" y="31"/>
                </a:lnTo>
                <a:lnTo>
                  <a:pt x="427" y="31"/>
                </a:lnTo>
                <a:lnTo>
                  <a:pt x="429" y="31"/>
                </a:lnTo>
                <a:lnTo>
                  <a:pt x="430" y="31"/>
                </a:lnTo>
                <a:lnTo>
                  <a:pt x="432" y="32"/>
                </a:lnTo>
                <a:lnTo>
                  <a:pt x="433" y="32"/>
                </a:lnTo>
                <a:lnTo>
                  <a:pt x="435" y="32"/>
                </a:lnTo>
                <a:lnTo>
                  <a:pt x="437" y="32"/>
                </a:lnTo>
                <a:lnTo>
                  <a:pt x="438" y="31"/>
                </a:lnTo>
                <a:lnTo>
                  <a:pt x="438" y="29"/>
                </a:lnTo>
                <a:lnTo>
                  <a:pt x="440" y="31"/>
                </a:lnTo>
                <a:lnTo>
                  <a:pt x="441" y="31"/>
                </a:lnTo>
                <a:lnTo>
                  <a:pt x="443" y="31"/>
                </a:lnTo>
                <a:lnTo>
                  <a:pt x="443" y="29"/>
                </a:lnTo>
                <a:lnTo>
                  <a:pt x="445" y="29"/>
                </a:lnTo>
                <a:lnTo>
                  <a:pt x="446" y="29"/>
                </a:lnTo>
                <a:lnTo>
                  <a:pt x="448" y="29"/>
                </a:lnTo>
                <a:lnTo>
                  <a:pt x="448" y="27"/>
                </a:lnTo>
                <a:lnTo>
                  <a:pt x="449" y="27"/>
                </a:lnTo>
                <a:lnTo>
                  <a:pt x="449" y="26"/>
                </a:lnTo>
                <a:lnTo>
                  <a:pt x="451" y="26"/>
                </a:lnTo>
                <a:lnTo>
                  <a:pt x="451" y="24"/>
                </a:lnTo>
                <a:lnTo>
                  <a:pt x="453" y="24"/>
                </a:lnTo>
                <a:lnTo>
                  <a:pt x="454" y="24"/>
                </a:lnTo>
                <a:lnTo>
                  <a:pt x="454" y="23"/>
                </a:lnTo>
                <a:lnTo>
                  <a:pt x="456" y="23"/>
                </a:lnTo>
                <a:lnTo>
                  <a:pt x="456" y="24"/>
                </a:lnTo>
                <a:lnTo>
                  <a:pt x="457" y="24"/>
                </a:lnTo>
                <a:lnTo>
                  <a:pt x="459" y="24"/>
                </a:lnTo>
                <a:lnTo>
                  <a:pt x="459" y="26"/>
                </a:lnTo>
                <a:lnTo>
                  <a:pt x="461" y="24"/>
                </a:lnTo>
                <a:lnTo>
                  <a:pt x="461" y="26"/>
                </a:lnTo>
                <a:lnTo>
                  <a:pt x="462" y="26"/>
                </a:lnTo>
                <a:lnTo>
                  <a:pt x="464" y="27"/>
                </a:lnTo>
                <a:lnTo>
                  <a:pt x="465" y="27"/>
                </a:lnTo>
                <a:lnTo>
                  <a:pt x="465" y="29"/>
                </a:lnTo>
                <a:lnTo>
                  <a:pt x="467" y="29"/>
                </a:lnTo>
                <a:lnTo>
                  <a:pt x="469" y="29"/>
                </a:lnTo>
                <a:lnTo>
                  <a:pt x="470" y="29"/>
                </a:lnTo>
                <a:lnTo>
                  <a:pt x="472" y="29"/>
                </a:lnTo>
                <a:lnTo>
                  <a:pt x="473" y="29"/>
                </a:lnTo>
                <a:lnTo>
                  <a:pt x="473" y="27"/>
                </a:lnTo>
                <a:lnTo>
                  <a:pt x="475" y="27"/>
                </a:lnTo>
                <a:lnTo>
                  <a:pt x="475" y="29"/>
                </a:lnTo>
                <a:lnTo>
                  <a:pt x="473" y="29"/>
                </a:lnTo>
                <a:lnTo>
                  <a:pt x="475" y="29"/>
                </a:lnTo>
                <a:lnTo>
                  <a:pt x="477" y="31"/>
                </a:lnTo>
                <a:lnTo>
                  <a:pt x="478" y="31"/>
                </a:lnTo>
                <a:lnTo>
                  <a:pt x="478" y="29"/>
                </a:lnTo>
                <a:lnTo>
                  <a:pt x="480" y="29"/>
                </a:lnTo>
                <a:lnTo>
                  <a:pt x="480" y="31"/>
                </a:lnTo>
                <a:lnTo>
                  <a:pt x="481" y="31"/>
                </a:lnTo>
                <a:lnTo>
                  <a:pt x="483" y="31"/>
                </a:lnTo>
                <a:lnTo>
                  <a:pt x="485" y="31"/>
                </a:lnTo>
                <a:lnTo>
                  <a:pt x="486" y="31"/>
                </a:lnTo>
                <a:lnTo>
                  <a:pt x="486" y="32"/>
                </a:lnTo>
                <a:lnTo>
                  <a:pt x="488" y="32"/>
                </a:lnTo>
                <a:lnTo>
                  <a:pt x="488" y="31"/>
                </a:lnTo>
                <a:lnTo>
                  <a:pt x="486" y="31"/>
                </a:lnTo>
                <a:lnTo>
                  <a:pt x="488" y="31"/>
                </a:lnTo>
                <a:lnTo>
                  <a:pt x="489" y="31"/>
                </a:lnTo>
                <a:lnTo>
                  <a:pt x="491" y="32"/>
                </a:lnTo>
                <a:lnTo>
                  <a:pt x="491" y="31"/>
                </a:lnTo>
                <a:lnTo>
                  <a:pt x="491" y="29"/>
                </a:lnTo>
                <a:lnTo>
                  <a:pt x="491" y="27"/>
                </a:lnTo>
                <a:lnTo>
                  <a:pt x="491" y="26"/>
                </a:lnTo>
                <a:lnTo>
                  <a:pt x="489" y="26"/>
                </a:lnTo>
                <a:lnTo>
                  <a:pt x="488" y="27"/>
                </a:lnTo>
                <a:lnTo>
                  <a:pt x="488" y="26"/>
                </a:lnTo>
                <a:lnTo>
                  <a:pt x="489" y="24"/>
                </a:lnTo>
                <a:lnTo>
                  <a:pt x="489" y="23"/>
                </a:lnTo>
                <a:lnTo>
                  <a:pt x="491" y="24"/>
                </a:lnTo>
                <a:lnTo>
                  <a:pt x="493" y="24"/>
                </a:lnTo>
                <a:lnTo>
                  <a:pt x="491" y="23"/>
                </a:lnTo>
                <a:lnTo>
                  <a:pt x="493" y="23"/>
                </a:lnTo>
                <a:lnTo>
                  <a:pt x="494" y="24"/>
                </a:lnTo>
                <a:lnTo>
                  <a:pt x="496" y="24"/>
                </a:lnTo>
                <a:lnTo>
                  <a:pt x="497" y="23"/>
                </a:lnTo>
                <a:lnTo>
                  <a:pt x="497" y="24"/>
                </a:lnTo>
                <a:lnTo>
                  <a:pt x="499" y="23"/>
                </a:lnTo>
                <a:lnTo>
                  <a:pt x="501" y="23"/>
                </a:lnTo>
                <a:lnTo>
                  <a:pt x="502" y="21"/>
                </a:lnTo>
                <a:lnTo>
                  <a:pt x="502" y="23"/>
                </a:lnTo>
                <a:lnTo>
                  <a:pt x="504" y="23"/>
                </a:lnTo>
                <a:lnTo>
                  <a:pt x="505" y="24"/>
                </a:lnTo>
                <a:lnTo>
                  <a:pt x="505" y="26"/>
                </a:lnTo>
                <a:lnTo>
                  <a:pt x="507" y="26"/>
                </a:lnTo>
                <a:lnTo>
                  <a:pt x="507" y="27"/>
                </a:lnTo>
                <a:lnTo>
                  <a:pt x="507" y="29"/>
                </a:lnTo>
                <a:lnTo>
                  <a:pt x="505" y="29"/>
                </a:lnTo>
                <a:lnTo>
                  <a:pt x="504" y="29"/>
                </a:lnTo>
                <a:lnTo>
                  <a:pt x="505" y="31"/>
                </a:lnTo>
                <a:lnTo>
                  <a:pt x="504" y="31"/>
                </a:lnTo>
                <a:lnTo>
                  <a:pt x="504" y="29"/>
                </a:lnTo>
                <a:lnTo>
                  <a:pt x="504" y="31"/>
                </a:lnTo>
                <a:lnTo>
                  <a:pt x="502" y="29"/>
                </a:lnTo>
                <a:lnTo>
                  <a:pt x="502" y="31"/>
                </a:lnTo>
                <a:lnTo>
                  <a:pt x="501" y="31"/>
                </a:lnTo>
                <a:lnTo>
                  <a:pt x="501" y="32"/>
                </a:lnTo>
                <a:lnTo>
                  <a:pt x="501" y="34"/>
                </a:lnTo>
                <a:lnTo>
                  <a:pt x="501" y="35"/>
                </a:lnTo>
                <a:lnTo>
                  <a:pt x="499" y="35"/>
                </a:lnTo>
                <a:lnTo>
                  <a:pt x="499" y="37"/>
                </a:lnTo>
                <a:lnTo>
                  <a:pt x="502" y="39"/>
                </a:lnTo>
                <a:lnTo>
                  <a:pt x="502" y="40"/>
                </a:lnTo>
                <a:lnTo>
                  <a:pt x="502" y="42"/>
                </a:lnTo>
                <a:lnTo>
                  <a:pt x="502" y="43"/>
                </a:lnTo>
                <a:lnTo>
                  <a:pt x="504" y="43"/>
                </a:lnTo>
                <a:lnTo>
                  <a:pt x="504" y="42"/>
                </a:lnTo>
                <a:lnTo>
                  <a:pt x="505" y="42"/>
                </a:lnTo>
                <a:lnTo>
                  <a:pt x="507" y="43"/>
                </a:lnTo>
                <a:lnTo>
                  <a:pt x="509" y="43"/>
                </a:lnTo>
                <a:lnTo>
                  <a:pt x="509" y="42"/>
                </a:lnTo>
                <a:lnTo>
                  <a:pt x="509" y="40"/>
                </a:lnTo>
                <a:lnTo>
                  <a:pt x="509" y="39"/>
                </a:lnTo>
                <a:lnTo>
                  <a:pt x="507" y="39"/>
                </a:lnTo>
                <a:lnTo>
                  <a:pt x="509" y="39"/>
                </a:lnTo>
                <a:lnTo>
                  <a:pt x="510" y="39"/>
                </a:lnTo>
                <a:lnTo>
                  <a:pt x="510" y="37"/>
                </a:lnTo>
                <a:lnTo>
                  <a:pt x="512" y="35"/>
                </a:lnTo>
                <a:lnTo>
                  <a:pt x="513" y="35"/>
                </a:lnTo>
                <a:lnTo>
                  <a:pt x="515" y="35"/>
                </a:lnTo>
                <a:lnTo>
                  <a:pt x="517" y="35"/>
                </a:lnTo>
                <a:lnTo>
                  <a:pt x="517" y="37"/>
                </a:lnTo>
                <a:lnTo>
                  <a:pt x="515" y="37"/>
                </a:lnTo>
                <a:lnTo>
                  <a:pt x="515" y="39"/>
                </a:lnTo>
                <a:lnTo>
                  <a:pt x="513" y="39"/>
                </a:lnTo>
                <a:lnTo>
                  <a:pt x="513" y="40"/>
                </a:lnTo>
                <a:lnTo>
                  <a:pt x="515" y="40"/>
                </a:lnTo>
                <a:lnTo>
                  <a:pt x="515" y="42"/>
                </a:lnTo>
                <a:lnTo>
                  <a:pt x="517" y="42"/>
                </a:lnTo>
                <a:lnTo>
                  <a:pt x="518" y="42"/>
                </a:lnTo>
                <a:lnTo>
                  <a:pt x="520" y="40"/>
                </a:lnTo>
                <a:lnTo>
                  <a:pt x="521" y="39"/>
                </a:lnTo>
                <a:lnTo>
                  <a:pt x="523" y="40"/>
                </a:lnTo>
                <a:lnTo>
                  <a:pt x="521" y="42"/>
                </a:lnTo>
                <a:lnTo>
                  <a:pt x="521" y="43"/>
                </a:lnTo>
                <a:lnTo>
                  <a:pt x="523" y="45"/>
                </a:lnTo>
                <a:lnTo>
                  <a:pt x="523" y="43"/>
                </a:lnTo>
                <a:lnTo>
                  <a:pt x="525" y="43"/>
                </a:lnTo>
                <a:lnTo>
                  <a:pt x="526" y="43"/>
                </a:lnTo>
                <a:lnTo>
                  <a:pt x="528" y="43"/>
                </a:lnTo>
                <a:lnTo>
                  <a:pt x="529" y="43"/>
                </a:lnTo>
                <a:lnTo>
                  <a:pt x="531" y="42"/>
                </a:lnTo>
                <a:lnTo>
                  <a:pt x="531" y="40"/>
                </a:lnTo>
                <a:lnTo>
                  <a:pt x="533" y="40"/>
                </a:lnTo>
                <a:lnTo>
                  <a:pt x="534" y="40"/>
                </a:lnTo>
                <a:lnTo>
                  <a:pt x="534" y="42"/>
                </a:lnTo>
                <a:lnTo>
                  <a:pt x="534" y="43"/>
                </a:lnTo>
                <a:lnTo>
                  <a:pt x="533" y="43"/>
                </a:lnTo>
                <a:lnTo>
                  <a:pt x="533" y="45"/>
                </a:lnTo>
                <a:lnTo>
                  <a:pt x="533" y="47"/>
                </a:lnTo>
                <a:lnTo>
                  <a:pt x="534" y="47"/>
                </a:lnTo>
                <a:lnTo>
                  <a:pt x="534" y="48"/>
                </a:lnTo>
                <a:lnTo>
                  <a:pt x="536" y="47"/>
                </a:lnTo>
                <a:lnTo>
                  <a:pt x="536" y="45"/>
                </a:lnTo>
                <a:lnTo>
                  <a:pt x="537" y="45"/>
                </a:lnTo>
                <a:lnTo>
                  <a:pt x="536" y="43"/>
                </a:lnTo>
                <a:lnTo>
                  <a:pt x="537" y="43"/>
                </a:lnTo>
                <a:lnTo>
                  <a:pt x="539" y="43"/>
                </a:lnTo>
                <a:lnTo>
                  <a:pt x="539" y="45"/>
                </a:lnTo>
                <a:lnTo>
                  <a:pt x="541" y="45"/>
                </a:lnTo>
                <a:lnTo>
                  <a:pt x="542" y="47"/>
                </a:lnTo>
                <a:lnTo>
                  <a:pt x="542" y="45"/>
                </a:lnTo>
                <a:lnTo>
                  <a:pt x="544" y="45"/>
                </a:lnTo>
                <a:lnTo>
                  <a:pt x="544" y="43"/>
                </a:lnTo>
                <a:lnTo>
                  <a:pt x="544" y="42"/>
                </a:lnTo>
                <a:lnTo>
                  <a:pt x="545" y="40"/>
                </a:lnTo>
                <a:lnTo>
                  <a:pt x="547" y="40"/>
                </a:lnTo>
                <a:lnTo>
                  <a:pt x="549" y="40"/>
                </a:lnTo>
                <a:lnTo>
                  <a:pt x="549" y="39"/>
                </a:lnTo>
                <a:lnTo>
                  <a:pt x="547" y="37"/>
                </a:lnTo>
                <a:lnTo>
                  <a:pt x="549" y="37"/>
                </a:lnTo>
                <a:lnTo>
                  <a:pt x="550" y="37"/>
                </a:lnTo>
                <a:lnTo>
                  <a:pt x="552" y="37"/>
                </a:lnTo>
                <a:lnTo>
                  <a:pt x="552" y="39"/>
                </a:lnTo>
                <a:lnTo>
                  <a:pt x="553" y="39"/>
                </a:lnTo>
                <a:lnTo>
                  <a:pt x="553" y="37"/>
                </a:lnTo>
                <a:lnTo>
                  <a:pt x="558" y="35"/>
                </a:lnTo>
                <a:lnTo>
                  <a:pt x="560" y="35"/>
                </a:lnTo>
                <a:lnTo>
                  <a:pt x="560" y="34"/>
                </a:lnTo>
                <a:lnTo>
                  <a:pt x="561" y="34"/>
                </a:lnTo>
                <a:lnTo>
                  <a:pt x="563" y="35"/>
                </a:lnTo>
                <a:lnTo>
                  <a:pt x="563" y="34"/>
                </a:lnTo>
                <a:lnTo>
                  <a:pt x="565" y="34"/>
                </a:lnTo>
                <a:lnTo>
                  <a:pt x="565" y="35"/>
                </a:lnTo>
                <a:lnTo>
                  <a:pt x="566" y="35"/>
                </a:lnTo>
                <a:lnTo>
                  <a:pt x="568" y="37"/>
                </a:lnTo>
                <a:lnTo>
                  <a:pt x="569" y="35"/>
                </a:lnTo>
                <a:lnTo>
                  <a:pt x="571" y="37"/>
                </a:lnTo>
                <a:lnTo>
                  <a:pt x="573" y="39"/>
                </a:lnTo>
                <a:lnTo>
                  <a:pt x="574" y="39"/>
                </a:lnTo>
                <a:lnTo>
                  <a:pt x="576" y="39"/>
                </a:lnTo>
                <a:lnTo>
                  <a:pt x="577" y="39"/>
                </a:lnTo>
                <a:lnTo>
                  <a:pt x="579" y="39"/>
                </a:lnTo>
                <a:lnTo>
                  <a:pt x="579" y="37"/>
                </a:lnTo>
                <a:lnTo>
                  <a:pt x="581" y="37"/>
                </a:lnTo>
                <a:lnTo>
                  <a:pt x="582" y="37"/>
                </a:lnTo>
                <a:lnTo>
                  <a:pt x="582" y="35"/>
                </a:lnTo>
                <a:lnTo>
                  <a:pt x="582" y="34"/>
                </a:lnTo>
                <a:lnTo>
                  <a:pt x="584" y="32"/>
                </a:lnTo>
                <a:lnTo>
                  <a:pt x="585" y="31"/>
                </a:lnTo>
                <a:lnTo>
                  <a:pt x="587" y="29"/>
                </a:lnTo>
                <a:lnTo>
                  <a:pt x="589" y="29"/>
                </a:lnTo>
                <a:lnTo>
                  <a:pt x="589" y="27"/>
                </a:lnTo>
                <a:lnTo>
                  <a:pt x="590" y="27"/>
                </a:lnTo>
                <a:lnTo>
                  <a:pt x="592" y="27"/>
                </a:lnTo>
                <a:lnTo>
                  <a:pt x="593" y="26"/>
                </a:lnTo>
                <a:lnTo>
                  <a:pt x="595" y="24"/>
                </a:lnTo>
                <a:lnTo>
                  <a:pt x="595" y="23"/>
                </a:lnTo>
                <a:lnTo>
                  <a:pt x="595" y="21"/>
                </a:lnTo>
                <a:lnTo>
                  <a:pt x="595" y="18"/>
                </a:lnTo>
                <a:lnTo>
                  <a:pt x="595" y="16"/>
                </a:lnTo>
                <a:lnTo>
                  <a:pt x="597" y="15"/>
                </a:lnTo>
                <a:lnTo>
                  <a:pt x="597" y="13"/>
                </a:lnTo>
                <a:lnTo>
                  <a:pt x="598" y="11"/>
                </a:lnTo>
                <a:lnTo>
                  <a:pt x="598" y="10"/>
                </a:lnTo>
                <a:lnTo>
                  <a:pt x="598" y="8"/>
                </a:lnTo>
                <a:lnTo>
                  <a:pt x="600" y="7"/>
                </a:lnTo>
                <a:lnTo>
                  <a:pt x="600" y="5"/>
                </a:lnTo>
                <a:lnTo>
                  <a:pt x="601" y="3"/>
                </a:lnTo>
                <a:lnTo>
                  <a:pt x="603" y="3"/>
                </a:lnTo>
                <a:lnTo>
                  <a:pt x="603" y="2"/>
                </a:lnTo>
                <a:lnTo>
                  <a:pt x="605" y="2"/>
                </a:lnTo>
                <a:lnTo>
                  <a:pt x="606" y="0"/>
                </a:lnTo>
                <a:lnTo>
                  <a:pt x="608" y="0"/>
                </a:lnTo>
                <a:close/>
              </a:path>
            </a:pathLst>
          </a:custGeom>
          <a:solidFill>
            <a:srgbClr val="91BBFA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95" name="Freeform 47"/>
          <p:cNvSpPr>
            <a:spLocks/>
          </p:cNvSpPr>
          <p:nvPr/>
        </p:nvSpPr>
        <p:spPr bwMode="auto">
          <a:xfrm>
            <a:off x="3944938" y="4308475"/>
            <a:ext cx="779463" cy="692150"/>
          </a:xfrm>
          <a:custGeom>
            <a:avLst/>
            <a:gdLst/>
            <a:ahLst/>
            <a:cxnLst>
              <a:cxn ang="0">
                <a:pos x="382" y="57"/>
              </a:cxn>
              <a:cxn ang="0">
                <a:pos x="409" y="68"/>
              </a:cxn>
              <a:cxn ang="0">
                <a:pos x="462" y="97"/>
              </a:cxn>
              <a:cxn ang="0">
                <a:pos x="451" y="144"/>
              </a:cxn>
              <a:cxn ang="0">
                <a:pos x="481" y="153"/>
              </a:cxn>
              <a:cxn ang="0">
                <a:pos x="473" y="184"/>
              </a:cxn>
              <a:cxn ang="0">
                <a:pos x="481" y="211"/>
              </a:cxn>
              <a:cxn ang="0">
                <a:pos x="491" y="244"/>
              </a:cxn>
              <a:cxn ang="0">
                <a:pos x="491" y="272"/>
              </a:cxn>
              <a:cxn ang="0">
                <a:pos x="465" y="286"/>
              </a:cxn>
              <a:cxn ang="0">
                <a:pos x="478" y="323"/>
              </a:cxn>
              <a:cxn ang="0">
                <a:pos x="477" y="345"/>
              </a:cxn>
              <a:cxn ang="0">
                <a:pos x="457" y="348"/>
              </a:cxn>
              <a:cxn ang="0">
                <a:pos x="429" y="350"/>
              </a:cxn>
              <a:cxn ang="0">
                <a:pos x="406" y="356"/>
              </a:cxn>
              <a:cxn ang="0">
                <a:pos x="392" y="368"/>
              </a:cxn>
              <a:cxn ang="0">
                <a:pos x="411" y="393"/>
              </a:cxn>
              <a:cxn ang="0">
                <a:pos x="405" y="417"/>
              </a:cxn>
              <a:cxn ang="0">
                <a:pos x="392" y="425"/>
              </a:cxn>
              <a:cxn ang="0">
                <a:pos x="342" y="436"/>
              </a:cxn>
              <a:cxn ang="0">
                <a:pos x="275" y="430"/>
              </a:cxn>
              <a:cxn ang="0">
                <a:pos x="262" y="414"/>
              </a:cxn>
              <a:cxn ang="0">
                <a:pos x="243" y="401"/>
              </a:cxn>
              <a:cxn ang="0">
                <a:pos x="227" y="398"/>
              </a:cxn>
              <a:cxn ang="0">
                <a:pos x="214" y="390"/>
              </a:cxn>
              <a:cxn ang="0">
                <a:pos x="213" y="376"/>
              </a:cxn>
              <a:cxn ang="0">
                <a:pos x="200" y="361"/>
              </a:cxn>
              <a:cxn ang="0">
                <a:pos x="185" y="347"/>
              </a:cxn>
              <a:cxn ang="0">
                <a:pos x="176" y="361"/>
              </a:cxn>
              <a:cxn ang="0">
                <a:pos x="161" y="371"/>
              </a:cxn>
              <a:cxn ang="0">
                <a:pos x="145" y="377"/>
              </a:cxn>
              <a:cxn ang="0">
                <a:pos x="134" y="380"/>
              </a:cxn>
              <a:cxn ang="0">
                <a:pos x="115" y="371"/>
              </a:cxn>
              <a:cxn ang="0">
                <a:pos x="104" y="372"/>
              </a:cxn>
              <a:cxn ang="0">
                <a:pos x="93" y="361"/>
              </a:cxn>
              <a:cxn ang="0">
                <a:pos x="88" y="342"/>
              </a:cxn>
              <a:cxn ang="0">
                <a:pos x="81" y="328"/>
              </a:cxn>
              <a:cxn ang="0">
                <a:pos x="70" y="312"/>
              </a:cxn>
              <a:cxn ang="0">
                <a:pos x="59" y="305"/>
              </a:cxn>
              <a:cxn ang="0">
                <a:pos x="45" y="291"/>
              </a:cxn>
              <a:cxn ang="0">
                <a:pos x="25" y="280"/>
              </a:cxn>
              <a:cxn ang="0">
                <a:pos x="17" y="264"/>
              </a:cxn>
              <a:cxn ang="0">
                <a:pos x="16" y="219"/>
              </a:cxn>
              <a:cxn ang="0">
                <a:pos x="25" y="195"/>
              </a:cxn>
              <a:cxn ang="0">
                <a:pos x="35" y="184"/>
              </a:cxn>
              <a:cxn ang="0">
                <a:pos x="38" y="168"/>
              </a:cxn>
              <a:cxn ang="0">
                <a:pos x="38" y="155"/>
              </a:cxn>
              <a:cxn ang="0">
                <a:pos x="46" y="139"/>
              </a:cxn>
              <a:cxn ang="0">
                <a:pos x="51" y="131"/>
              </a:cxn>
              <a:cxn ang="0">
                <a:pos x="53" y="118"/>
              </a:cxn>
              <a:cxn ang="0">
                <a:pos x="49" y="99"/>
              </a:cxn>
              <a:cxn ang="0">
                <a:pos x="115" y="68"/>
              </a:cxn>
              <a:cxn ang="0">
                <a:pos x="227" y="68"/>
              </a:cxn>
              <a:cxn ang="0">
                <a:pos x="294" y="65"/>
              </a:cxn>
              <a:cxn ang="0">
                <a:pos x="360" y="65"/>
              </a:cxn>
              <a:cxn ang="0">
                <a:pos x="349" y="52"/>
              </a:cxn>
              <a:cxn ang="0">
                <a:pos x="349" y="35"/>
              </a:cxn>
              <a:cxn ang="0">
                <a:pos x="347" y="16"/>
              </a:cxn>
              <a:cxn ang="0">
                <a:pos x="357" y="4"/>
              </a:cxn>
              <a:cxn ang="0">
                <a:pos x="376" y="1"/>
              </a:cxn>
            </a:cxnLst>
            <a:rect l="0" t="0" r="r" b="b"/>
            <a:pathLst>
              <a:path w="491" h="436">
                <a:moveTo>
                  <a:pt x="381" y="3"/>
                </a:moveTo>
                <a:lnTo>
                  <a:pt x="381" y="4"/>
                </a:lnTo>
                <a:lnTo>
                  <a:pt x="381" y="8"/>
                </a:lnTo>
                <a:lnTo>
                  <a:pt x="381" y="11"/>
                </a:lnTo>
                <a:lnTo>
                  <a:pt x="381" y="16"/>
                </a:lnTo>
                <a:lnTo>
                  <a:pt x="382" y="16"/>
                </a:lnTo>
                <a:lnTo>
                  <a:pt x="382" y="20"/>
                </a:lnTo>
                <a:lnTo>
                  <a:pt x="382" y="24"/>
                </a:lnTo>
                <a:lnTo>
                  <a:pt x="382" y="33"/>
                </a:lnTo>
                <a:lnTo>
                  <a:pt x="382" y="38"/>
                </a:lnTo>
                <a:lnTo>
                  <a:pt x="382" y="40"/>
                </a:lnTo>
                <a:lnTo>
                  <a:pt x="382" y="41"/>
                </a:lnTo>
                <a:lnTo>
                  <a:pt x="382" y="52"/>
                </a:lnTo>
                <a:lnTo>
                  <a:pt x="382" y="54"/>
                </a:lnTo>
                <a:lnTo>
                  <a:pt x="382" y="57"/>
                </a:lnTo>
                <a:lnTo>
                  <a:pt x="382" y="67"/>
                </a:lnTo>
                <a:lnTo>
                  <a:pt x="382" y="68"/>
                </a:lnTo>
                <a:lnTo>
                  <a:pt x="385" y="68"/>
                </a:lnTo>
                <a:lnTo>
                  <a:pt x="392" y="68"/>
                </a:lnTo>
                <a:lnTo>
                  <a:pt x="393" y="68"/>
                </a:lnTo>
                <a:lnTo>
                  <a:pt x="395" y="68"/>
                </a:lnTo>
                <a:lnTo>
                  <a:pt x="397" y="68"/>
                </a:lnTo>
                <a:lnTo>
                  <a:pt x="398" y="68"/>
                </a:lnTo>
                <a:lnTo>
                  <a:pt x="400" y="68"/>
                </a:lnTo>
                <a:lnTo>
                  <a:pt x="401" y="68"/>
                </a:lnTo>
                <a:lnTo>
                  <a:pt x="403" y="68"/>
                </a:lnTo>
                <a:lnTo>
                  <a:pt x="405" y="68"/>
                </a:lnTo>
                <a:lnTo>
                  <a:pt x="406" y="68"/>
                </a:lnTo>
                <a:lnTo>
                  <a:pt x="408" y="68"/>
                </a:lnTo>
                <a:lnTo>
                  <a:pt x="409" y="68"/>
                </a:lnTo>
                <a:lnTo>
                  <a:pt x="416" y="68"/>
                </a:lnTo>
                <a:lnTo>
                  <a:pt x="427" y="68"/>
                </a:lnTo>
                <a:lnTo>
                  <a:pt x="429" y="68"/>
                </a:lnTo>
                <a:lnTo>
                  <a:pt x="432" y="68"/>
                </a:lnTo>
                <a:lnTo>
                  <a:pt x="433" y="68"/>
                </a:lnTo>
                <a:lnTo>
                  <a:pt x="437" y="68"/>
                </a:lnTo>
                <a:lnTo>
                  <a:pt x="451" y="68"/>
                </a:lnTo>
                <a:lnTo>
                  <a:pt x="456" y="68"/>
                </a:lnTo>
                <a:lnTo>
                  <a:pt x="459" y="68"/>
                </a:lnTo>
                <a:lnTo>
                  <a:pt x="462" y="68"/>
                </a:lnTo>
                <a:lnTo>
                  <a:pt x="462" y="75"/>
                </a:lnTo>
                <a:lnTo>
                  <a:pt x="462" y="84"/>
                </a:lnTo>
                <a:lnTo>
                  <a:pt x="462" y="86"/>
                </a:lnTo>
                <a:lnTo>
                  <a:pt x="462" y="96"/>
                </a:lnTo>
                <a:lnTo>
                  <a:pt x="462" y="97"/>
                </a:lnTo>
                <a:lnTo>
                  <a:pt x="462" y="108"/>
                </a:lnTo>
                <a:lnTo>
                  <a:pt x="459" y="108"/>
                </a:lnTo>
                <a:lnTo>
                  <a:pt x="454" y="108"/>
                </a:lnTo>
                <a:lnTo>
                  <a:pt x="449" y="108"/>
                </a:lnTo>
                <a:lnTo>
                  <a:pt x="449" y="110"/>
                </a:lnTo>
                <a:lnTo>
                  <a:pt x="449" y="123"/>
                </a:lnTo>
                <a:lnTo>
                  <a:pt x="451" y="121"/>
                </a:lnTo>
                <a:lnTo>
                  <a:pt x="451" y="124"/>
                </a:lnTo>
                <a:lnTo>
                  <a:pt x="451" y="128"/>
                </a:lnTo>
                <a:lnTo>
                  <a:pt x="451" y="129"/>
                </a:lnTo>
                <a:lnTo>
                  <a:pt x="451" y="131"/>
                </a:lnTo>
                <a:lnTo>
                  <a:pt x="451" y="136"/>
                </a:lnTo>
                <a:lnTo>
                  <a:pt x="451" y="140"/>
                </a:lnTo>
                <a:lnTo>
                  <a:pt x="451" y="142"/>
                </a:lnTo>
                <a:lnTo>
                  <a:pt x="451" y="144"/>
                </a:lnTo>
                <a:lnTo>
                  <a:pt x="454" y="144"/>
                </a:lnTo>
                <a:lnTo>
                  <a:pt x="456" y="144"/>
                </a:lnTo>
                <a:lnTo>
                  <a:pt x="462" y="144"/>
                </a:lnTo>
                <a:lnTo>
                  <a:pt x="464" y="144"/>
                </a:lnTo>
                <a:lnTo>
                  <a:pt x="464" y="147"/>
                </a:lnTo>
                <a:lnTo>
                  <a:pt x="464" y="148"/>
                </a:lnTo>
                <a:lnTo>
                  <a:pt x="469" y="148"/>
                </a:lnTo>
                <a:lnTo>
                  <a:pt x="470" y="148"/>
                </a:lnTo>
                <a:lnTo>
                  <a:pt x="472" y="148"/>
                </a:lnTo>
                <a:lnTo>
                  <a:pt x="473" y="148"/>
                </a:lnTo>
                <a:lnTo>
                  <a:pt x="475" y="148"/>
                </a:lnTo>
                <a:lnTo>
                  <a:pt x="477" y="148"/>
                </a:lnTo>
                <a:lnTo>
                  <a:pt x="477" y="153"/>
                </a:lnTo>
                <a:lnTo>
                  <a:pt x="478" y="153"/>
                </a:lnTo>
                <a:lnTo>
                  <a:pt x="481" y="153"/>
                </a:lnTo>
                <a:lnTo>
                  <a:pt x="485" y="153"/>
                </a:lnTo>
                <a:lnTo>
                  <a:pt x="485" y="158"/>
                </a:lnTo>
                <a:lnTo>
                  <a:pt x="485" y="161"/>
                </a:lnTo>
                <a:lnTo>
                  <a:pt x="485" y="166"/>
                </a:lnTo>
                <a:lnTo>
                  <a:pt x="485" y="168"/>
                </a:lnTo>
                <a:lnTo>
                  <a:pt x="485" y="169"/>
                </a:lnTo>
                <a:lnTo>
                  <a:pt x="485" y="171"/>
                </a:lnTo>
                <a:lnTo>
                  <a:pt x="478" y="171"/>
                </a:lnTo>
                <a:lnTo>
                  <a:pt x="477" y="171"/>
                </a:lnTo>
                <a:lnTo>
                  <a:pt x="475" y="171"/>
                </a:lnTo>
                <a:lnTo>
                  <a:pt x="473" y="171"/>
                </a:lnTo>
                <a:lnTo>
                  <a:pt x="473" y="172"/>
                </a:lnTo>
                <a:lnTo>
                  <a:pt x="473" y="174"/>
                </a:lnTo>
                <a:lnTo>
                  <a:pt x="473" y="182"/>
                </a:lnTo>
                <a:lnTo>
                  <a:pt x="473" y="184"/>
                </a:lnTo>
                <a:lnTo>
                  <a:pt x="473" y="185"/>
                </a:lnTo>
                <a:lnTo>
                  <a:pt x="473" y="188"/>
                </a:lnTo>
                <a:lnTo>
                  <a:pt x="475" y="188"/>
                </a:lnTo>
                <a:lnTo>
                  <a:pt x="477" y="188"/>
                </a:lnTo>
                <a:lnTo>
                  <a:pt x="477" y="190"/>
                </a:lnTo>
                <a:lnTo>
                  <a:pt x="477" y="193"/>
                </a:lnTo>
                <a:lnTo>
                  <a:pt x="478" y="193"/>
                </a:lnTo>
                <a:lnTo>
                  <a:pt x="480" y="193"/>
                </a:lnTo>
                <a:lnTo>
                  <a:pt x="480" y="196"/>
                </a:lnTo>
                <a:lnTo>
                  <a:pt x="480" y="201"/>
                </a:lnTo>
                <a:lnTo>
                  <a:pt x="480" y="203"/>
                </a:lnTo>
                <a:lnTo>
                  <a:pt x="481" y="203"/>
                </a:lnTo>
                <a:lnTo>
                  <a:pt x="481" y="206"/>
                </a:lnTo>
                <a:lnTo>
                  <a:pt x="481" y="209"/>
                </a:lnTo>
                <a:lnTo>
                  <a:pt x="481" y="211"/>
                </a:lnTo>
                <a:lnTo>
                  <a:pt x="483" y="211"/>
                </a:lnTo>
                <a:lnTo>
                  <a:pt x="486" y="211"/>
                </a:lnTo>
                <a:lnTo>
                  <a:pt x="486" y="214"/>
                </a:lnTo>
                <a:lnTo>
                  <a:pt x="486" y="216"/>
                </a:lnTo>
                <a:lnTo>
                  <a:pt x="486" y="219"/>
                </a:lnTo>
                <a:lnTo>
                  <a:pt x="486" y="225"/>
                </a:lnTo>
                <a:lnTo>
                  <a:pt x="486" y="228"/>
                </a:lnTo>
                <a:lnTo>
                  <a:pt x="488" y="228"/>
                </a:lnTo>
                <a:lnTo>
                  <a:pt x="489" y="228"/>
                </a:lnTo>
                <a:lnTo>
                  <a:pt x="489" y="233"/>
                </a:lnTo>
                <a:lnTo>
                  <a:pt x="489" y="236"/>
                </a:lnTo>
                <a:lnTo>
                  <a:pt x="489" y="241"/>
                </a:lnTo>
                <a:lnTo>
                  <a:pt x="491" y="241"/>
                </a:lnTo>
                <a:lnTo>
                  <a:pt x="491" y="243"/>
                </a:lnTo>
                <a:lnTo>
                  <a:pt x="491" y="244"/>
                </a:lnTo>
                <a:lnTo>
                  <a:pt x="491" y="246"/>
                </a:lnTo>
                <a:lnTo>
                  <a:pt x="491" y="248"/>
                </a:lnTo>
                <a:lnTo>
                  <a:pt x="491" y="249"/>
                </a:lnTo>
                <a:lnTo>
                  <a:pt x="491" y="251"/>
                </a:lnTo>
                <a:lnTo>
                  <a:pt x="491" y="254"/>
                </a:lnTo>
                <a:lnTo>
                  <a:pt x="491" y="256"/>
                </a:lnTo>
                <a:lnTo>
                  <a:pt x="491" y="257"/>
                </a:lnTo>
                <a:lnTo>
                  <a:pt x="491" y="259"/>
                </a:lnTo>
                <a:lnTo>
                  <a:pt x="491" y="260"/>
                </a:lnTo>
                <a:lnTo>
                  <a:pt x="491" y="262"/>
                </a:lnTo>
                <a:lnTo>
                  <a:pt x="491" y="265"/>
                </a:lnTo>
                <a:lnTo>
                  <a:pt x="491" y="267"/>
                </a:lnTo>
                <a:lnTo>
                  <a:pt x="491" y="268"/>
                </a:lnTo>
                <a:lnTo>
                  <a:pt x="491" y="270"/>
                </a:lnTo>
                <a:lnTo>
                  <a:pt x="491" y="272"/>
                </a:lnTo>
                <a:lnTo>
                  <a:pt x="491" y="273"/>
                </a:lnTo>
                <a:lnTo>
                  <a:pt x="491" y="275"/>
                </a:lnTo>
                <a:lnTo>
                  <a:pt x="491" y="276"/>
                </a:lnTo>
                <a:lnTo>
                  <a:pt x="491" y="280"/>
                </a:lnTo>
                <a:lnTo>
                  <a:pt x="491" y="281"/>
                </a:lnTo>
                <a:lnTo>
                  <a:pt x="491" y="283"/>
                </a:lnTo>
                <a:lnTo>
                  <a:pt x="491" y="284"/>
                </a:lnTo>
                <a:lnTo>
                  <a:pt x="488" y="284"/>
                </a:lnTo>
                <a:lnTo>
                  <a:pt x="485" y="284"/>
                </a:lnTo>
                <a:lnTo>
                  <a:pt x="483" y="284"/>
                </a:lnTo>
                <a:lnTo>
                  <a:pt x="478" y="284"/>
                </a:lnTo>
                <a:lnTo>
                  <a:pt x="469" y="284"/>
                </a:lnTo>
                <a:lnTo>
                  <a:pt x="467" y="284"/>
                </a:lnTo>
                <a:lnTo>
                  <a:pt x="465" y="284"/>
                </a:lnTo>
                <a:lnTo>
                  <a:pt x="465" y="286"/>
                </a:lnTo>
                <a:lnTo>
                  <a:pt x="465" y="288"/>
                </a:lnTo>
                <a:lnTo>
                  <a:pt x="465" y="289"/>
                </a:lnTo>
                <a:lnTo>
                  <a:pt x="465" y="294"/>
                </a:lnTo>
                <a:lnTo>
                  <a:pt x="465" y="296"/>
                </a:lnTo>
                <a:lnTo>
                  <a:pt x="465" y="299"/>
                </a:lnTo>
                <a:lnTo>
                  <a:pt x="465" y="302"/>
                </a:lnTo>
                <a:lnTo>
                  <a:pt x="469" y="302"/>
                </a:lnTo>
                <a:lnTo>
                  <a:pt x="478" y="302"/>
                </a:lnTo>
                <a:lnTo>
                  <a:pt x="478" y="304"/>
                </a:lnTo>
                <a:lnTo>
                  <a:pt x="478" y="307"/>
                </a:lnTo>
                <a:lnTo>
                  <a:pt x="478" y="315"/>
                </a:lnTo>
                <a:lnTo>
                  <a:pt x="478" y="316"/>
                </a:lnTo>
                <a:lnTo>
                  <a:pt x="478" y="320"/>
                </a:lnTo>
                <a:lnTo>
                  <a:pt x="478" y="321"/>
                </a:lnTo>
                <a:lnTo>
                  <a:pt x="478" y="323"/>
                </a:lnTo>
                <a:lnTo>
                  <a:pt x="478" y="324"/>
                </a:lnTo>
                <a:lnTo>
                  <a:pt x="478" y="328"/>
                </a:lnTo>
                <a:lnTo>
                  <a:pt x="478" y="329"/>
                </a:lnTo>
                <a:lnTo>
                  <a:pt x="478" y="331"/>
                </a:lnTo>
                <a:lnTo>
                  <a:pt x="478" y="332"/>
                </a:lnTo>
                <a:lnTo>
                  <a:pt x="478" y="334"/>
                </a:lnTo>
                <a:lnTo>
                  <a:pt x="478" y="337"/>
                </a:lnTo>
                <a:lnTo>
                  <a:pt x="478" y="339"/>
                </a:lnTo>
                <a:lnTo>
                  <a:pt x="478" y="340"/>
                </a:lnTo>
                <a:lnTo>
                  <a:pt x="478" y="342"/>
                </a:lnTo>
                <a:lnTo>
                  <a:pt x="477" y="342"/>
                </a:lnTo>
                <a:lnTo>
                  <a:pt x="478" y="342"/>
                </a:lnTo>
                <a:lnTo>
                  <a:pt x="478" y="344"/>
                </a:lnTo>
                <a:lnTo>
                  <a:pt x="477" y="344"/>
                </a:lnTo>
                <a:lnTo>
                  <a:pt x="477" y="345"/>
                </a:lnTo>
                <a:lnTo>
                  <a:pt x="477" y="347"/>
                </a:lnTo>
                <a:lnTo>
                  <a:pt x="475" y="347"/>
                </a:lnTo>
                <a:lnTo>
                  <a:pt x="475" y="348"/>
                </a:lnTo>
                <a:lnTo>
                  <a:pt x="473" y="348"/>
                </a:lnTo>
                <a:lnTo>
                  <a:pt x="472" y="348"/>
                </a:lnTo>
                <a:lnTo>
                  <a:pt x="472" y="350"/>
                </a:lnTo>
                <a:lnTo>
                  <a:pt x="470" y="350"/>
                </a:lnTo>
                <a:lnTo>
                  <a:pt x="469" y="350"/>
                </a:lnTo>
                <a:lnTo>
                  <a:pt x="467" y="350"/>
                </a:lnTo>
                <a:lnTo>
                  <a:pt x="467" y="352"/>
                </a:lnTo>
                <a:lnTo>
                  <a:pt x="465" y="352"/>
                </a:lnTo>
                <a:lnTo>
                  <a:pt x="465" y="350"/>
                </a:lnTo>
                <a:lnTo>
                  <a:pt x="465" y="348"/>
                </a:lnTo>
                <a:lnTo>
                  <a:pt x="459" y="348"/>
                </a:lnTo>
                <a:lnTo>
                  <a:pt x="457" y="348"/>
                </a:lnTo>
                <a:lnTo>
                  <a:pt x="454" y="348"/>
                </a:lnTo>
                <a:lnTo>
                  <a:pt x="453" y="348"/>
                </a:lnTo>
                <a:lnTo>
                  <a:pt x="451" y="348"/>
                </a:lnTo>
                <a:lnTo>
                  <a:pt x="449" y="348"/>
                </a:lnTo>
                <a:lnTo>
                  <a:pt x="446" y="348"/>
                </a:lnTo>
                <a:lnTo>
                  <a:pt x="446" y="347"/>
                </a:lnTo>
                <a:lnTo>
                  <a:pt x="446" y="345"/>
                </a:lnTo>
                <a:lnTo>
                  <a:pt x="445" y="345"/>
                </a:lnTo>
                <a:lnTo>
                  <a:pt x="440" y="345"/>
                </a:lnTo>
                <a:lnTo>
                  <a:pt x="435" y="345"/>
                </a:lnTo>
                <a:lnTo>
                  <a:pt x="432" y="345"/>
                </a:lnTo>
                <a:lnTo>
                  <a:pt x="430" y="345"/>
                </a:lnTo>
                <a:lnTo>
                  <a:pt x="430" y="348"/>
                </a:lnTo>
                <a:lnTo>
                  <a:pt x="429" y="348"/>
                </a:lnTo>
                <a:lnTo>
                  <a:pt x="429" y="350"/>
                </a:lnTo>
                <a:lnTo>
                  <a:pt x="427" y="350"/>
                </a:lnTo>
                <a:lnTo>
                  <a:pt x="425" y="350"/>
                </a:lnTo>
                <a:lnTo>
                  <a:pt x="425" y="352"/>
                </a:lnTo>
                <a:lnTo>
                  <a:pt x="424" y="352"/>
                </a:lnTo>
                <a:lnTo>
                  <a:pt x="424" y="355"/>
                </a:lnTo>
                <a:lnTo>
                  <a:pt x="421" y="355"/>
                </a:lnTo>
                <a:lnTo>
                  <a:pt x="419" y="355"/>
                </a:lnTo>
                <a:lnTo>
                  <a:pt x="417" y="355"/>
                </a:lnTo>
                <a:lnTo>
                  <a:pt x="414" y="355"/>
                </a:lnTo>
                <a:lnTo>
                  <a:pt x="413" y="355"/>
                </a:lnTo>
                <a:lnTo>
                  <a:pt x="411" y="355"/>
                </a:lnTo>
                <a:lnTo>
                  <a:pt x="411" y="356"/>
                </a:lnTo>
                <a:lnTo>
                  <a:pt x="409" y="356"/>
                </a:lnTo>
                <a:lnTo>
                  <a:pt x="408" y="356"/>
                </a:lnTo>
                <a:lnTo>
                  <a:pt x="406" y="356"/>
                </a:lnTo>
                <a:lnTo>
                  <a:pt x="405" y="356"/>
                </a:lnTo>
                <a:lnTo>
                  <a:pt x="400" y="356"/>
                </a:lnTo>
                <a:lnTo>
                  <a:pt x="397" y="356"/>
                </a:lnTo>
                <a:lnTo>
                  <a:pt x="395" y="356"/>
                </a:lnTo>
                <a:lnTo>
                  <a:pt x="392" y="356"/>
                </a:lnTo>
                <a:lnTo>
                  <a:pt x="389" y="356"/>
                </a:lnTo>
                <a:lnTo>
                  <a:pt x="387" y="356"/>
                </a:lnTo>
                <a:lnTo>
                  <a:pt x="387" y="358"/>
                </a:lnTo>
                <a:lnTo>
                  <a:pt x="387" y="360"/>
                </a:lnTo>
                <a:lnTo>
                  <a:pt x="387" y="361"/>
                </a:lnTo>
                <a:lnTo>
                  <a:pt x="387" y="363"/>
                </a:lnTo>
                <a:lnTo>
                  <a:pt x="389" y="363"/>
                </a:lnTo>
                <a:lnTo>
                  <a:pt x="390" y="363"/>
                </a:lnTo>
                <a:lnTo>
                  <a:pt x="392" y="363"/>
                </a:lnTo>
                <a:lnTo>
                  <a:pt x="392" y="368"/>
                </a:lnTo>
                <a:lnTo>
                  <a:pt x="392" y="371"/>
                </a:lnTo>
                <a:lnTo>
                  <a:pt x="392" y="372"/>
                </a:lnTo>
                <a:lnTo>
                  <a:pt x="392" y="379"/>
                </a:lnTo>
                <a:lnTo>
                  <a:pt x="392" y="380"/>
                </a:lnTo>
                <a:lnTo>
                  <a:pt x="393" y="380"/>
                </a:lnTo>
                <a:lnTo>
                  <a:pt x="395" y="380"/>
                </a:lnTo>
                <a:lnTo>
                  <a:pt x="395" y="382"/>
                </a:lnTo>
                <a:lnTo>
                  <a:pt x="395" y="384"/>
                </a:lnTo>
                <a:lnTo>
                  <a:pt x="395" y="385"/>
                </a:lnTo>
                <a:lnTo>
                  <a:pt x="397" y="385"/>
                </a:lnTo>
                <a:lnTo>
                  <a:pt x="400" y="385"/>
                </a:lnTo>
                <a:lnTo>
                  <a:pt x="400" y="392"/>
                </a:lnTo>
                <a:lnTo>
                  <a:pt x="400" y="393"/>
                </a:lnTo>
                <a:lnTo>
                  <a:pt x="405" y="393"/>
                </a:lnTo>
                <a:lnTo>
                  <a:pt x="411" y="393"/>
                </a:lnTo>
                <a:lnTo>
                  <a:pt x="413" y="393"/>
                </a:lnTo>
                <a:lnTo>
                  <a:pt x="413" y="398"/>
                </a:lnTo>
                <a:lnTo>
                  <a:pt x="413" y="406"/>
                </a:lnTo>
                <a:lnTo>
                  <a:pt x="413" y="411"/>
                </a:lnTo>
                <a:lnTo>
                  <a:pt x="414" y="411"/>
                </a:lnTo>
                <a:lnTo>
                  <a:pt x="416" y="411"/>
                </a:lnTo>
                <a:lnTo>
                  <a:pt x="414" y="411"/>
                </a:lnTo>
                <a:lnTo>
                  <a:pt x="413" y="412"/>
                </a:lnTo>
                <a:lnTo>
                  <a:pt x="411" y="414"/>
                </a:lnTo>
                <a:lnTo>
                  <a:pt x="411" y="416"/>
                </a:lnTo>
                <a:lnTo>
                  <a:pt x="409" y="416"/>
                </a:lnTo>
                <a:lnTo>
                  <a:pt x="408" y="416"/>
                </a:lnTo>
                <a:lnTo>
                  <a:pt x="406" y="416"/>
                </a:lnTo>
                <a:lnTo>
                  <a:pt x="406" y="417"/>
                </a:lnTo>
                <a:lnTo>
                  <a:pt x="405" y="417"/>
                </a:lnTo>
                <a:lnTo>
                  <a:pt x="403" y="417"/>
                </a:lnTo>
                <a:lnTo>
                  <a:pt x="401" y="417"/>
                </a:lnTo>
                <a:lnTo>
                  <a:pt x="400" y="417"/>
                </a:lnTo>
                <a:lnTo>
                  <a:pt x="400" y="416"/>
                </a:lnTo>
                <a:lnTo>
                  <a:pt x="398" y="416"/>
                </a:lnTo>
                <a:lnTo>
                  <a:pt x="397" y="416"/>
                </a:lnTo>
                <a:lnTo>
                  <a:pt x="395" y="416"/>
                </a:lnTo>
                <a:lnTo>
                  <a:pt x="393" y="416"/>
                </a:lnTo>
                <a:lnTo>
                  <a:pt x="392" y="417"/>
                </a:lnTo>
                <a:lnTo>
                  <a:pt x="392" y="419"/>
                </a:lnTo>
                <a:lnTo>
                  <a:pt x="392" y="420"/>
                </a:lnTo>
                <a:lnTo>
                  <a:pt x="392" y="422"/>
                </a:lnTo>
                <a:lnTo>
                  <a:pt x="390" y="422"/>
                </a:lnTo>
                <a:lnTo>
                  <a:pt x="392" y="424"/>
                </a:lnTo>
                <a:lnTo>
                  <a:pt x="392" y="425"/>
                </a:lnTo>
                <a:lnTo>
                  <a:pt x="390" y="425"/>
                </a:lnTo>
                <a:lnTo>
                  <a:pt x="389" y="427"/>
                </a:lnTo>
                <a:lnTo>
                  <a:pt x="387" y="427"/>
                </a:lnTo>
                <a:lnTo>
                  <a:pt x="387" y="432"/>
                </a:lnTo>
                <a:lnTo>
                  <a:pt x="387" y="436"/>
                </a:lnTo>
                <a:lnTo>
                  <a:pt x="385" y="436"/>
                </a:lnTo>
                <a:lnTo>
                  <a:pt x="377" y="436"/>
                </a:lnTo>
                <a:lnTo>
                  <a:pt x="374" y="436"/>
                </a:lnTo>
                <a:lnTo>
                  <a:pt x="369" y="436"/>
                </a:lnTo>
                <a:lnTo>
                  <a:pt x="360" y="436"/>
                </a:lnTo>
                <a:lnTo>
                  <a:pt x="358" y="436"/>
                </a:lnTo>
                <a:lnTo>
                  <a:pt x="352" y="436"/>
                </a:lnTo>
                <a:lnTo>
                  <a:pt x="345" y="436"/>
                </a:lnTo>
                <a:lnTo>
                  <a:pt x="344" y="436"/>
                </a:lnTo>
                <a:lnTo>
                  <a:pt x="342" y="436"/>
                </a:lnTo>
                <a:lnTo>
                  <a:pt x="339" y="436"/>
                </a:lnTo>
                <a:lnTo>
                  <a:pt x="333" y="436"/>
                </a:lnTo>
                <a:lnTo>
                  <a:pt x="331" y="436"/>
                </a:lnTo>
                <a:lnTo>
                  <a:pt x="328" y="436"/>
                </a:lnTo>
                <a:lnTo>
                  <a:pt x="323" y="436"/>
                </a:lnTo>
                <a:lnTo>
                  <a:pt x="321" y="436"/>
                </a:lnTo>
                <a:lnTo>
                  <a:pt x="318" y="436"/>
                </a:lnTo>
                <a:lnTo>
                  <a:pt x="317" y="436"/>
                </a:lnTo>
                <a:lnTo>
                  <a:pt x="299" y="436"/>
                </a:lnTo>
                <a:lnTo>
                  <a:pt x="296" y="436"/>
                </a:lnTo>
                <a:lnTo>
                  <a:pt x="294" y="436"/>
                </a:lnTo>
                <a:lnTo>
                  <a:pt x="280" y="436"/>
                </a:lnTo>
                <a:lnTo>
                  <a:pt x="278" y="435"/>
                </a:lnTo>
                <a:lnTo>
                  <a:pt x="277" y="432"/>
                </a:lnTo>
                <a:lnTo>
                  <a:pt x="275" y="430"/>
                </a:lnTo>
                <a:lnTo>
                  <a:pt x="273" y="427"/>
                </a:lnTo>
                <a:lnTo>
                  <a:pt x="272" y="425"/>
                </a:lnTo>
                <a:lnTo>
                  <a:pt x="270" y="425"/>
                </a:lnTo>
                <a:lnTo>
                  <a:pt x="270" y="424"/>
                </a:lnTo>
                <a:lnTo>
                  <a:pt x="269" y="424"/>
                </a:lnTo>
                <a:lnTo>
                  <a:pt x="270" y="424"/>
                </a:lnTo>
                <a:lnTo>
                  <a:pt x="270" y="422"/>
                </a:lnTo>
                <a:lnTo>
                  <a:pt x="269" y="422"/>
                </a:lnTo>
                <a:lnTo>
                  <a:pt x="269" y="420"/>
                </a:lnTo>
                <a:lnTo>
                  <a:pt x="267" y="420"/>
                </a:lnTo>
                <a:lnTo>
                  <a:pt x="265" y="419"/>
                </a:lnTo>
                <a:lnTo>
                  <a:pt x="264" y="417"/>
                </a:lnTo>
                <a:lnTo>
                  <a:pt x="262" y="417"/>
                </a:lnTo>
                <a:lnTo>
                  <a:pt x="262" y="416"/>
                </a:lnTo>
                <a:lnTo>
                  <a:pt x="262" y="414"/>
                </a:lnTo>
                <a:lnTo>
                  <a:pt x="261" y="414"/>
                </a:lnTo>
                <a:lnTo>
                  <a:pt x="257" y="412"/>
                </a:lnTo>
                <a:lnTo>
                  <a:pt x="256" y="412"/>
                </a:lnTo>
                <a:lnTo>
                  <a:pt x="249" y="411"/>
                </a:lnTo>
                <a:lnTo>
                  <a:pt x="249" y="409"/>
                </a:lnTo>
                <a:lnTo>
                  <a:pt x="248" y="409"/>
                </a:lnTo>
                <a:lnTo>
                  <a:pt x="248" y="408"/>
                </a:lnTo>
                <a:lnTo>
                  <a:pt x="248" y="406"/>
                </a:lnTo>
                <a:lnTo>
                  <a:pt x="246" y="406"/>
                </a:lnTo>
                <a:lnTo>
                  <a:pt x="246" y="404"/>
                </a:lnTo>
                <a:lnTo>
                  <a:pt x="245" y="404"/>
                </a:lnTo>
                <a:lnTo>
                  <a:pt x="245" y="403"/>
                </a:lnTo>
                <a:lnTo>
                  <a:pt x="243" y="403"/>
                </a:lnTo>
                <a:lnTo>
                  <a:pt x="245" y="401"/>
                </a:lnTo>
                <a:lnTo>
                  <a:pt x="243" y="401"/>
                </a:lnTo>
                <a:lnTo>
                  <a:pt x="241" y="401"/>
                </a:lnTo>
                <a:lnTo>
                  <a:pt x="240" y="401"/>
                </a:lnTo>
                <a:lnTo>
                  <a:pt x="238" y="401"/>
                </a:lnTo>
                <a:lnTo>
                  <a:pt x="237" y="400"/>
                </a:lnTo>
                <a:lnTo>
                  <a:pt x="237" y="398"/>
                </a:lnTo>
                <a:lnTo>
                  <a:pt x="237" y="396"/>
                </a:lnTo>
                <a:lnTo>
                  <a:pt x="235" y="396"/>
                </a:lnTo>
                <a:lnTo>
                  <a:pt x="235" y="395"/>
                </a:lnTo>
                <a:lnTo>
                  <a:pt x="233" y="395"/>
                </a:lnTo>
                <a:lnTo>
                  <a:pt x="232" y="395"/>
                </a:lnTo>
                <a:lnTo>
                  <a:pt x="230" y="395"/>
                </a:lnTo>
                <a:lnTo>
                  <a:pt x="229" y="395"/>
                </a:lnTo>
                <a:lnTo>
                  <a:pt x="229" y="396"/>
                </a:lnTo>
                <a:lnTo>
                  <a:pt x="227" y="396"/>
                </a:lnTo>
                <a:lnTo>
                  <a:pt x="227" y="398"/>
                </a:lnTo>
                <a:lnTo>
                  <a:pt x="225" y="398"/>
                </a:lnTo>
                <a:lnTo>
                  <a:pt x="225" y="400"/>
                </a:lnTo>
                <a:lnTo>
                  <a:pt x="224" y="400"/>
                </a:lnTo>
                <a:lnTo>
                  <a:pt x="222" y="400"/>
                </a:lnTo>
                <a:lnTo>
                  <a:pt x="221" y="398"/>
                </a:lnTo>
                <a:lnTo>
                  <a:pt x="219" y="398"/>
                </a:lnTo>
                <a:lnTo>
                  <a:pt x="217" y="398"/>
                </a:lnTo>
                <a:lnTo>
                  <a:pt x="216" y="398"/>
                </a:lnTo>
                <a:lnTo>
                  <a:pt x="216" y="396"/>
                </a:lnTo>
                <a:lnTo>
                  <a:pt x="214" y="395"/>
                </a:lnTo>
                <a:lnTo>
                  <a:pt x="214" y="393"/>
                </a:lnTo>
                <a:lnTo>
                  <a:pt x="213" y="393"/>
                </a:lnTo>
                <a:lnTo>
                  <a:pt x="213" y="392"/>
                </a:lnTo>
                <a:lnTo>
                  <a:pt x="213" y="390"/>
                </a:lnTo>
                <a:lnTo>
                  <a:pt x="214" y="390"/>
                </a:lnTo>
                <a:lnTo>
                  <a:pt x="214" y="388"/>
                </a:lnTo>
                <a:lnTo>
                  <a:pt x="214" y="387"/>
                </a:lnTo>
                <a:lnTo>
                  <a:pt x="216" y="387"/>
                </a:lnTo>
                <a:lnTo>
                  <a:pt x="216" y="385"/>
                </a:lnTo>
                <a:lnTo>
                  <a:pt x="216" y="384"/>
                </a:lnTo>
                <a:lnTo>
                  <a:pt x="214" y="384"/>
                </a:lnTo>
                <a:lnTo>
                  <a:pt x="213" y="382"/>
                </a:lnTo>
                <a:lnTo>
                  <a:pt x="213" y="384"/>
                </a:lnTo>
                <a:lnTo>
                  <a:pt x="213" y="382"/>
                </a:lnTo>
                <a:lnTo>
                  <a:pt x="211" y="382"/>
                </a:lnTo>
                <a:lnTo>
                  <a:pt x="211" y="380"/>
                </a:lnTo>
                <a:lnTo>
                  <a:pt x="211" y="379"/>
                </a:lnTo>
                <a:lnTo>
                  <a:pt x="211" y="377"/>
                </a:lnTo>
                <a:lnTo>
                  <a:pt x="211" y="376"/>
                </a:lnTo>
                <a:lnTo>
                  <a:pt x="213" y="376"/>
                </a:lnTo>
                <a:lnTo>
                  <a:pt x="213" y="374"/>
                </a:lnTo>
                <a:lnTo>
                  <a:pt x="213" y="372"/>
                </a:lnTo>
                <a:lnTo>
                  <a:pt x="213" y="371"/>
                </a:lnTo>
                <a:lnTo>
                  <a:pt x="213" y="369"/>
                </a:lnTo>
                <a:lnTo>
                  <a:pt x="213" y="368"/>
                </a:lnTo>
                <a:lnTo>
                  <a:pt x="211" y="368"/>
                </a:lnTo>
                <a:lnTo>
                  <a:pt x="211" y="366"/>
                </a:lnTo>
                <a:lnTo>
                  <a:pt x="209" y="366"/>
                </a:lnTo>
                <a:lnTo>
                  <a:pt x="208" y="368"/>
                </a:lnTo>
                <a:lnTo>
                  <a:pt x="206" y="368"/>
                </a:lnTo>
                <a:lnTo>
                  <a:pt x="206" y="369"/>
                </a:lnTo>
                <a:lnTo>
                  <a:pt x="205" y="369"/>
                </a:lnTo>
                <a:lnTo>
                  <a:pt x="201" y="364"/>
                </a:lnTo>
                <a:lnTo>
                  <a:pt x="200" y="363"/>
                </a:lnTo>
                <a:lnTo>
                  <a:pt x="200" y="361"/>
                </a:lnTo>
                <a:lnTo>
                  <a:pt x="200" y="360"/>
                </a:lnTo>
                <a:lnTo>
                  <a:pt x="198" y="358"/>
                </a:lnTo>
                <a:lnTo>
                  <a:pt x="198" y="356"/>
                </a:lnTo>
                <a:lnTo>
                  <a:pt x="198" y="355"/>
                </a:lnTo>
                <a:lnTo>
                  <a:pt x="197" y="355"/>
                </a:lnTo>
                <a:lnTo>
                  <a:pt x="197" y="353"/>
                </a:lnTo>
                <a:lnTo>
                  <a:pt x="195" y="355"/>
                </a:lnTo>
                <a:lnTo>
                  <a:pt x="193" y="355"/>
                </a:lnTo>
                <a:lnTo>
                  <a:pt x="192" y="355"/>
                </a:lnTo>
                <a:lnTo>
                  <a:pt x="190" y="353"/>
                </a:lnTo>
                <a:lnTo>
                  <a:pt x="189" y="352"/>
                </a:lnTo>
                <a:lnTo>
                  <a:pt x="189" y="350"/>
                </a:lnTo>
                <a:lnTo>
                  <a:pt x="187" y="350"/>
                </a:lnTo>
                <a:lnTo>
                  <a:pt x="185" y="348"/>
                </a:lnTo>
                <a:lnTo>
                  <a:pt x="185" y="347"/>
                </a:lnTo>
                <a:lnTo>
                  <a:pt x="185" y="348"/>
                </a:lnTo>
                <a:lnTo>
                  <a:pt x="184" y="348"/>
                </a:lnTo>
                <a:lnTo>
                  <a:pt x="184" y="350"/>
                </a:lnTo>
                <a:lnTo>
                  <a:pt x="182" y="352"/>
                </a:lnTo>
                <a:lnTo>
                  <a:pt x="181" y="353"/>
                </a:lnTo>
                <a:lnTo>
                  <a:pt x="182" y="355"/>
                </a:lnTo>
                <a:lnTo>
                  <a:pt x="181" y="355"/>
                </a:lnTo>
                <a:lnTo>
                  <a:pt x="181" y="356"/>
                </a:lnTo>
                <a:lnTo>
                  <a:pt x="179" y="356"/>
                </a:lnTo>
                <a:lnTo>
                  <a:pt x="177" y="358"/>
                </a:lnTo>
                <a:lnTo>
                  <a:pt x="177" y="356"/>
                </a:lnTo>
                <a:lnTo>
                  <a:pt x="176" y="356"/>
                </a:lnTo>
                <a:lnTo>
                  <a:pt x="176" y="358"/>
                </a:lnTo>
                <a:lnTo>
                  <a:pt x="176" y="360"/>
                </a:lnTo>
                <a:lnTo>
                  <a:pt x="176" y="361"/>
                </a:lnTo>
                <a:lnTo>
                  <a:pt x="174" y="361"/>
                </a:lnTo>
                <a:lnTo>
                  <a:pt x="173" y="363"/>
                </a:lnTo>
                <a:lnTo>
                  <a:pt x="171" y="363"/>
                </a:lnTo>
                <a:lnTo>
                  <a:pt x="171" y="364"/>
                </a:lnTo>
                <a:lnTo>
                  <a:pt x="171" y="366"/>
                </a:lnTo>
                <a:lnTo>
                  <a:pt x="169" y="366"/>
                </a:lnTo>
                <a:lnTo>
                  <a:pt x="168" y="366"/>
                </a:lnTo>
                <a:lnTo>
                  <a:pt x="168" y="368"/>
                </a:lnTo>
                <a:lnTo>
                  <a:pt x="168" y="369"/>
                </a:lnTo>
                <a:lnTo>
                  <a:pt x="168" y="371"/>
                </a:lnTo>
                <a:lnTo>
                  <a:pt x="166" y="372"/>
                </a:lnTo>
                <a:lnTo>
                  <a:pt x="165" y="372"/>
                </a:lnTo>
                <a:lnTo>
                  <a:pt x="163" y="372"/>
                </a:lnTo>
                <a:lnTo>
                  <a:pt x="163" y="371"/>
                </a:lnTo>
                <a:lnTo>
                  <a:pt x="161" y="371"/>
                </a:lnTo>
                <a:lnTo>
                  <a:pt x="161" y="372"/>
                </a:lnTo>
                <a:lnTo>
                  <a:pt x="161" y="374"/>
                </a:lnTo>
                <a:lnTo>
                  <a:pt x="160" y="374"/>
                </a:lnTo>
                <a:lnTo>
                  <a:pt x="158" y="374"/>
                </a:lnTo>
                <a:lnTo>
                  <a:pt x="158" y="372"/>
                </a:lnTo>
                <a:lnTo>
                  <a:pt x="157" y="372"/>
                </a:lnTo>
                <a:lnTo>
                  <a:pt x="155" y="374"/>
                </a:lnTo>
                <a:lnTo>
                  <a:pt x="155" y="376"/>
                </a:lnTo>
                <a:lnTo>
                  <a:pt x="153" y="377"/>
                </a:lnTo>
                <a:lnTo>
                  <a:pt x="153" y="376"/>
                </a:lnTo>
                <a:lnTo>
                  <a:pt x="152" y="376"/>
                </a:lnTo>
                <a:lnTo>
                  <a:pt x="150" y="376"/>
                </a:lnTo>
                <a:lnTo>
                  <a:pt x="149" y="376"/>
                </a:lnTo>
                <a:lnTo>
                  <a:pt x="147" y="377"/>
                </a:lnTo>
                <a:lnTo>
                  <a:pt x="145" y="377"/>
                </a:lnTo>
                <a:lnTo>
                  <a:pt x="147" y="379"/>
                </a:lnTo>
                <a:lnTo>
                  <a:pt x="149" y="380"/>
                </a:lnTo>
                <a:lnTo>
                  <a:pt x="149" y="382"/>
                </a:lnTo>
                <a:lnTo>
                  <a:pt x="147" y="382"/>
                </a:lnTo>
                <a:lnTo>
                  <a:pt x="147" y="384"/>
                </a:lnTo>
                <a:lnTo>
                  <a:pt x="145" y="384"/>
                </a:lnTo>
                <a:lnTo>
                  <a:pt x="144" y="385"/>
                </a:lnTo>
                <a:lnTo>
                  <a:pt x="142" y="385"/>
                </a:lnTo>
                <a:lnTo>
                  <a:pt x="142" y="387"/>
                </a:lnTo>
                <a:lnTo>
                  <a:pt x="141" y="387"/>
                </a:lnTo>
                <a:lnTo>
                  <a:pt x="139" y="387"/>
                </a:lnTo>
                <a:lnTo>
                  <a:pt x="139" y="385"/>
                </a:lnTo>
                <a:lnTo>
                  <a:pt x="137" y="384"/>
                </a:lnTo>
                <a:lnTo>
                  <a:pt x="136" y="382"/>
                </a:lnTo>
                <a:lnTo>
                  <a:pt x="134" y="380"/>
                </a:lnTo>
                <a:lnTo>
                  <a:pt x="133" y="379"/>
                </a:lnTo>
                <a:lnTo>
                  <a:pt x="131" y="377"/>
                </a:lnTo>
                <a:lnTo>
                  <a:pt x="129" y="376"/>
                </a:lnTo>
                <a:lnTo>
                  <a:pt x="129" y="374"/>
                </a:lnTo>
                <a:lnTo>
                  <a:pt x="128" y="374"/>
                </a:lnTo>
                <a:lnTo>
                  <a:pt x="126" y="374"/>
                </a:lnTo>
                <a:lnTo>
                  <a:pt x="126" y="372"/>
                </a:lnTo>
                <a:lnTo>
                  <a:pt x="125" y="372"/>
                </a:lnTo>
                <a:lnTo>
                  <a:pt x="123" y="372"/>
                </a:lnTo>
                <a:lnTo>
                  <a:pt x="123" y="374"/>
                </a:lnTo>
                <a:lnTo>
                  <a:pt x="121" y="374"/>
                </a:lnTo>
                <a:lnTo>
                  <a:pt x="120" y="374"/>
                </a:lnTo>
                <a:lnTo>
                  <a:pt x="118" y="372"/>
                </a:lnTo>
                <a:lnTo>
                  <a:pt x="117" y="372"/>
                </a:lnTo>
                <a:lnTo>
                  <a:pt x="115" y="371"/>
                </a:lnTo>
                <a:lnTo>
                  <a:pt x="115" y="372"/>
                </a:lnTo>
                <a:lnTo>
                  <a:pt x="115" y="374"/>
                </a:lnTo>
                <a:lnTo>
                  <a:pt x="115" y="376"/>
                </a:lnTo>
                <a:lnTo>
                  <a:pt x="115" y="377"/>
                </a:lnTo>
                <a:lnTo>
                  <a:pt x="113" y="377"/>
                </a:lnTo>
                <a:lnTo>
                  <a:pt x="113" y="379"/>
                </a:lnTo>
                <a:lnTo>
                  <a:pt x="112" y="377"/>
                </a:lnTo>
                <a:lnTo>
                  <a:pt x="110" y="379"/>
                </a:lnTo>
                <a:lnTo>
                  <a:pt x="109" y="379"/>
                </a:lnTo>
                <a:lnTo>
                  <a:pt x="107" y="379"/>
                </a:lnTo>
                <a:lnTo>
                  <a:pt x="107" y="377"/>
                </a:lnTo>
                <a:lnTo>
                  <a:pt x="105" y="376"/>
                </a:lnTo>
                <a:lnTo>
                  <a:pt x="104" y="376"/>
                </a:lnTo>
                <a:lnTo>
                  <a:pt x="104" y="374"/>
                </a:lnTo>
                <a:lnTo>
                  <a:pt x="104" y="372"/>
                </a:lnTo>
                <a:lnTo>
                  <a:pt x="102" y="371"/>
                </a:lnTo>
                <a:lnTo>
                  <a:pt x="102" y="369"/>
                </a:lnTo>
                <a:lnTo>
                  <a:pt x="101" y="369"/>
                </a:lnTo>
                <a:lnTo>
                  <a:pt x="101" y="368"/>
                </a:lnTo>
                <a:lnTo>
                  <a:pt x="99" y="366"/>
                </a:lnTo>
                <a:lnTo>
                  <a:pt x="101" y="366"/>
                </a:lnTo>
                <a:lnTo>
                  <a:pt x="101" y="364"/>
                </a:lnTo>
                <a:lnTo>
                  <a:pt x="101" y="363"/>
                </a:lnTo>
                <a:lnTo>
                  <a:pt x="99" y="363"/>
                </a:lnTo>
                <a:lnTo>
                  <a:pt x="97" y="361"/>
                </a:lnTo>
                <a:lnTo>
                  <a:pt x="96" y="361"/>
                </a:lnTo>
                <a:lnTo>
                  <a:pt x="96" y="360"/>
                </a:lnTo>
                <a:lnTo>
                  <a:pt x="94" y="360"/>
                </a:lnTo>
                <a:lnTo>
                  <a:pt x="93" y="360"/>
                </a:lnTo>
                <a:lnTo>
                  <a:pt x="93" y="361"/>
                </a:lnTo>
                <a:lnTo>
                  <a:pt x="91" y="360"/>
                </a:lnTo>
                <a:lnTo>
                  <a:pt x="89" y="358"/>
                </a:lnTo>
                <a:lnTo>
                  <a:pt x="89" y="356"/>
                </a:lnTo>
                <a:lnTo>
                  <a:pt x="89" y="355"/>
                </a:lnTo>
                <a:lnTo>
                  <a:pt x="89" y="353"/>
                </a:lnTo>
                <a:lnTo>
                  <a:pt x="89" y="352"/>
                </a:lnTo>
                <a:lnTo>
                  <a:pt x="91" y="352"/>
                </a:lnTo>
                <a:lnTo>
                  <a:pt x="91" y="350"/>
                </a:lnTo>
                <a:lnTo>
                  <a:pt x="91" y="348"/>
                </a:lnTo>
                <a:lnTo>
                  <a:pt x="91" y="347"/>
                </a:lnTo>
                <a:lnTo>
                  <a:pt x="89" y="347"/>
                </a:lnTo>
                <a:lnTo>
                  <a:pt x="89" y="345"/>
                </a:lnTo>
                <a:lnTo>
                  <a:pt x="88" y="345"/>
                </a:lnTo>
                <a:lnTo>
                  <a:pt x="88" y="344"/>
                </a:lnTo>
                <a:lnTo>
                  <a:pt x="88" y="342"/>
                </a:lnTo>
                <a:lnTo>
                  <a:pt x="88" y="340"/>
                </a:lnTo>
                <a:lnTo>
                  <a:pt x="88" y="339"/>
                </a:lnTo>
                <a:lnTo>
                  <a:pt x="89" y="339"/>
                </a:lnTo>
                <a:lnTo>
                  <a:pt x="89" y="337"/>
                </a:lnTo>
                <a:lnTo>
                  <a:pt x="89" y="336"/>
                </a:lnTo>
                <a:lnTo>
                  <a:pt x="89" y="334"/>
                </a:lnTo>
                <a:lnTo>
                  <a:pt x="89" y="332"/>
                </a:lnTo>
                <a:lnTo>
                  <a:pt x="89" y="331"/>
                </a:lnTo>
                <a:lnTo>
                  <a:pt x="89" y="329"/>
                </a:lnTo>
                <a:lnTo>
                  <a:pt x="88" y="329"/>
                </a:lnTo>
                <a:lnTo>
                  <a:pt x="88" y="328"/>
                </a:lnTo>
                <a:lnTo>
                  <a:pt x="86" y="328"/>
                </a:lnTo>
                <a:lnTo>
                  <a:pt x="85" y="328"/>
                </a:lnTo>
                <a:lnTo>
                  <a:pt x="83" y="329"/>
                </a:lnTo>
                <a:lnTo>
                  <a:pt x="81" y="328"/>
                </a:lnTo>
                <a:lnTo>
                  <a:pt x="80" y="326"/>
                </a:lnTo>
                <a:lnTo>
                  <a:pt x="80" y="324"/>
                </a:lnTo>
                <a:lnTo>
                  <a:pt x="78" y="324"/>
                </a:lnTo>
                <a:lnTo>
                  <a:pt x="78" y="323"/>
                </a:lnTo>
                <a:lnTo>
                  <a:pt x="78" y="321"/>
                </a:lnTo>
                <a:lnTo>
                  <a:pt x="78" y="320"/>
                </a:lnTo>
                <a:lnTo>
                  <a:pt x="77" y="318"/>
                </a:lnTo>
                <a:lnTo>
                  <a:pt x="77" y="316"/>
                </a:lnTo>
                <a:lnTo>
                  <a:pt x="78" y="316"/>
                </a:lnTo>
                <a:lnTo>
                  <a:pt x="77" y="315"/>
                </a:lnTo>
                <a:lnTo>
                  <a:pt x="75" y="315"/>
                </a:lnTo>
                <a:lnTo>
                  <a:pt x="75" y="313"/>
                </a:lnTo>
                <a:lnTo>
                  <a:pt x="73" y="313"/>
                </a:lnTo>
                <a:lnTo>
                  <a:pt x="72" y="312"/>
                </a:lnTo>
                <a:lnTo>
                  <a:pt x="70" y="312"/>
                </a:lnTo>
                <a:lnTo>
                  <a:pt x="70" y="310"/>
                </a:lnTo>
                <a:lnTo>
                  <a:pt x="70" y="308"/>
                </a:lnTo>
                <a:lnTo>
                  <a:pt x="70" y="307"/>
                </a:lnTo>
                <a:lnTo>
                  <a:pt x="72" y="307"/>
                </a:lnTo>
                <a:lnTo>
                  <a:pt x="70" y="305"/>
                </a:lnTo>
                <a:lnTo>
                  <a:pt x="69" y="305"/>
                </a:lnTo>
                <a:lnTo>
                  <a:pt x="67" y="305"/>
                </a:lnTo>
                <a:lnTo>
                  <a:pt x="65" y="305"/>
                </a:lnTo>
                <a:lnTo>
                  <a:pt x="65" y="307"/>
                </a:lnTo>
                <a:lnTo>
                  <a:pt x="64" y="307"/>
                </a:lnTo>
                <a:lnTo>
                  <a:pt x="64" y="308"/>
                </a:lnTo>
                <a:lnTo>
                  <a:pt x="62" y="308"/>
                </a:lnTo>
                <a:lnTo>
                  <a:pt x="62" y="307"/>
                </a:lnTo>
                <a:lnTo>
                  <a:pt x="61" y="307"/>
                </a:lnTo>
                <a:lnTo>
                  <a:pt x="59" y="305"/>
                </a:lnTo>
                <a:lnTo>
                  <a:pt x="59" y="304"/>
                </a:lnTo>
                <a:lnTo>
                  <a:pt x="59" y="300"/>
                </a:lnTo>
                <a:lnTo>
                  <a:pt x="57" y="300"/>
                </a:lnTo>
                <a:lnTo>
                  <a:pt x="56" y="300"/>
                </a:lnTo>
                <a:lnTo>
                  <a:pt x="54" y="300"/>
                </a:lnTo>
                <a:lnTo>
                  <a:pt x="53" y="300"/>
                </a:lnTo>
                <a:lnTo>
                  <a:pt x="53" y="299"/>
                </a:lnTo>
                <a:lnTo>
                  <a:pt x="51" y="297"/>
                </a:lnTo>
                <a:lnTo>
                  <a:pt x="51" y="296"/>
                </a:lnTo>
                <a:lnTo>
                  <a:pt x="51" y="294"/>
                </a:lnTo>
                <a:lnTo>
                  <a:pt x="49" y="294"/>
                </a:lnTo>
                <a:lnTo>
                  <a:pt x="49" y="292"/>
                </a:lnTo>
                <a:lnTo>
                  <a:pt x="48" y="292"/>
                </a:lnTo>
                <a:lnTo>
                  <a:pt x="46" y="292"/>
                </a:lnTo>
                <a:lnTo>
                  <a:pt x="45" y="291"/>
                </a:lnTo>
                <a:lnTo>
                  <a:pt x="43" y="291"/>
                </a:lnTo>
                <a:lnTo>
                  <a:pt x="41" y="291"/>
                </a:lnTo>
                <a:lnTo>
                  <a:pt x="40" y="289"/>
                </a:lnTo>
                <a:lnTo>
                  <a:pt x="38" y="289"/>
                </a:lnTo>
                <a:lnTo>
                  <a:pt x="38" y="288"/>
                </a:lnTo>
                <a:lnTo>
                  <a:pt x="37" y="288"/>
                </a:lnTo>
                <a:lnTo>
                  <a:pt x="37" y="286"/>
                </a:lnTo>
                <a:lnTo>
                  <a:pt x="35" y="284"/>
                </a:lnTo>
                <a:lnTo>
                  <a:pt x="33" y="284"/>
                </a:lnTo>
                <a:lnTo>
                  <a:pt x="32" y="284"/>
                </a:lnTo>
                <a:lnTo>
                  <a:pt x="30" y="283"/>
                </a:lnTo>
                <a:lnTo>
                  <a:pt x="29" y="283"/>
                </a:lnTo>
                <a:lnTo>
                  <a:pt x="27" y="281"/>
                </a:lnTo>
                <a:lnTo>
                  <a:pt x="25" y="281"/>
                </a:lnTo>
                <a:lnTo>
                  <a:pt x="25" y="280"/>
                </a:lnTo>
                <a:lnTo>
                  <a:pt x="22" y="280"/>
                </a:lnTo>
                <a:lnTo>
                  <a:pt x="22" y="278"/>
                </a:lnTo>
                <a:lnTo>
                  <a:pt x="22" y="276"/>
                </a:lnTo>
                <a:lnTo>
                  <a:pt x="21" y="275"/>
                </a:lnTo>
                <a:lnTo>
                  <a:pt x="21" y="273"/>
                </a:lnTo>
                <a:lnTo>
                  <a:pt x="22" y="272"/>
                </a:lnTo>
                <a:lnTo>
                  <a:pt x="24" y="272"/>
                </a:lnTo>
                <a:lnTo>
                  <a:pt x="24" y="270"/>
                </a:lnTo>
                <a:lnTo>
                  <a:pt x="22" y="270"/>
                </a:lnTo>
                <a:lnTo>
                  <a:pt x="22" y="268"/>
                </a:lnTo>
                <a:lnTo>
                  <a:pt x="21" y="268"/>
                </a:lnTo>
                <a:lnTo>
                  <a:pt x="19" y="267"/>
                </a:lnTo>
                <a:lnTo>
                  <a:pt x="19" y="265"/>
                </a:lnTo>
                <a:lnTo>
                  <a:pt x="17" y="265"/>
                </a:lnTo>
                <a:lnTo>
                  <a:pt x="17" y="264"/>
                </a:lnTo>
                <a:lnTo>
                  <a:pt x="17" y="262"/>
                </a:lnTo>
                <a:lnTo>
                  <a:pt x="16" y="262"/>
                </a:lnTo>
                <a:lnTo>
                  <a:pt x="16" y="260"/>
                </a:lnTo>
                <a:lnTo>
                  <a:pt x="14" y="260"/>
                </a:lnTo>
                <a:lnTo>
                  <a:pt x="13" y="260"/>
                </a:lnTo>
                <a:lnTo>
                  <a:pt x="11" y="251"/>
                </a:lnTo>
                <a:lnTo>
                  <a:pt x="1" y="249"/>
                </a:lnTo>
                <a:lnTo>
                  <a:pt x="0" y="246"/>
                </a:lnTo>
                <a:lnTo>
                  <a:pt x="5" y="243"/>
                </a:lnTo>
                <a:lnTo>
                  <a:pt x="8" y="236"/>
                </a:lnTo>
                <a:lnTo>
                  <a:pt x="11" y="233"/>
                </a:lnTo>
                <a:lnTo>
                  <a:pt x="13" y="230"/>
                </a:lnTo>
                <a:lnTo>
                  <a:pt x="13" y="228"/>
                </a:lnTo>
                <a:lnTo>
                  <a:pt x="16" y="220"/>
                </a:lnTo>
                <a:lnTo>
                  <a:pt x="16" y="219"/>
                </a:lnTo>
                <a:lnTo>
                  <a:pt x="16" y="214"/>
                </a:lnTo>
                <a:lnTo>
                  <a:pt x="17" y="211"/>
                </a:lnTo>
                <a:lnTo>
                  <a:pt x="19" y="209"/>
                </a:lnTo>
                <a:lnTo>
                  <a:pt x="19" y="208"/>
                </a:lnTo>
                <a:lnTo>
                  <a:pt x="21" y="206"/>
                </a:lnTo>
                <a:lnTo>
                  <a:pt x="19" y="204"/>
                </a:lnTo>
                <a:lnTo>
                  <a:pt x="21" y="204"/>
                </a:lnTo>
                <a:lnTo>
                  <a:pt x="21" y="203"/>
                </a:lnTo>
                <a:lnTo>
                  <a:pt x="22" y="201"/>
                </a:lnTo>
                <a:lnTo>
                  <a:pt x="22" y="200"/>
                </a:lnTo>
                <a:lnTo>
                  <a:pt x="24" y="200"/>
                </a:lnTo>
                <a:lnTo>
                  <a:pt x="24" y="198"/>
                </a:lnTo>
                <a:lnTo>
                  <a:pt x="24" y="196"/>
                </a:lnTo>
                <a:lnTo>
                  <a:pt x="25" y="196"/>
                </a:lnTo>
                <a:lnTo>
                  <a:pt x="25" y="195"/>
                </a:lnTo>
                <a:lnTo>
                  <a:pt x="27" y="195"/>
                </a:lnTo>
                <a:lnTo>
                  <a:pt x="29" y="195"/>
                </a:lnTo>
                <a:lnTo>
                  <a:pt x="27" y="193"/>
                </a:lnTo>
                <a:lnTo>
                  <a:pt x="29" y="192"/>
                </a:lnTo>
                <a:lnTo>
                  <a:pt x="30" y="192"/>
                </a:lnTo>
                <a:lnTo>
                  <a:pt x="30" y="190"/>
                </a:lnTo>
                <a:lnTo>
                  <a:pt x="30" y="188"/>
                </a:lnTo>
                <a:lnTo>
                  <a:pt x="32" y="188"/>
                </a:lnTo>
                <a:lnTo>
                  <a:pt x="32" y="187"/>
                </a:lnTo>
                <a:lnTo>
                  <a:pt x="33" y="187"/>
                </a:lnTo>
                <a:lnTo>
                  <a:pt x="35" y="187"/>
                </a:lnTo>
                <a:lnTo>
                  <a:pt x="35" y="185"/>
                </a:lnTo>
                <a:lnTo>
                  <a:pt x="35" y="184"/>
                </a:lnTo>
                <a:lnTo>
                  <a:pt x="33" y="184"/>
                </a:lnTo>
                <a:lnTo>
                  <a:pt x="35" y="184"/>
                </a:lnTo>
                <a:lnTo>
                  <a:pt x="35" y="182"/>
                </a:lnTo>
                <a:lnTo>
                  <a:pt x="37" y="180"/>
                </a:lnTo>
                <a:lnTo>
                  <a:pt x="37" y="179"/>
                </a:lnTo>
                <a:lnTo>
                  <a:pt x="38" y="179"/>
                </a:lnTo>
                <a:lnTo>
                  <a:pt x="38" y="177"/>
                </a:lnTo>
                <a:lnTo>
                  <a:pt x="40" y="177"/>
                </a:lnTo>
                <a:lnTo>
                  <a:pt x="41" y="177"/>
                </a:lnTo>
                <a:lnTo>
                  <a:pt x="40" y="176"/>
                </a:lnTo>
                <a:lnTo>
                  <a:pt x="41" y="176"/>
                </a:lnTo>
                <a:lnTo>
                  <a:pt x="40" y="174"/>
                </a:lnTo>
                <a:lnTo>
                  <a:pt x="40" y="172"/>
                </a:lnTo>
                <a:lnTo>
                  <a:pt x="41" y="171"/>
                </a:lnTo>
                <a:lnTo>
                  <a:pt x="40" y="171"/>
                </a:lnTo>
                <a:lnTo>
                  <a:pt x="40" y="169"/>
                </a:lnTo>
                <a:lnTo>
                  <a:pt x="38" y="168"/>
                </a:lnTo>
                <a:lnTo>
                  <a:pt x="37" y="166"/>
                </a:lnTo>
                <a:lnTo>
                  <a:pt x="38" y="166"/>
                </a:lnTo>
                <a:lnTo>
                  <a:pt x="37" y="164"/>
                </a:lnTo>
                <a:lnTo>
                  <a:pt x="37" y="163"/>
                </a:lnTo>
                <a:lnTo>
                  <a:pt x="35" y="161"/>
                </a:lnTo>
                <a:lnTo>
                  <a:pt x="35" y="163"/>
                </a:lnTo>
                <a:lnTo>
                  <a:pt x="35" y="161"/>
                </a:lnTo>
                <a:lnTo>
                  <a:pt x="35" y="160"/>
                </a:lnTo>
                <a:lnTo>
                  <a:pt x="37" y="160"/>
                </a:lnTo>
                <a:lnTo>
                  <a:pt x="37" y="158"/>
                </a:lnTo>
                <a:lnTo>
                  <a:pt x="38" y="158"/>
                </a:lnTo>
                <a:lnTo>
                  <a:pt x="37" y="158"/>
                </a:lnTo>
                <a:lnTo>
                  <a:pt x="37" y="156"/>
                </a:lnTo>
                <a:lnTo>
                  <a:pt x="38" y="156"/>
                </a:lnTo>
                <a:lnTo>
                  <a:pt x="38" y="155"/>
                </a:lnTo>
                <a:lnTo>
                  <a:pt x="38" y="153"/>
                </a:lnTo>
                <a:lnTo>
                  <a:pt x="38" y="152"/>
                </a:lnTo>
                <a:lnTo>
                  <a:pt x="38" y="150"/>
                </a:lnTo>
                <a:lnTo>
                  <a:pt x="40" y="150"/>
                </a:lnTo>
                <a:lnTo>
                  <a:pt x="40" y="148"/>
                </a:lnTo>
                <a:lnTo>
                  <a:pt x="41" y="148"/>
                </a:lnTo>
                <a:lnTo>
                  <a:pt x="43" y="148"/>
                </a:lnTo>
                <a:lnTo>
                  <a:pt x="43" y="147"/>
                </a:lnTo>
                <a:lnTo>
                  <a:pt x="43" y="145"/>
                </a:lnTo>
                <a:lnTo>
                  <a:pt x="43" y="144"/>
                </a:lnTo>
                <a:lnTo>
                  <a:pt x="45" y="144"/>
                </a:lnTo>
                <a:lnTo>
                  <a:pt x="45" y="142"/>
                </a:lnTo>
                <a:lnTo>
                  <a:pt x="45" y="140"/>
                </a:lnTo>
                <a:lnTo>
                  <a:pt x="46" y="140"/>
                </a:lnTo>
                <a:lnTo>
                  <a:pt x="46" y="139"/>
                </a:lnTo>
                <a:lnTo>
                  <a:pt x="46" y="137"/>
                </a:lnTo>
                <a:lnTo>
                  <a:pt x="46" y="139"/>
                </a:lnTo>
                <a:lnTo>
                  <a:pt x="48" y="137"/>
                </a:lnTo>
                <a:lnTo>
                  <a:pt x="49" y="137"/>
                </a:lnTo>
                <a:lnTo>
                  <a:pt x="49" y="139"/>
                </a:lnTo>
                <a:lnTo>
                  <a:pt x="49" y="137"/>
                </a:lnTo>
                <a:lnTo>
                  <a:pt x="51" y="137"/>
                </a:lnTo>
                <a:lnTo>
                  <a:pt x="49" y="137"/>
                </a:lnTo>
                <a:lnTo>
                  <a:pt x="51" y="136"/>
                </a:lnTo>
                <a:lnTo>
                  <a:pt x="51" y="134"/>
                </a:lnTo>
                <a:lnTo>
                  <a:pt x="49" y="134"/>
                </a:lnTo>
                <a:lnTo>
                  <a:pt x="51" y="134"/>
                </a:lnTo>
                <a:lnTo>
                  <a:pt x="51" y="132"/>
                </a:lnTo>
                <a:lnTo>
                  <a:pt x="49" y="132"/>
                </a:lnTo>
                <a:lnTo>
                  <a:pt x="51" y="131"/>
                </a:lnTo>
                <a:lnTo>
                  <a:pt x="51" y="129"/>
                </a:lnTo>
                <a:lnTo>
                  <a:pt x="53" y="129"/>
                </a:lnTo>
                <a:lnTo>
                  <a:pt x="53" y="128"/>
                </a:lnTo>
                <a:lnTo>
                  <a:pt x="51" y="128"/>
                </a:lnTo>
                <a:lnTo>
                  <a:pt x="51" y="126"/>
                </a:lnTo>
                <a:lnTo>
                  <a:pt x="53" y="126"/>
                </a:lnTo>
                <a:lnTo>
                  <a:pt x="51" y="124"/>
                </a:lnTo>
                <a:lnTo>
                  <a:pt x="49" y="124"/>
                </a:lnTo>
                <a:lnTo>
                  <a:pt x="51" y="123"/>
                </a:lnTo>
                <a:lnTo>
                  <a:pt x="51" y="124"/>
                </a:lnTo>
                <a:lnTo>
                  <a:pt x="53" y="123"/>
                </a:lnTo>
                <a:lnTo>
                  <a:pt x="54" y="121"/>
                </a:lnTo>
                <a:lnTo>
                  <a:pt x="54" y="120"/>
                </a:lnTo>
                <a:lnTo>
                  <a:pt x="54" y="118"/>
                </a:lnTo>
                <a:lnTo>
                  <a:pt x="53" y="118"/>
                </a:lnTo>
                <a:lnTo>
                  <a:pt x="54" y="118"/>
                </a:lnTo>
                <a:lnTo>
                  <a:pt x="54" y="116"/>
                </a:lnTo>
                <a:lnTo>
                  <a:pt x="53" y="116"/>
                </a:lnTo>
                <a:lnTo>
                  <a:pt x="51" y="115"/>
                </a:lnTo>
                <a:lnTo>
                  <a:pt x="53" y="113"/>
                </a:lnTo>
                <a:lnTo>
                  <a:pt x="53" y="112"/>
                </a:lnTo>
                <a:lnTo>
                  <a:pt x="53" y="110"/>
                </a:lnTo>
                <a:lnTo>
                  <a:pt x="51" y="110"/>
                </a:lnTo>
                <a:lnTo>
                  <a:pt x="51" y="108"/>
                </a:lnTo>
                <a:lnTo>
                  <a:pt x="51" y="107"/>
                </a:lnTo>
                <a:lnTo>
                  <a:pt x="51" y="105"/>
                </a:lnTo>
                <a:lnTo>
                  <a:pt x="51" y="104"/>
                </a:lnTo>
                <a:lnTo>
                  <a:pt x="51" y="102"/>
                </a:lnTo>
                <a:lnTo>
                  <a:pt x="49" y="100"/>
                </a:lnTo>
                <a:lnTo>
                  <a:pt x="49" y="99"/>
                </a:lnTo>
                <a:lnTo>
                  <a:pt x="49" y="97"/>
                </a:lnTo>
                <a:lnTo>
                  <a:pt x="48" y="96"/>
                </a:lnTo>
                <a:lnTo>
                  <a:pt x="49" y="96"/>
                </a:lnTo>
                <a:lnTo>
                  <a:pt x="51" y="96"/>
                </a:lnTo>
                <a:lnTo>
                  <a:pt x="53" y="96"/>
                </a:lnTo>
                <a:lnTo>
                  <a:pt x="57" y="96"/>
                </a:lnTo>
                <a:lnTo>
                  <a:pt x="75" y="96"/>
                </a:lnTo>
                <a:lnTo>
                  <a:pt x="88" y="96"/>
                </a:lnTo>
                <a:lnTo>
                  <a:pt x="88" y="86"/>
                </a:lnTo>
                <a:lnTo>
                  <a:pt x="88" y="78"/>
                </a:lnTo>
                <a:lnTo>
                  <a:pt x="88" y="70"/>
                </a:lnTo>
                <a:lnTo>
                  <a:pt x="99" y="68"/>
                </a:lnTo>
                <a:lnTo>
                  <a:pt x="109" y="68"/>
                </a:lnTo>
                <a:lnTo>
                  <a:pt x="113" y="68"/>
                </a:lnTo>
                <a:lnTo>
                  <a:pt x="115" y="68"/>
                </a:lnTo>
                <a:lnTo>
                  <a:pt x="117" y="68"/>
                </a:lnTo>
                <a:lnTo>
                  <a:pt x="123" y="68"/>
                </a:lnTo>
                <a:lnTo>
                  <a:pt x="128" y="68"/>
                </a:lnTo>
                <a:lnTo>
                  <a:pt x="137" y="68"/>
                </a:lnTo>
                <a:lnTo>
                  <a:pt x="139" y="68"/>
                </a:lnTo>
                <a:lnTo>
                  <a:pt x="150" y="68"/>
                </a:lnTo>
                <a:lnTo>
                  <a:pt x="176" y="68"/>
                </a:lnTo>
                <a:lnTo>
                  <a:pt x="177" y="68"/>
                </a:lnTo>
                <a:lnTo>
                  <a:pt x="182" y="68"/>
                </a:lnTo>
                <a:lnTo>
                  <a:pt x="201" y="68"/>
                </a:lnTo>
                <a:lnTo>
                  <a:pt x="209" y="68"/>
                </a:lnTo>
                <a:lnTo>
                  <a:pt x="213" y="68"/>
                </a:lnTo>
                <a:lnTo>
                  <a:pt x="224" y="68"/>
                </a:lnTo>
                <a:lnTo>
                  <a:pt x="225" y="68"/>
                </a:lnTo>
                <a:lnTo>
                  <a:pt x="227" y="68"/>
                </a:lnTo>
                <a:lnTo>
                  <a:pt x="233" y="68"/>
                </a:lnTo>
                <a:lnTo>
                  <a:pt x="237" y="68"/>
                </a:lnTo>
                <a:lnTo>
                  <a:pt x="243" y="68"/>
                </a:lnTo>
                <a:lnTo>
                  <a:pt x="245" y="68"/>
                </a:lnTo>
                <a:lnTo>
                  <a:pt x="248" y="68"/>
                </a:lnTo>
                <a:lnTo>
                  <a:pt x="249" y="68"/>
                </a:lnTo>
                <a:lnTo>
                  <a:pt x="259" y="68"/>
                </a:lnTo>
                <a:lnTo>
                  <a:pt x="265" y="68"/>
                </a:lnTo>
                <a:lnTo>
                  <a:pt x="269" y="68"/>
                </a:lnTo>
                <a:lnTo>
                  <a:pt x="275" y="68"/>
                </a:lnTo>
                <a:lnTo>
                  <a:pt x="291" y="68"/>
                </a:lnTo>
                <a:lnTo>
                  <a:pt x="293" y="68"/>
                </a:lnTo>
                <a:lnTo>
                  <a:pt x="293" y="67"/>
                </a:lnTo>
                <a:lnTo>
                  <a:pt x="293" y="65"/>
                </a:lnTo>
                <a:lnTo>
                  <a:pt x="294" y="65"/>
                </a:lnTo>
                <a:lnTo>
                  <a:pt x="301" y="64"/>
                </a:lnTo>
                <a:lnTo>
                  <a:pt x="315" y="64"/>
                </a:lnTo>
                <a:lnTo>
                  <a:pt x="323" y="64"/>
                </a:lnTo>
                <a:lnTo>
                  <a:pt x="329" y="64"/>
                </a:lnTo>
                <a:lnTo>
                  <a:pt x="334" y="64"/>
                </a:lnTo>
                <a:lnTo>
                  <a:pt x="334" y="68"/>
                </a:lnTo>
                <a:lnTo>
                  <a:pt x="337" y="68"/>
                </a:lnTo>
                <a:lnTo>
                  <a:pt x="352" y="68"/>
                </a:lnTo>
                <a:lnTo>
                  <a:pt x="358" y="68"/>
                </a:lnTo>
                <a:lnTo>
                  <a:pt x="360" y="68"/>
                </a:lnTo>
                <a:lnTo>
                  <a:pt x="358" y="68"/>
                </a:lnTo>
                <a:lnTo>
                  <a:pt x="357" y="67"/>
                </a:lnTo>
                <a:lnTo>
                  <a:pt x="357" y="65"/>
                </a:lnTo>
                <a:lnTo>
                  <a:pt x="358" y="65"/>
                </a:lnTo>
                <a:lnTo>
                  <a:pt x="360" y="65"/>
                </a:lnTo>
                <a:lnTo>
                  <a:pt x="358" y="64"/>
                </a:lnTo>
                <a:lnTo>
                  <a:pt x="358" y="62"/>
                </a:lnTo>
                <a:lnTo>
                  <a:pt x="357" y="62"/>
                </a:lnTo>
                <a:lnTo>
                  <a:pt x="355" y="62"/>
                </a:lnTo>
                <a:lnTo>
                  <a:pt x="355" y="60"/>
                </a:lnTo>
                <a:lnTo>
                  <a:pt x="353" y="59"/>
                </a:lnTo>
                <a:lnTo>
                  <a:pt x="353" y="57"/>
                </a:lnTo>
                <a:lnTo>
                  <a:pt x="353" y="56"/>
                </a:lnTo>
                <a:lnTo>
                  <a:pt x="353" y="54"/>
                </a:lnTo>
                <a:lnTo>
                  <a:pt x="353" y="52"/>
                </a:lnTo>
                <a:lnTo>
                  <a:pt x="352" y="52"/>
                </a:lnTo>
                <a:lnTo>
                  <a:pt x="352" y="54"/>
                </a:lnTo>
                <a:lnTo>
                  <a:pt x="352" y="52"/>
                </a:lnTo>
                <a:lnTo>
                  <a:pt x="350" y="52"/>
                </a:lnTo>
                <a:lnTo>
                  <a:pt x="349" y="52"/>
                </a:lnTo>
                <a:lnTo>
                  <a:pt x="347" y="51"/>
                </a:lnTo>
                <a:lnTo>
                  <a:pt x="347" y="49"/>
                </a:lnTo>
                <a:lnTo>
                  <a:pt x="345" y="49"/>
                </a:lnTo>
                <a:lnTo>
                  <a:pt x="345" y="48"/>
                </a:lnTo>
                <a:lnTo>
                  <a:pt x="344" y="48"/>
                </a:lnTo>
                <a:lnTo>
                  <a:pt x="344" y="46"/>
                </a:lnTo>
                <a:lnTo>
                  <a:pt x="345" y="46"/>
                </a:lnTo>
                <a:lnTo>
                  <a:pt x="345" y="44"/>
                </a:lnTo>
                <a:lnTo>
                  <a:pt x="345" y="43"/>
                </a:lnTo>
                <a:lnTo>
                  <a:pt x="347" y="43"/>
                </a:lnTo>
                <a:lnTo>
                  <a:pt x="347" y="41"/>
                </a:lnTo>
                <a:lnTo>
                  <a:pt x="349" y="40"/>
                </a:lnTo>
                <a:lnTo>
                  <a:pt x="349" y="38"/>
                </a:lnTo>
                <a:lnTo>
                  <a:pt x="347" y="36"/>
                </a:lnTo>
                <a:lnTo>
                  <a:pt x="349" y="35"/>
                </a:lnTo>
                <a:lnTo>
                  <a:pt x="349" y="33"/>
                </a:lnTo>
                <a:lnTo>
                  <a:pt x="350" y="33"/>
                </a:lnTo>
                <a:lnTo>
                  <a:pt x="350" y="32"/>
                </a:lnTo>
                <a:lnTo>
                  <a:pt x="349" y="30"/>
                </a:lnTo>
                <a:lnTo>
                  <a:pt x="349" y="28"/>
                </a:lnTo>
                <a:lnTo>
                  <a:pt x="349" y="27"/>
                </a:lnTo>
                <a:lnTo>
                  <a:pt x="347" y="27"/>
                </a:lnTo>
                <a:lnTo>
                  <a:pt x="347" y="25"/>
                </a:lnTo>
                <a:lnTo>
                  <a:pt x="347" y="24"/>
                </a:lnTo>
                <a:lnTo>
                  <a:pt x="347" y="22"/>
                </a:lnTo>
                <a:lnTo>
                  <a:pt x="347" y="20"/>
                </a:lnTo>
                <a:lnTo>
                  <a:pt x="349" y="20"/>
                </a:lnTo>
                <a:lnTo>
                  <a:pt x="349" y="19"/>
                </a:lnTo>
                <a:lnTo>
                  <a:pt x="347" y="17"/>
                </a:lnTo>
                <a:lnTo>
                  <a:pt x="347" y="16"/>
                </a:lnTo>
                <a:lnTo>
                  <a:pt x="345" y="16"/>
                </a:lnTo>
                <a:lnTo>
                  <a:pt x="345" y="14"/>
                </a:lnTo>
                <a:lnTo>
                  <a:pt x="344" y="12"/>
                </a:lnTo>
                <a:lnTo>
                  <a:pt x="344" y="11"/>
                </a:lnTo>
                <a:lnTo>
                  <a:pt x="345" y="11"/>
                </a:lnTo>
                <a:lnTo>
                  <a:pt x="345" y="9"/>
                </a:lnTo>
                <a:lnTo>
                  <a:pt x="347" y="8"/>
                </a:lnTo>
                <a:lnTo>
                  <a:pt x="347" y="6"/>
                </a:lnTo>
                <a:lnTo>
                  <a:pt x="349" y="4"/>
                </a:lnTo>
                <a:lnTo>
                  <a:pt x="350" y="4"/>
                </a:lnTo>
                <a:lnTo>
                  <a:pt x="352" y="4"/>
                </a:lnTo>
                <a:lnTo>
                  <a:pt x="353" y="6"/>
                </a:lnTo>
                <a:lnTo>
                  <a:pt x="355" y="6"/>
                </a:lnTo>
                <a:lnTo>
                  <a:pt x="357" y="6"/>
                </a:lnTo>
                <a:lnTo>
                  <a:pt x="357" y="4"/>
                </a:lnTo>
                <a:lnTo>
                  <a:pt x="358" y="4"/>
                </a:lnTo>
                <a:lnTo>
                  <a:pt x="360" y="4"/>
                </a:lnTo>
                <a:lnTo>
                  <a:pt x="361" y="4"/>
                </a:lnTo>
                <a:lnTo>
                  <a:pt x="363" y="4"/>
                </a:lnTo>
                <a:lnTo>
                  <a:pt x="365" y="4"/>
                </a:lnTo>
                <a:lnTo>
                  <a:pt x="366" y="4"/>
                </a:lnTo>
                <a:lnTo>
                  <a:pt x="369" y="4"/>
                </a:lnTo>
                <a:lnTo>
                  <a:pt x="371" y="4"/>
                </a:lnTo>
                <a:lnTo>
                  <a:pt x="371" y="3"/>
                </a:lnTo>
                <a:lnTo>
                  <a:pt x="371" y="1"/>
                </a:lnTo>
                <a:lnTo>
                  <a:pt x="371" y="0"/>
                </a:lnTo>
                <a:lnTo>
                  <a:pt x="373" y="0"/>
                </a:lnTo>
                <a:lnTo>
                  <a:pt x="374" y="0"/>
                </a:lnTo>
                <a:lnTo>
                  <a:pt x="374" y="1"/>
                </a:lnTo>
                <a:lnTo>
                  <a:pt x="376" y="1"/>
                </a:lnTo>
                <a:lnTo>
                  <a:pt x="376" y="3"/>
                </a:lnTo>
                <a:lnTo>
                  <a:pt x="377" y="3"/>
                </a:lnTo>
                <a:lnTo>
                  <a:pt x="379" y="4"/>
                </a:lnTo>
                <a:lnTo>
                  <a:pt x="381" y="3"/>
                </a:lnTo>
                <a:lnTo>
                  <a:pt x="381" y="1"/>
                </a:lnTo>
                <a:lnTo>
                  <a:pt x="381" y="3"/>
                </a:lnTo>
                <a:close/>
              </a:path>
            </a:pathLst>
          </a:custGeom>
          <a:solidFill>
            <a:srgbClr val="D68DAF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96" name="Freeform 48"/>
          <p:cNvSpPr>
            <a:spLocks/>
          </p:cNvSpPr>
          <p:nvPr/>
        </p:nvSpPr>
        <p:spPr bwMode="auto">
          <a:xfrm>
            <a:off x="5603875" y="4270375"/>
            <a:ext cx="415925" cy="301625"/>
          </a:xfrm>
          <a:custGeom>
            <a:avLst/>
            <a:gdLst/>
            <a:ahLst/>
            <a:cxnLst>
              <a:cxn ang="0">
                <a:pos x="81" y="27"/>
              </a:cxn>
              <a:cxn ang="0">
                <a:pos x="118" y="27"/>
              </a:cxn>
              <a:cxn ang="0">
                <a:pos x="137" y="25"/>
              </a:cxn>
              <a:cxn ang="0">
                <a:pos x="142" y="22"/>
              </a:cxn>
              <a:cxn ang="0">
                <a:pos x="150" y="19"/>
              </a:cxn>
              <a:cxn ang="0">
                <a:pos x="153" y="25"/>
              </a:cxn>
              <a:cxn ang="0">
                <a:pos x="153" y="33"/>
              </a:cxn>
              <a:cxn ang="0">
                <a:pos x="160" y="35"/>
              </a:cxn>
              <a:cxn ang="0">
                <a:pos x="168" y="33"/>
              </a:cxn>
              <a:cxn ang="0">
                <a:pos x="174" y="36"/>
              </a:cxn>
              <a:cxn ang="0">
                <a:pos x="174" y="40"/>
              </a:cxn>
              <a:cxn ang="0">
                <a:pos x="179" y="44"/>
              </a:cxn>
              <a:cxn ang="0">
                <a:pos x="177" y="54"/>
              </a:cxn>
              <a:cxn ang="0">
                <a:pos x="182" y="57"/>
              </a:cxn>
              <a:cxn ang="0">
                <a:pos x="185" y="60"/>
              </a:cxn>
              <a:cxn ang="0">
                <a:pos x="190" y="64"/>
              </a:cxn>
              <a:cxn ang="0">
                <a:pos x="196" y="67"/>
              </a:cxn>
              <a:cxn ang="0">
                <a:pos x="203" y="72"/>
              </a:cxn>
              <a:cxn ang="0">
                <a:pos x="211" y="72"/>
              </a:cxn>
              <a:cxn ang="0">
                <a:pos x="217" y="73"/>
              </a:cxn>
              <a:cxn ang="0">
                <a:pos x="222" y="73"/>
              </a:cxn>
              <a:cxn ang="0">
                <a:pos x="227" y="73"/>
              </a:cxn>
              <a:cxn ang="0">
                <a:pos x="232" y="76"/>
              </a:cxn>
              <a:cxn ang="0">
                <a:pos x="233" y="76"/>
              </a:cxn>
              <a:cxn ang="0">
                <a:pos x="238" y="81"/>
              </a:cxn>
              <a:cxn ang="0">
                <a:pos x="243" y="86"/>
              </a:cxn>
              <a:cxn ang="0">
                <a:pos x="248" y="88"/>
              </a:cxn>
              <a:cxn ang="0">
                <a:pos x="251" y="89"/>
              </a:cxn>
              <a:cxn ang="0">
                <a:pos x="257" y="89"/>
              </a:cxn>
              <a:cxn ang="0">
                <a:pos x="262" y="96"/>
              </a:cxn>
              <a:cxn ang="0">
                <a:pos x="262" y="107"/>
              </a:cxn>
              <a:cxn ang="0">
                <a:pos x="262" y="118"/>
              </a:cxn>
              <a:cxn ang="0">
                <a:pos x="262" y="145"/>
              </a:cxn>
              <a:cxn ang="0">
                <a:pos x="262" y="176"/>
              </a:cxn>
              <a:cxn ang="0">
                <a:pos x="244" y="190"/>
              </a:cxn>
              <a:cxn ang="0">
                <a:pos x="224" y="190"/>
              </a:cxn>
              <a:cxn ang="0">
                <a:pos x="200" y="182"/>
              </a:cxn>
              <a:cxn ang="0">
                <a:pos x="187" y="182"/>
              </a:cxn>
              <a:cxn ang="0">
                <a:pos x="179" y="187"/>
              </a:cxn>
              <a:cxn ang="0">
                <a:pos x="152" y="182"/>
              </a:cxn>
              <a:cxn ang="0">
                <a:pos x="150" y="160"/>
              </a:cxn>
              <a:cxn ang="0">
                <a:pos x="128" y="160"/>
              </a:cxn>
              <a:cxn ang="0">
                <a:pos x="113" y="160"/>
              </a:cxn>
              <a:cxn ang="0">
                <a:pos x="94" y="160"/>
              </a:cxn>
              <a:cxn ang="0">
                <a:pos x="65" y="147"/>
              </a:cxn>
              <a:cxn ang="0">
                <a:pos x="43" y="126"/>
              </a:cxn>
              <a:cxn ang="0">
                <a:pos x="27" y="120"/>
              </a:cxn>
              <a:cxn ang="0">
                <a:pos x="17" y="102"/>
              </a:cxn>
              <a:cxn ang="0">
                <a:pos x="8" y="92"/>
              </a:cxn>
              <a:cxn ang="0">
                <a:pos x="4" y="80"/>
              </a:cxn>
              <a:cxn ang="0">
                <a:pos x="4" y="62"/>
              </a:cxn>
              <a:cxn ang="0">
                <a:pos x="4" y="49"/>
              </a:cxn>
              <a:cxn ang="0">
                <a:pos x="0" y="32"/>
              </a:cxn>
              <a:cxn ang="0">
                <a:pos x="0" y="4"/>
              </a:cxn>
              <a:cxn ang="0">
                <a:pos x="19" y="0"/>
              </a:cxn>
              <a:cxn ang="0">
                <a:pos x="36" y="0"/>
              </a:cxn>
              <a:cxn ang="0">
                <a:pos x="44" y="4"/>
              </a:cxn>
              <a:cxn ang="0">
                <a:pos x="51" y="11"/>
              </a:cxn>
              <a:cxn ang="0">
                <a:pos x="60" y="16"/>
              </a:cxn>
              <a:cxn ang="0">
                <a:pos x="72" y="22"/>
              </a:cxn>
            </a:cxnLst>
            <a:rect l="0" t="0" r="r" b="b"/>
            <a:pathLst>
              <a:path w="262" h="190">
                <a:moveTo>
                  <a:pt x="73" y="22"/>
                </a:moveTo>
                <a:lnTo>
                  <a:pt x="73" y="27"/>
                </a:lnTo>
                <a:lnTo>
                  <a:pt x="75" y="27"/>
                </a:lnTo>
                <a:lnTo>
                  <a:pt x="76" y="27"/>
                </a:lnTo>
                <a:lnTo>
                  <a:pt x="78" y="27"/>
                </a:lnTo>
                <a:lnTo>
                  <a:pt x="80" y="27"/>
                </a:lnTo>
                <a:lnTo>
                  <a:pt x="81" y="27"/>
                </a:lnTo>
                <a:lnTo>
                  <a:pt x="91" y="27"/>
                </a:lnTo>
                <a:lnTo>
                  <a:pt x="96" y="27"/>
                </a:lnTo>
                <a:lnTo>
                  <a:pt x="100" y="27"/>
                </a:lnTo>
                <a:lnTo>
                  <a:pt x="105" y="27"/>
                </a:lnTo>
                <a:lnTo>
                  <a:pt x="108" y="27"/>
                </a:lnTo>
                <a:lnTo>
                  <a:pt x="113" y="27"/>
                </a:lnTo>
                <a:lnTo>
                  <a:pt x="118" y="27"/>
                </a:lnTo>
                <a:lnTo>
                  <a:pt x="120" y="27"/>
                </a:lnTo>
                <a:lnTo>
                  <a:pt x="123" y="27"/>
                </a:lnTo>
                <a:lnTo>
                  <a:pt x="129" y="27"/>
                </a:lnTo>
                <a:lnTo>
                  <a:pt x="131" y="27"/>
                </a:lnTo>
                <a:lnTo>
                  <a:pt x="136" y="27"/>
                </a:lnTo>
                <a:lnTo>
                  <a:pt x="136" y="25"/>
                </a:lnTo>
                <a:lnTo>
                  <a:pt x="137" y="25"/>
                </a:lnTo>
                <a:lnTo>
                  <a:pt x="137" y="24"/>
                </a:lnTo>
                <a:lnTo>
                  <a:pt x="136" y="24"/>
                </a:lnTo>
                <a:lnTo>
                  <a:pt x="137" y="24"/>
                </a:lnTo>
                <a:lnTo>
                  <a:pt x="139" y="24"/>
                </a:lnTo>
                <a:lnTo>
                  <a:pt x="139" y="22"/>
                </a:lnTo>
                <a:lnTo>
                  <a:pt x="140" y="22"/>
                </a:lnTo>
                <a:lnTo>
                  <a:pt x="142" y="22"/>
                </a:lnTo>
                <a:lnTo>
                  <a:pt x="144" y="22"/>
                </a:lnTo>
                <a:lnTo>
                  <a:pt x="142" y="20"/>
                </a:lnTo>
                <a:lnTo>
                  <a:pt x="144" y="20"/>
                </a:lnTo>
                <a:lnTo>
                  <a:pt x="145" y="19"/>
                </a:lnTo>
                <a:lnTo>
                  <a:pt x="147" y="19"/>
                </a:lnTo>
                <a:lnTo>
                  <a:pt x="148" y="19"/>
                </a:lnTo>
                <a:lnTo>
                  <a:pt x="150" y="19"/>
                </a:lnTo>
                <a:lnTo>
                  <a:pt x="150" y="20"/>
                </a:lnTo>
                <a:lnTo>
                  <a:pt x="152" y="20"/>
                </a:lnTo>
                <a:lnTo>
                  <a:pt x="152" y="22"/>
                </a:lnTo>
                <a:lnTo>
                  <a:pt x="153" y="22"/>
                </a:lnTo>
                <a:lnTo>
                  <a:pt x="153" y="24"/>
                </a:lnTo>
                <a:lnTo>
                  <a:pt x="155" y="24"/>
                </a:lnTo>
                <a:lnTo>
                  <a:pt x="153" y="25"/>
                </a:lnTo>
                <a:lnTo>
                  <a:pt x="153" y="24"/>
                </a:lnTo>
                <a:lnTo>
                  <a:pt x="153" y="25"/>
                </a:lnTo>
                <a:lnTo>
                  <a:pt x="153" y="27"/>
                </a:lnTo>
                <a:lnTo>
                  <a:pt x="153" y="28"/>
                </a:lnTo>
                <a:lnTo>
                  <a:pt x="153" y="30"/>
                </a:lnTo>
                <a:lnTo>
                  <a:pt x="153" y="32"/>
                </a:lnTo>
                <a:lnTo>
                  <a:pt x="153" y="33"/>
                </a:lnTo>
                <a:lnTo>
                  <a:pt x="155" y="33"/>
                </a:lnTo>
                <a:lnTo>
                  <a:pt x="155" y="35"/>
                </a:lnTo>
                <a:lnTo>
                  <a:pt x="156" y="35"/>
                </a:lnTo>
                <a:lnTo>
                  <a:pt x="158" y="35"/>
                </a:lnTo>
                <a:lnTo>
                  <a:pt x="158" y="36"/>
                </a:lnTo>
                <a:lnTo>
                  <a:pt x="158" y="35"/>
                </a:lnTo>
                <a:lnTo>
                  <a:pt x="160" y="35"/>
                </a:lnTo>
                <a:lnTo>
                  <a:pt x="160" y="33"/>
                </a:lnTo>
                <a:lnTo>
                  <a:pt x="160" y="35"/>
                </a:lnTo>
                <a:lnTo>
                  <a:pt x="161" y="35"/>
                </a:lnTo>
                <a:lnTo>
                  <a:pt x="161" y="33"/>
                </a:lnTo>
                <a:lnTo>
                  <a:pt x="163" y="33"/>
                </a:lnTo>
                <a:lnTo>
                  <a:pt x="166" y="33"/>
                </a:lnTo>
                <a:lnTo>
                  <a:pt x="168" y="33"/>
                </a:lnTo>
                <a:lnTo>
                  <a:pt x="169" y="33"/>
                </a:lnTo>
                <a:lnTo>
                  <a:pt x="171" y="33"/>
                </a:lnTo>
                <a:lnTo>
                  <a:pt x="171" y="35"/>
                </a:lnTo>
                <a:lnTo>
                  <a:pt x="172" y="33"/>
                </a:lnTo>
                <a:lnTo>
                  <a:pt x="172" y="35"/>
                </a:lnTo>
                <a:lnTo>
                  <a:pt x="174" y="35"/>
                </a:lnTo>
                <a:lnTo>
                  <a:pt x="174" y="36"/>
                </a:lnTo>
                <a:lnTo>
                  <a:pt x="172" y="36"/>
                </a:lnTo>
                <a:lnTo>
                  <a:pt x="174" y="36"/>
                </a:lnTo>
                <a:lnTo>
                  <a:pt x="174" y="38"/>
                </a:lnTo>
                <a:lnTo>
                  <a:pt x="174" y="36"/>
                </a:lnTo>
                <a:lnTo>
                  <a:pt x="176" y="36"/>
                </a:lnTo>
                <a:lnTo>
                  <a:pt x="176" y="38"/>
                </a:lnTo>
                <a:lnTo>
                  <a:pt x="174" y="40"/>
                </a:lnTo>
                <a:lnTo>
                  <a:pt x="176" y="40"/>
                </a:lnTo>
                <a:lnTo>
                  <a:pt x="176" y="41"/>
                </a:lnTo>
                <a:lnTo>
                  <a:pt x="177" y="41"/>
                </a:lnTo>
                <a:lnTo>
                  <a:pt x="179" y="43"/>
                </a:lnTo>
                <a:lnTo>
                  <a:pt x="177" y="43"/>
                </a:lnTo>
                <a:lnTo>
                  <a:pt x="179" y="43"/>
                </a:lnTo>
                <a:lnTo>
                  <a:pt x="179" y="44"/>
                </a:lnTo>
                <a:lnTo>
                  <a:pt x="179" y="48"/>
                </a:lnTo>
                <a:lnTo>
                  <a:pt x="179" y="49"/>
                </a:lnTo>
                <a:lnTo>
                  <a:pt x="179" y="51"/>
                </a:lnTo>
                <a:lnTo>
                  <a:pt x="177" y="51"/>
                </a:lnTo>
                <a:lnTo>
                  <a:pt x="177" y="52"/>
                </a:lnTo>
                <a:lnTo>
                  <a:pt x="179" y="52"/>
                </a:lnTo>
                <a:lnTo>
                  <a:pt x="177" y="54"/>
                </a:lnTo>
                <a:lnTo>
                  <a:pt x="177" y="56"/>
                </a:lnTo>
                <a:lnTo>
                  <a:pt x="179" y="56"/>
                </a:lnTo>
                <a:lnTo>
                  <a:pt x="179" y="57"/>
                </a:lnTo>
                <a:lnTo>
                  <a:pt x="179" y="59"/>
                </a:lnTo>
                <a:lnTo>
                  <a:pt x="180" y="59"/>
                </a:lnTo>
                <a:lnTo>
                  <a:pt x="182" y="59"/>
                </a:lnTo>
                <a:lnTo>
                  <a:pt x="182" y="57"/>
                </a:lnTo>
                <a:lnTo>
                  <a:pt x="182" y="59"/>
                </a:lnTo>
                <a:lnTo>
                  <a:pt x="184" y="59"/>
                </a:lnTo>
                <a:lnTo>
                  <a:pt x="184" y="57"/>
                </a:lnTo>
                <a:lnTo>
                  <a:pt x="182" y="57"/>
                </a:lnTo>
                <a:lnTo>
                  <a:pt x="184" y="57"/>
                </a:lnTo>
                <a:lnTo>
                  <a:pt x="185" y="59"/>
                </a:lnTo>
                <a:lnTo>
                  <a:pt x="185" y="60"/>
                </a:lnTo>
                <a:lnTo>
                  <a:pt x="187" y="60"/>
                </a:lnTo>
                <a:lnTo>
                  <a:pt x="187" y="62"/>
                </a:lnTo>
                <a:lnTo>
                  <a:pt x="188" y="62"/>
                </a:lnTo>
                <a:lnTo>
                  <a:pt x="188" y="60"/>
                </a:lnTo>
                <a:lnTo>
                  <a:pt x="188" y="62"/>
                </a:lnTo>
                <a:lnTo>
                  <a:pt x="190" y="62"/>
                </a:lnTo>
                <a:lnTo>
                  <a:pt x="190" y="64"/>
                </a:lnTo>
                <a:lnTo>
                  <a:pt x="192" y="64"/>
                </a:lnTo>
                <a:lnTo>
                  <a:pt x="192" y="65"/>
                </a:lnTo>
                <a:lnTo>
                  <a:pt x="192" y="64"/>
                </a:lnTo>
                <a:lnTo>
                  <a:pt x="193" y="65"/>
                </a:lnTo>
                <a:lnTo>
                  <a:pt x="195" y="65"/>
                </a:lnTo>
                <a:lnTo>
                  <a:pt x="195" y="67"/>
                </a:lnTo>
                <a:lnTo>
                  <a:pt x="196" y="67"/>
                </a:lnTo>
                <a:lnTo>
                  <a:pt x="198" y="67"/>
                </a:lnTo>
                <a:lnTo>
                  <a:pt x="200" y="67"/>
                </a:lnTo>
                <a:lnTo>
                  <a:pt x="200" y="68"/>
                </a:lnTo>
                <a:lnTo>
                  <a:pt x="201" y="68"/>
                </a:lnTo>
                <a:lnTo>
                  <a:pt x="201" y="70"/>
                </a:lnTo>
                <a:lnTo>
                  <a:pt x="203" y="70"/>
                </a:lnTo>
                <a:lnTo>
                  <a:pt x="203" y="72"/>
                </a:lnTo>
                <a:lnTo>
                  <a:pt x="204" y="72"/>
                </a:lnTo>
                <a:lnTo>
                  <a:pt x="206" y="72"/>
                </a:lnTo>
                <a:lnTo>
                  <a:pt x="208" y="72"/>
                </a:lnTo>
                <a:lnTo>
                  <a:pt x="208" y="73"/>
                </a:lnTo>
                <a:lnTo>
                  <a:pt x="209" y="73"/>
                </a:lnTo>
                <a:lnTo>
                  <a:pt x="209" y="72"/>
                </a:lnTo>
                <a:lnTo>
                  <a:pt x="211" y="72"/>
                </a:lnTo>
                <a:lnTo>
                  <a:pt x="211" y="73"/>
                </a:lnTo>
                <a:lnTo>
                  <a:pt x="212" y="73"/>
                </a:lnTo>
                <a:lnTo>
                  <a:pt x="214" y="73"/>
                </a:lnTo>
                <a:lnTo>
                  <a:pt x="214" y="75"/>
                </a:lnTo>
                <a:lnTo>
                  <a:pt x="214" y="73"/>
                </a:lnTo>
                <a:lnTo>
                  <a:pt x="216" y="73"/>
                </a:lnTo>
                <a:lnTo>
                  <a:pt x="217" y="73"/>
                </a:lnTo>
                <a:lnTo>
                  <a:pt x="217" y="75"/>
                </a:lnTo>
                <a:lnTo>
                  <a:pt x="219" y="75"/>
                </a:lnTo>
                <a:lnTo>
                  <a:pt x="219" y="73"/>
                </a:lnTo>
                <a:lnTo>
                  <a:pt x="220" y="73"/>
                </a:lnTo>
                <a:lnTo>
                  <a:pt x="222" y="73"/>
                </a:lnTo>
                <a:lnTo>
                  <a:pt x="224" y="73"/>
                </a:lnTo>
                <a:lnTo>
                  <a:pt x="222" y="73"/>
                </a:lnTo>
                <a:lnTo>
                  <a:pt x="222" y="72"/>
                </a:lnTo>
                <a:lnTo>
                  <a:pt x="224" y="72"/>
                </a:lnTo>
                <a:lnTo>
                  <a:pt x="224" y="73"/>
                </a:lnTo>
                <a:lnTo>
                  <a:pt x="225" y="73"/>
                </a:lnTo>
                <a:lnTo>
                  <a:pt x="225" y="72"/>
                </a:lnTo>
                <a:lnTo>
                  <a:pt x="227" y="72"/>
                </a:lnTo>
                <a:lnTo>
                  <a:pt x="227" y="73"/>
                </a:lnTo>
                <a:lnTo>
                  <a:pt x="227" y="75"/>
                </a:lnTo>
                <a:lnTo>
                  <a:pt x="228" y="75"/>
                </a:lnTo>
                <a:lnTo>
                  <a:pt x="228" y="73"/>
                </a:lnTo>
                <a:lnTo>
                  <a:pt x="228" y="75"/>
                </a:lnTo>
                <a:lnTo>
                  <a:pt x="228" y="76"/>
                </a:lnTo>
                <a:lnTo>
                  <a:pt x="230" y="76"/>
                </a:lnTo>
                <a:lnTo>
                  <a:pt x="232" y="76"/>
                </a:lnTo>
                <a:lnTo>
                  <a:pt x="230" y="76"/>
                </a:lnTo>
                <a:lnTo>
                  <a:pt x="232" y="76"/>
                </a:lnTo>
                <a:lnTo>
                  <a:pt x="232" y="78"/>
                </a:lnTo>
                <a:lnTo>
                  <a:pt x="233" y="78"/>
                </a:lnTo>
                <a:lnTo>
                  <a:pt x="233" y="76"/>
                </a:lnTo>
                <a:lnTo>
                  <a:pt x="232" y="76"/>
                </a:lnTo>
                <a:lnTo>
                  <a:pt x="233" y="76"/>
                </a:lnTo>
                <a:lnTo>
                  <a:pt x="233" y="78"/>
                </a:lnTo>
                <a:lnTo>
                  <a:pt x="235" y="78"/>
                </a:lnTo>
                <a:lnTo>
                  <a:pt x="236" y="78"/>
                </a:lnTo>
                <a:lnTo>
                  <a:pt x="236" y="80"/>
                </a:lnTo>
                <a:lnTo>
                  <a:pt x="238" y="80"/>
                </a:lnTo>
                <a:lnTo>
                  <a:pt x="240" y="80"/>
                </a:lnTo>
                <a:lnTo>
                  <a:pt x="238" y="81"/>
                </a:lnTo>
                <a:lnTo>
                  <a:pt x="240" y="81"/>
                </a:lnTo>
                <a:lnTo>
                  <a:pt x="238" y="81"/>
                </a:lnTo>
                <a:lnTo>
                  <a:pt x="240" y="83"/>
                </a:lnTo>
                <a:lnTo>
                  <a:pt x="240" y="84"/>
                </a:lnTo>
                <a:lnTo>
                  <a:pt x="241" y="84"/>
                </a:lnTo>
                <a:lnTo>
                  <a:pt x="241" y="86"/>
                </a:lnTo>
                <a:lnTo>
                  <a:pt x="243" y="86"/>
                </a:lnTo>
                <a:lnTo>
                  <a:pt x="244" y="86"/>
                </a:lnTo>
                <a:lnTo>
                  <a:pt x="246" y="86"/>
                </a:lnTo>
                <a:lnTo>
                  <a:pt x="248" y="88"/>
                </a:lnTo>
                <a:lnTo>
                  <a:pt x="248" y="86"/>
                </a:lnTo>
                <a:lnTo>
                  <a:pt x="246" y="86"/>
                </a:lnTo>
                <a:lnTo>
                  <a:pt x="248" y="86"/>
                </a:lnTo>
                <a:lnTo>
                  <a:pt x="248" y="88"/>
                </a:lnTo>
                <a:lnTo>
                  <a:pt x="248" y="86"/>
                </a:lnTo>
                <a:lnTo>
                  <a:pt x="249" y="86"/>
                </a:lnTo>
                <a:lnTo>
                  <a:pt x="251" y="86"/>
                </a:lnTo>
                <a:lnTo>
                  <a:pt x="251" y="88"/>
                </a:lnTo>
                <a:lnTo>
                  <a:pt x="249" y="88"/>
                </a:lnTo>
                <a:lnTo>
                  <a:pt x="251" y="88"/>
                </a:lnTo>
                <a:lnTo>
                  <a:pt x="251" y="89"/>
                </a:lnTo>
                <a:lnTo>
                  <a:pt x="252" y="89"/>
                </a:lnTo>
                <a:lnTo>
                  <a:pt x="254" y="88"/>
                </a:lnTo>
                <a:lnTo>
                  <a:pt x="254" y="89"/>
                </a:lnTo>
                <a:lnTo>
                  <a:pt x="256" y="89"/>
                </a:lnTo>
                <a:lnTo>
                  <a:pt x="256" y="88"/>
                </a:lnTo>
                <a:lnTo>
                  <a:pt x="257" y="88"/>
                </a:lnTo>
                <a:lnTo>
                  <a:pt x="257" y="89"/>
                </a:lnTo>
                <a:lnTo>
                  <a:pt x="259" y="89"/>
                </a:lnTo>
                <a:lnTo>
                  <a:pt x="260" y="89"/>
                </a:lnTo>
                <a:lnTo>
                  <a:pt x="262" y="89"/>
                </a:lnTo>
                <a:lnTo>
                  <a:pt x="262" y="88"/>
                </a:lnTo>
                <a:lnTo>
                  <a:pt x="262" y="92"/>
                </a:lnTo>
                <a:lnTo>
                  <a:pt x="262" y="94"/>
                </a:lnTo>
                <a:lnTo>
                  <a:pt x="262" y="96"/>
                </a:lnTo>
                <a:lnTo>
                  <a:pt x="262" y="97"/>
                </a:lnTo>
                <a:lnTo>
                  <a:pt x="262" y="99"/>
                </a:lnTo>
                <a:lnTo>
                  <a:pt x="262" y="100"/>
                </a:lnTo>
                <a:lnTo>
                  <a:pt x="262" y="102"/>
                </a:lnTo>
                <a:lnTo>
                  <a:pt x="262" y="104"/>
                </a:lnTo>
                <a:lnTo>
                  <a:pt x="262" y="105"/>
                </a:lnTo>
                <a:lnTo>
                  <a:pt x="262" y="107"/>
                </a:lnTo>
                <a:lnTo>
                  <a:pt x="262" y="108"/>
                </a:lnTo>
                <a:lnTo>
                  <a:pt x="262" y="110"/>
                </a:lnTo>
                <a:lnTo>
                  <a:pt x="262" y="112"/>
                </a:lnTo>
                <a:lnTo>
                  <a:pt x="262" y="113"/>
                </a:lnTo>
                <a:lnTo>
                  <a:pt x="262" y="115"/>
                </a:lnTo>
                <a:lnTo>
                  <a:pt x="262" y="116"/>
                </a:lnTo>
                <a:lnTo>
                  <a:pt x="262" y="118"/>
                </a:lnTo>
                <a:lnTo>
                  <a:pt x="262" y="120"/>
                </a:lnTo>
                <a:lnTo>
                  <a:pt x="262" y="121"/>
                </a:lnTo>
                <a:lnTo>
                  <a:pt x="262" y="123"/>
                </a:lnTo>
                <a:lnTo>
                  <a:pt x="262" y="124"/>
                </a:lnTo>
                <a:lnTo>
                  <a:pt x="262" y="137"/>
                </a:lnTo>
                <a:lnTo>
                  <a:pt x="262" y="139"/>
                </a:lnTo>
                <a:lnTo>
                  <a:pt x="262" y="145"/>
                </a:lnTo>
                <a:lnTo>
                  <a:pt x="262" y="147"/>
                </a:lnTo>
                <a:lnTo>
                  <a:pt x="262" y="150"/>
                </a:lnTo>
                <a:lnTo>
                  <a:pt x="262" y="152"/>
                </a:lnTo>
                <a:lnTo>
                  <a:pt x="262" y="166"/>
                </a:lnTo>
                <a:lnTo>
                  <a:pt x="262" y="172"/>
                </a:lnTo>
                <a:lnTo>
                  <a:pt x="262" y="174"/>
                </a:lnTo>
                <a:lnTo>
                  <a:pt x="262" y="176"/>
                </a:lnTo>
                <a:lnTo>
                  <a:pt x="262" y="184"/>
                </a:lnTo>
                <a:lnTo>
                  <a:pt x="262" y="187"/>
                </a:lnTo>
                <a:lnTo>
                  <a:pt x="262" y="190"/>
                </a:lnTo>
                <a:lnTo>
                  <a:pt x="257" y="190"/>
                </a:lnTo>
                <a:lnTo>
                  <a:pt x="256" y="190"/>
                </a:lnTo>
                <a:lnTo>
                  <a:pt x="254" y="190"/>
                </a:lnTo>
                <a:lnTo>
                  <a:pt x="244" y="190"/>
                </a:lnTo>
                <a:lnTo>
                  <a:pt x="243" y="190"/>
                </a:lnTo>
                <a:lnTo>
                  <a:pt x="238" y="190"/>
                </a:lnTo>
                <a:lnTo>
                  <a:pt x="236" y="190"/>
                </a:lnTo>
                <a:lnTo>
                  <a:pt x="232" y="190"/>
                </a:lnTo>
                <a:lnTo>
                  <a:pt x="230" y="190"/>
                </a:lnTo>
                <a:lnTo>
                  <a:pt x="228" y="190"/>
                </a:lnTo>
                <a:lnTo>
                  <a:pt x="224" y="190"/>
                </a:lnTo>
                <a:lnTo>
                  <a:pt x="222" y="190"/>
                </a:lnTo>
                <a:lnTo>
                  <a:pt x="222" y="187"/>
                </a:lnTo>
                <a:lnTo>
                  <a:pt x="214" y="187"/>
                </a:lnTo>
                <a:lnTo>
                  <a:pt x="214" y="182"/>
                </a:lnTo>
                <a:lnTo>
                  <a:pt x="209" y="182"/>
                </a:lnTo>
                <a:lnTo>
                  <a:pt x="204" y="182"/>
                </a:lnTo>
                <a:lnTo>
                  <a:pt x="200" y="182"/>
                </a:lnTo>
                <a:lnTo>
                  <a:pt x="196" y="182"/>
                </a:lnTo>
                <a:lnTo>
                  <a:pt x="195" y="182"/>
                </a:lnTo>
                <a:lnTo>
                  <a:pt x="193" y="182"/>
                </a:lnTo>
                <a:lnTo>
                  <a:pt x="192" y="182"/>
                </a:lnTo>
                <a:lnTo>
                  <a:pt x="190" y="182"/>
                </a:lnTo>
                <a:lnTo>
                  <a:pt x="188" y="182"/>
                </a:lnTo>
                <a:lnTo>
                  <a:pt x="187" y="182"/>
                </a:lnTo>
                <a:lnTo>
                  <a:pt x="185" y="182"/>
                </a:lnTo>
                <a:lnTo>
                  <a:pt x="184" y="182"/>
                </a:lnTo>
                <a:lnTo>
                  <a:pt x="182" y="182"/>
                </a:lnTo>
                <a:lnTo>
                  <a:pt x="182" y="184"/>
                </a:lnTo>
                <a:lnTo>
                  <a:pt x="182" y="187"/>
                </a:lnTo>
                <a:lnTo>
                  <a:pt x="180" y="187"/>
                </a:lnTo>
                <a:lnTo>
                  <a:pt x="179" y="187"/>
                </a:lnTo>
                <a:lnTo>
                  <a:pt x="171" y="187"/>
                </a:lnTo>
                <a:lnTo>
                  <a:pt x="160" y="187"/>
                </a:lnTo>
                <a:lnTo>
                  <a:pt x="156" y="187"/>
                </a:lnTo>
                <a:lnTo>
                  <a:pt x="152" y="187"/>
                </a:lnTo>
                <a:lnTo>
                  <a:pt x="152" y="185"/>
                </a:lnTo>
                <a:lnTo>
                  <a:pt x="152" y="184"/>
                </a:lnTo>
                <a:lnTo>
                  <a:pt x="152" y="182"/>
                </a:lnTo>
                <a:lnTo>
                  <a:pt x="152" y="177"/>
                </a:lnTo>
                <a:lnTo>
                  <a:pt x="152" y="172"/>
                </a:lnTo>
                <a:lnTo>
                  <a:pt x="152" y="171"/>
                </a:lnTo>
                <a:lnTo>
                  <a:pt x="152" y="164"/>
                </a:lnTo>
                <a:lnTo>
                  <a:pt x="152" y="163"/>
                </a:lnTo>
                <a:lnTo>
                  <a:pt x="152" y="160"/>
                </a:lnTo>
                <a:lnTo>
                  <a:pt x="150" y="160"/>
                </a:lnTo>
                <a:lnTo>
                  <a:pt x="147" y="160"/>
                </a:lnTo>
                <a:lnTo>
                  <a:pt x="142" y="160"/>
                </a:lnTo>
                <a:lnTo>
                  <a:pt x="131" y="160"/>
                </a:lnTo>
                <a:lnTo>
                  <a:pt x="131" y="161"/>
                </a:lnTo>
                <a:lnTo>
                  <a:pt x="129" y="161"/>
                </a:lnTo>
                <a:lnTo>
                  <a:pt x="129" y="160"/>
                </a:lnTo>
                <a:lnTo>
                  <a:pt x="128" y="160"/>
                </a:lnTo>
                <a:lnTo>
                  <a:pt x="124" y="160"/>
                </a:lnTo>
                <a:lnTo>
                  <a:pt x="121" y="160"/>
                </a:lnTo>
                <a:lnTo>
                  <a:pt x="120" y="160"/>
                </a:lnTo>
                <a:lnTo>
                  <a:pt x="118" y="160"/>
                </a:lnTo>
                <a:lnTo>
                  <a:pt x="116" y="160"/>
                </a:lnTo>
                <a:lnTo>
                  <a:pt x="115" y="160"/>
                </a:lnTo>
                <a:lnTo>
                  <a:pt x="113" y="160"/>
                </a:lnTo>
                <a:lnTo>
                  <a:pt x="112" y="160"/>
                </a:lnTo>
                <a:lnTo>
                  <a:pt x="110" y="160"/>
                </a:lnTo>
                <a:lnTo>
                  <a:pt x="108" y="160"/>
                </a:lnTo>
                <a:lnTo>
                  <a:pt x="107" y="160"/>
                </a:lnTo>
                <a:lnTo>
                  <a:pt x="105" y="160"/>
                </a:lnTo>
                <a:lnTo>
                  <a:pt x="104" y="160"/>
                </a:lnTo>
                <a:lnTo>
                  <a:pt x="94" y="160"/>
                </a:lnTo>
                <a:lnTo>
                  <a:pt x="89" y="160"/>
                </a:lnTo>
                <a:lnTo>
                  <a:pt x="89" y="155"/>
                </a:lnTo>
                <a:lnTo>
                  <a:pt x="78" y="155"/>
                </a:lnTo>
                <a:lnTo>
                  <a:pt x="76" y="155"/>
                </a:lnTo>
                <a:lnTo>
                  <a:pt x="76" y="147"/>
                </a:lnTo>
                <a:lnTo>
                  <a:pt x="67" y="147"/>
                </a:lnTo>
                <a:lnTo>
                  <a:pt x="65" y="147"/>
                </a:lnTo>
                <a:lnTo>
                  <a:pt x="65" y="137"/>
                </a:lnTo>
                <a:lnTo>
                  <a:pt x="62" y="137"/>
                </a:lnTo>
                <a:lnTo>
                  <a:pt x="57" y="137"/>
                </a:lnTo>
                <a:lnTo>
                  <a:pt x="52" y="137"/>
                </a:lnTo>
                <a:lnTo>
                  <a:pt x="44" y="137"/>
                </a:lnTo>
                <a:lnTo>
                  <a:pt x="43" y="128"/>
                </a:lnTo>
                <a:lnTo>
                  <a:pt x="43" y="126"/>
                </a:lnTo>
                <a:lnTo>
                  <a:pt x="44" y="123"/>
                </a:lnTo>
                <a:lnTo>
                  <a:pt x="44" y="121"/>
                </a:lnTo>
                <a:lnTo>
                  <a:pt x="44" y="120"/>
                </a:lnTo>
                <a:lnTo>
                  <a:pt x="38" y="120"/>
                </a:lnTo>
                <a:lnTo>
                  <a:pt x="35" y="120"/>
                </a:lnTo>
                <a:lnTo>
                  <a:pt x="30" y="120"/>
                </a:lnTo>
                <a:lnTo>
                  <a:pt x="27" y="120"/>
                </a:lnTo>
                <a:lnTo>
                  <a:pt x="24" y="120"/>
                </a:lnTo>
                <a:lnTo>
                  <a:pt x="22" y="120"/>
                </a:lnTo>
                <a:lnTo>
                  <a:pt x="22" y="112"/>
                </a:lnTo>
                <a:lnTo>
                  <a:pt x="22" y="102"/>
                </a:lnTo>
                <a:lnTo>
                  <a:pt x="20" y="102"/>
                </a:lnTo>
                <a:lnTo>
                  <a:pt x="19" y="102"/>
                </a:lnTo>
                <a:lnTo>
                  <a:pt x="17" y="102"/>
                </a:lnTo>
                <a:lnTo>
                  <a:pt x="17" y="100"/>
                </a:lnTo>
                <a:lnTo>
                  <a:pt x="12" y="100"/>
                </a:lnTo>
                <a:lnTo>
                  <a:pt x="12" y="97"/>
                </a:lnTo>
                <a:lnTo>
                  <a:pt x="12" y="96"/>
                </a:lnTo>
                <a:lnTo>
                  <a:pt x="12" y="94"/>
                </a:lnTo>
                <a:lnTo>
                  <a:pt x="11" y="94"/>
                </a:lnTo>
                <a:lnTo>
                  <a:pt x="8" y="92"/>
                </a:lnTo>
                <a:lnTo>
                  <a:pt x="6" y="92"/>
                </a:lnTo>
                <a:lnTo>
                  <a:pt x="4" y="92"/>
                </a:lnTo>
                <a:lnTo>
                  <a:pt x="4" y="91"/>
                </a:lnTo>
                <a:lnTo>
                  <a:pt x="4" y="88"/>
                </a:lnTo>
                <a:lnTo>
                  <a:pt x="4" y="86"/>
                </a:lnTo>
                <a:lnTo>
                  <a:pt x="4" y="84"/>
                </a:lnTo>
                <a:lnTo>
                  <a:pt x="4" y="80"/>
                </a:lnTo>
                <a:lnTo>
                  <a:pt x="4" y="75"/>
                </a:lnTo>
                <a:lnTo>
                  <a:pt x="4" y="72"/>
                </a:lnTo>
                <a:lnTo>
                  <a:pt x="4" y="70"/>
                </a:lnTo>
                <a:lnTo>
                  <a:pt x="4" y="68"/>
                </a:lnTo>
                <a:lnTo>
                  <a:pt x="4" y="67"/>
                </a:lnTo>
                <a:lnTo>
                  <a:pt x="4" y="64"/>
                </a:lnTo>
                <a:lnTo>
                  <a:pt x="4" y="62"/>
                </a:lnTo>
                <a:lnTo>
                  <a:pt x="4" y="60"/>
                </a:lnTo>
                <a:lnTo>
                  <a:pt x="4" y="59"/>
                </a:lnTo>
                <a:lnTo>
                  <a:pt x="4" y="57"/>
                </a:lnTo>
                <a:lnTo>
                  <a:pt x="4" y="56"/>
                </a:lnTo>
                <a:lnTo>
                  <a:pt x="4" y="54"/>
                </a:lnTo>
                <a:lnTo>
                  <a:pt x="4" y="52"/>
                </a:lnTo>
                <a:lnTo>
                  <a:pt x="4" y="49"/>
                </a:lnTo>
                <a:lnTo>
                  <a:pt x="4" y="48"/>
                </a:lnTo>
                <a:lnTo>
                  <a:pt x="3" y="44"/>
                </a:lnTo>
                <a:lnTo>
                  <a:pt x="3" y="43"/>
                </a:lnTo>
                <a:lnTo>
                  <a:pt x="3" y="41"/>
                </a:lnTo>
                <a:lnTo>
                  <a:pt x="3" y="40"/>
                </a:lnTo>
                <a:lnTo>
                  <a:pt x="0" y="40"/>
                </a:lnTo>
                <a:lnTo>
                  <a:pt x="0" y="32"/>
                </a:lnTo>
                <a:lnTo>
                  <a:pt x="0" y="22"/>
                </a:lnTo>
                <a:lnTo>
                  <a:pt x="0" y="17"/>
                </a:lnTo>
                <a:lnTo>
                  <a:pt x="0" y="16"/>
                </a:lnTo>
                <a:lnTo>
                  <a:pt x="0" y="14"/>
                </a:lnTo>
                <a:lnTo>
                  <a:pt x="0" y="9"/>
                </a:lnTo>
                <a:lnTo>
                  <a:pt x="0" y="8"/>
                </a:lnTo>
                <a:lnTo>
                  <a:pt x="0" y="4"/>
                </a:lnTo>
                <a:lnTo>
                  <a:pt x="0" y="0"/>
                </a:lnTo>
                <a:lnTo>
                  <a:pt x="1" y="0"/>
                </a:lnTo>
                <a:lnTo>
                  <a:pt x="3" y="0"/>
                </a:lnTo>
                <a:lnTo>
                  <a:pt x="9" y="0"/>
                </a:lnTo>
                <a:lnTo>
                  <a:pt x="12" y="0"/>
                </a:lnTo>
                <a:lnTo>
                  <a:pt x="14" y="0"/>
                </a:lnTo>
                <a:lnTo>
                  <a:pt x="19" y="0"/>
                </a:lnTo>
                <a:lnTo>
                  <a:pt x="19" y="1"/>
                </a:lnTo>
                <a:lnTo>
                  <a:pt x="19" y="3"/>
                </a:lnTo>
                <a:lnTo>
                  <a:pt x="24" y="3"/>
                </a:lnTo>
                <a:lnTo>
                  <a:pt x="24" y="1"/>
                </a:lnTo>
                <a:lnTo>
                  <a:pt x="24" y="0"/>
                </a:lnTo>
                <a:lnTo>
                  <a:pt x="30" y="0"/>
                </a:lnTo>
                <a:lnTo>
                  <a:pt x="36" y="0"/>
                </a:lnTo>
                <a:lnTo>
                  <a:pt x="40" y="0"/>
                </a:lnTo>
                <a:lnTo>
                  <a:pt x="40" y="1"/>
                </a:lnTo>
                <a:lnTo>
                  <a:pt x="40" y="3"/>
                </a:lnTo>
                <a:lnTo>
                  <a:pt x="41" y="3"/>
                </a:lnTo>
                <a:lnTo>
                  <a:pt x="43" y="3"/>
                </a:lnTo>
                <a:lnTo>
                  <a:pt x="44" y="3"/>
                </a:lnTo>
                <a:lnTo>
                  <a:pt x="44" y="4"/>
                </a:lnTo>
                <a:lnTo>
                  <a:pt x="46" y="4"/>
                </a:lnTo>
                <a:lnTo>
                  <a:pt x="46" y="8"/>
                </a:lnTo>
                <a:lnTo>
                  <a:pt x="46" y="9"/>
                </a:lnTo>
                <a:lnTo>
                  <a:pt x="48" y="9"/>
                </a:lnTo>
                <a:lnTo>
                  <a:pt x="49" y="9"/>
                </a:lnTo>
                <a:lnTo>
                  <a:pt x="49" y="11"/>
                </a:lnTo>
                <a:lnTo>
                  <a:pt x="51" y="11"/>
                </a:lnTo>
                <a:lnTo>
                  <a:pt x="51" y="14"/>
                </a:lnTo>
                <a:lnTo>
                  <a:pt x="52" y="14"/>
                </a:lnTo>
                <a:lnTo>
                  <a:pt x="54" y="14"/>
                </a:lnTo>
                <a:lnTo>
                  <a:pt x="56" y="14"/>
                </a:lnTo>
                <a:lnTo>
                  <a:pt x="57" y="14"/>
                </a:lnTo>
                <a:lnTo>
                  <a:pt x="60" y="14"/>
                </a:lnTo>
                <a:lnTo>
                  <a:pt x="60" y="16"/>
                </a:lnTo>
                <a:lnTo>
                  <a:pt x="62" y="16"/>
                </a:lnTo>
                <a:lnTo>
                  <a:pt x="64" y="16"/>
                </a:lnTo>
                <a:lnTo>
                  <a:pt x="64" y="17"/>
                </a:lnTo>
                <a:lnTo>
                  <a:pt x="68" y="17"/>
                </a:lnTo>
                <a:lnTo>
                  <a:pt x="72" y="19"/>
                </a:lnTo>
                <a:lnTo>
                  <a:pt x="72" y="20"/>
                </a:lnTo>
                <a:lnTo>
                  <a:pt x="72" y="22"/>
                </a:lnTo>
                <a:lnTo>
                  <a:pt x="73" y="22"/>
                </a:lnTo>
                <a:close/>
              </a:path>
            </a:pathLst>
          </a:custGeom>
          <a:solidFill>
            <a:srgbClr val="30857B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97" name="Freeform 49"/>
          <p:cNvSpPr>
            <a:spLocks/>
          </p:cNvSpPr>
          <p:nvPr/>
        </p:nvSpPr>
        <p:spPr bwMode="auto">
          <a:xfrm>
            <a:off x="5156200" y="3819525"/>
            <a:ext cx="231775" cy="315913"/>
          </a:xfrm>
          <a:custGeom>
            <a:avLst/>
            <a:gdLst/>
            <a:ahLst/>
            <a:cxnLst>
              <a:cxn ang="0">
                <a:pos x="142" y="32"/>
              </a:cxn>
              <a:cxn ang="0">
                <a:pos x="142" y="42"/>
              </a:cxn>
              <a:cxn ang="0">
                <a:pos x="142" y="52"/>
              </a:cxn>
              <a:cxn ang="0">
                <a:pos x="142" y="61"/>
              </a:cxn>
              <a:cxn ang="0">
                <a:pos x="136" y="68"/>
              </a:cxn>
              <a:cxn ang="0">
                <a:pos x="133" y="79"/>
              </a:cxn>
              <a:cxn ang="0">
                <a:pos x="133" y="88"/>
              </a:cxn>
              <a:cxn ang="0">
                <a:pos x="138" y="100"/>
              </a:cxn>
              <a:cxn ang="0">
                <a:pos x="136" y="117"/>
              </a:cxn>
              <a:cxn ang="0">
                <a:pos x="136" y="143"/>
              </a:cxn>
              <a:cxn ang="0">
                <a:pos x="131" y="162"/>
              </a:cxn>
              <a:cxn ang="0">
                <a:pos x="128" y="173"/>
              </a:cxn>
              <a:cxn ang="0">
                <a:pos x="128" y="199"/>
              </a:cxn>
              <a:cxn ang="0">
                <a:pos x="109" y="196"/>
              </a:cxn>
              <a:cxn ang="0">
                <a:pos x="104" y="189"/>
              </a:cxn>
              <a:cxn ang="0">
                <a:pos x="82" y="189"/>
              </a:cxn>
              <a:cxn ang="0">
                <a:pos x="82" y="168"/>
              </a:cxn>
              <a:cxn ang="0">
                <a:pos x="74" y="162"/>
              </a:cxn>
              <a:cxn ang="0">
                <a:pos x="59" y="162"/>
              </a:cxn>
              <a:cxn ang="0">
                <a:pos x="50" y="162"/>
              </a:cxn>
              <a:cxn ang="0">
                <a:pos x="30" y="162"/>
              </a:cxn>
              <a:cxn ang="0">
                <a:pos x="24" y="172"/>
              </a:cxn>
              <a:cxn ang="0">
                <a:pos x="18" y="172"/>
              </a:cxn>
              <a:cxn ang="0">
                <a:pos x="10" y="170"/>
              </a:cxn>
              <a:cxn ang="0">
                <a:pos x="0" y="168"/>
              </a:cxn>
              <a:cxn ang="0">
                <a:pos x="0" y="154"/>
              </a:cxn>
              <a:cxn ang="0">
                <a:pos x="0" y="140"/>
              </a:cxn>
              <a:cxn ang="0">
                <a:pos x="5" y="133"/>
              </a:cxn>
              <a:cxn ang="0">
                <a:pos x="10" y="127"/>
              </a:cxn>
              <a:cxn ang="0">
                <a:pos x="14" y="114"/>
              </a:cxn>
              <a:cxn ang="0">
                <a:pos x="5" y="98"/>
              </a:cxn>
              <a:cxn ang="0">
                <a:pos x="2" y="90"/>
              </a:cxn>
              <a:cxn ang="0">
                <a:pos x="0" y="80"/>
              </a:cxn>
              <a:cxn ang="0">
                <a:pos x="0" y="69"/>
              </a:cxn>
              <a:cxn ang="0">
                <a:pos x="0" y="55"/>
              </a:cxn>
              <a:cxn ang="0">
                <a:pos x="5" y="50"/>
              </a:cxn>
              <a:cxn ang="0">
                <a:pos x="11" y="44"/>
              </a:cxn>
              <a:cxn ang="0">
                <a:pos x="16" y="39"/>
              </a:cxn>
              <a:cxn ang="0">
                <a:pos x="19" y="32"/>
              </a:cxn>
              <a:cxn ang="0">
                <a:pos x="21" y="24"/>
              </a:cxn>
              <a:cxn ang="0">
                <a:pos x="19" y="18"/>
              </a:cxn>
              <a:cxn ang="0">
                <a:pos x="21" y="10"/>
              </a:cxn>
              <a:cxn ang="0">
                <a:pos x="27" y="2"/>
              </a:cxn>
              <a:cxn ang="0">
                <a:pos x="35" y="4"/>
              </a:cxn>
              <a:cxn ang="0">
                <a:pos x="45" y="5"/>
              </a:cxn>
              <a:cxn ang="0">
                <a:pos x="53" y="10"/>
              </a:cxn>
              <a:cxn ang="0">
                <a:pos x="62" y="18"/>
              </a:cxn>
              <a:cxn ang="0">
                <a:pos x="74" y="21"/>
              </a:cxn>
              <a:cxn ang="0">
                <a:pos x="80" y="21"/>
              </a:cxn>
              <a:cxn ang="0">
                <a:pos x="85" y="23"/>
              </a:cxn>
              <a:cxn ang="0">
                <a:pos x="98" y="23"/>
              </a:cxn>
              <a:cxn ang="0">
                <a:pos x="104" y="18"/>
              </a:cxn>
              <a:cxn ang="0">
                <a:pos x="107" y="12"/>
              </a:cxn>
              <a:cxn ang="0">
                <a:pos x="117" y="10"/>
              </a:cxn>
              <a:cxn ang="0">
                <a:pos x="123" y="5"/>
              </a:cxn>
              <a:cxn ang="0">
                <a:pos x="130" y="2"/>
              </a:cxn>
              <a:cxn ang="0">
                <a:pos x="136" y="4"/>
              </a:cxn>
              <a:cxn ang="0">
                <a:pos x="142" y="13"/>
              </a:cxn>
              <a:cxn ang="0">
                <a:pos x="141" y="21"/>
              </a:cxn>
            </a:cxnLst>
            <a:rect l="0" t="0" r="r" b="b"/>
            <a:pathLst>
              <a:path w="146" h="199">
                <a:moveTo>
                  <a:pt x="146" y="28"/>
                </a:moveTo>
                <a:lnTo>
                  <a:pt x="144" y="28"/>
                </a:lnTo>
                <a:lnTo>
                  <a:pt x="142" y="28"/>
                </a:lnTo>
                <a:lnTo>
                  <a:pt x="142" y="29"/>
                </a:lnTo>
                <a:lnTo>
                  <a:pt x="142" y="31"/>
                </a:lnTo>
                <a:lnTo>
                  <a:pt x="142" y="32"/>
                </a:lnTo>
                <a:lnTo>
                  <a:pt x="142" y="34"/>
                </a:lnTo>
                <a:lnTo>
                  <a:pt x="142" y="36"/>
                </a:lnTo>
                <a:lnTo>
                  <a:pt x="142" y="37"/>
                </a:lnTo>
                <a:lnTo>
                  <a:pt x="142" y="39"/>
                </a:lnTo>
                <a:lnTo>
                  <a:pt x="142" y="40"/>
                </a:lnTo>
                <a:lnTo>
                  <a:pt x="142" y="42"/>
                </a:lnTo>
                <a:lnTo>
                  <a:pt x="142" y="44"/>
                </a:lnTo>
                <a:lnTo>
                  <a:pt x="142" y="45"/>
                </a:lnTo>
                <a:lnTo>
                  <a:pt x="142" y="47"/>
                </a:lnTo>
                <a:lnTo>
                  <a:pt x="142" y="48"/>
                </a:lnTo>
                <a:lnTo>
                  <a:pt x="142" y="50"/>
                </a:lnTo>
                <a:lnTo>
                  <a:pt x="142" y="52"/>
                </a:lnTo>
                <a:lnTo>
                  <a:pt x="142" y="53"/>
                </a:lnTo>
                <a:lnTo>
                  <a:pt x="142" y="55"/>
                </a:lnTo>
                <a:lnTo>
                  <a:pt x="142" y="56"/>
                </a:lnTo>
                <a:lnTo>
                  <a:pt x="142" y="58"/>
                </a:lnTo>
                <a:lnTo>
                  <a:pt x="142" y="60"/>
                </a:lnTo>
                <a:lnTo>
                  <a:pt x="142" y="61"/>
                </a:lnTo>
                <a:lnTo>
                  <a:pt x="142" y="63"/>
                </a:lnTo>
                <a:lnTo>
                  <a:pt x="141" y="63"/>
                </a:lnTo>
                <a:lnTo>
                  <a:pt x="141" y="68"/>
                </a:lnTo>
                <a:lnTo>
                  <a:pt x="139" y="68"/>
                </a:lnTo>
                <a:lnTo>
                  <a:pt x="138" y="68"/>
                </a:lnTo>
                <a:lnTo>
                  <a:pt x="136" y="68"/>
                </a:lnTo>
                <a:lnTo>
                  <a:pt x="134" y="68"/>
                </a:lnTo>
                <a:lnTo>
                  <a:pt x="133" y="68"/>
                </a:lnTo>
                <a:lnTo>
                  <a:pt x="133" y="71"/>
                </a:lnTo>
                <a:lnTo>
                  <a:pt x="133" y="76"/>
                </a:lnTo>
                <a:lnTo>
                  <a:pt x="133" y="77"/>
                </a:lnTo>
                <a:lnTo>
                  <a:pt x="133" y="79"/>
                </a:lnTo>
                <a:lnTo>
                  <a:pt x="133" y="80"/>
                </a:lnTo>
                <a:lnTo>
                  <a:pt x="133" y="82"/>
                </a:lnTo>
                <a:lnTo>
                  <a:pt x="133" y="84"/>
                </a:lnTo>
                <a:lnTo>
                  <a:pt x="133" y="85"/>
                </a:lnTo>
                <a:lnTo>
                  <a:pt x="133" y="87"/>
                </a:lnTo>
                <a:lnTo>
                  <a:pt x="133" y="88"/>
                </a:lnTo>
                <a:lnTo>
                  <a:pt x="133" y="90"/>
                </a:lnTo>
                <a:lnTo>
                  <a:pt x="133" y="92"/>
                </a:lnTo>
                <a:lnTo>
                  <a:pt x="133" y="93"/>
                </a:lnTo>
                <a:lnTo>
                  <a:pt x="133" y="98"/>
                </a:lnTo>
                <a:lnTo>
                  <a:pt x="133" y="100"/>
                </a:lnTo>
                <a:lnTo>
                  <a:pt x="138" y="100"/>
                </a:lnTo>
                <a:lnTo>
                  <a:pt x="138" y="106"/>
                </a:lnTo>
                <a:lnTo>
                  <a:pt x="138" y="108"/>
                </a:lnTo>
                <a:lnTo>
                  <a:pt x="138" y="109"/>
                </a:lnTo>
                <a:lnTo>
                  <a:pt x="136" y="109"/>
                </a:lnTo>
                <a:lnTo>
                  <a:pt x="136" y="111"/>
                </a:lnTo>
                <a:lnTo>
                  <a:pt x="136" y="117"/>
                </a:lnTo>
                <a:lnTo>
                  <a:pt x="136" y="124"/>
                </a:lnTo>
                <a:lnTo>
                  <a:pt x="136" y="127"/>
                </a:lnTo>
                <a:lnTo>
                  <a:pt x="136" y="135"/>
                </a:lnTo>
                <a:lnTo>
                  <a:pt x="136" y="136"/>
                </a:lnTo>
                <a:lnTo>
                  <a:pt x="136" y="138"/>
                </a:lnTo>
                <a:lnTo>
                  <a:pt x="136" y="143"/>
                </a:lnTo>
                <a:lnTo>
                  <a:pt x="136" y="144"/>
                </a:lnTo>
                <a:lnTo>
                  <a:pt x="136" y="152"/>
                </a:lnTo>
                <a:lnTo>
                  <a:pt x="136" y="154"/>
                </a:lnTo>
                <a:lnTo>
                  <a:pt x="136" y="162"/>
                </a:lnTo>
                <a:lnTo>
                  <a:pt x="133" y="162"/>
                </a:lnTo>
                <a:lnTo>
                  <a:pt x="131" y="162"/>
                </a:lnTo>
                <a:lnTo>
                  <a:pt x="130" y="162"/>
                </a:lnTo>
                <a:lnTo>
                  <a:pt x="128" y="162"/>
                </a:lnTo>
                <a:lnTo>
                  <a:pt x="128" y="164"/>
                </a:lnTo>
                <a:lnTo>
                  <a:pt x="128" y="165"/>
                </a:lnTo>
                <a:lnTo>
                  <a:pt x="128" y="172"/>
                </a:lnTo>
                <a:lnTo>
                  <a:pt x="128" y="173"/>
                </a:lnTo>
                <a:lnTo>
                  <a:pt x="128" y="175"/>
                </a:lnTo>
                <a:lnTo>
                  <a:pt x="128" y="176"/>
                </a:lnTo>
                <a:lnTo>
                  <a:pt x="128" y="181"/>
                </a:lnTo>
                <a:lnTo>
                  <a:pt x="128" y="183"/>
                </a:lnTo>
                <a:lnTo>
                  <a:pt x="128" y="189"/>
                </a:lnTo>
                <a:lnTo>
                  <a:pt x="128" y="199"/>
                </a:lnTo>
                <a:lnTo>
                  <a:pt x="123" y="199"/>
                </a:lnTo>
                <a:lnTo>
                  <a:pt x="120" y="199"/>
                </a:lnTo>
                <a:lnTo>
                  <a:pt x="118" y="199"/>
                </a:lnTo>
                <a:lnTo>
                  <a:pt x="114" y="199"/>
                </a:lnTo>
                <a:lnTo>
                  <a:pt x="109" y="199"/>
                </a:lnTo>
                <a:lnTo>
                  <a:pt x="109" y="196"/>
                </a:lnTo>
                <a:lnTo>
                  <a:pt x="109" y="194"/>
                </a:lnTo>
                <a:lnTo>
                  <a:pt x="109" y="191"/>
                </a:lnTo>
                <a:lnTo>
                  <a:pt x="109" y="189"/>
                </a:lnTo>
                <a:lnTo>
                  <a:pt x="107" y="189"/>
                </a:lnTo>
                <a:lnTo>
                  <a:pt x="106" y="189"/>
                </a:lnTo>
                <a:lnTo>
                  <a:pt x="104" y="189"/>
                </a:lnTo>
                <a:lnTo>
                  <a:pt x="101" y="189"/>
                </a:lnTo>
                <a:lnTo>
                  <a:pt x="98" y="189"/>
                </a:lnTo>
                <a:lnTo>
                  <a:pt x="96" y="189"/>
                </a:lnTo>
                <a:lnTo>
                  <a:pt x="90" y="189"/>
                </a:lnTo>
                <a:lnTo>
                  <a:pt x="83" y="189"/>
                </a:lnTo>
                <a:lnTo>
                  <a:pt x="82" y="189"/>
                </a:lnTo>
                <a:lnTo>
                  <a:pt x="82" y="184"/>
                </a:lnTo>
                <a:lnTo>
                  <a:pt x="82" y="175"/>
                </a:lnTo>
                <a:lnTo>
                  <a:pt x="82" y="173"/>
                </a:lnTo>
                <a:lnTo>
                  <a:pt x="82" y="172"/>
                </a:lnTo>
                <a:lnTo>
                  <a:pt x="82" y="170"/>
                </a:lnTo>
                <a:lnTo>
                  <a:pt x="82" y="168"/>
                </a:lnTo>
                <a:lnTo>
                  <a:pt x="82" y="167"/>
                </a:lnTo>
                <a:lnTo>
                  <a:pt x="82" y="165"/>
                </a:lnTo>
                <a:lnTo>
                  <a:pt x="82" y="164"/>
                </a:lnTo>
                <a:lnTo>
                  <a:pt x="82" y="162"/>
                </a:lnTo>
                <a:lnTo>
                  <a:pt x="78" y="162"/>
                </a:lnTo>
                <a:lnTo>
                  <a:pt x="74" y="162"/>
                </a:lnTo>
                <a:lnTo>
                  <a:pt x="70" y="162"/>
                </a:lnTo>
                <a:lnTo>
                  <a:pt x="69" y="162"/>
                </a:lnTo>
                <a:lnTo>
                  <a:pt x="64" y="162"/>
                </a:lnTo>
                <a:lnTo>
                  <a:pt x="62" y="162"/>
                </a:lnTo>
                <a:lnTo>
                  <a:pt x="61" y="162"/>
                </a:lnTo>
                <a:lnTo>
                  <a:pt x="59" y="162"/>
                </a:lnTo>
                <a:lnTo>
                  <a:pt x="58" y="162"/>
                </a:lnTo>
                <a:lnTo>
                  <a:pt x="56" y="162"/>
                </a:lnTo>
                <a:lnTo>
                  <a:pt x="54" y="162"/>
                </a:lnTo>
                <a:lnTo>
                  <a:pt x="53" y="162"/>
                </a:lnTo>
                <a:lnTo>
                  <a:pt x="51" y="162"/>
                </a:lnTo>
                <a:lnTo>
                  <a:pt x="50" y="162"/>
                </a:lnTo>
                <a:lnTo>
                  <a:pt x="46" y="162"/>
                </a:lnTo>
                <a:lnTo>
                  <a:pt x="42" y="162"/>
                </a:lnTo>
                <a:lnTo>
                  <a:pt x="37" y="162"/>
                </a:lnTo>
                <a:lnTo>
                  <a:pt x="35" y="162"/>
                </a:lnTo>
                <a:lnTo>
                  <a:pt x="32" y="162"/>
                </a:lnTo>
                <a:lnTo>
                  <a:pt x="30" y="162"/>
                </a:lnTo>
                <a:lnTo>
                  <a:pt x="27" y="162"/>
                </a:lnTo>
                <a:lnTo>
                  <a:pt x="27" y="167"/>
                </a:lnTo>
                <a:lnTo>
                  <a:pt x="27" y="168"/>
                </a:lnTo>
                <a:lnTo>
                  <a:pt x="27" y="172"/>
                </a:lnTo>
                <a:lnTo>
                  <a:pt x="26" y="172"/>
                </a:lnTo>
                <a:lnTo>
                  <a:pt x="24" y="172"/>
                </a:lnTo>
                <a:lnTo>
                  <a:pt x="24" y="170"/>
                </a:lnTo>
                <a:lnTo>
                  <a:pt x="22" y="170"/>
                </a:lnTo>
                <a:lnTo>
                  <a:pt x="21" y="170"/>
                </a:lnTo>
                <a:lnTo>
                  <a:pt x="19" y="170"/>
                </a:lnTo>
                <a:lnTo>
                  <a:pt x="19" y="172"/>
                </a:lnTo>
                <a:lnTo>
                  <a:pt x="18" y="172"/>
                </a:lnTo>
                <a:lnTo>
                  <a:pt x="16" y="172"/>
                </a:lnTo>
                <a:lnTo>
                  <a:pt x="14" y="172"/>
                </a:lnTo>
                <a:lnTo>
                  <a:pt x="13" y="172"/>
                </a:lnTo>
                <a:lnTo>
                  <a:pt x="11" y="172"/>
                </a:lnTo>
                <a:lnTo>
                  <a:pt x="10" y="172"/>
                </a:lnTo>
                <a:lnTo>
                  <a:pt x="10" y="170"/>
                </a:lnTo>
                <a:lnTo>
                  <a:pt x="8" y="170"/>
                </a:lnTo>
                <a:lnTo>
                  <a:pt x="6" y="170"/>
                </a:lnTo>
                <a:lnTo>
                  <a:pt x="5" y="170"/>
                </a:lnTo>
                <a:lnTo>
                  <a:pt x="3" y="170"/>
                </a:lnTo>
                <a:lnTo>
                  <a:pt x="2" y="168"/>
                </a:lnTo>
                <a:lnTo>
                  <a:pt x="0" y="168"/>
                </a:lnTo>
                <a:lnTo>
                  <a:pt x="0" y="167"/>
                </a:lnTo>
                <a:lnTo>
                  <a:pt x="0" y="162"/>
                </a:lnTo>
                <a:lnTo>
                  <a:pt x="0" y="159"/>
                </a:lnTo>
                <a:lnTo>
                  <a:pt x="0" y="157"/>
                </a:lnTo>
                <a:lnTo>
                  <a:pt x="0" y="156"/>
                </a:lnTo>
                <a:lnTo>
                  <a:pt x="0" y="154"/>
                </a:lnTo>
                <a:lnTo>
                  <a:pt x="0" y="148"/>
                </a:lnTo>
                <a:lnTo>
                  <a:pt x="0" y="146"/>
                </a:lnTo>
                <a:lnTo>
                  <a:pt x="0" y="144"/>
                </a:lnTo>
                <a:lnTo>
                  <a:pt x="0" y="143"/>
                </a:lnTo>
                <a:lnTo>
                  <a:pt x="0" y="141"/>
                </a:lnTo>
                <a:lnTo>
                  <a:pt x="0" y="140"/>
                </a:lnTo>
                <a:lnTo>
                  <a:pt x="0" y="138"/>
                </a:lnTo>
                <a:lnTo>
                  <a:pt x="0" y="136"/>
                </a:lnTo>
                <a:lnTo>
                  <a:pt x="0" y="135"/>
                </a:lnTo>
                <a:lnTo>
                  <a:pt x="2" y="136"/>
                </a:lnTo>
                <a:lnTo>
                  <a:pt x="5" y="136"/>
                </a:lnTo>
                <a:lnTo>
                  <a:pt x="5" y="133"/>
                </a:lnTo>
                <a:lnTo>
                  <a:pt x="5" y="132"/>
                </a:lnTo>
                <a:lnTo>
                  <a:pt x="6" y="132"/>
                </a:lnTo>
                <a:lnTo>
                  <a:pt x="8" y="132"/>
                </a:lnTo>
                <a:lnTo>
                  <a:pt x="10" y="132"/>
                </a:lnTo>
                <a:lnTo>
                  <a:pt x="10" y="130"/>
                </a:lnTo>
                <a:lnTo>
                  <a:pt x="10" y="127"/>
                </a:lnTo>
                <a:lnTo>
                  <a:pt x="11" y="127"/>
                </a:lnTo>
                <a:lnTo>
                  <a:pt x="13" y="127"/>
                </a:lnTo>
                <a:lnTo>
                  <a:pt x="14" y="127"/>
                </a:lnTo>
                <a:lnTo>
                  <a:pt x="14" y="120"/>
                </a:lnTo>
                <a:lnTo>
                  <a:pt x="14" y="117"/>
                </a:lnTo>
                <a:lnTo>
                  <a:pt x="14" y="114"/>
                </a:lnTo>
                <a:lnTo>
                  <a:pt x="14" y="112"/>
                </a:lnTo>
                <a:lnTo>
                  <a:pt x="14" y="109"/>
                </a:lnTo>
                <a:lnTo>
                  <a:pt x="10" y="109"/>
                </a:lnTo>
                <a:lnTo>
                  <a:pt x="5" y="109"/>
                </a:lnTo>
                <a:lnTo>
                  <a:pt x="5" y="100"/>
                </a:lnTo>
                <a:lnTo>
                  <a:pt x="5" y="98"/>
                </a:lnTo>
                <a:lnTo>
                  <a:pt x="5" y="95"/>
                </a:lnTo>
                <a:lnTo>
                  <a:pt x="5" y="93"/>
                </a:lnTo>
                <a:lnTo>
                  <a:pt x="5" y="92"/>
                </a:lnTo>
                <a:lnTo>
                  <a:pt x="5" y="90"/>
                </a:lnTo>
                <a:lnTo>
                  <a:pt x="3" y="90"/>
                </a:lnTo>
                <a:lnTo>
                  <a:pt x="2" y="90"/>
                </a:lnTo>
                <a:lnTo>
                  <a:pt x="0" y="90"/>
                </a:lnTo>
                <a:lnTo>
                  <a:pt x="0" y="88"/>
                </a:lnTo>
                <a:lnTo>
                  <a:pt x="0" y="85"/>
                </a:lnTo>
                <a:lnTo>
                  <a:pt x="0" y="84"/>
                </a:lnTo>
                <a:lnTo>
                  <a:pt x="0" y="82"/>
                </a:lnTo>
                <a:lnTo>
                  <a:pt x="0" y="80"/>
                </a:lnTo>
                <a:lnTo>
                  <a:pt x="0" y="79"/>
                </a:lnTo>
                <a:lnTo>
                  <a:pt x="0" y="77"/>
                </a:lnTo>
                <a:lnTo>
                  <a:pt x="0" y="76"/>
                </a:lnTo>
                <a:lnTo>
                  <a:pt x="0" y="74"/>
                </a:lnTo>
                <a:lnTo>
                  <a:pt x="0" y="72"/>
                </a:lnTo>
                <a:lnTo>
                  <a:pt x="0" y="69"/>
                </a:lnTo>
                <a:lnTo>
                  <a:pt x="0" y="68"/>
                </a:lnTo>
                <a:lnTo>
                  <a:pt x="0" y="66"/>
                </a:lnTo>
                <a:lnTo>
                  <a:pt x="0" y="64"/>
                </a:lnTo>
                <a:lnTo>
                  <a:pt x="0" y="61"/>
                </a:lnTo>
                <a:lnTo>
                  <a:pt x="0" y="58"/>
                </a:lnTo>
                <a:lnTo>
                  <a:pt x="0" y="55"/>
                </a:lnTo>
                <a:lnTo>
                  <a:pt x="0" y="53"/>
                </a:lnTo>
                <a:lnTo>
                  <a:pt x="2" y="53"/>
                </a:lnTo>
                <a:lnTo>
                  <a:pt x="2" y="52"/>
                </a:lnTo>
                <a:lnTo>
                  <a:pt x="3" y="52"/>
                </a:lnTo>
                <a:lnTo>
                  <a:pt x="3" y="50"/>
                </a:lnTo>
                <a:lnTo>
                  <a:pt x="5" y="50"/>
                </a:lnTo>
                <a:lnTo>
                  <a:pt x="5" y="48"/>
                </a:lnTo>
                <a:lnTo>
                  <a:pt x="6" y="48"/>
                </a:lnTo>
                <a:lnTo>
                  <a:pt x="8" y="47"/>
                </a:lnTo>
                <a:lnTo>
                  <a:pt x="10" y="45"/>
                </a:lnTo>
                <a:lnTo>
                  <a:pt x="11" y="45"/>
                </a:lnTo>
                <a:lnTo>
                  <a:pt x="11" y="44"/>
                </a:lnTo>
                <a:lnTo>
                  <a:pt x="13" y="44"/>
                </a:lnTo>
                <a:lnTo>
                  <a:pt x="13" y="42"/>
                </a:lnTo>
                <a:lnTo>
                  <a:pt x="14" y="42"/>
                </a:lnTo>
                <a:lnTo>
                  <a:pt x="14" y="40"/>
                </a:lnTo>
                <a:lnTo>
                  <a:pt x="16" y="40"/>
                </a:lnTo>
                <a:lnTo>
                  <a:pt x="16" y="39"/>
                </a:lnTo>
                <a:lnTo>
                  <a:pt x="18" y="39"/>
                </a:lnTo>
                <a:lnTo>
                  <a:pt x="18" y="37"/>
                </a:lnTo>
                <a:lnTo>
                  <a:pt x="18" y="36"/>
                </a:lnTo>
                <a:lnTo>
                  <a:pt x="19" y="36"/>
                </a:lnTo>
                <a:lnTo>
                  <a:pt x="19" y="34"/>
                </a:lnTo>
                <a:lnTo>
                  <a:pt x="19" y="32"/>
                </a:lnTo>
                <a:lnTo>
                  <a:pt x="21" y="32"/>
                </a:lnTo>
                <a:lnTo>
                  <a:pt x="21" y="31"/>
                </a:lnTo>
                <a:lnTo>
                  <a:pt x="21" y="29"/>
                </a:lnTo>
                <a:lnTo>
                  <a:pt x="21" y="28"/>
                </a:lnTo>
                <a:lnTo>
                  <a:pt x="21" y="26"/>
                </a:lnTo>
                <a:lnTo>
                  <a:pt x="21" y="24"/>
                </a:lnTo>
                <a:lnTo>
                  <a:pt x="21" y="23"/>
                </a:lnTo>
                <a:lnTo>
                  <a:pt x="19" y="21"/>
                </a:lnTo>
                <a:lnTo>
                  <a:pt x="19" y="20"/>
                </a:lnTo>
                <a:lnTo>
                  <a:pt x="21" y="20"/>
                </a:lnTo>
                <a:lnTo>
                  <a:pt x="21" y="18"/>
                </a:lnTo>
                <a:lnTo>
                  <a:pt x="19" y="18"/>
                </a:lnTo>
                <a:lnTo>
                  <a:pt x="19" y="16"/>
                </a:lnTo>
                <a:lnTo>
                  <a:pt x="21" y="16"/>
                </a:lnTo>
                <a:lnTo>
                  <a:pt x="21" y="15"/>
                </a:lnTo>
                <a:lnTo>
                  <a:pt x="21" y="13"/>
                </a:lnTo>
                <a:lnTo>
                  <a:pt x="21" y="12"/>
                </a:lnTo>
                <a:lnTo>
                  <a:pt x="21" y="10"/>
                </a:lnTo>
                <a:lnTo>
                  <a:pt x="21" y="8"/>
                </a:lnTo>
                <a:lnTo>
                  <a:pt x="22" y="8"/>
                </a:lnTo>
                <a:lnTo>
                  <a:pt x="24" y="7"/>
                </a:lnTo>
                <a:lnTo>
                  <a:pt x="26" y="5"/>
                </a:lnTo>
                <a:lnTo>
                  <a:pt x="26" y="4"/>
                </a:lnTo>
                <a:lnTo>
                  <a:pt x="27" y="2"/>
                </a:lnTo>
                <a:lnTo>
                  <a:pt x="27" y="0"/>
                </a:lnTo>
                <a:lnTo>
                  <a:pt x="29" y="0"/>
                </a:lnTo>
                <a:lnTo>
                  <a:pt x="30" y="0"/>
                </a:lnTo>
                <a:lnTo>
                  <a:pt x="32" y="2"/>
                </a:lnTo>
                <a:lnTo>
                  <a:pt x="34" y="2"/>
                </a:lnTo>
                <a:lnTo>
                  <a:pt x="35" y="4"/>
                </a:lnTo>
                <a:lnTo>
                  <a:pt x="37" y="4"/>
                </a:lnTo>
                <a:lnTo>
                  <a:pt x="38" y="4"/>
                </a:lnTo>
                <a:lnTo>
                  <a:pt x="40" y="4"/>
                </a:lnTo>
                <a:lnTo>
                  <a:pt x="42" y="5"/>
                </a:lnTo>
                <a:lnTo>
                  <a:pt x="43" y="5"/>
                </a:lnTo>
                <a:lnTo>
                  <a:pt x="45" y="5"/>
                </a:lnTo>
                <a:lnTo>
                  <a:pt x="46" y="7"/>
                </a:lnTo>
                <a:lnTo>
                  <a:pt x="48" y="8"/>
                </a:lnTo>
                <a:lnTo>
                  <a:pt x="50" y="8"/>
                </a:lnTo>
                <a:lnTo>
                  <a:pt x="50" y="10"/>
                </a:lnTo>
                <a:lnTo>
                  <a:pt x="51" y="10"/>
                </a:lnTo>
                <a:lnTo>
                  <a:pt x="53" y="10"/>
                </a:lnTo>
                <a:lnTo>
                  <a:pt x="53" y="12"/>
                </a:lnTo>
                <a:lnTo>
                  <a:pt x="56" y="13"/>
                </a:lnTo>
                <a:lnTo>
                  <a:pt x="58" y="15"/>
                </a:lnTo>
                <a:lnTo>
                  <a:pt x="61" y="16"/>
                </a:lnTo>
                <a:lnTo>
                  <a:pt x="61" y="18"/>
                </a:lnTo>
                <a:lnTo>
                  <a:pt x="62" y="18"/>
                </a:lnTo>
                <a:lnTo>
                  <a:pt x="64" y="18"/>
                </a:lnTo>
                <a:lnTo>
                  <a:pt x="67" y="20"/>
                </a:lnTo>
                <a:lnTo>
                  <a:pt x="69" y="20"/>
                </a:lnTo>
                <a:lnTo>
                  <a:pt x="70" y="20"/>
                </a:lnTo>
                <a:lnTo>
                  <a:pt x="72" y="20"/>
                </a:lnTo>
                <a:lnTo>
                  <a:pt x="74" y="21"/>
                </a:lnTo>
                <a:lnTo>
                  <a:pt x="75" y="21"/>
                </a:lnTo>
                <a:lnTo>
                  <a:pt x="77" y="21"/>
                </a:lnTo>
                <a:lnTo>
                  <a:pt x="77" y="20"/>
                </a:lnTo>
                <a:lnTo>
                  <a:pt x="78" y="20"/>
                </a:lnTo>
                <a:lnTo>
                  <a:pt x="80" y="20"/>
                </a:lnTo>
                <a:lnTo>
                  <a:pt x="80" y="21"/>
                </a:lnTo>
                <a:lnTo>
                  <a:pt x="82" y="21"/>
                </a:lnTo>
                <a:lnTo>
                  <a:pt x="82" y="23"/>
                </a:lnTo>
                <a:lnTo>
                  <a:pt x="83" y="23"/>
                </a:lnTo>
                <a:lnTo>
                  <a:pt x="83" y="24"/>
                </a:lnTo>
                <a:lnTo>
                  <a:pt x="83" y="23"/>
                </a:lnTo>
                <a:lnTo>
                  <a:pt x="85" y="23"/>
                </a:lnTo>
                <a:lnTo>
                  <a:pt x="88" y="23"/>
                </a:lnTo>
                <a:lnTo>
                  <a:pt x="90" y="23"/>
                </a:lnTo>
                <a:lnTo>
                  <a:pt x="91" y="23"/>
                </a:lnTo>
                <a:lnTo>
                  <a:pt x="93" y="23"/>
                </a:lnTo>
                <a:lnTo>
                  <a:pt x="96" y="23"/>
                </a:lnTo>
                <a:lnTo>
                  <a:pt x="98" y="23"/>
                </a:lnTo>
                <a:lnTo>
                  <a:pt x="99" y="23"/>
                </a:lnTo>
                <a:lnTo>
                  <a:pt x="99" y="21"/>
                </a:lnTo>
                <a:lnTo>
                  <a:pt x="101" y="21"/>
                </a:lnTo>
                <a:lnTo>
                  <a:pt x="102" y="21"/>
                </a:lnTo>
                <a:lnTo>
                  <a:pt x="102" y="20"/>
                </a:lnTo>
                <a:lnTo>
                  <a:pt x="104" y="18"/>
                </a:lnTo>
                <a:lnTo>
                  <a:pt x="104" y="16"/>
                </a:lnTo>
                <a:lnTo>
                  <a:pt x="106" y="16"/>
                </a:lnTo>
                <a:lnTo>
                  <a:pt x="106" y="15"/>
                </a:lnTo>
                <a:lnTo>
                  <a:pt x="106" y="13"/>
                </a:lnTo>
                <a:lnTo>
                  <a:pt x="107" y="13"/>
                </a:lnTo>
                <a:lnTo>
                  <a:pt x="107" y="12"/>
                </a:lnTo>
                <a:lnTo>
                  <a:pt x="109" y="10"/>
                </a:lnTo>
                <a:lnTo>
                  <a:pt x="110" y="10"/>
                </a:lnTo>
                <a:lnTo>
                  <a:pt x="112" y="8"/>
                </a:lnTo>
                <a:lnTo>
                  <a:pt x="114" y="8"/>
                </a:lnTo>
                <a:lnTo>
                  <a:pt x="115" y="10"/>
                </a:lnTo>
                <a:lnTo>
                  <a:pt x="117" y="10"/>
                </a:lnTo>
                <a:lnTo>
                  <a:pt x="117" y="8"/>
                </a:lnTo>
                <a:lnTo>
                  <a:pt x="118" y="8"/>
                </a:lnTo>
                <a:lnTo>
                  <a:pt x="120" y="7"/>
                </a:lnTo>
                <a:lnTo>
                  <a:pt x="122" y="7"/>
                </a:lnTo>
                <a:lnTo>
                  <a:pt x="122" y="5"/>
                </a:lnTo>
                <a:lnTo>
                  <a:pt x="123" y="5"/>
                </a:lnTo>
                <a:lnTo>
                  <a:pt x="123" y="4"/>
                </a:lnTo>
                <a:lnTo>
                  <a:pt x="125" y="4"/>
                </a:lnTo>
                <a:lnTo>
                  <a:pt x="125" y="2"/>
                </a:lnTo>
                <a:lnTo>
                  <a:pt x="126" y="2"/>
                </a:lnTo>
                <a:lnTo>
                  <a:pt x="128" y="2"/>
                </a:lnTo>
                <a:lnTo>
                  <a:pt x="130" y="2"/>
                </a:lnTo>
                <a:lnTo>
                  <a:pt x="131" y="2"/>
                </a:lnTo>
                <a:lnTo>
                  <a:pt x="133" y="0"/>
                </a:lnTo>
                <a:lnTo>
                  <a:pt x="134" y="0"/>
                </a:lnTo>
                <a:lnTo>
                  <a:pt x="134" y="2"/>
                </a:lnTo>
                <a:lnTo>
                  <a:pt x="134" y="4"/>
                </a:lnTo>
                <a:lnTo>
                  <a:pt x="136" y="4"/>
                </a:lnTo>
                <a:lnTo>
                  <a:pt x="136" y="5"/>
                </a:lnTo>
                <a:lnTo>
                  <a:pt x="138" y="7"/>
                </a:lnTo>
                <a:lnTo>
                  <a:pt x="141" y="8"/>
                </a:lnTo>
                <a:lnTo>
                  <a:pt x="141" y="10"/>
                </a:lnTo>
                <a:lnTo>
                  <a:pt x="142" y="12"/>
                </a:lnTo>
                <a:lnTo>
                  <a:pt x="142" y="13"/>
                </a:lnTo>
                <a:lnTo>
                  <a:pt x="142" y="15"/>
                </a:lnTo>
                <a:lnTo>
                  <a:pt x="142" y="16"/>
                </a:lnTo>
                <a:lnTo>
                  <a:pt x="142" y="18"/>
                </a:lnTo>
                <a:lnTo>
                  <a:pt x="141" y="18"/>
                </a:lnTo>
                <a:lnTo>
                  <a:pt x="141" y="20"/>
                </a:lnTo>
                <a:lnTo>
                  <a:pt x="141" y="21"/>
                </a:lnTo>
                <a:lnTo>
                  <a:pt x="141" y="23"/>
                </a:lnTo>
                <a:lnTo>
                  <a:pt x="142" y="24"/>
                </a:lnTo>
                <a:lnTo>
                  <a:pt x="144" y="26"/>
                </a:lnTo>
                <a:lnTo>
                  <a:pt x="146" y="26"/>
                </a:lnTo>
                <a:lnTo>
                  <a:pt x="146" y="28"/>
                </a:lnTo>
                <a:close/>
              </a:path>
            </a:pathLst>
          </a:custGeom>
          <a:solidFill>
            <a:srgbClr val="EB7C86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98" name="Freeform 50"/>
          <p:cNvSpPr>
            <a:spLocks noEditPoints="1"/>
          </p:cNvSpPr>
          <p:nvPr/>
        </p:nvSpPr>
        <p:spPr bwMode="auto">
          <a:xfrm>
            <a:off x="3817938" y="2095500"/>
            <a:ext cx="758825" cy="927100"/>
          </a:xfrm>
          <a:custGeom>
            <a:avLst/>
            <a:gdLst/>
            <a:ahLst/>
            <a:cxnLst>
              <a:cxn ang="0">
                <a:pos x="472" y="61"/>
              </a:cxn>
              <a:cxn ang="0">
                <a:pos x="472" y="179"/>
              </a:cxn>
              <a:cxn ang="0">
                <a:pos x="424" y="208"/>
              </a:cxn>
              <a:cxn ang="0">
                <a:pos x="385" y="256"/>
              </a:cxn>
              <a:cxn ang="0">
                <a:pos x="392" y="302"/>
              </a:cxn>
              <a:cxn ang="0">
                <a:pos x="432" y="298"/>
              </a:cxn>
              <a:cxn ang="0">
                <a:pos x="475" y="374"/>
              </a:cxn>
              <a:cxn ang="0">
                <a:pos x="475" y="398"/>
              </a:cxn>
              <a:cxn ang="0">
                <a:pos x="477" y="472"/>
              </a:cxn>
              <a:cxn ang="0">
                <a:pos x="478" y="546"/>
              </a:cxn>
              <a:cxn ang="0">
                <a:pos x="465" y="584"/>
              </a:cxn>
              <a:cxn ang="0">
                <a:pos x="421" y="576"/>
              </a:cxn>
              <a:cxn ang="0">
                <a:pos x="421" y="536"/>
              </a:cxn>
              <a:cxn ang="0">
                <a:pos x="385" y="498"/>
              </a:cxn>
              <a:cxn ang="0">
                <a:pos x="355" y="498"/>
              </a:cxn>
              <a:cxn ang="0">
                <a:pos x="344" y="498"/>
              </a:cxn>
              <a:cxn ang="0">
                <a:pos x="342" y="490"/>
              </a:cxn>
              <a:cxn ang="0">
                <a:pos x="333" y="464"/>
              </a:cxn>
              <a:cxn ang="0">
                <a:pos x="275" y="442"/>
              </a:cxn>
              <a:cxn ang="0">
                <a:pos x="240" y="469"/>
              </a:cxn>
              <a:cxn ang="0">
                <a:pos x="187" y="469"/>
              </a:cxn>
              <a:cxn ang="0">
                <a:pos x="142" y="498"/>
              </a:cxn>
              <a:cxn ang="0">
                <a:pos x="101" y="498"/>
              </a:cxn>
              <a:cxn ang="0">
                <a:pos x="89" y="483"/>
              </a:cxn>
              <a:cxn ang="0">
                <a:pos x="67" y="483"/>
              </a:cxn>
              <a:cxn ang="0">
                <a:pos x="41" y="469"/>
              </a:cxn>
              <a:cxn ang="0">
                <a:pos x="30" y="469"/>
              </a:cxn>
              <a:cxn ang="0">
                <a:pos x="19" y="469"/>
              </a:cxn>
              <a:cxn ang="0">
                <a:pos x="8" y="469"/>
              </a:cxn>
              <a:cxn ang="0">
                <a:pos x="1" y="462"/>
              </a:cxn>
              <a:cxn ang="0">
                <a:pos x="14" y="438"/>
              </a:cxn>
              <a:cxn ang="0">
                <a:pos x="29" y="416"/>
              </a:cxn>
              <a:cxn ang="0">
                <a:pos x="38" y="403"/>
              </a:cxn>
              <a:cxn ang="0">
                <a:pos x="46" y="392"/>
              </a:cxn>
              <a:cxn ang="0">
                <a:pos x="46" y="381"/>
              </a:cxn>
              <a:cxn ang="0">
                <a:pos x="46" y="371"/>
              </a:cxn>
              <a:cxn ang="0">
                <a:pos x="61" y="349"/>
              </a:cxn>
              <a:cxn ang="0">
                <a:pos x="69" y="328"/>
              </a:cxn>
              <a:cxn ang="0">
                <a:pos x="80" y="304"/>
              </a:cxn>
              <a:cxn ang="0">
                <a:pos x="80" y="270"/>
              </a:cxn>
              <a:cxn ang="0">
                <a:pos x="75" y="254"/>
              </a:cxn>
              <a:cxn ang="0">
                <a:pos x="61" y="237"/>
              </a:cxn>
              <a:cxn ang="0">
                <a:pos x="65" y="224"/>
              </a:cxn>
              <a:cxn ang="0">
                <a:pos x="57" y="214"/>
              </a:cxn>
              <a:cxn ang="0">
                <a:pos x="48" y="200"/>
              </a:cxn>
              <a:cxn ang="0">
                <a:pos x="40" y="179"/>
              </a:cxn>
              <a:cxn ang="0">
                <a:pos x="53" y="168"/>
              </a:cxn>
              <a:cxn ang="0">
                <a:pos x="56" y="141"/>
              </a:cxn>
              <a:cxn ang="0">
                <a:pos x="57" y="114"/>
              </a:cxn>
              <a:cxn ang="0">
                <a:pos x="70" y="104"/>
              </a:cxn>
              <a:cxn ang="0">
                <a:pos x="49" y="99"/>
              </a:cxn>
              <a:cxn ang="0">
                <a:pos x="69" y="88"/>
              </a:cxn>
              <a:cxn ang="0">
                <a:pos x="78" y="64"/>
              </a:cxn>
              <a:cxn ang="0">
                <a:pos x="86" y="37"/>
              </a:cxn>
              <a:cxn ang="0">
                <a:pos x="70" y="30"/>
              </a:cxn>
              <a:cxn ang="0">
                <a:pos x="78" y="0"/>
              </a:cxn>
              <a:cxn ang="0">
                <a:pos x="121" y="0"/>
              </a:cxn>
              <a:cxn ang="0">
                <a:pos x="267" y="0"/>
              </a:cxn>
              <a:cxn ang="0">
                <a:pos x="397" y="2"/>
              </a:cxn>
              <a:cxn ang="0">
                <a:pos x="385" y="310"/>
              </a:cxn>
              <a:cxn ang="0">
                <a:pos x="387" y="304"/>
              </a:cxn>
            </a:cxnLst>
            <a:rect l="0" t="0" r="r" b="b"/>
            <a:pathLst>
              <a:path w="478" h="584">
                <a:moveTo>
                  <a:pt x="470" y="2"/>
                </a:moveTo>
                <a:lnTo>
                  <a:pt x="470" y="5"/>
                </a:lnTo>
                <a:lnTo>
                  <a:pt x="470" y="27"/>
                </a:lnTo>
                <a:lnTo>
                  <a:pt x="470" y="32"/>
                </a:lnTo>
                <a:lnTo>
                  <a:pt x="470" y="46"/>
                </a:lnTo>
                <a:lnTo>
                  <a:pt x="470" y="61"/>
                </a:lnTo>
                <a:lnTo>
                  <a:pt x="472" y="61"/>
                </a:lnTo>
                <a:lnTo>
                  <a:pt x="472" y="101"/>
                </a:lnTo>
                <a:lnTo>
                  <a:pt x="472" y="104"/>
                </a:lnTo>
                <a:lnTo>
                  <a:pt x="472" y="106"/>
                </a:lnTo>
                <a:lnTo>
                  <a:pt x="472" y="131"/>
                </a:lnTo>
                <a:lnTo>
                  <a:pt x="472" y="138"/>
                </a:lnTo>
                <a:lnTo>
                  <a:pt x="472" y="171"/>
                </a:lnTo>
                <a:lnTo>
                  <a:pt x="472" y="179"/>
                </a:lnTo>
                <a:lnTo>
                  <a:pt x="473" y="179"/>
                </a:lnTo>
                <a:lnTo>
                  <a:pt x="473" y="200"/>
                </a:lnTo>
                <a:lnTo>
                  <a:pt x="473" y="208"/>
                </a:lnTo>
                <a:lnTo>
                  <a:pt x="465" y="208"/>
                </a:lnTo>
                <a:lnTo>
                  <a:pt x="448" y="208"/>
                </a:lnTo>
                <a:lnTo>
                  <a:pt x="446" y="208"/>
                </a:lnTo>
                <a:lnTo>
                  <a:pt x="424" y="208"/>
                </a:lnTo>
                <a:lnTo>
                  <a:pt x="416" y="208"/>
                </a:lnTo>
                <a:lnTo>
                  <a:pt x="414" y="208"/>
                </a:lnTo>
                <a:lnTo>
                  <a:pt x="385" y="208"/>
                </a:lnTo>
                <a:lnTo>
                  <a:pt x="385" y="214"/>
                </a:lnTo>
                <a:lnTo>
                  <a:pt x="385" y="224"/>
                </a:lnTo>
                <a:lnTo>
                  <a:pt x="385" y="237"/>
                </a:lnTo>
                <a:lnTo>
                  <a:pt x="385" y="256"/>
                </a:lnTo>
                <a:lnTo>
                  <a:pt x="385" y="285"/>
                </a:lnTo>
                <a:lnTo>
                  <a:pt x="385" y="298"/>
                </a:lnTo>
                <a:lnTo>
                  <a:pt x="387" y="298"/>
                </a:lnTo>
                <a:lnTo>
                  <a:pt x="395" y="298"/>
                </a:lnTo>
                <a:lnTo>
                  <a:pt x="395" y="299"/>
                </a:lnTo>
                <a:lnTo>
                  <a:pt x="392" y="299"/>
                </a:lnTo>
                <a:lnTo>
                  <a:pt x="392" y="302"/>
                </a:lnTo>
                <a:lnTo>
                  <a:pt x="395" y="302"/>
                </a:lnTo>
                <a:lnTo>
                  <a:pt x="395" y="304"/>
                </a:lnTo>
                <a:lnTo>
                  <a:pt x="406" y="302"/>
                </a:lnTo>
                <a:lnTo>
                  <a:pt x="406" y="298"/>
                </a:lnTo>
                <a:lnTo>
                  <a:pt x="408" y="298"/>
                </a:lnTo>
                <a:lnTo>
                  <a:pt x="419" y="298"/>
                </a:lnTo>
                <a:lnTo>
                  <a:pt x="432" y="298"/>
                </a:lnTo>
                <a:lnTo>
                  <a:pt x="465" y="298"/>
                </a:lnTo>
                <a:lnTo>
                  <a:pt x="475" y="298"/>
                </a:lnTo>
                <a:lnTo>
                  <a:pt x="475" y="323"/>
                </a:lnTo>
                <a:lnTo>
                  <a:pt x="475" y="325"/>
                </a:lnTo>
                <a:lnTo>
                  <a:pt x="475" y="355"/>
                </a:lnTo>
                <a:lnTo>
                  <a:pt x="475" y="360"/>
                </a:lnTo>
                <a:lnTo>
                  <a:pt x="475" y="374"/>
                </a:lnTo>
                <a:lnTo>
                  <a:pt x="475" y="378"/>
                </a:lnTo>
                <a:lnTo>
                  <a:pt x="475" y="381"/>
                </a:lnTo>
                <a:lnTo>
                  <a:pt x="475" y="386"/>
                </a:lnTo>
                <a:lnTo>
                  <a:pt x="475" y="389"/>
                </a:lnTo>
                <a:lnTo>
                  <a:pt x="475" y="392"/>
                </a:lnTo>
                <a:lnTo>
                  <a:pt x="475" y="397"/>
                </a:lnTo>
                <a:lnTo>
                  <a:pt x="475" y="398"/>
                </a:lnTo>
                <a:lnTo>
                  <a:pt x="475" y="402"/>
                </a:lnTo>
                <a:lnTo>
                  <a:pt x="475" y="411"/>
                </a:lnTo>
                <a:lnTo>
                  <a:pt x="477" y="411"/>
                </a:lnTo>
                <a:lnTo>
                  <a:pt x="477" y="418"/>
                </a:lnTo>
                <a:lnTo>
                  <a:pt x="477" y="448"/>
                </a:lnTo>
                <a:lnTo>
                  <a:pt x="477" y="464"/>
                </a:lnTo>
                <a:lnTo>
                  <a:pt x="477" y="472"/>
                </a:lnTo>
                <a:lnTo>
                  <a:pt x="477" y="491"/>
                </a:lnTo>
                <a:lnTo>
                  <a:pt x="477" y="506"/>
                </a:lnTo>
                <a:lnTo>
                  <a:pt x="477" y="526"/>
                </a:lnTo>
                <a:lnTo>
                  <a:pt x="478" y="526"/>
                </a:lnTo>
                <a:lnTo>
                  <a:pt x="478" y="530"/>
                </a:lnTo>
                <a:lnTo>
                  <a:pt x="478" y="536"/>
                </a:lnTo>
                <a:lnTo>
                  <a:pt x="478" y="546"/>
                </a:lnTo>
                <a:lnTo>
                  <a:pt x="478" y="554"/>
                </a:lnTo>
                <a:lnTo>
                  <a:pt x="478" y="562"/>
                </a:lnTo>
                <a:lnTo>
                  <a:pt x="478" y="573"/>
                </a:lnTo>
                <a:lnTo>
                  <a:pt x="478" y="584"/>
                </a:lnTo>
                <a:lnTo>
                  <a:pt x="473" y="584"/>
                </a:lnTo>
                <a:lnTo>
                  <a:pt x="467" y="584"/>
                </a:lnTo>
                <a:lnTo>
                  <a:pt x="465" y="584"/>
                </a:lnTo>
                <a:lnTo>
                  <a:pt x="448" y="584"/>
                </a:lnTo>
                <a:lnTo>
                  <a:pt x="445" y="584"/>
                </a:lnTo>
                <a:lnTo>
                  <a:pt x="438" y="584"/>
                </a:lnTo>
                <a:lnTo>
                  <a:pt x="430" y="584"/>
                </a:lnTo>
                <a:lnTo>
                  <a:pt x="421" y="584"/>
                </a:lnTo>
                <a:lnTo>
                  <a:pt x="421" y="578"/>
                </a:lnTo>
                <a:lnTo>
                  <a:pt x="421" y="576"/>
                </a:lnTo>
                <a:lnTo>
                  <a:pt x="421" y="566"/>
                </a:lnTo>
                <a:lnTo>
                  <a:pt x="421" y="558"/>
                </a:lnTo>
                <a:lnTo>
                  <a:pt x="421" y="557"/>
                </a:lnTo>
                <a:lnTo>
                  <a:pt x="421" y="554"/>
                </a:lnTo>
                <a:lnTo>
                  <a:pt x="421" y="547"/>
                </a:lnTo>
                <a:lnTo>
                  <a:pt x="421" y="546"/>
                </a:lnTo>
                <a:lnTo>
                  <a:pt x="421" y="536"/>
                </a:lnTo>
                <a:lnTo>
                  <a:pt x="421" y="526"/>
                </a:lnTo>
                <a:lnTo>
                  <a:pt x="419" y="526"/>
                </a:lnTo>
                <a:lnTo>
                  <a:pt x="419" y="510"/>
                </a:lnTo>
                <a:lnTo>
                  <a:pt x="419" y="507"/>
                </a:lnTo>
                <a:lnTo>
                  <a:pt x="419" y="506"/>
                </a:lnTo>
                <a:lnTo>
                  <a:pt x="419" y="498"/>
                </a:lnTo>
                <a:lnTo>
                  <a:pt x="385" y="498"/>
                </a:lnTo>
                <a:lnTo>
                  <a:pt x="384" y="498"/>
                </a:lnTo>
                <a:lnTo>
                  <a:pt x="381" y="498"/>
                </a:lnTo>
                <a:lnTo>
                  <a:pt x="376" y="498"/>
                </a:lnTo>
                <a:lnTo>
                  <a:pt x="374" y="498"/>
                </a:lnTo>
                <a:lnTo>
                  <a:pt x="371" y="498"/>
                </a:lnTo>
                <a:lnTo>
                  <a:pt x="357" y="498"/>
                </a:lnTo>
                <a:lnTo>
                  <a:pt x="355" y="498"/>
                </a:lnTo>
                <a:lnTo>
                  <a:pt x="353" y="499"/>
                </a:lnTo>
                <a:lnTo>
                  <a:pt x="355" y="501"/>
                </a:lnTo>
                <a:lnTo>
                  <a:pt x="355" y="502"/>
                </a:lnTo>
                <a:lnTo>
                  <a:pt x="353" y="502"/>
                </a:lnTo>
                <a:lnTo>
                  <a:pt x="350" y="502"/>
                </a:lnTo>
                <a:lnTo>
                  <a:pt x="344" y="502"/>
                </a:lnTo>
                <a:lnTo>
                  <a:pt x="344" y="498"/>
                </a:lnTo>
                <a:lnTo>
                  <a:pt x="337" y="498"/>
                </a:lnTo>
                <a:lnTo>
                  <a:pt x="333" y="498"/>
                </a:lnTo>
                <a:lnTo>
                  <a:pt x="333" y="494"/>
                </a:lnTo>
                <a:lnTo>
                  <a:pt x="333" y="491"/>
                </a:lnTo>
                <a:lnTo>
                  <a:pt x="334" y="491"/>
                </a:lnTo>
                <a:lnTo>
                  <a:pt x="342" y="491"/>
                </a:lnTo>
                <a:lnTo>
                  <a:pt x="342" y="490"/>
                </a:lnTo>
                <a:lnTo>
                  <a:pt x="342" y="488"/>
                </a:lnTo>
                <a:lnTo>
                  <a:pt x="342" y="486"/>
                </a:lnTo>
                <a:lnTo>
                  <a:pt x="342" y="483"/>
                </a:lnTo>
                <a:lnTo>
                  <a:pt x="341" y="483"/>
                </a:lnTo>
                <a:lnTo>
                  <a:pt x="336" y="483"/>
                </a:lnTo>
                <a:lnTo>
                  <a:pt x="333" y="483"/>
                </a:lnTo>
                <a:lnTo>
                  <a:pt x="333" y="464"/>
                </a:lnTo>
                <a:lnTo>
                  <a:pt x="333" y="440"/>
                </a:lnTo>
                <a:lnTo>
                  <a:pt x="323" y="440"/>
                </a:lnTo>
                <a:lnTo>
                  <a:pt x="294" y="440"/>
                </a:lnTo>
                <a:lnTo>
                  <a:pt x="281" y="440"/>
                </a:lnTo>
                <a:lnTo>
                  <a:pt x="277" y="440"/>
                </a:lnTo>
                <a:lnTo>
                  <a:pt x="275" y="440"/>
                </a:lnTo>
                <a:lnTo>
                  <a:pt x="275" y="442"/>
                </a:lnTo>
                <a:lnTo>
                  <a:pt x="275" y="450"/>
                </a:lnTo>
                <a:lnTo>
                  <a:pt x="275" y="454"/>
                </a:lnTo>
                <a:lnTo>
                  <a:pt x="275" y="464"/>
                </a:lnTo>
                <a:lnTo>
                  <a:pt x="275" y="469"/>
                </a:lnTo>
                <a:lnTo>
                  <a:pt x="267" y="469"/>
                </a:lnTo>
                <a:lnTo>
                  <a:pt x="262" y="469"/>
                </a:lnTo>
                <a:lnTo>
                  <a:pt x="240" y="469"/>
                </a:lnTo>
                <a:lnTo>
                  <a:pt x="237" y="469"/>
                </a:lnTo>
                <a:lnTo>
                  <a:pt x="219" y="469"/>
                </a:lnTo>
                <a:lnTo>
                  <a:pt x="193" y="469"/>
                </a:lnTo>
                <a:lnTo>
                  <a:pt x="192" y="469"/>
                </a:lnTo>
                <a:lnTo>
                  <a:pt x="190" y="469"/>
                </a:lnTo>
                <a:lnTo>
                  <a:pt x="189" y="469"/>
                </a:lnTo>
                <a:lnTo>
                  <a:pt x="187" y="469"/>
                </a:lnTo>
                <a:lnTo>
                  <a:pt x="187" y="494"/>
                </a:lnTo>
                <a:lnTo>
                  <a:pt x="187" y="498"/>
                </a:lnTo>
                <a:lnTo>
                  <a:pt x="182" y="498"/>
                </a:lnTo>
                <a:lnTo>
                  <a:pt x="168" y="498"/>
                </a:lnTo>
                <a:lnTo>
                  <a:pt x="155" y="498"/>
                </a:lnTo>
                <a:lnTo>
                  <a:pt x="149" y="498"/>
                </a:lnTo>
                <a:lnTo>
                  <a:pt x="142" y="498"/>
                </a:lnTo>
                <a:lnTo>
                  <a:pt x="141" y="498"/>
                </a:lnTo>
                <a:lnTo>
                  <a:pt x="139" y="498"/>
                </a:lnTo>
                <a:lnTo>
                  <a:pt x="131" y="498"/>
                </a:lnTo>
                <a:lnTo>
                  <a:pt x="117" y="498"/>
                </a:lnTo>
                <a:lnTo>
                  <a:pt x="113" y="498"/>
                </a:lnTo>
                <a:lnTo>
                  <a:pt x="110" y="498"/>
                </a:lnTo>
                <a:lnTo>
                  <a:pt x="101" y="498"/>
                </a:lnTo>
                <a:lnTo>
                  <a:pt x="101" y="494"/>
                </a:lnTo>
                <a:lnTo>
                  <a:pt x="101" y="486"/>
                </a:lnTo>
                <a:lnTo>
                  <a:pt x="101" y="483"/>
                </a:lnTo>
                <a:lnTo>
                  <a:pt x="97" y="483"/>
                </a:lnTo>
                <a:lnTo>
                  <a:pt x="96" y="483"/>
                </a:lnTo>
                <a:lnTo>
                  <a:pt x="93" y="483"/>
                </a:lnTo>
                <a:lnTo>
                  <a:pt x="89" y="483"/>
                </a:lnTo>
                <a:lnTo>
                  <a:pt x="88" y="483"/>
                </a:lnTo>
                <a:lnTo>
                  <a:pt x="86" y="483"/>
                </a:lnTo>
                <a:lnTo>
                  <a:pt x="83" y="483"/>
                </a:lnTo>
                <a:lnTo>
                  <a:pt x="78" y="483"/>
                </a:lnTo>
                <a:lnTo>
                  <a:pt x="72" y="483"/>
                </a:lnTo>
                <a:lnTo>
                  <a:pt x="69" y="483"/>
                </a:lnTo>
                <a:lnTo>
                  <a:pt x="67" y="483"/>
                </a:lnTo>
                <a:lnTo>
                  <a:pt x="54" y="483"/>
                </a:lnTo>
                <a:lnTo>
                  <a:pt x="53" y="483"/>
                </a:lnTo>
                <a:lnTo>
                  <a:pt x="45" y="483"/>
                </a:lnTo>
                <a:lnTo>
                  <a:pt x="43" y="478"/>
                </a:lnTo>
                <a:lnTo>
                  <a:pt x="43" y="474"/>
                </a:lnTo>
                <a:lnTo>
                  <a:pt x="43" y="469"/>
                </a:lnTo>
                <a:lnTo>
                  <a:pt x="41" y="469"/>
                </a:lnTo>
                <a:lnTo>
                  <a:pt x="40" y="469"/>
                </a:lnTo>
                <a:lnTo>
                  <a:pt x="38" y="469"/>
                </a:lnTo>
                <a:lnTo>
                  <a:pt x="37" y="469"/>
                </a:lnTo>
                <a:lnTo>
                  <a:pt x="35" y="469"/>
                </a:lnTo>
                <a:lnTo>
                  <a:pt x="33" y="469"/>
                </a:lnTo>
                <a:lnTo>
                  <a:pt x="32" y="469"/>
                </a:lnTo>
                <a:lnTo>
                  <a:pt x="30" y="469"/>
                </a:lnTo>
                <a:lnTo>
                  <a:pt x="29" y="469"/>
                </a:lnTo>
                <a:lnTo>
                  <a:pt x="27" y="469"/>
                </a:lnTo>
                <a:lnTo>
                  <a:pt x="25" y="469"/>
                </a:lnTo>
                <a:lnTo>
                  <a:pt x="24" y="469"/>
                </a:lnTo>
                <a:lnTo>
                  <a:pt x="22" y="469"/>
                </a:lnTo>
                <a:lnTo>
                  <a:pt x="21" y="469"/>
                </a:lnTo>
                <a:lnTo>
                  <a:pt x="19" y="469"/>
                </a:lnTo>
                <a:lnTo>
                  <a:pt x="17" y="469"/>
                </a:lnTo>
                <a:lnTo>
                  <a:pt x="16" y="469"/>
                </a:lnTo>
                <a:lnTo>
                  <a:pt x="14" y="469"/>
                </a:lnTo>
                <a:lnTo>
                  <a:pt x="13" y="469"/>
                </a:lnTo>
                <a:lnTo>
                  <a:pt x="11" y="469"/>
                </a:lnTo>
                <a:lnTo>
                  <a:pt x="9" y="469"/>
                </a:lnTo>
                <a:lnTo>
                  <a:pt x="8" y="469"/>
                </a:lnTo>
                <a:lnTo>
                  <a:pt x="6" y="469"/>
                </a:lnTo>
                <a:lnTo>
                  <a:pt x="5" y="469"/>
                </a:lnTo>
                <a:lnTo>
                  <a:pt x="0" y="469"/>
                </a:lnTo>
                <a:lnTo>
                  <a:pt x="0" y="467"/>
                </a:lnTo>
                <a:lnTo>
                  <a:pt x="1" y="466"/>
                </a:lnTo>
                <a:lnTo>
                  <a:pt x="1" y="464"/>
                </a:lnTo>
                <a:lnTo>
                  <a:pt x="1" y="462"/>
                </a:lnTo>
                <a:lnTo>
                  <a:pt x="3" y="459"/>
                </a:lnTo>
                <a:lnTo>
                  <a:pt x="5" y="458"/>
                </a:lnTo>
                <a:lnTo>
                  <a:pt x="6" y="456"/>
                </a:lnTo>
                <a:lnTo>
                  <a:pt x="9" y="450"/>
                </a:lnTo>
                <a:lnTo>
                  <a:pt x="13" y="446"/>
                </a:lnTo>
                <a:lnTo>
                  <a:pt x="13" y="442"/>
                </a:lnTo>
                <a:lnTo>
                  <a:pt x="14" y="438"/>
                </a:lnTo>
                <a:lnTo>
                  <a:pt x="17" y="435"/>
                </a:lnTo>
                <a:lnTo>
                  <a:pt x="19" y="432"/>
                </a:lnTo>
                <a:lnTo>
                  <a:pt x="21" y="429"/>
                </a:lnTo>
                <a:lnTo>
                  <a:pt x="25" y="427"/>
                </a:lnTo>
                <a:lnTo>
                  <a:pt x="27" y="424"/>
                </a:lnTo>
                <a:lnTo>
                  <a:pt x="29" y="421"/>
                </a:lnTo>
                <a:lnTo>
                  <a:pt x="29" y="416"/>
                </a:lnTo>
                <a:lnTo>
                  <a:pt x="30" y="413"/>
                </a:lnTo>
                <a:lnTo>
                  <a:pt x="32" y="411"/>
                </a:lnTo>
                <a:lnTo>
                  <a:pt x="33" y="411"/>
                </a:lnTo>
                <a:lnTo>
                  <a:pt x="35" y="410"/>
                </a:lnTo>
                <a:lnTo>
                  <a:pt x="37" y="406"/>
                </a:lnTo>
                <a:lnTo>
                  <a:pt x="37" y="405"/>
                </a:lnTo>
                <a:lnTo>
                  <a:pt x="38" y="403"/>
                </a:lnTo>
                <a:lnTo>
                  <a:pt x="40" y="400"/>
                </a:lnTo>
                <a:lnTo>
                  <a:pt x="43" y="398"/>
                </a:lnTo>
                <a:lnTo>
                  <a:pt x="43" y="397"/>
                </a:lnTo>
                <a:lnTo>
                  <a:pt x="46" y="397"/>
                </a:lnTo>
                <a:lnTo>
                  <a:pt x="46" y="395"/>
                </a:lnTo>
                <a:lnTo>
                  <a:pt x="46" y="394"/>
                </a:lnTo>
                <a:lnTo>
                  <a:pt x="46" y="392"/>
                </a:lnTo>
                <a:lnTo>
                  <a:pt x="46" y="390"/>
                </a:lnTo>
                <a:lnTo>
                  <a:pt x="46" y="389"/>
                </a:lnTo>
                <a:lnTo>
                  <a:pt x="46" y="387"/>
                </a:lnTo>
                <a:lnTo>
                  <a:pt x="46" y="386"/>
                </a:lnTo>
                <a:lnTo>
                  <a:pt x="46" y="384"/>
                </a:lnTo>
                <a:lnTo>
                  <a:pt x="46" y="382"/>
                </a:lnTo>
                <a:lnTo>
                  <a:pt x="46" y="381"/>
                </a:lnTo>
                <a:lnTo>
                  <a:pt x="46" y="379"/>
                </a:lnTo>
                <a:lnTo>
                  <a:pt x="46" y="378"/>
                </a:lnTo>
                <a:lnTo>
                  <a:pt x="46" y="376"/>
                </a:lnTo>
                <a:lnTo>
                  <a:pt x="48" y="376"/>
                </a:lnTo>
                <a:lnTo>
                  <a:pt x="48" y="373"/>
                </a:lnTo>
                <a:lnTo>
                  <a:pt x="46" y="373"/>
                </a:lnTo>
                <a:lnTo>
                  <a:pt x="46" y="371"/>
                </a:lnTo>
                <a:lnTo>
                  <a:pt x="48" y="371"/>
                </a:lnTo>
                <a:lnTo>
                  <a:pt x="49" y="357"/>
                </a:lnTo>
                <a:lnTo>
                  <a:pt x="51" y="354"/>
                </a:lnTo>
                <a:lnTo>
                  <a:pt x="53" y="352"/>
                </a:lnTo>
                <a:lnTo>
                  <a:pt x="54" y="352"/>
                </a:lnTo>
                <a:lnTo>
                  <a:pt x="57" y="350"/>
                </a:lnTo>
                <a:lnTo>
                  <a:pt x="61" y="349"/>
                </a:lnTo>
                <a:lnTo>
                  <a:pt x="62" y="347"/>
                </a:lnTo>
                <a:lnTo>
                  <a:pt x="65" y="344"/>
                </a:lnTo>
                <a:lnTo>
                  <a:pt x="67" y="342"/>
                </a:lnTo>
                <a:lnTo>
                  <a:pt x="67" y="338"/>
                </a:lnTo>
                <a:lnTo>
                  <a:pt x="67" y="334"/>
                </a:lnTo>
                <a:lnTo>
                  <a:pt x="69" y="333"/>
                </a:lnTo>
                <a:lnTo>
                  <a:pt x="69" y="328"/>
                </a:lnTo>
                <a:lnTo>
                  <a:pt x="69" y="326"/>
                </a:lnTo>
                <a:lnTo>
                  <a:pt x="70" y="325"/>
                </a:lnTo>
                <a:lnTo>
                  <a:pt x="77" y="317"/>
                </a:lnTo>
                <a:lnTo>
                  <a:pt x="77" y="314"/>
                </a:lnTo>
                <a:lnTo>
                  <a:pt x="77" y="312"/>
                </a:lnTo>
                <a:lnTo>
                  <a:pt x="78" y="307"/>
                </a:lnTo>
                <a:lnTo>
                  <a:pt x="80" y="304"/>
                </a:lnTo>
                <a:lnTo>
                  <a:pt x="80" y="298"/>
                </a:lnTo>
                <a:lnTo>
                  <a:pt x="80" y="294"/>
                </a:lnTo>
                <a:lnTo>
                  <a:pt x="80" y="288"/>
                </a:lnTo>
                <a:lnTo>
                  <a:pt x="83" y="274"/>
                </a:lnTo>
                <a:lnTo>
                  <a:pt x="83" y="272"/>
                </a:lnTo>
                <a:lnTo>
                  <a:pt x="81" y="270"/>
                </a:lnTo>
                <a:lnTo>
                  <a:pt x="80" y="270"/>
                </a:lnTo>
                <a:lnTo>
                  <a:pt x="78" y="270"/>
                </a:lnTo>
                <a:lnTo>
                  <a:pt x="73" y="270"/>
                </a:lnTo>
                <a:lnTo>
                  <a:pt x="72" y="269"/>
                </a:lnTo>
                <a:lnTo>
                  <a:pt x="70" y="267"/>
                </a:lnTo>
                <a:lnTo>
                  <a:pt x="70" y="264"/>
                </a:lnTo>
                <a:lnTo>
                  <a:pt x="72" y="259"/>
                </a:lnTo>
                <a:lnTo>
                  <a:pt x="75" y="254"/>
                </a:lnTo>
                <a:lnTo>
                  <a:pt x="75" y="253"/>
                </a:lnTo>
                <a:lnTo>
                  <a:pt x="75" y="250"/>
                </a:lnTo>
                <a:lnTo>
                  <a:pt x="72" y="246"/>
                </a:lnTo>
                <a:lnTo>
                  <a:pt x="69" y="245"/>
                </a:lnTo>
                <a:lnTo>
                  <a:pt x="67" y="245"/>
                </a:lnTo>
                <a:lnTo>
                  <a:pt x="65" y="242"/>
                </a:lnTo>
                <a:lnTo>
                  <a:pt x="61" y="237"/>
                </a:lnTo>
                <a:lnTo>
                  <a:pt x="54" y="232"/>
                </a:lnTo>
                <a:lnTo>
                  <a:pt x="53" y="230"/>
                </a:lnTo>
                <a:lnTo>
                  <a:pt x="53" y="229"/>
                </a:lnTo>
                <a:lnTo>
                  <a:pt x="54" y="227"/>
                </a:lnTo>
                <a:lnTo>
                  <a:pt x="57" y="226"/>
                </a:lnTo>
                <a:lnTo>
                  <a:pt x="64" y="224"/>
                </a:lnTo>
                <a:lnTo>
                  <a:pt x="65" y="224"/>
                </a:lnTo>
                <a:lnTo>
                  <a:pt x="67" y="221"/>
                </a:lnTo>
                <a:lnTo>
                  <a:pt x="67" y="218"/>
                </a:lnTo>
                <a:lnTo>
                  <a:pt x="65" y="216"/>
                </a:lnTo>
                <a:lnTo>
                  <a:pt x="65" y="214"/>
                </a:lnTo>
                <a:lnTo>
                  <a:pt x="64" y="214"/>
                </a:lnTo>
                <a:lnTo>
                  <a:pt x="61" y="214"/>
                </a:lnTo>
                <a:lnTo>
                  <a:pt x="57" y="214"/>
                </a:lnTo>
                <a:lnTo>
                  <a:pt x="51" y="218"/>
                </a:lnTo>
                <a:lnTo>
                  <a:pt x="49" y="218"/>
                </a:lnTo>
                <a:lnTo>
                  <a:pt x="48" y="216"/>
                </a:lnTo>
                <a:lnTo>
                  <a:pt x="48" y="214"/>
                </a:lnTo>
                <a:lnTo>
                  <a:pt x="49" y="210"/>
                </a:lnTo>
                <a:lnTo>
                  <a:pt x="49" y="208"/>
                </a:lnTo>
                <a:lnTo>
                  <a:pt x="48" y="200"/>
                </a:lnTo>
                <a:lnTo>
                  <a:pt x="48" y="197"/>
                </a:lnTo>
                <a:lnTo>
                  <a:pt x="48" y="195"/>
                </a:lnTo>
                <a:lnTo>
                  <a:pt x="51" y="186"/>
                </a:lnTo>
                <a:lnTo>
                  <a:pt x="51" y="184"/>
                </a:lnTo>
                <a:lnTo>
                  <a:pt x="48" y="182"/>
                </a:lnTo>
                <a:lnTo>
                  <a:pt x="43" y="181"/>
                </a:lnTo>
                <a:lnTo>
                  <a:pt x="40" y="179"/>
                </a:lnTo>
                <a:lnTo>
                  <a:pt x="40" y="178"/>
                </a:lnTo>
                <a:lnTo>
                  <a:pt x="40" y="176"/>
                </a:lnTo>
                <a:lnTo>
                  <a:pt x="40" y="174"/>
                </a:lnTo>
                <a:lnTo>
                  <a:pt x="43" y="173"/>
                </a:lnTo>
                <a:lnTo>
                  <a:pt x="48" y="173"/>
                </a:lnTo>
                <a:lnTo>
                  <a:pt x="51" y="170"/>
                </a:lnTo>
                <a:lnTo>
                  <a:pt x="53" y="168"/>
                </a:lnTo>
                <a:lnTo>
                  <a:pt x="53" y="165"/>
                </a:lnTo>
                <a:lnTo>
                  <a:pt x="51" y="162"/>
                </a:lnTo>
                <a:lnTo>
                  <a:pt x="51" y="157"/>
                </a:lnTo>
                <a:lnTo>
                  <a:pt x="53" y="154"/>
                </a:lnTo>
                <a:lnTo>
                  <a:pt x="56" y="147"/>
                </a:lnTo>
                <a:lnTo>
                  <a:pt x="57" y="146"/>
                </a:lnTo>
                <a:lnTo>
                  <a:pt x="56" y="141"/>
                </a:lnTo>
                <a:lnTo>
                  <a:pt x="56" y="139"/>
                </a:lnTo>
                <a:lnTo>
                  <a:pt x="57" y="133"/>
                </a:lnTo>
                <a:lnTo>
                  <a:pt x="57" y="131"/>
                </a:lnTo>
                <a:lnTo>
                  <a:pt x="57" y="130"/>
                </a:lnTo>
                <a:lnTo>
                  <a:pt x="59" y="125"/>
                </a:lnTo>
                <a:lnTo>
                  <a:pt x="57" y="120"/>
                </a:lnTo>
                <a:lnTo>
                  <a:pt x="57" y="114"/>
                </a:lnTo>
                <a:lnTo>
                  <a:pt x="59" y="112"/>
                </a:lnTo>
                <a:lnTo>
                  <a:pt x="61" y="109"/>
                </a:lnTo>
                <a:lnTo>
                  <a:pt x="64" y="109"/>
                </a:lnTo>
                <a:lnTo>
                  <a:pt x="67" y="109"/>
                </a:lnTo>
                <a:lnTo>
                  <a:pt x="69" y="107"/>
                </a:lnTo>
                <a:lnTo>
                  <a:pt x="70" y="106"/>
                </a:lnTo>
                <a:lnTo>
                  <a:pt x="70" y="104"/>
                </a:lnTo>
                <a:lnTo>
                  <a:pt x="70" y="102"/>
                </a:lnTo>
                <a:lnTo>
                  <a:pt x="69" y="101"/>
                </a:lnTo>
                <a:lnTo>
                  <a:pt x="65" y="99"/>
                </a:lnTo>
                <a:lnTo>
                  <a:pt x="62" y="99"/>
                </a:lnTo>
                <a:lnTo>
                  <a:pt x="57" y="98"/>
                </a:lnTo>
                <a:lnTo>
                  <a:pt x="51" y="99"/>
                </a:lnTo>
                <a:lnTo>
                  <a:pt x="49" y="99"/>
                </a:lnTo>
                <a:lnTo>
                  <a:pt x="48" y="98"/>
                </a:lnTo>
                <a:lnTo>
                  <a:pt x="48" y="96"/>
                </a:lnTo>
                <a:lnTo>
                  <a:pt x="48" y="94"/>
                </a:lnTo>
                <a:lnTo>
                  <a:pt x="48" y="93"/>
                </a:lnTo>
                <a:lnTo>
                  <a:pt x="51" y="90"/>
                </a:lnTo>
                <a:lnTo>
                  <a:pt x="54" y="88"/>
                </a:lnTo>
                <a:lnTo>
                  <a:pt x="69" y="88"/>
                </a:lnTo>
                <a:lnTo>
                  <a:pt x="75" y="83"/>
                </a:lnTo>
                <a:lnTo>
                  <a:pt x="78" y="83"/>
                </a:lnTo>
                <a:lnTo>
                  <a:pt x="80" y="80"/>
                </a:lnTo>
                <a:lnTo>
                  <a:pt x="80" y="77"/>
                </a:lnTo>
                <a:lnTo>
                  <a:pt x="80" y="70"/>
                </a:lnTo>
                <a:lnTo>
                  <a:pt x="80" y="67"/>
                </a:lnTo>
                <a:lnTo>
                  <a:pt x="78" y="64"/>
                </a:lnTo>
                <a:lnTo>
                  <a:pt x="78" y="62"/>
                </a:lnTo>
                <a:lnTo>
                  <a:pt x="80" y="58"/>
                </a:lnTo>
                <a:lnTo>
                  <a:pt x="81" y="53"/>
                </a:lnTo>
                <a:lnTo>
                  <a:pt x="81" y="51"/>
                </a:lnTo>
                <a:lnTo>
                  <a:pt x="86" y="46"/>
                </a:lnTo>
                <a:lnTo>
                  <a:pt x="86" y="43"/>
                </a:lnTo>
                <a:lnTo>
                  <a:pt x="86" y="37"/>
                </a:lnTo>
                <a:lnTo>
                  <a:pt x="85" y="35"/>
                </a:lnTo>
                <a:lnTo>
                  <a:pt x="83" y="34"/>
                </a:lnTo>
                <a:lnTo>
                  <a:pt x="80" y="34"/>
                </a:lnTo>
                <a:lnTo>
                  <a:pt x="75" y="34"/>
                </a:lnTo>
                <a:lnTo>
                  <a:pt x="73" y="34"/>
                </a:lnTo>
                <a:lnTo>
                  <a:pt x="72" y="32"/>
                </a:lnTo>
                <a:lnTo>
                  <a:pt x="70" y="30"/>
                </a:lnTo>
                <a:lnTo>
                  <a:pt x="70" y="27"/>
                </a:lnTo>
                <a:lnTo>
                  <a:pt x="73" y="26"/>
                </a:lnTo>
                <a:lnTo>
                  <a:pt x="75" y="21"/>
                </a:lnTo>
                <a:lnTo>
                  <a:pt x="75" y="18"/>
                </a:lnTo>
                <a:lnTo>
                  <a:pt x="73" y="13"/>
                </a:lnTo>
                <a:lnTo>
                  <a:pt x="73" y="10"/>
                </a:lnTo>
                <a:lnTo>
                  <a:pt x="78" y="0"/>
                </a:lnTo>
                <a:lnTo>
                  <a:pt x="86" y="0"/>
                </a:lnTo>
                <a:lnTo>
                  <a:pt x="91" y="0"/>
                </a:lnTo>
                <a:lnTo>
                  <a:pt x="97" y="0"/>
                </a:lnTo>
                <a:lnTo>
                  <a:pt x="101" y="0"/>
                </a:lnTo>
                <a:lnTo>
                  <a:pt x="115" y="0"/>
                </a:lnTo>
                <a:lnTo>
                  <a:pt x="118" y="0"/>
                </a:lnTo>
                <a:lnTo>
                  <a:pt x="121" y="0"/>
                </a:lnTo>
                <a:lnTo>
                  <a:pt x="133" y="0"/>
                </a:lnTo>
                <a:lnTo>
                  <a:pt x="142" y="0"/>
                </a:lnTo>
                <a:lnTo>
                  <a:pt x="177" y="0"/>
                </a:lnTo>
                <a:lnTo>
                  <a:pt x="189" y="0"/>
                </a:lnTo>
                <a:lnTo>
                  <a:pt x="208" y="0"/>
                </a:lnTo>
                <a:lnTo>
                  <a:pt x="224" y="0"/>
                </a:lnTo>
                <a:lnTo>
                  <a:pt x="267" y="0"/>
                </a:lnTo>
                <a:lnTo>
                  <a:pt x="272" y="0"/>
                </a:lnTo>
                <a:lnTo>
                  <a:pt x="281" y="0"/>
                </a:lnTo>
                <a:lnTo>
                  <a:pt x="326" y="0"/>
                </a:lnTo>
                <a:lnTo>
                  <a:pt x="328" y="0"/>
                </a:lnTo>
                <a:lnTo>
                  <a:pt x="373" y="2"/>
                </a:lnTo>
                <a:lnTo>
                  <a:pt x="374" y="2"/>
                </a:lnTo>
                <a:lnTo>
                  <a:pt x="397" y="2"/>
                </a:lnTo>
                <a:lnTo>
                  <a:pt x="405" y="2"/>
                </a:lnTo>
                <a:lnTo>
                  <a:pt x="406" y="2"/>
                </a:lnTo>
                <a:lnTo>
                  <a:pt x="408" y="2"/>
                </a:lnTo>
                <a:lnTo>
                  <a:pt x="464" y="2"/>
                </a:lnTo>
                <a:lnTo>
                  <a:pt x="465" y="2"/>
                </a:lnTo>
                <a:lnTo>
                  <a:pt x="470" y="2"/>
                </a:lnTo>
                <a:close/>
                <a:moveTo>
                  <a:pt x="385" y="310"/>
                </a:moveTo>
                <a:lnTo>
                  <a:pt x="387" y="310"/>
                </a:lnTo>
                <a:lnTo>
                  <a:pt x="389" y="309"/>
                </a:lnTo>
                <a:lnTo>
                  <a:pt x="390" y="309"/>
                </a:lnTo>
                <a:lnTo>
                  <a:pt x="390" y="299"/>
                </a:lnTo>
                <a:lnTo>
                  <a:pt x="389" y="299"/>
                </a:lnTo>
                <a:lnTo>
                  <a:pt x="387" y="302"/>
                </a:lnTo>
                <a:lnTo>
                  <a:pt x="387" y="304"/>
                </a:lnTo>
                <a:lnTo>
                  <a:pt x="385" y="304"/>
                </a:lnTo>
                <a:lnTo>
                  <a:pt x="385" y="310"/>
                </a:lnTo>
                <a:close/>
              </a:path>
            </a:pathLst>
          </a:custGeom>
          <a:solidFill>
            <a:srgbClr val="C76646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99" name="Freeform 51"/>
          <p:cNvSpPr>
            <a:spLocks/>
          </p:cNvSpPr>
          <p:nvPr/>
        </p:nvSpPr>
        <p:spPr bwMode="auto">
          <a:xfrm>
            <a:off x="4657725" y="4397375"/>
            <a:ext cx="469900" cy="161925"/>
          </a:xfrm>
          <a:custGeom>
            <a:avLst/>
            <a:gdLst/>
            <a:ahLst/>
            <a:cxnLst>
              <a:cxn ang="0">
                <a:pos x="292" y="43"/>
              </a:cxn>
              <a:cxn ang="0">
                <a:pos x="295" y="49"/>
              </a:cxn>
              <a:cxn ang="0">
                <a:pos x="296" y="62"/>
              </a:cxn>
              <a:cxn ang="0">
                <a:pos x="293" y="80"/>
              </a:cxn>
              <a:cxn ang="0">
                <a:pos x="279" y="83"/>
              </a:cxn>
              <a:cxn ang="0">
                <a:pos x="272" y="94"/>
              </a:cxn>
              <a:cxn ang="0">
                <a:pos x="264" y="92"/>
              </a:cxn>
              <a:cxn ang="0">
                <a:pos x="255" y="92"/>
              </a:cxn>
              <a:cxn ang="0">
                <a:pos x="247" y="94"/>
              </a:cxn>
              <a:cxn ang="0">
                <a:pos x="239" y="100"/>
              </a:cxn>
              <a:cxn ang="0">
                <a:pos x="229" y="97"/>
              </a:cxn>
              <a:cxn ang="0">
                <a:pos x="223" y="92"/>
              </a:cxn>
              <a:cxn ang="0">
                <a:pos x="213" y="92"/>
              </a:cxn>
              <a:cxn ang="0">
                <a:pos x="189" y="92"/>
              </a:cxn>
              <a:cxn ang="0">
                <a:pos x="180" y="92"/>
              </a:cxn>
              <a:cxn ang="0">
                <a:pos x="164" y="92"/>
              </a:cxn>
              <a:cxn ang="0">
                <a:pos x="136" y="92"/>
              </a:cxn>
              <a:cxn ang="0">
                <a:pos x="124" y="92"/>
              </a:cxn>
              <a:cxn ang="0">
                <a:pos x="98" y="92"/>
              </a:cxn>
              <a:cxn ang="0">
                <a:pos x="90" y="96"/>
              </a:cxn>
              <a:cxn ang="0">
                <a:pos x="80" y="102"/>
              </a:cxn>
              <a:cxn ang="0">
                <a:pos x="61" y="102"/>
              </a:cxn>
              <a:cxn ang="0">
                <a:pos x="45" y="92"/>
              </a:cxn>
              <a:cxn ang="0">
                <a:pos x="36" y="97"/>
              </a:cxn>
              <a:cxn ang="0">
                <a:pos x="24" y="92"/>
              </a:cxn>
              <a:cxn ang="0">
                <a:pos x="15" y="88"/>
              </a:cxn>
              <a:cxn ang="0">
                <a:pos x="2" y="84"/>
              </a:cxn>
              <a:cxn ang="0">
                <a:pos x="2" y="65"/>
              </a:cxn>
              <a:cxn ang="0">
                <a:pos x="13" y="52"/>
              </a:cxn>
              <a:cxn ang="0">
                <a:pos x="13" y="12"/>
              </a:cxn>
              <a:cxn ang="0">
                <a:pos x="28" y="0"/>
              </a:cxn>
              <a:cxn ang="0">
                <a:pos x="45" y="0"/>
              </a:cxn>
              <a:cxn ang="0">
                <a:pos x="72" y="0"/>
              </a:cxn>
              <a:cxn ang="0">
                <a:pos x="95" y="1"/>
              </a:cxn>
              <a:cxn ang="0">
                <a:pos x="109" y="6"/>
              </a:cxn>
              <a:cxn ang="0">
                <a:pos x="122" y="12"/>
              </a:cxn>
              <a:cxn ang="0">
                <a:pos x="132" y="12"/>
              </a:cxn>
              <a:cxn ang="0">
                <a:pos x="141" y="12"/>
              </a:cxn>
              <a:cxn ang="0">
                <a:pos x="151" y="12"/>
              </a:cxn>
              <a:cxn ang="0">
                <a:pos x="160" y="12"/>
              </a:cxn>
              <a:cxn ang="0">
                <a:pos x="170" y="12"/>
              </a:cxn>
              <a:cxn ang="0">
                <a:pos x="180" y="12"/>
              </a:cxn>
              <a:cxn ang="0">
                <a:pos x="189" y="12"/>
              </a:cxn>
              <a:cxn ang="0">
                <a:pos x="199" y="12"/>
              </a:cxn>
              <a:cxn ang="0">
                <a:pos x="208" y="12"/>
              </a:cxn>
              <a:cxn ang="0">
                <a:pos x="216" y="17"/>
              </a:cxn>
              <a:cxn ang="0">
                <a:pos x="228" y="20"/>
              </a:cxn>
              <a:cxn ang="0">
                <a:pos x="239" y="16"/>
              </a:cxn>
              <a:cxn ang="0">
                <a:pos x="245" y="12"/>
              </a:cxn>
              <a:cxn ang="0">
                <a:pos x="252" y="16"/>
              </a:cxn>
              <a:cxn ang="0">
                <a:pos x="248" y="19"/>
              </a:cxn>
              <a:cxn ang="0">
                <a:pos x="250" y="20"/>
              </a:cxn>
              <a:cxn ang="0">
                <a:pos x="250" y="24"/>
              </a:cxn>
              <a:cxn ang="0">
                <a:pos x="252" y="28"/>
              </a:cxn>
              <a:cxn ang="0">
                <a:pos x="250" y="33"/>
              </a:cxn>
              <a:cxn ang="0">
                <a:pos x="256" y="36"/>
              </a:cxn>
              <a:cxn ang="0">
                <a:pos x="261" y="38"/>
              </a:cxn>
              <a:cxn ang="0">
                <a:pos x="274" y="40"/>
              </a:cxn>
            </a:cxnLst>
            <a:rect l="0" t="0" r="r" b="b"/>
            <a:pathLst>
              <a:path w="296" h="102">
                <a:moveTo>
                  <a:pt x="290" y="40"/>
                </a:moveTo>
                <a:lnTo>
                  <a:pt x="288" y="41"/>
                </a:lnTo>
                <a:lnTo>
                  <a:pt x="290" y="41"/>
                </a:lnTo>
                <a:lnTo>
                  <a:pt x="290" y="40"/>
                </a:lnTo>
                <a:lnTo>
                  <a:pt x="290" y="41"/>
                </a:lnTo>
                <a:lnTo>
                  <a:pt x="292" y="43"/>
                </a:lnTo>
                <a:lnTo>
                  <a:pt x="292" y="44"/>
                </a:lnTo>
                <a:lnTo>
                  <a:pt x="292" y="46"/>
                </a:lnTo>
                <a:lnTo>
                  <a:pt x="293" y="46"/>
                </a:lnTo>
                <a:lnTo>
                  <a:pt x="293" y="48"/>
                </a:lnTo>
                <a:lnTo>
                  <a:pt x="295" y="48"/>
                </a:lnTo>
                <a:lnTo>
                  <a:pt x="295" y="49"/>
                </a:lnTo>
                <a:lnTo>
                  <a:pt x="296" y="49"/>
                </a:lnTo>
                <a:lnTo>
                  <a:pt x="296" y="51"/>
                </a:lnTo>
                <a:lnTo>
                  <a:pt x="296" y="54"/>
                </a:lnTo>
                <a:lnTo>
                  <a:pt x="296" y="56"/>
                </a:lnTo>
                <a:lnTo>
                  <a:pt x="296" y="57"/>
                </a:lnTo>
                <a:lnTo>
                  <a:pt x="296" y="62"/>
                </a:lnTo>
                <a:lnTo>
                  <a:pt x="296" y="67"/>
                </a:lnTo>
                <a:lnTo>
                  <a:pt x="296" y="72"/>
                </a:lnTo>
                <a:lnTo>
                  <a:pt x="296" y="75"/>
                </a:lnTo>
                <a:lnTo>
                  <a:pt x="296" y="80"/>
                </a:lnTo>
                <a:lnTo>
                  <a:pt x="295" y="80"/>
                </a:lnTo>
                <a:lnTo>
                  <a:pt x="293" y="80"/>
                </a:lnTo>
                <a:lnTo>
                  <a:pt x="287" y="80"/>
                </a:lnTo>
                <a:lnTo>
                  <a:pt x="285" y="80"/>
                </a:lnTo>
                <a:lnTo>
                  <a:pt x="282" y="80"/>
                </a:lnTo>
                <a:lnTo>
                  <a:pt x="280" y="80"/>
                </a:lnTo>
                <a:lnTo>
                  <a:pt x="279" y="80"/>
                </a:lnTo>
                <a:lnTo>
                  <a:pt x="279" y="83"/>
                </a:lnTo>
                <a:lnTo>
                  <a:pt x="279" y="84"/>
                </a:lnTo>
                <a:lnTo>
                  <a:pt x="279" y="86"/>
                </a:lnTo>
                <a:lnTo>
                  <a:pt x="279" y="89"/>
                </a:lnTo>
                <a:lnTo>
                  <a:pt x="279" y="92"/>
                </a:lnTo>
                <a:lnTo>
                  <a:pt x="274" y="94"/>
                </a:lnTo>
                <a:lnTo>
                  <a:pt x="272" y="94"/>
                </a:lnTo>
                <a:lnTo>
                  <a:pt x="272" y="92"/>
                </a:lnTo>
                <a:lnTo>
                  <a:pt x="271" y="92"/>
                </a:lnTo>
                <a:lnTo>
                  <a:pt x="269" y="92"/>
                </a:lnTo>
                <a:lnTo>
                  <a:pt x="268" y="92"/>
                </a:lnTo>
                <a:lnTo>
                  <a:pt x="266" y="92"/>
                </a:lnTo>
                <a:lnTo>
                  <a:pt x="264" y="92"/>
                </a:lnTo>
                <a:lnTo>
                  <a:pt x="263" y="92"/>
                </a:lnTo>
                <a:lnTo>
                  <a:pt x="261" y="92"/>
                </a:lnTo>
                <a:lnTo>
                  <a:pt x="260" y="92"/>
                </a:lnTo>
                <a:lnTo>
                  <a:pt x="258" y="92"/>
                </a:lnTo>
                <a:lnTo>
                  <a:pt x="256" y="92"/>
                </a:lnTo>
                <a:lnTo>
                  <a:pt x="255" y="92"/>
                </a:lnTo>
                <a:lnTo>
                  <a:pt x="253" y="92"/>
                </a:lnTo>
                <a:lnTo>
                  <a:pt x="252" y="92"/>
                </a:lnTo>
                <a:lnTo>
                  <a:pt x="250" y="92"/>
                </a:lnTo>
                <a:lnTo>
                  <a:pt x="248" y="92"/>
                </a:lnTo>
                <a:lnTo>
                  <a:pt x="247" y="92"/>
                </a:lnTo>
                <a:lnTo>
                  <a:pt x="247" y="94"/>
                </a:lnTo>
                <a:lnTo>
                  <a:pt x="247" y="96"/>
                </a:lnTo>
                <a:lnTo>
                  <a:pt x="247" y="97"/>
                </a:lnTo>
                <a:lnTo>
                  <a:pt x="244" y="97"/>
                </a:lnTo>
                <a:lnTo>
                  <a:pt x="244" y="102"/>
                </a:lnTo>
                <a:lnTo>
                  <a:pt x="239" y="102"/>
                </a:lnTo>
                <a:lnTo>
                  <a:pt x="239" y="100"/>
                </a:lnTo>
                <a:lnTo>
                  <a:pt x="237" y="100"/>
                </a:lnTo>
                <a:lnTo>
                  <a:pt x="237" y="99"/>
                </a:lnTo>
                <a:lnTo>
                  <a:pt x="236" y="99"/>
                </a:lnTo>
                <a:lnTo>
                  <a:pt x="234" y="97"/>
                </a:lnTo>
                <a:lnTo>
                  <a:pt x="232" y="97"/>
                </a:lnTo>
                <a:lnTo>
                  <a:pt x="229" y="97"/>
                </a:lnTo>
                <a:lnTo>
                  <a:pt x="228" y="97"/>
                </a:lnTo>
                <a:lnTo>
                  <a:pt x="228" y="94"/>
                </a:lnTo>
                <a:lnTo>
                  <a:pt x="228" y="92"/>
                </a:lnTo>
                <a:lnTo>
                  <a:pt x="226" y="92"/>
                </a:lnTo>
                <a:lnTo>
                  <a:pt x="224" y="92"/>
                </a:lnTo>
                <a:lnTo>
                  <a:pt x="223" y="92"/>
                </a:lnTo>
                <a:lnTo>
                  <a:pt x="221" y="92"/>
                </a:lnTo>
                <a:lnTo>
                  <a:pt x="220" y="92"/>
                </a:lnTo>
                <a:lnTo>
                  <a:pt x="218" y="92"/>
                </a:lnTo>
                <a:lnTo>
                  <a:pt x="216" y="92"/>
                </a:lnTo>
                <a:lnTo>
                  <a:pt x="215" y="92"/>
                </a:lnTo>
                <a:lnTo>
                  <a:pt x="213" y="92"/>
                </a:lnTo>
                <a:lnTo>
                  <a:pt x="212" y="92"/>
                </a:lnTo>
                <a:lnTo>
                  <a:pt x="207" y="92"/>
                </a:lnTo>
                <a:lnTo>
                  <a:pt x="204" y="92"/>
                </a:lnTo>
                <a:lnTo>
                  <a:pt x="199" y="92"/>
                </a:lnTo>
                <a:lnTo>
                  <a:pt x="194" y="92"/>
                </a:lnTo>
                <a:lnTo>
                  <a:pt x="189" y="92"/>
                </a:lnTo>
                <a:lnTo>
                  <a:pt x="188" y="92"/>
                </a:lnTo>
                <a:lnTo>
                  <a:pt x="186" y="92"/>
                </a:lnTo>
                <a:lnTo>
                  <a:pt x="184" y="92"/>
                </a:lnTo>
                <a:lnTo>
                  <a:pt x="183" y="92"/>
                </a:lnTo>
                <a:lnTo>
                  <a:pt x="181" y="92"/>
                </a:lnTo>
                <a:lnTo>
                  <a:pt x="180" y="92"/>
                </a:lnTo>
                <a:lnTo>
                  <a:pt x="180" y="96"/>
                </a:lnTo>
                <a:lnTo>
                  <a:pt x="175" y="96"/>
                </a:lnTo>
                <a:lnTo>
                  <a:pt x="172" y="96"/>
                </a:lnTo>
                <a:lnTo>
                  <a:pt x="172" y="92"/>
                </a:lnTo>
                <a:lnTo>
                  <a:pt x="168" y="92"/>
                </a:lnTo>
                <a:lnTo>
                  <a:pt x="164" y="92"/>
                </a:lnTo>
                <a:lnTo>
                  <a:pt x="159" y="92"/>
                </a:lnTo>
                <a:lnTo>
                  <a:pt x="154" y="92"/>
                </a:lnTo>
                <a:lnTo>
                  <a:pt x="151" y="92"/>
                </a:lnTo>
                <a:lnTo>
                  <a:pt x="146" y="92"/>
                </a:lnTo>
                <a:lnTo>
                  <a:pt x="141" y="92"/>
                </a:lnTo>
                <a:lnTo>
                  <a:pt x="136" y="92"/>
                </a:lnTo>
                <a:lnTo>
                  <a:pt x="136" y="97"/>
                </a:lnTo>
                <a:lnTo>
                  <a:pt x="133" y="97"/>
                </a:lnTo>
                <a:lnTo>
                  <a:pt x="128" y="97"/>
                </a:lnTo>
                <a:lnTo>
                  <a:pt x="128" y="92"/>
                </a:lnTo>
                <a:lnTo>
                  <a:pt x="127" y="92"/>
                </a:lnTo>
                <a:lnTo>
                  <a:pt x="124" y="92"/>
                </a:lnTo>
                <a:lnTo>
                  <a:pt x="120" y="92"/>
                </a:lnTo>
                <a:lnTo>
                  <a:pt x="114" y="92"/>
                </a:lnTo>
                <a:lnTo>
                  <a:pt x="109" y="92"/>
                </a:lnTo>
                <a:lnTo>
                  <a:pt x="108" y="92"/>
                </a:lnTo>
                <a:lnTo>
                  <a:pt x="103" y="92"/>
                </a:lnTo>
                <a:lnTo>
                  <a:pt x="98" y="92"/>
                </a:lnTo>
                <a:lnTo>
                  <a:pt x="95" y="92"/>
                </a:lnTo>
                <a:lnTo>
                  <a:pt x="93" y="92"/>
                </a:lnTo>
                <a:lnTo>
                  <a:pt x="92" y="92"/>
                </a:lnTo>
                <a:lnTo>
                  <a:pt x="90" y="92"/>
                </a:lnTo>
                <a:lnTo>
                  <a:pt x="90" y="94"/>
                </a:lnTo>
                <a:lnTo>
                  <a:pt x="90" y="96"/>
                </a:lnTo>
                <a:lnTo>
                  <a:pt x="90" y="97"/>
                </a:lnTo>
                <a:lnTo>
                  <a:pt x="88" y="97"/>
                </a:lnTo>
                <a:lnTo>
                  <a:pt x="88" y="102"/>
                </a:lnTo>
                <a:lnTo>
                  <a:pt x="87" y="102"/>
                </a:lnTo>
                <a:lnTo>
                  <a:pt x="85" y="102"/>
                </a:lnTo>
                <a:lnTo>
                  <a:pt x="80" y="102"/>
                </a:lnTo>
                <a:lnTo>
                  <a:pt x="77" y="102"/>
                </a:lnTo>
                <a:lnTo>
                  <a:pt x="76" y="102"/>
                </a:lnTo>
                <a:lnTo>
                  <a:pt x="72" y="102"/>
                </a:lnTo>
                <a:lnTo>
                  <a:pt x="68" y="102"/>
                </a:lnTo>
                <a:lnTo>
                  <a:pt x="63" y="102"/>
                </a:lnTo>
                <a:lnTo>
                  <a:pt x="61" y="102"/>
                </a:lnTo>
                <a:lnTo>
                  <a:pt x="61" y="92"/>
                </a:lnTo>
                <a:lnTo>
                  <a:pt x="60" y="92"/>
                </a:lnTo>
                <a:lnTo>
                  <a:pt x="55" y="92"/>
                </a:lnTo>
                <a:lnTo>
                  <a:pt x="52" y="92"/>
                </a:lnTo>
                <a:lnTo>
                  <a:pt x="50" y="92"/>
                </a:lnTo>
                <a:lnTo>
                  <a:pt x="45" y="92"/>
                </a:lnTo>
                <a:lnTo>
                  <a:pt x="42" y="92"/>
                </a:lnTo>
                <a:lnTo>
                  <a:pt x="40" y="92"/>
                </a:lnTo>
                <a:lnTo>
                  <a:pt x="39" y="92"/>
                </a:lnTo>
                <a:lnTo>
                  <a:pt x="39" y="97"/>
                </a:lnTo>
                <a:lnTo>
                  <a:pt x="37" y="97"/>
                </a:lnTo>
                <a:lnTo>
                  <a:pt x="36" y="97"/>
                </a:lnTo>
                <a:lnTo>
                  <a:pt x="32" y="97"/>
                </a:lnTo>
                <a:lnTo>
                  <a:pt x="29" y="97"/>
                </a:lnTo>
                <a:lnTo>
                  <a:pt x="28" y="97"/>
                </a:lnTo>
                <a:lnTo>
                  <a:pt x="28" y="92"/>
                </a:lnTo>
                <a:lnTo>
                  <a:pt x="26" y="92"/>
                </a:lnTo>
                <a:lnTo>
                  <a:pt x="24" y="92"/>
                </a:lnTo>
                <a:lnTo>
                  <a:pt x="23" y="92"/>
                </a:lnTo>
                <a:lnTo>
                  <a:pt x="21" y="92"/>
                </a:lnTo>
                <a:lnTo>
                  <a:pt x="20" y="92"/>
                </a:lnTo>
                <a:lnTo>
                  <a:pt x="15" y="92"/>
                </a:lnTo>
                <a:lnTo>
                  <a:pt x="15" y="91"/>
                </a:lnTo>
                <a:lnTo>
                  <a:pt x="15" y="88"/>
                </a:lnTo>
                <a:lnTo>
                  <a:pt x="13" y="88"/>
                </a:lnTo>
                <a:lnTo>
                  <a:pt x="7" y="88"/>
                </a:lnTo>
                <a:lnTo>
                  <a:pt x="5" y="88"/>
                </a:lnTo>
                <a:lnTo>
                  <a:pt x="2" y="88"/>
                </a:lnTo>
                <a:lnTo>
                  <a:pt x="2" y="86"/>
                </a:lnTo>
                <a:lnTo>
                  <a:pt x="2" y="84"/>
                </a:lnTo>
                <a:lnTo>
                  <a:pt x="2" y="80"/>
                </a:lnTo>
                <a:lnTo>
                  <a:pt x="2" y="75"/>
                </a:lnTo>
                <a:lnTo>
                  <a:pt x="2" y="73"/>
                </a:lnTo>
                <a:lnTo>
                  <a:pt x="2" y="72"/>
                </a:lnTo>
                <a:lnTo>
                  <a:pt x="2" y="68"/>
                </a:lnTo>
                <a:lnTo>
                  <a:pt x="2" y="65"/>
                </a:lnTo>
                <a:lnTo>
                  <a:pt x="0" y="67"/>
                </a:lnTo>
                <a:lnTo>
                  <a:pt x="0" y="54"/>
                </a:lnTo>
                <a:lnTo>
                  <a:pt x="0" y="52"/>
                </a:lnTo>
                <a:lnTo>
                  <a:pt x="5" y="52"/>
                </a:lnTo>
                <a:lnTo>
                  <a:pt x="10" y="52"/>
                </a:lnTo>
                <a:lnTo>
                  <a:pt x="13" y="52"/>
                </a:lnTo>
                <a:lnTo>
                  <a:pt x="13" y="41"/>
                </a:lnTo>
                <a:lnTo>
                  <a:pt x="13" y="40"/>
                </a:lnTo>
                <a:lnTo>
                  <a:pt x="13" y="30"/>
                </a:lnTo>
                <a:lnTo>
                  <a:pt x="13" y="28"/>
                </a:lnTo>
                <a:lnTo>
                  <a:pt x="13" y="19"/>
                </a:lnTo>
                <a:lnTo>
                  <a:pt x="13" y="12"/>
                </a:lnTo>
                <a:lnTo>
                  <a:pt x="18" y="12"/>
                </a:lnTo>
                <a:lnTo>
                  <a:pt x="23" y="12"/>
                </a:lnTo>
                <a:lnTo>
                  <a:pt x="23" y="9"/>
                </a:lnTo>
                <a:lnTo>
                  <a:pt x="23" y="0"/>
                </a:lnTo>
                <a:lnTo>
                  <a:pt x="26" y="0"/>
                </a:lnTo>
                <a:lnTo>
                  <a:pt x="28" y="0"/>
                </a:lnTo>
                <a:lnTo>
                  <a:pt x="29" y="0"/>
                </a:lnTo>
                <a:lnTo>
                  <a:pt x="32" y="0"/>
                </a:lnTo>
                <a:lnTo>
                  <a:pt x="34" y="0"/>
                </a:lnTo>
                <a:lnTo>
                  <a:pt x="37" y="0"/>
                </a:lnTo>
                <a:lnTo>
                  <a:pt x="40" y="0"/>
                </a:lnTo>
                <a:lnTo>
                  <a:pt x="45" y="0"/>
                </a:lnTo>
                <a:lnTo>
                  <a:pt x="47" y="0"/>
                </a:lnTo>
                <a:lnTo>
                  <a:pt x="52" y="0"/>
                </a:lnTo>
                <a:lnTo>
                  <a:pt x="53" y="0"/>
                </a:lnTo>
                <a:lnTo>
                  <a:pt x="55" y="0"/>
                </a:lnTo>
                <a:lnTo>
                  <a:pt x="68" y="0"/>
                </a:lnTo>
                <a:lnTo>
                  <a:pt x="72" y="0"/>
                </a:lnTo>
                <a:lnTo>
                  <a:pt x="76" y="0"/>
                </a:lnTo>
                <a:lnTo>
                  <a:pt x="77" y="0"/>
                </a:lnTo>
                <a:lnTo>
                  <a:pt x="80" y="0"/>
                </a:lnTo>
                <a:lnTo>
                  <a:pt x="85" y="0"/>
                </a:lnTo>
                <a:lnTo>
                  <a:pt x="95" y="0"/>
                </a:lnTo>
                <a:lnTo>
                  <a:pt x="95" y="1"/>
                </a:lnTo>
                <a:lnTo>
                  <a:pt x="95" y="3"/>
                </a:lnTo>
                <a:lnTo>
                  <a:pt x="95" y="4"/>
                </a:lnTo>
                <a:lnTo>
                  <a:pt x="103" y="4"/>
                </a:lnTo>
                <a:lnTo>
                  <a:pt x="103" y="6"/>
                </a:lnTo>
                <a:lnTo>
                  <a:pt x="108" y="6"/>
                </a:lnTo>
                <a:lnTo>
                  <a:pt x="109" y="6"/>
                </a:lnTo>
                <a:lnTo>
                  <a:pt x="109" y="9"/>
                </a:lnTo>
                <a:lnTo>
                  <a:pt x="112" y="9"/>
                </a:lnTo>
                <a:lnTo>
                  <a:pt x="112" y="12"/>
                </a:lnTo>
                <a:lnTo>
                  <a:pt x="117" y="12"/>
                </a:lnTo>
                <a:lnTo>
                  <a:pt x="120" y="12"/>
                </a:lnTo>
                <a:lnTo>
                  <a:pt x="122" y="12"/>
                </a:lnTo>
                <a:lnTo>
                  <a:pt x="124" y="12"/>
                </a:lnTo>
                <a:lnTo>
                  <a:pt x="125" y="12"/>
                </a:lnTo>
                <a:lnTo>
                  <a:pt x="127" y="12"/>
                </a:lnTo>
                <a:lnTo>
                  <a:pt x="128" y="12"/>
                </a:lnTo>
                <a:lnTo>
                  <a:pt x="130" y="12"/>
                </a:lnTo>
                <a:lnTo>
                  <a:pt x="132" y="12"/>
                </a:lnTo>
                <a:lnTo>
                  <a:pt x="133" y="12"/>
                </a:lnTo>
                <a:lnTo>
                  <a:pt x="135" y="12"/>
                </a:lnTo>
                <a:lnTo>
                  <a:pt x="136" y="12"/>
                </a:lnTo>
                <a:lnTo>
                  <a:pt x="138" y="12"/>
                </a:lnTo>
                <a:lnTo>
                  <a:pt x="140" y="12"/>
                </a:lnTo>
                <a:lnTo>
                  <a:pt x="141" y="12"/>
                </a:lnTo>
                <a:lnTo>
                  <a:pt x="143" y="12"/>
                </a:lnTo>
                <a:lnTo>
                  <a:pt x="144" y="12"/>
                </a:lnTo>
                <a:lnTo>
                  <a:pt x="146" y="12"/>
                </a:lnTo>
                <a:lnTo>
                  <a:pt x="148" y="12"/>
                </a:lnTo>
                <a:lnTo>
                  <a:pt x="149" y="12"/>
                </a:lnTo>
                <a:lnTo>
                  <a:pt x="151" y="12"/>
                </a:lnTo>
                <a:lnTo>
                  <a:pt x="152" y="12"/>
                </a:lnTo>
                <a:lnTo>
                  <a:pt x="154" y="12"/>
                </a:lnTo>
                <a:lnTo>
                  <a:pt x="156" y="12"/>
                </a:lnTo>
                <a:lnTo>
                  <a:pt x="157" y="12"/>
                </a:lnTo>
                <a:lnTo>
                  <a:pt x="159" y="12"/>
                </a:lnTo>
                <a:lnTo>
                  <a:pt x="160" y="12"/>
                </a:lnTo>
                <a:lnTo>
                  <a:pt x="162" y="12"/>
                </a:lnTo>
                <a:lnTo>
                  <a:pt x="164" y="12"/>
                </a:lnTo>
                <a:lnTo>
                  <a:pt x="165" y="12"/>
                </a:lnTo>
                <a:lnTo>
                  <a:pt x="167" y="12"/>
                </a:lnTo>
                <a:lnTo>
                  <a:pt x="168" y="12"/>
                </a:lnTo>
                <a:lnTo>
                  <a:pt x="170" y="12"/>
                </a:lnTo>
                <a:lnTo>
                  <a:pt x="172" y="12"/>
                </a:lnTo>
                <a:lnTo>
                  <a:pt x="173" y="12"/>
                </a:lnTo>
                <a:lnTo>
                  <a:pt x="175" y="12"/>
                </a:lnTo>
                <a:lnTo>
                  <a:pt x="176" y="12"/>
                </a:lnTo>
                <a:lnTo>
                  <a:pt x="178" y="12"/>
                </a:lnTo>
                <a:lnTo>
                  <a:pt x="180" y="12"/>
                </a:lnTo>
                <a:lnTo>
                  <a:pt x="181" y="12"/>
                </a:lnTo>
                <a:lnTo>
                  <a:pt x="183" y="12"/>
                </a:lnTo>
                <a:lnTo>
                  <a:pt x="184" y="12"/>
                </a:lnTo>
                <a:lnTo>
                  <a:pt x="186" y="12"/>
                </a:lnTo>
                <a:lnTo>
                  <a:pt x="188" y="12"/>
                </a:lnTo>
                <a:lnTo>
                  <a:pt x="189" y="12"/>
                </a:lnTo>
                <a:lnTo>
                  <a:pt x="191" y="12"/>
                </a:lnTo>
                <a:lnTo>
                  <a:pt x="192" y="12"/>
                </a:lnTo>
                <a:lnTo>
                  <a:pt x="194" y="12"/>
                </a:lnTo>
                <a:lnTo>
                  <a:pt x="196" y="12"/>
                </a:lnTo>
                <a:lnTo>
                  <a:pt x="197" y="12"/>
                </a:lnTo>
                <a:lnTo>
                  <a:pt x="199" y="12"/>
                </a:lnTo>
                <a:lnTo>
                  <a:pt x="200" y="12"/>
                </a:lnTo>
                <a:lnTo>
                  <a:pt x="202" y="12"/>
                </a:lnTo>
                <a:lnTo>
                  <a:pt x="204" y="12"/>
                </a:lnTo>
                <a:lnTo>
                  <a:pt x="205" y="12"/>
                </a:lnTo>
                <a:lnTo>
                  <a:pt x="207" y="12"/>
                </a:lnTo>
                <a:lnTo>
                  <a:pt x="208" y="12"/>
                </a:lnTo>
                <a:lnTo>
                  <a:pt x="210" y="12"/>
                </a:lnTo>
                <a:lnTo>
                  <a:pt x="212" y="12"/>
                </a:lnTo>
                <a:lnTo>
                  <a:pt x="213" y="12"/>
                </a:lnTo>
                <a:lnTo>
                  <a:pt x="213" y="14"/>
                </a:lnTo>
                <a:lnTo>
                  <a:pt x="213" y="17"/>
                </a:lnTo>
                <a:lnTo>
                  <a:pt x="216" y="17"/>
                </a:lnTo>
                <a:lnTo>
                  <a:pt x="216" y="19"/>
                </a:lnTo>
                <a:lnTo>
                  <a:pt x="218" y="19"/>
                </a:lnTo>
                <a:lnTo>
                  <a:pt x="221" y="19"/>
                </a:lnTo>
                <a:lnTo>
                  <a:pt x="221" y="20"/>
                </a:lnTo>
                <a:lnTo>
                  <a:pt x="223" y="20"/>
                </a:lnTo>
                <a:lnTo>
                  <a:pt x="228" y="20"/>
                </a:lnTo>
                <a:lnTo>
                  <a:pt x="229" y="20"/>
                </a:lnTo>
                <a:lnTo>
                  <a:pt x="234" y="20"/>
                </a:lnTo>
                <a:lnTo>
                  <a:pt x="239" y="20"/>
                </a:lnTo>
                <a:lnTo>
                  <a:pt x="239" y="19"/>
                </a:lnTo>
                <a:lnTo>
                  <a:pt x="239" y="17"/>
                </a:lnTo>
                <a:lnTo>
                  <a:pt x="239" y="16"/>
                </a:lnTo>
                <a:lnTo>
                  <a:pt x="239" y="14"/>
                </a:lnTo>
                <a:lnTo>
                  <a:pt x="239" y="12"/>
                </a:lnTo>
                <a:lnTo>
                  <a:pt x="240" y="12"/>
                </a:lnTo>
                <a:lnTo>
                  <a:pt x="242" y="12"/>
                </a:lnTo>
                <a:lnTo>
                  <a:pt x="244" y="12"/>
                </a:lnTo>
                <a:lnTo>
                  <a:pt x="245" y="12"/>
                </a:lnTo>
                <a:lnTo>
                  <a:pt x="247" y="12"/>
                </a:lnTo>
                <a:lnTo>
                  <a:pt x="248" y="12"/>
                </a:lnTo>
                <a:lnTo>
                  <a:pt x="250" y="12"/>
                </a:lnTo>
                <a:lnTo>
                  <a:pt x="252" y="12"/>
                </a:lnTo>
                <a:lnTo>
                  <a:pt x="252" y="14"/>
                </a:lnTo>
                <a:lnTo>
                  <a:pt x="252" y="16"/>
                </a:lnTo>
                <a:lnTo>
                  <a:pt x="252" y="17"/>
                </a:lnTo>
                <a:lnTo>
                  <a:pt x="250" y="17"/>
                </a:lnTo>
                <a:lnTo>
                  <a:pt x="250" y="16"/>
                </a:lnTo>
                <a:lnTo>
                  <a:pt x="250" y="17"/>
                </a:lnTo>
                <a:lnTo>
                  <a:pt x="250" y="19"/>
                </a:lnTo>
                <a:lnTo>
                  <a:pt x="248" y="19"/>
                </a:lnTo>
                <a:lnTo>
                  <a:pt x="250" y="19"/>
                </a:lnTo>
                <a:lnTo>
                  <a:pt x="250" y="20"/>
                </a:lnTo>
                <a:lnTo>
                  <a:pt x="252" y="20"/>
                </a:lnTo>
                <a:lnTo>
                  <a:pt x="252" y="22"/>
                </a:lnTo>
                <a:lnTo>
                  <a:pt x="252" y="20"/>
                </a:lnTo>
                <a:lnTo>
                  <a:pt x="250" y="20"/>
                </a:lnTo>
                <a:lnTo>
                  <a:pt x="250" y="22"/>
                </a:lnTo>
                <a:lnTo>
                  <a:pt x="252" y="22"/>
                </a:lnTo>
                <a:lnTo>
                  <a:pt x="250" y="22"/>
                </a:lnTo>
                <a:lnTo>
                  <a:pt x="252" y="22"/>
                </a:lnTo>
                <a:lnTo>
                  <a:pt x="252" y="24"/>
                </a:lnTo>
                <a:lnTo>
                  <a:pt x="250" y="24"/>
                </a:lnTo>
                <a:lnTo>
                  <a:pt x="250" y="25"/>
                </a:lnTo>
                <a:lnTo>
                  <a:pt x="252" y="25"/>
                </a:lnTo>
                <a:lnTo>
                  <a:pt x="250" y="25"/>
                </a:lnTo>
                <a:lnTo>
                  <a:pt x="250" y="27"/>
                </a:lnTo>
                <a:lnTo>
                  <a:pt x="250" y="28"/>
                </a:lnTo>
                <a:lnTo>
                  <a:pt x="252" y="28"/>
                </a:lnTo>
                <a:lnTo>
                  <a:pt x="252" y="30"/>
                </a:lnTo>
                <a:lnTo>
                  <a:pt x="250" y="30"/>
                </a:lnTo>
                <a:lnTo>
                  <a:pt x="248" y="30"/>
                </a:lnTo>
                <a:lnTo>
                  <a:pt x="248" y="32"/>
                </a:lnTo>
                <a:lnTo>
                  <a:pt x="250" y="32"/>
                </a:lnTo>
                <a:lnTo>
                  <a:pt x="250" y="33"/>
                </a:lnTo>
                <a:lnTo>
                  <a:pt x="252" y="33"/>
                </a:lnTo>
                <a:lnTo>
                  <a:pt x="252" y="35"/>
                </a:lnTo>
                <a:lnTo>
                  <a:pt x="253" y="35"/>
                </a:lnTo>
                <a:lnTo>
                  <a:pt x="253" y="36"/>
                </a:lnTo>
                <a:lnTo>
                  <a:pt x="255" y="36"/>
                </a:lnTo>
                <a:lnTo>
                  <a:pt x="256" y="36"/>
                </a:lnTo>
                <a:lnTo>
                  <a:pt x="256" y="38"/>
                </a:lnTo>
                <a:lnTo>
                  <a:pt x="258" y="38"/>
                </a:lnTo>
                <a:lnTo>
                  <a:pt x="260" y="38"/>
                </a:lnTo>
                <a:lnTo>
                  <a:pt x="261" y="38"/>
                </a:lnTo>
                <a:lnTo>
                  <a:pt x="261" y="40"/>
                </a:lnTo>
                <a:lnTo>
                  <a:pt x="261" y="38"/>
                </a:lnTo>
                <a:lnTo>
                  <a:pt x="261" y="40"/>
                </a:lnTo>
                <a:lnTo>
                  <a:pt x="263" y="40"/>
                </a:lnTo>
                <a:lnTo>
                  <a:pt x="269" y="40"/>
                </a:lnTo>
                <a:lnTo>
                  <a:pt x="271" y="40"/>
                </a:lnTo>
                <a:lnTo>
                  <a:pt x="272" y="40"/>
                </a:lnTo>
                <a:lnTo>
                  <a:pt x="274" y="40"/>
                </a:lnTo>
                <a:lnTo>
                  <a:pt x="277" y="40"/>
                </a:lnTo>
                <a:lnTo>
                  <a:pt x="280" y="40"/>
                </a:lnTo>
                <a:lnTo>
                  <a:pt x="285" y="40"/>
                </a:lnTo>
                <a:lnTo>
                  <a:pt x="290" y="40"/>
                </a:lnTo>
                <a:close/>
              </a:path>
            </a:pathLst>
          </a:custGeom>
          <a:solidFill>
            <a:srgbClr val="68802D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00" name="Freeform 52"/>
          <p:cNvSpPr>
            <a:spLocks noEditPoints="1"/>
          </p:cNvSpPr>
          <p:nvPr/>
        </p:nvSpPr>
        <p:spPr bwMode="auto">
          <a:xfrm>
            <a:off x="4429125" y="2095500"/>
            <a:ext cx="854075" cy="1270000"/>
          </a:xfrm>
          <a:custGeom>
            <a:avLst/>
            <a:gdLst/>
            <a:ahLst/>
            <a:cxnLst>
              <a:cxn ang="0">
                <a:pos x="2" y="310"/>
              </a:cxn>
              <a:cxn ang="0">
                <a:pos x="493" y="46"/>
              </a:cxn>
              <a:cxn ang="0">
                <a:pos x="501" y="179"/>
              </a:cxn>
              <a:cxn ang="0">
                <a:pos x="506" y="296"/>
              </a:cxn>
              <a:cxn ang="0">
                <a:pos x="511" y="328"/>
              </a:cxn>
              <a:cxn ang="0">
                <a:pos x="533" y="381"/>
              </a:cxn>
              <a:cxn ang="0">
                <a:pos x="530" y="418"/>
              </a:cxn>
              <a:cxn ang="0">
                <a:pos x="520" y="448"/>
              </a:cxn>
              <a:cxn ang="0">
                <a:pos x="516" y="467"/>
              </a:cxn>
              <a:cxn ang="0">
                <a:pos x="514" y="477"/>
              </a:cxn>
              <a:cxn ang="0">
                <a:pos x="517" y="483"/>
              </a:cxn>
              <a:cxn ang="0">
                <a:pos x="512" y="491"/>
              </a:cxn>
              <a:cxn ang="0">
                <a:pos x="514" y="502"/>
              </a:cxn>
              <a:cxn ang="0">
                <a:pos x="516" y="514"/>
              </a:cxn>
              <a:cxn ang="0">
                <a:pos x="519" y="534"/>
              </a:cxn>
              <a:cxn ang="0">
                <a:pos x="522" y="547"/>
              </a:cxn>
              <a:cxn ang="0">
                <a:pos x="517" y="557"/>
              </a:cxn>
              <a:cxn ang="0">
                <a:pos x="506" y="563"/>
              </a:cxn>
              <a:cxn ang="0">
                <a:pos x="492" y="576"/>
              </a:cxn>
              <a:cxn ang="0">
                <a:pos x="488" y="590"/>
              </a:cxn>
              <a:cxn ang="0">
                <a:pos x="493" y="608"/>
              </a:cxn>
              <a:cxn ang="0">
                <a:pos x="487" y="621"/>
              </a:cxn>
              <a:cxn ang="0">
                <a:pos x="495" y="632"/>
              </a:cxn>
              <a:cxn ang="0">
                <a:pos x="495" y="643"/>
              </a:cxn>
              <a:cxn ang="0">
                <a:pos x="500" y="654"/>
              </a:cxn>
              <a:cxn ang="0">
                <a:pos x="501" y="670"/>
              </a:cxn>
              <a:cxn ang="0">
                <a:pos x="508" y="686"/>
              </a:cxn>
              <a:cxn ang="0">
                <a:pos x="504" y="698"/>
              </a:cxn>
              <a:cxn ang="0">
                <a:pos x="495" y="701"/>
              </a:cxn>
              <a:cxn ang="0">
                <a:pos x="488" y="710"/>
              </a:cxn>
              <a:cxn ang="0">
                <a:pos x="484" y="720"/>
              </a:cxn>
              <a:cxn ang="0">
                <a:pos x="482" y="734"/>
              </a:cxn>
              <a:cxn ang="0">
                <a:pos x="477" y="747"/>
              </a:cxn>
              <a:cxn ang="0">
                <a:pos x="472" y="758"/>
              </a:cxn>
              <a:cxn ang="0">
                <a:pos x="474" y="770"/>
              </a:cxn>
              <a:cxn ang="0">
                <a:pos x="485" y="773"/>
              </a:cxn>
              <a:cxn ang="0">
                <a:pos x="496" y="779"/>
              </a:cxn>
              <a:cxn ang="0">
                <a:pos x="501" y="792"/>
              </a:cxn>
              <a:cxn ang="0">
                <a:pos x="488" y="798"/>
              </a:cxn>
              <a:cxn ang="0">
                <a:pos x="471" y="800"/>
              </a:cxn>
              <a:cxn ang="0">
                <a:pos x="466" y="781"/>
              </a:cxn>
              <a:cxn ang="0">
                <a:pos x="383" y="781"/>
              </a:cxn>
              <a:cxn ang="0">
                <a:pos x="354" y="781"/>
              </a:cxn>
              <a:cxn ang="0">
                <a:pos x="349" y="715"/>
              </a:cxn>
              <a:cxn ang="0">
                <a:pos x="349" y="651"/>
              </a:cxn>
              <a:cxn ang="0">
                <a:pos x="344" y="586"/>
              </a:cxn>
              <a:cxn ang="0">
                <a:pos x="309" y="582"/>
              </a:cxn>
              <a:cxn ang="0">
                <a:pos x="276" y="582"/>
              </a:cxn>
              <a:cxn ang="0">
                <a:pos x="228" y="584"/>
              </a:cxn>
              <a:cxn ang="0">
                <a:pos x="208" y="544"/>
              </a:cxn>
              <a:cxn ang="0">
                <a:pos x="181" y="526"/>
              </a:cxn>
              <a:cxn ang="0">
                <a:pos x="120" y="526"/>
              </a:cxn>
              <a:cxn ang="0">
                <a:pos x="92" y="418"/>
              </a:cxn>
              <a:cxn ang="0">
                <a:pos x="90" y="381"/>
              </a:cxn>
              <a:cxn ang="0">
                <a:pos x="47" y="298"/>
              </a:cxn>
              <a:cxn ang="0">
                <a:pos x="10" y="299"/>
              </a:cxn>
              <a:cxn ang="0">
                <a:pos x="0" y="208"/>
              </a:cxn>
              <a:cxn ang="0">
                <a:pos x="88" y="179"/>
              </a:cxn>
              <a:cxn ang="0">
                <a:pos x="85" y="61"/>
              </a:cxn>
              <a:cxn ang="0">
                <a:pos x="168" y="2"/>
              </a:cxn>
              <a:cxn ang="0">
                <a:pos x="330" y="2"/>
              </a:cxn>
            </a:cxnLst>
            <a:rect l="0" t="0" r="r" b="b"/>
            <a:pathLst>
              <a:path w="538" h="800">
                <a:moveTo>
                  <a:pt x="0" y="310"/>
                </a:moveTo>
                <a:lnTo>
                  <a:pt x="0" y="304"/>
                </a:lnTo>
                <a:lnTo>
                  <a:pt x="2" y="304"/>
                </a:lnTo>
                <a:lnTo>
                  <a:pt x="2" y="302"/>
                </a:lnTo>
                <a:lnTo>
                  <a:pt x="4" y="299"/>
                </a:lnTo>
                <a:lnTo>
                  <a:pt x="5" y="299"/>
                </a:lnTo>
                <a:lnTo>
                  <a:pt x="5" y="309"/>
                </a:lnTo>
                <a:lnTo>
                  <a:pt x="4" y="309"/>
                </a:lnTo>
                <a:lnTo>
                  <a:pt x="2" y="310"/>
                </a:lnTo>
                <a:lnTo>
                  <a:pt x="0" y="310"/>
                </a:lnTo>
                <a:close/>
                <a:moveTo>
                  <a:pt x="432" y="0"/>
                </a:moveTo>
                <a:lnTo>
                  <a:pt x="432" y="30"/>
                </a:lnTo>
                <a:lnTo>
                  <a:pt x="450" y="30"/>
                </a:lnTo>
                <a:lnTo>
                  <a:pt x="455" y="30"/>
                </a:lnTo>
                <a:lnTo>
                  <a:pt x="487" y="30"/>
                </a:lnTo>
                <a:lnTo>
                  <a:pt x="493" y="30"/>
                </a:lnTo>
                <a:lnTo>
                  <a:pt x="493" y="37"/>
                </a:lnTo>
                <a:lnTo>
                  <a:pt x="493" y="46"/>
                </a:lnTo>
                <a:lnTo>
                  <a:pt x="493" y="58"/>
                </a:lnTo>
                <a:lnTo>
                  <a:pt x="493" y="59"/>
                </a:lnTo>
                <a:lnTo>
                  <a:pt x="498" y="61"/>
                </a:lnTo>
                <a:lnTo>
                  <a:pt x="496" y="114"/>
                </a:lnTo>
                <a:lnTo>
                  <a:pt x="496" y="115"/>
                </a:lnTo>
                <a:lnTo>
                  <a:pt x="496" y="131"/>
                </a:lnTo>
                <a:lnTo>
                  <a:pt x="496" y="163"/>
                </a:lnTo>
                <a:lnTo>
                  <a:pt x="496" y="179"/>
                </a:lnTo>
                <a:lnTo>
                  <a:pt x="501" y="179"/>
                </a:lnTo>
                <a:lnTo>
                  <a:pt x="501" y="200"/>
                </a:lnTo>
                <a:lnTo>
                  <a:pt x="501" y="208"/>
                </a:lnTo>
                <a:lnTo>
                  <a:pt x="501" y="214"/>
                </a:lnTo>
                <a:lnTo>
                  <a:pt x="501" y="224"/>
                </a:lnTo>
                <a:lnTo>
                  <a:pt x="501" y="282"/>
                </a:lnTo>
                <a:lnTo>
                  <a:pt x="501" y="286"/>
                </a:lnTo>
                <a:lnTo>
                  <a:pt x="503" y="291"/>
                </a:lnTo>
                <a:lnTo>
                  <a:pt x="503" y="296"/>
                </a:lnTo>
                <a:lnTo>
                  <a:pt x="506" y="296"/>
                </a:lnTo>
                <a:lnTo>
                  <a:pt x="506" y="298"/>
                </a:lnTo>
                <a:lnTo>
                  <a:pt x="506" y="304"/>
                </a:lnTo>
                <a:lnTo>
                  <a:pt x="506" y="314"/>
                </a:lnTo>
                <a:lnTo>
                  <a:pt x="503" y="318"/>
                </a:lnTo>
                <a:lnTo>
                  <a:pt x="501" y="322"/>
                </a:lnTo>
                <a:lnTo>
                  <a:pt x="503" y="325"/>
                </a:lnTo>
                <a:lnTo>
                  <a:pt x="504" y="325"/>
                </a:lnTo>
                <a:lnTo>
                  <a:pt x="509" y="326"/>
                </a:lnTo>
                <a:lnTo>
                  <a:pt x="511" y="328"/>
                </a:lnTo>
                <a:lnTo>
                  <a:pt x="511" y="331"/>
                </a:lnTo>
                <a:lnTo>
                  <a:pt x="509" y="334"/>
                </a:lnTo>
                <a:lnTo>
                  <a:pt x="512" y="341"/>
                </a:lnTo>
                <a:lnTo>
                  <a:pt x="514" y="346"/>
                </a:lnTo>
                <a:lnTo>
                  <a:pt x="516" y="347"/>
                </a:lnTo>
                <a:lnTo>
                  <a:pt x="519" y="354"/>
                </a:lnTo>
                <a:lnTo>
                  <a:pt x="524" y="358"/>
                </a:lnTo>
                <a:lnTo>
                  <a:pt x="528" y="371"/>
                </a:lnTo>
                <a:lnTo>
                  <a:pt x="533" y="381"/>
                </a:lnTo>
                <a:lnTo>
                  <a:pt x="535" y="386"/>
                </a:lnTo>
                <a:lnTo>
                  <a:pt x="535" y="392"/>
                </a:lnTo>
                <a:lnTo>
                  <a:pt x="535" y="395"/>
                </a:lnTo>
                <a:lnTo>
                  <a:pt x="538" y="398"/>
                </a:lnTo>
                <a:lnTo>
                  <a:pt x="538" y="403"/>
                </a:lnTo>
                <a:lnTo>
                  <a:pt x="535" y="408"/>
                </a:lnTo>
                <a:lnTo>
                  <a:pt x="532" y="411"/>
                </a:lnTo>
                <a:lnTo>
                  <a:pt x="530" y="414"/>
                </a:lnTo>
                <a:lnTo>
                  <a:pt x="530" y="418"/>
                </a:lnTo>
                <a:lnTo>
                  <a:pt x="527" y="422"/>
                </a:lnTo>
                <a:lnTo>
                  <a:pt x="528" y="430"/>
                </a:lnTo>
                <a:lnTo>
                  <a:pt x="525" y="435"/>
                </a:lnTo>
                <a:lnTo>
                  <a:pt x="524" y="437"/>
                </a:lnTo>
                <a:lnTo>
                  <a:pt x="519" y="437"/>
                </a:lnTo>
                <a:lnTo>
                  <a:pt x="517" y="438"/>
                </a:lnTo>
                <a:lnTo>
                  <a:pt x="519" y="442"/>
                </a:lnTo>
                <a:lnTo>
                  <a:pt x="520" y="445"/>
                </a:lnTo>
                <a:lnTo>
                  <a:pt x="520" y="448"/>
                </a:lnTo>
                <a:lnTo>
                  <a:pt x="519" y="453"/>
                </a:lnTo>
                <a:lnTo>
                  <a:pt x="519" y="456"/>
                </a:lnTo>
                <a:lnTo>
                  <a:pt x="522" y="458"/>
                </a:lnTo>
                <a:lnTo>
                  <a:pt x="524" y="458"/>
                </a:lnTo>
                <a:lnTo>
                  <a:pt x="520" y="459"/>
                </a:lnTo>
                <a:lnTo>
                  <a:pt x="517" y="461"/>
                </a:lnTo>
                <a:lnTo>
                  <a:pt x="514" y="462"/>
                </a:lnTo>
                <a:lnTo>
                  <a:pt x="514" y="464"/>
                </a:lnTo>
                <a:lnTo>
                  <a:pt x="516" y="467"/>
                </a:lnTo>
                <a:lnTo>
                  <a:pt x="516" y="469"/>
                </a:lnTo>
                <a:lnTo>
                  <a:pt x="517" y="469"/>
                </a:lnTo>
                <a:lnTo>
                  <a:pt x="517" y="470"/>
                </a:lnTo>
                <a:lnTo>
                  <a:pt x="519" y="470"/>
                </a:lnTo>
                <a:lnTo>
                  <a:pt x="519" y="472"/>
                </a:lnTo>
                <a:lnTo>
                  <a:pt x="517" y="474"/>
                </a:lnTo>
                <a:lnTo>
                  <a:pt x="516" y="475"/>
                </a:lnTo>
                <a:lnTo>
                  <a:pt x="514" y="475"/>
                </a:lnTo>
                <a:lnTo>
                  <a:pt x="514" y="477"/>
                </a:lnTo>
                <a:lnTo>
                  <a:pt x="514" y="478"/>
                </a:lnTo>
                <a:lnTo>
                  <a:pt x="514" y="480"/>
                </a:lnTo>
                <a:lnTo>
                  <a:pt x="516" y="480"/>
                </a:lnTo>
                <a:lnTo>
                  <a:pt x="517" y="480"/>
                </a:lnTo>
                <a:lnTo>
                  <a:pt x="519" y="480"/>
                </a:lnTo>
                <a:lnTo>
                  <a:pt x="519" y="482"/>
                </a:lnTo>
                <a:lnTo>
                  <a:pt x="520" y="483"/>
                </a:lnTo>
                <a:lnTo>
                  <a:pt x="519" y="485"/>
                </a:lnTo>
                <a:lnTo>
                  <a:pt x="517" y="483"/>
                </a:lnTo>
                <a:lnTo>
                  <a:pt x="516" y="483"/>
                </a:lnTo>
                <a:lnTo>
                  <a:pt x="516" y="485"/>
                </a:lnTo>
                <a:lnTo>
                  <a:pt x="517" y="485"/>
                </a:lnTo>
                <a:lnTo>
                  <a:pt x="517" y="486"/>
                </a:lnTo>
                <a:lnTo>
                  <a:pt x="519" y="488"/>
                </a:lnTo>
                <a:lnTo>
                  <a:pt x="517" y="490"/>
                </a:lnTo>
                <a:lnTo>
                  <a:pt x="514" y="490"/>
                </a:lnTo>
                <a:lnTo>
                  <a:pt x="512" y="490"/>
                </a:lnTo>
                <a:lnTo>
                  <a:pt x="512" y="491"/>
                </a:lnTo>
                <a:lnTo>
                  <a:pt x="511" y="493"/>
                </a:lnTo>
                <a:lnTo>
                  <a:pt x="509" y="494"/>
                </a:lnTo>
                <a:lnTo>
                  <a:pt x="509" y="496"/>
                </a:lnTo>
                <a:lnTo>
                  <a:pt x="509" y="498"/>
                </a:lnTo>
                <a:lnTo>
                  <a:pt x="511" y="499"/>
                </a:lnTo>
                <a:lnTo>
                  <a:pt x="512" y="499"/>
                </a:lnTo>
                <a:lnTo>
                  <a:pt x="514" y="499"/>
                </a:lnTo>
                <a:lnTo>
                  <a:pt x="514" y="501"/>
                </a:lnTo>
                <a:lnTo>
                  <a:pt x="514" y="502"/>
                </a:lnTo>
                <a:lnTo>
                  <a:pt x="512" y="504"/>
                </a:lnTo>
                <a:lnTo>
                  <a:pt x="512" y="506"/>
                </a:lnTo>
                <a:lnTo>
                  <a:pt x="514" y="507"/>
                </a:lnTo>
                <a:lnTo>
                  <a:pt x="516" y="507"/>
                </a:lnTo>
                <a:lnTo>
                  <a:pt x="516" y="509"/>
                </a:lnTo>
                <a:lnTo>
                  <a:pt x="517" y="509"/>
                </a:lnTo>
                <a:lnTo>
                  <a:pt x="519" y="510"/>
                </a:lnTo>
                <a:lnTo>
                  <a:pt x="517" y="512"/>
                </a:lnTo>
                <a:lnTo>
                  <a:pt x="516" y="514"/>
                </a:lnTo>
                <a:lnTo>
                  <a:pt x="514" y="514"/>
                </a:lnTo>
                <a:lnTo>
                  <a:pt x="514" y="515"/>
                </a:lnTo>
                <a:lnTo>
                  <a:pt x="516" y="517"/>
                </a:lnTo>
                <a:lnTo>
                  <a:pt x="516" y="518"/>
                </a:lnTo>
                <a:lnTo>
                  <a:pt x="517" y="522"/>
                </a:lnTo>
                <a:lnTo>
                  <a:pt x="519" y="525"/>
                </a:lnTo>
                <a:lnTo>
                  <a:pt x="517" y="533"/>
                </a:lnTo>
                <a:lnTo>
                  <a:pt x="519" y="533"/>
                </a:lnTo>
                <a:lnTo>
                  <a:pt x="519" y="534"/>
                </a:lnTo>
                <a:lnTo>
                  <a:pt x="520" y="536"/>
                </a:lnTo>
                <a:lnTo>
                  <a:pt x="520" y="538"/>
                </a:lnTo>
                <a:lnTo>
                  <a:pt x="519" y="538"/>
                </a:lnTo>
                <a:lnTo>
                  <a:pt x="517" y="539"/>
                </a:lnTo>
                <a:lnTo>
                  <a:pt x="517" y="541"/>
                </a:lnTo>
                <a:lnTo>
                  <a:pt x="517" y="542"/>
                </a:lnTo>
                <a:lnTo>
                  <a:pt x="520" y="546"/>
                </a:lnTo>
                <a:lnTo>
                  <a:pt x="522" y="546"/>
                </a:lnTo>
                <a:lnTo>
                  <a:pt x="522" y="547"/>
                </a:lnTo>
                <a:lnTo>
                  <a:pt x="524" y="549"/>
                </a:lnTo>
                <a:lnTo>
                  <a:pt x="524" y="550"/>
                </a:lnTo>
                <a:lnTo>
                  <a:pt x="524" y="552"/>
                </a:lnTo>
                <a:lnTo>
                  <a:pt x="524" y="554"/>
                </a:lnTo>
                <a:lnTo>
                  <a:pt x="522" y="555"/>
                </a:lnTo>
                <a:lnTo>
                  <a:pt x="520" y="555"/>
                </a:lnTo>
                <a:lnTo>
                  <a:pt x="519" y="555"/>
                </a:lnTo>
                <a:lnTo>
                  <a:pt x="519" y="557"/>
                </a:lnTo>
                <a:lnTo>
                  <a:pt x="517" y="557"/>
                </a:lnTo>
                <a:lnTo>
                  <a:pt x="516" y="557"/>
                </a:lnTo>
                <a:lnTo>
                  <a:pt x="514" y="557"/>
                </a:lnTo>
                <a:lnTo>
                  <a:pt x="512" y="558"/>
                </a:lnTo>
                <a:lnTo>
                  <a:pt x="512" y="560"/>
                </a:lnTo>
                <a:lnTo>
                  <a:pt x="512" y="562"/>
                </a:lnTo>
                <a:lnTo>
                  <a:pt x="511" y="563"/>
                </a:lnTo>
                <a:lnTo>
                  <a:pt x="509" y="563"/>
                </a:lnTo>
                <a:lnTo>
                  <a:pt x="508" y="563"/>
                </a:lnTo>
                <a:lnTo>
                  <a:pt x="506" y="563"/>
                </a:lnTo>
                <a:lnTo>
                  <a:pt x="503" y="563"/>
                </a:lnTo>
                <a:lnTo>
                  <a:pt x="501" y="565"/>
                </a:lnTo>
                <a:lnTo>
                  <a:pt x="500" y="566"/>
                </a:lnTo>
                <a:lnTo>
                  <a:pt x="498" y="566"/>
                </a:lnTo>
                <a:lnTo>
                  <a:pt x="496" y="568"/>
                </a:lnTo>
                <a:lnTo>
                  <a:pt x="496" y="570"/>
                </a:lnTo>
                <a:lnTo>
                  <a:pt x="495" y="573"/>
                </a:lnTo>
                <a:lnTo>
                  <a:pt x="493" y="576"/>
                </a:lnTo>
                <a:lnTo>
                  <a:pt x="492" y="576"/>
                </a:lnTo>
                <a:lnTo>
                  <a:pt x="492" y="578"/>
                </a:lnTo>
                <a:lnTo>
                  <a:pt x="488" y="579"/>
                </a:lnTo>
                <a:lnTo>
                  <a:pt x="488" y="581"/>
                </a:lnTo>
                <a:lnTo>
                  <a:pt x="488" y="582"/>
                </a:lnTo>
                <a:lnTo>
                  <a:pt x="490" y="584"/>
                </a:lnTo>
                <a:lnTo>
                  <a:pt x="492" y="586"/>
                </a:lnTo>
                <a:lnTo>
                  <a:pt x="492" y="587"/>
                </a:lnTo>
                <a:lnTo>
                  <a:pt x="490" y="589"/>
                </a:lnTo>
                <a:lnTo>
                  <a:pt x="488" y="590"/>
                </a:lnTo>
                <a:lnTo>
                  <a:pt x="488" y="592"/>
                </a:lnTo>
                <a:lnTo>
                  <a:pt x="488" y="594"/>
                </a:lnTo>
                <a:lnTo>
                  <a:pt x="488" y="595"/>
                </a:lnTo>
                <a:lnTo>
                  <a:pt x="490" y="597"/>
                </a:lnTo>
                <a:lnTo>
                  <a:pt x="492" y="600"/>
                </a:lnTo>
                <a:lnTo>
                  <a:pt x="493" y="602"/>
                </a:lnTo>
                <a:lnTo>
                  <a:pt x="495" y="603"/>
                </a:lnTo>
                <a:lnTo>
                  <a:pt x="495" y="605"/>
                </a:lnTo>
                <a:lnTo>
                  <a:pt x="493" y="608"/>
                </a:lnTo>
                <a:lnTo>
                  <a:pt x="493" y="610"/>
                </a:lnTo>
                <a:lnTo>
                  <a:pt x="493" y="611"/>
                </a:lnTo>
                <a:lnTo>
                  <a:pt x="493" y="613"/>
                </a:lnTo>
                <a:lnTo>
                  <a:pt x="495" y="614"/>
                </a:lnTo>
                <a:lnTo>
                  <a:pt x="493" y="618"/>
                </a:lnTo>
                <a:lnTo>
                  <a:pt x="490" y="619"/>
                </a:lnTo>
                <a:lnTo>
                  <a:pt x="488" y="619"/>
                </a:lnTo>
                <a:lnTo>
                  <a:pt x="487" y="619"/>
                </a:lnTo>
                <a:lnTo>
                  <a:pt x="487" y="621"/>
                </a:lnTo>
                <a:lnTo>
                  <a:pt x="487" y="622"/>
                </a:lnTo>
                <a:lnTo>
                  <a:pt x="487" y="624"/>
                </a:lnTo>
                <a:lnTo>
                  <a:pt x="488" y="626"/>
                </a:lnTo>
                <a:lnTo>
                  <a:pt x="490" y="627"/>
                </a:lnTo>
                <a:lnTo>
                  <a:pt x="493" y="627"/>
                </a:lnTo>
                <a:lnTo>
                  <a:pt x="495" y="627"/>
                </a:lnTo>
                <a:lnTo>
                  <a:pt x="495" y="629"/>
                </a:lnTo>
                <a:lnTo>
                  <a:pt x="495" y="630"/>
                </a:lnTo>
                <a:lnTo>
                  <a:pt x="495" y="632"/>
                </a:lnTo>
                <a:lnTo>
                  <a:pt x="493" y="634"/>
                </a:lnTo>
                <a:lnTo>
                  <a:pt x="492" y="635"/>
                </a:lnTo>
                <a:lnTo>
                  <a:pt x="490" y="637"/>
                </a:lnTo>
                <a:lnTo>
                  <a:pt x="492" y="638"/>
                </a:lnTo>
                <a:lnTo>
                  <a:pt x="493" y="638"/>
                </a:lnTo>
                <a:lnTo>
                  <a:pt x="495" y="638"/>
                </a:lnTo>
                <a:lnTo>
                  <a:pt x="495" y="640"/>
                </a:lnTo>
                <a:lnTo>
                  <a:pt x="495" y="642"/>
                </a:lnTo>
                <a:lnTo>
                  <a:pt x="495" y="643"/>
                </a:lnTo>
                <a:lnTo>
                  <a:pt x="495" y="645"/>
                </a:lnTo>
                <a:lnTo>
                  <a:pt x="495" y="646"/>
                </a:lnTo>
                <a:lnTo>
                  <a:pt x="495" y="648"/>
                </a:lnTo>
                <a:lnTo>
                  <a:pt x="496" y="650"/>
                </a:lnTo>
                <a:lnTo>
                  <a:pt x="496" y="651"/>
                </a:lnTo>
                <a:lnTo>
                  <a:pt x="498" y="651"/>
                </a:lnTo>
                <a:lnTo>
                  <a:pt x="498" y="653"/>
                </a:lnTo>
                <a:lnTo>
                  <a:pt x="500" y="653"/>
                </a:lnTo>
                <a:lnTo>
                  <a:pt x="500" y="654"/>
                </a:lnTo>
                <a:lnTo>
                  <a:pt x="500" y="656"/>
                </a:lnTo>
                <a:lnTo>
                  <a:pt x="500" y="658"/>
                </a:lnTo>
                <a:lnTo>
                  <a:pt x="500" y="659"/>
                </a:lnTo>
                <a:lnTo>
                  <a:pt x="500" y="661"/>
                </a:lnTo>
                <a:lnTo>
                  <a:pt x="500" y="662"/>
                </a:lnTo>
                <a:lnTo>
                  <a:pt x="500" y="666"/>
                </a:lnTo>
                <a:lnTo>
                  <a:pt x="501" y="667"/>
                </a:lnTo>
                <a:lnTo>
                  <a:pt x="501" y="669"/>
                </a:lnTo>
                <a:lnTo>
                  <a:pt x="501" y="670"/>
                </a:lnTo>
                <a:lnTo>
                  <a:pt x="503" y="672"/>
                </a:lnTo>
                <a:lnTo>
                  <a:pt x="503" y="674"/>
                </a:lnTo>
                <a:lnTo>
                  <a:pt x="504" y="675"/>
                </a:lnTo>
                <a:lnTo>
                  <a:pt x="506" y="677"/>
                </a:lnTo>
                <a:lnTo>
                  <a:pt x="506" y="678"/>
                </a:lnTo>
                <a:lnTo>
                  <a:pt x="506" y="680"/>
                </a:lnTo>
                <a:lnTo>
                  <a:pt x="506" y="682"/>
                </a:lnTo>
                <a:lnTo>
                  <a:pt x="508" y="685"/>
                </a:lnTo>
                <a:lnTo>
                  <a:pt x="508" y="686"/>
                </a:lnTo>
                <a:lnTo>
                  <a:pt x="508" y="688"/>
                </a:lnTo>
                <a:lnTo>
                  <a:pt x="508" y="690"/>
                </a:lnTo>
                <a:lnTo>
                  <a:pt x="508" y="691"/>
                </a:lnTo>
                <a:lnTo>
                  <a:pt x="508" y="693"/>
                </a:lnTo>
                <a:lnTo>
                  <a:pt x="506" y="693"/>
                </a:lnTo>
                <a:lnTo>
                  <a:pt x="506" y="694"/>
                </a:lnTo>
                <a:lnTo>
                  <a:pt x="506" y="696"/>
                </a:lnTo>
                <a:lnTo>
                  <a:pt x="504" y="696"/>
                </a:lnTo>
                <a:lnTo>
                  <a:pt x="504" y="698"/>
                </a:lnTo>
                <a:lnTo>
                  <a:pt x="503" y="698"/>
                </a:lnTo>
                <a:lnTo>
                  <a:pt x="501" y="698"/>
                </a:lnTo>
                <a:lnTo>
                  <a:pt x="500" y="696"/>
                </a:lnTo>
                <a:lnTo>
                  <a:pt x="498" y="696"/>
                </a:lnTo>
                <a:lnTo>
                  <a:pt x="496" y="696"/>
                </a:lnTo>
                <a:lnTo>
                  <a:pt x="496" y="698"/>
                </a:lnTo>
                <a:lnTo>
                  <a:pt x="496" y="699"/>
                </a:lnTo>
                <a:lnTo>
                  <a:pt x="496" y="701"/>
                </a:lnTo>
                <a:lnTo>
                  <a:pt x="495" y="701"/>
                </a:lnTo>
                <a:lnTo>
                  <a:pt x="495" y="702"/>
                </a:lnTo>
                <a:lnTo>
                  <a:pt x="493" y="702"/>
                </a:lnTo>
                <a:lnTo>
                  <a:pt x="492" y="702"/>
                </a:lnTo>
                <a:lnTo>
                  <a:pt x="490" y="704"/>
                </a:lnTo>
                <a:lnTo>
                  <a:pt x="488" y="704"/>
                </a:lnTo>
                <a:lnTo>
                  <a:pt x="488" y="706"/>
                </a:lnTo>
                <a:lnTo>
                  <a:pt x="488" y="707"/>
                </a:lnTo>
                <a:lnTo>
                  <a:pt x="488" y="709"/>
                </a:lnTo>
                <a:lnTo>
                  <a:pt x="488" y="710"/>
                </a:lnTo>
                <a:lnTo>
                  <a:pt x="488" y="712"/>
                </a:lnTo>
                <a:lnTo>
                  <a:pt x="487" y="712"/>
                </a:lnTo>
                <a:lnTo>
                  <a:pt x="487" y="714"/>
                </a:lnTo>
                <a:lnTo>
                  <a:pt x="485" y="714"/>
                </a:lnTo>
                <a:lnTo>
                  <a:pt x="485" y="715"/>
                </a:lnTo>
                <a:lnTo>
                  <a:pt x="484" y="715"/>
                </a:lnTo>
                <a:lnTo>
                  <a:pt x="484" y="717"/>
                </a:lnTo>
                <a:lnTo>
                  <a:pt x="484" y="718"/>
                </a:lnTo>
                <a:lnTo>
                  <a:pt x="484" y="720"/>
                </a:lnTo>
                <a:lnTo>
                  <a:pt x="484" y="722"/>
                </a:lnTo>
                <a:lnTo>
                  <a:pt x="484" y="723"/>
                </a:lnTo>
                <a:lnTo>
                  <a:pt x="484" y="725"/>
                </a:lnTo>
                <a:lnTo>
                  <a:pt x="484" y="726"/>
                </a:lnTo>
                <a:lnTo>
                  <a:pt x="484" y="728"/>
                </a:lnTo>
                <a:lnTo>
                  <a:pt x="484" y="730"/>
                </a:lnTo>
                <a:lnTo>
                  <a:pt x="484" y="731"/>
                </a:lnTo>
                <a:lnTo>
                  <a:pt x="484" y="733"/>
                </a:lnTo>
                <a:lnTo>
                  <a:pt x="482" y="734"/>
                </a:lnTo>
                <a:lnTo>
                  <a:pt x="482" y="736"/>
                </a:lnTo>
                <a:lnTo>
                  <a:pt x="480" y="736"/>
                </a:lnTo>
                <a:lnTo>
                  <a:pt x="480" y="738"/>
                </a:lnTo>
                <a:lnTo>
                  <a:pt x="479" y="738"/>
                </a:lnTo>
                <a:lnTo>
                  <a:pt x="479" y="739"/>
                </a:lnTo>
                <a:lnTo>
                  <a:pt x="479" y="741"/>
                </a:lnTo>
                <a:lnTo>
                  <a:pt x="479" y="744"/>
                </a:lnTo>
                <a:lnTo>
                  <a:pt x="477" y="746"/>
                </a:lnTo>
                <a:lnTo>
                  <a:pt x="477" y="747"/>
                </a:lnTo>
                <a:lnTo>
                  <a:pt x="477" y="749"/>
                </a:lnTo>
                <a:lnTo>
                  <a:pt x="477" y="750"/>
                </a:lnTo>
                <a:lnTo>
                  <a:pt x="476" y="750"/>
                </a:lnTo>
                <a:lnTo>
                  <a:pt x="474" y="752"/>
                </a:lnTo>
                <a:lnTo>
                  <a:pt x="474" y="754"/>
                </a:lnTo>
                <a:lnTo>
                  <a:pt x="472" y="754"/>
                </a:lnTo>
                <a:lnTo>
                  <a:pt x="472" y="755"/>
                </a:lnTo>
                <a:lnTo>
                  <a:pt x="472" y="757"/>
                </a:lnTo>
                <a:lnTo>
                  <a:pt x="472" y="758"/>
                </a:lnTo>
                <a:lnTo>
                  <a:pt x="472" y="760"/>
                </a:lnTo>
                <a:lnTo>
                  <a:pt x="471" y="760"/>
                </a:lnTo>
                <a:lnTo>
                  <a:pt x="471" y="762"/>
                </a:lnTo>
                <a:lnTo>
                  <a:pt x="471" y="763"/>
                </a:lnTo>
                <a:lnTo>
                  <a:pt x="469" y="765"/>
                </a:lnTo>
                <a:lnTo>
                  <a:pt x="471" y="765"/>
                </a:lnTo>
                <a:lnTo>
                  <a:pt x="471" y="766"/>
                </a:lnTo>
                <a:lnTo>
                  <a:pt x="472" y="768"/>
                </a:lnTo>
                <a:lnTo>
                  <a:pt x="474" y="770"/>
                </a:lnTo>
                <a:lnTo>
                  <a:pt x="476" y="770"/>
                </a:lnTo>
                <a:lnTo>
                  <a:pt x="477" y="771"/>
                </a:lnTo>
                <a:lnTo>
                  <a:pt x="477" y="773"/>
                </a:lnTo>
                <a:lnTo>
                  <a:pt x="479" y="773"/>
                </a:lnTo>
                <a:lnTo>
                  <a:pt x="480" y="774"/>
                </a:lnTo>
                <a:lnTo>
                  <a:pt x="482" y="774"/>
                </a:lnTo>
                <a:lnTo>
                  <a:pt x="484" y="774"/>
                </a:lnTo>
                <a:lnTo>
                  <a:pt x="484" y="773"/>
                </a:lnTo>
                <a:lnTo>
                  <a:pt x="485" y="773"/>
                </a:lnTo>
                <a:lnTo>
                  <a:pt x="487" y="773"/>
                </a:lnTo>
                <a:lnTo>
                  <a:pt x="488" y="774"/>
                </a:lnTo>
                <a:lnTo>
                  <a:pt x="490" y="774"/>
                </a:lnTo>
                <a:lnTo>
                  <a:pt x="492" y="774"/>
                </a:lnTo>
                <a:lnTo>
                  <a:pt x="492" y="776"/>
                </a:lnTo>
                <a:lnTo>
                  <a:pt x="493" y="776"/>
                </a:lnTo>
                <a:lnTo>
                  <a:pt x="495" y="776"/>
                </a:lnTo>
                <a:lnTo>
                  <a:pt x="495" y="778"/>
                </a:lnTo>
                <a:lnTo>
                  <a:pt x="496" y="779"/>
                </a:lnTo>
                <a:lnTo>
                  <a:pt x="496" y="781"/>
                </a:lnTo>
                <a:lnTo>
                  <a:pt x="496" y="782"/>
                </a:lnTo>
                <a:lnTo>
                  <a:pt x="498" y="784"/>
                </a:lnTo>
                <a:lnTo>
                  <a:pt x="498" y="786"/>
                </a:lnTo>
                <a:lnTo>
                  <a:pt x="500" y="786"/>
                </a:lnTo>
                <a:lnTo>
                  <a:pt x="500" y="787"/>
                </a:lnTo>
                <a:lnTo>
                  <a:pt x="500" y="789"/>
                </a:lnTo>
                <a:lnTo>
                  <a:pt x="501" y="790"/>
                </a:lnTo>
                <a:lnTo>
                  <a:pt x="501" y="792"/>
                </a:lnTo>
                <a:lnTo>
                  <a:pt x="501" y="794"/>
                </a:lnTo>
                <a:lnTo>
                  <a:pt x="501" y="795"/>
                </a:lnTo>
                <a:lnTo>
                  <a:pt x="498" y="797"/>
                </a:lnTo>
                <a:lnTo>
                  <a:pt x="496" y="798"/>
                </a:lnTo>
                <a:lnTo>
                  <a:pt x="495" y="798"/>
                </a:lnTo>
                <a:lnTo>
                  <a:pt x="493" y="798"/>
                </a:lnTo>
                <a:lnTo>
                  <a:pt x="492" y="798"/>
                </a:lnTo>
                <a:lnTo>
                  <a:pt x="490" y="798"/>
                </a:lnTo>
                <a:lnTo>
                  <a:pt x="488" y="798"/>
                </a:lnTo>
                <a:lnTo>
                  <a:pt x="487" y="798"/>
                </a:lnTo>
                <a:lnTo>
                  <a:pt x="484" y="798"/>
                </a:lnTo>
                <a:lnTo>
                  <a:pt x="482" y="800"/>
                </a:lnTo>
                <a:lnTo>
                  <a:pt x="480" y="800"/>
                </a:lnTo>
                <a:lnTo>
                  <a:pt x="479" y="800"/>
                </a:lnTo>
                <a:lnTo>
                  <a:pt x="476" y="800"/>
                </a:lnTo>
                <a:lnTo>
                  <a:pt x="474" y="800"/>
                </a:lnTo>
                <a:lnTo>
                  <a:pt x="472" y="800"/>
                </a:lnTo>
                <a:lnTo>
                  <a:pt x="471" y="800"/>
                </a:lnTo>
                <a:lnTo>
                  <a:pt x="471" y="798"/>
                </a:lnTo>
                <a:lnTo>
                  <a:pt x="469" y="798"/>
                </a:lnTo>
                <a:lnTo>
                  <a:pt x="468" y="798"/>
                </a:lnTo>
                <a:lnTo>
                  <a:pt x="468" y="797"/>
                </a:lnTo>
                <a:lnTo>
                  <a:pt x="468" y="789"/>
                </a:lnTo>
                <a:lnTo>
                  <a:pt x="468" y="787"/>
                </a:lnTo>
                <a:lnTo>
                  <a:pt x="468" y="784"/>
                </a:lnTo>
                <a:lnTo>
                  <a:pt x="468" y="781"/>
                </a:lnTo>
                <a:lnTo>
                  <a:pt x="466" y="781"/>
                </a:lnTo>
                <a:lnTo>
                  <a:pt x="464" y="781"/>
                </a:lnTo>
                <a:lnTo>
                  <a:pt x="450" y="781"/>
                </a:lnTo>
                <a:lnTo>
                  <a:pt x="447" y="781"/>
                </a:lnTo>
                <a:lnTo>
                  <a:pt x="439" y="781"/>
                </a:lnTo>
                <a:lnTo>
                  <a:pt x="426" y="781"/>
                </a:lnTo>
                <a:lnTo>
                  <a:pt x="402" y="781"/>
                </a:lnTo>
                <a:lnTo>
                  <a:pt x="397" y="781"/>
                </a:lnTo>
                <a:lnTo>
                  <a:pt x="392" y="781"/>
                </a:lnTo>
                <a:lnTo>
                  <a:pt x="383" y="781"/>
                </a:lnTo>
                <a:lnTo>
                  <a:pt x="380" y="781"/>
                </a:lnTo>
                <a:lnTo>
                  <a:pt x="376" y="781"/>
                </a:lnTo>
                <a:lnTo>
                  <a:pt x="375" y="781"/>
                </a:lnTo>
                <a:lnTo>
                  <a:pt x="373" y="781"/>
                </a:lnTo>
                <a:lnTo>
                  <a:pt x="370" y="781"/>
                </a:lnTo>
                <a:lnTo>
                  <a:pt x="362" y="781"/>
                </a:lnTo>
                <a:lnTo>
                  <a:pt x="360" y="781"/>
                </a:lnTo>
                <a:lnTo>
                  <a:pt x="357" y="781"/>
                </a:lnTo>
                <a:lnTo>
                  <a:pt x="354" y="781"/>
                </a:lnTo>
                <a:lnTo>
                  <a:pt x="354" y="774"/>
                </a:lnTo>
                <a:lnTo>
                  <a:pt x="354" y="768"/>
                </a:lnTo>
                <a:lnTo>
                  <a:pt x="354" y="766"/>
                </a:lnTo>
                <a:lnTo>
                  <a:pt x="354" y="754"/>
                </a:lnTo>
                <a:lnTo>
                  <a:pt x="349" y="754"/>
                </a:lnTo>
                <a:lnTo>
                  <a:pt x="349" y="749"/>
                </a:lnTo>
                <a:lnTo>
                  <a:pt x="349" y="738"/>
                </a:lnTo>
                <a:lnTo>
                  <a:pt x="349" y="723"/>
                </a:lnTo>
                <a:lnTo>
                  <a:pt x="349" y="715"/>
                </a:lnTo>
                <a:lnTo>
                  <a:pt x="349" y="714"/>
                </a:lnTo>
                <a:lnTo>
                  <a:pt x="349" y="709"/>
                </a:lnTo>
                <a:lnTo>
                  <a:pt x="349" y="693"/>
                </a:lnTo>
                <a:lnTo>
                  <a:pt x="349" y="688"/>
                </a:lnTo>
                <a:lnTo>
                  <a:pt x="349" y="677"/>
                </a:lnTo>
                <a:lnTo>
                  <a:pt x="349" y="672"/>
                </a:lnTo>
                <a:lnTo>
                  <a:pt x="349" y="667"/>
                </a:lnTo>
                <a:lnTo>
                  <a:pt x="349" y="662"/>
                </a:lnTo>
                <a:lnTo>
                  <a:pt x="349" y="651"/>
                </a:lnTo>
                <a:lnTo>
                  <a:pt x="349" y="646"/>
                </a:lnTo>
                <a:lnTo>
                  <a:pt x="349" y="643"/>
                </a:lnTo>
                <a:lnTo>
                  <a:pt x="349" y="640"/>
                </a:lnTo>
                <a:lnTo>
                  <a:pt x="344" y="640"/>
                </a:lnTo>
                <a:lnTo>
                  <a:pt x="344" y="632"/>
                </a:lnTo>
                <a:lnTo>
                  <a:pt x="344" y="627"/>
                </a:lnTo>
                <a:lnTo>
                  <a:pt x="344" y="616"/>
                </a:lnTo>
                <a:lnTo>
                  <a:pt x="344" y="594"/>
                </a:lnTo>
                <a:lnTo>
                  <a:pt x="344" y="586"/>
                </a:lnTo>
                <a:lnTo>
                  <a:pt x="344" y="584"/>
                </a:lnTo>
                <a:lnTo>
                  <a:pt x="343" y="584"/>
                </a:lnTo>
                <a:lnTo>
                  <a:pt x="336" y="584"/>
                </a:lnTo>
                <a:lnTo>
                  <a:pt x="332" y="584"/>
                </a:lnTo>
                <a:lnTo>
                  <a:pt x="330" y="584"/>
                </a:lnTo>
                <a:lnTo>
                  <a:pt x="327" y="584"/>
                </a:lnTo>
                <a:lnTo>
                  <a:pt x="324" y="584"/>
                </a:lnTo>
                <a:lnTo>
                  <a:pt x="311" y="582"/>
                </a:lnTo>
                <a:lnTo>
                  <a:pt x="309" y="582"/>
                </a:lnTo>
                <a:lnTo>
                  <a:pt x="303" y="582"/>
                </a:lnTo>
                <a:lnTo>
                  <a:pt x="300" y="582"/>
                </a:lnTo>
                <a:lnTo>
                  <a:pt x="298" y="582"/>
                </a:lnTo>
                <a:lnTo>
                  <a:pt x="288" y="582"/>
                </a:lnTo>
                <a:lnTo>
                  <a:pt x="287" y="582"/>
                </a:lnTo>
                <a:lnTo>
                  <a:pt x="282" y="582"/>
                </a:lnTo>
                <a:lnTo>
                  <a:pt x="279" y="582"/>
                </a:lnTo>
                <a:lnTo>
                  <a:pt x="277" y="582"/>
                </a:lnTo>
                <a:lnTo>
                  <a:pt x="276" y="582"/>
                </a:lnTo>
                <a:lnTo>
                  <a:pt x="268" y="582"/>
                </a:lnTo>
                <a:lnTo>
                  <a:pt x="264" y="582"/>
                </a:lnTo>
                <a:lnTo>
                  <a:pt x="263" y="582"/>
                </a:lnTo>
                <a:lnTo>
                  <a:pt x="250" y="582"/>
                </a:lnTo>
                <a:lnTo>
                  <a:pt x="247" y="582"/>
                </a:lnTo>
                <a:lnTo>
                  <a:pt x="245" y="582"/>
                </a:lnTo>
                <a:lnTo>
                  <a:pt x="240" y="582"/>
                </a:lnTo>
                <a:lnTo>
                  <a:pt x="232" y="584"/>
                </a:lnTo>
                <a:lnTo>
                  <a:pt x="228" y="584"/>
                </a:lnTo>
                <a:lnTo>
                  <a:pt x="226" y="584"/>
                </a:lnTo>
                <a:lnTo>
                  <a:pt x="220" y="584"/>
                </a:lnTo>
                <a:lnTo>
                  <a:pt x="213" y="584"/>
                </a:lnTo>
                <a:lnTo>
                  <a:pt x="207" y="584"/>
                </a:lnTo>
                <a:lnTo>
                  <a:pt x="207" y="576"/>
                </a:lnTo>
                <a:lnTo>
                  <a:pt x="208" y="568"/>
                </a:lnTo>
                <a:lnTo>
                  <a:pt x="208" y="565"/>
                </a:lnTo>
                <a:lnTo>
                  <a:pt x="208" y="546"/>
                </a:lnTo>
                <a:lnTo>
                  <a:pt x="208" y="544"/>
                </a:lnTo>
                <a:lnTo>
                  <a:pt x="208" y="542"/>
                </a:lnTo>
                <a:lnTo>
                  <a:pt x="208" y="539"/>
                </a:lnTo>
                <a:lnTo>
                  <a:pt x="208" y="536"/>
                </a:lnTo>
                <a:lnTo>
                  <a:pt x="208" y="534"/>
                </a:lnTo>
                <a:lnTo>
                  <a:pt x="208" y="531"/>
                </a:lnTo>
                <a:lnTo>
                  <a:pt x="208" y="526"/>
                </a:lnTo>
                <a:lnTo>
                  <a:pt x="194" y="526"/>
                </a:lnTo>
                <a:lnTo>
                  <a:pt x="189" y="526"/>
                </a:lnTo>
                <a:lnTo>
                  <a:pt x="181" y="526"/>
                </a:lnTo>
                <a:lnTo>
                  <a:pt x="180" y="526"/>
                </a:lnTo>
                <a:lnTo>
                  <a:pt x="173" y="526"/>
                </a:lnTo>
                <a:lnTo>
                  <a:pt x="165" y="526"/>
                </a:lnTo>
                <a:lnTo>
                  <a:pt x="162" y="526"/>
                </a:lnTo>
                <a:lnTo>
                  <a:pt x="151" y="526"/>
                </a:lnTo>
                <a:lnTo>
                  <a:pt x="149" y="526"/>
                </a:lnTo>
                <a:lnTo>
                  <a:pt x="138" y="526"/>
                </a:lnTo>
                <a:lnTo>
                  <a:pt x="130" y="526"/>
                </a:lnTo>
                <a:lnTo>
                  <a:pt x="120" y="526"/>
                </a:lnTo>
                <a:lnTo>
                  <a:pt x="104" y="526"/>
                </a:lnTo>
                <a:lnTo>
                  <a:pt x="93" y="526"/>
                </a:lnTo>
                <a:lnTo>
                  <a:pt x="92" y="526"/>
                </a:lnTo>
                <a:lnTo>
                  <a:pt x="92" y="506"/>
                </a:lnTo>
                <a:lnTo>
                  <a:pt x="92" y="491"/>
                </a:lnTo>
                <a:lnTo>
                  <a:pt x="92" y="472"/>
                </a:lnTo>
                <a:lnTo>
                  <a:pt x="92" y="464"/>
                </a:lnTo>
                <a:lnTo>
                  <a:pt x="92" y="448"/>
                </a:lnTo>
                <a:lnTo>
                  <a:pt x="92" y="418"/>
                </a:lnTo>
                <a:lnTo>
                  <a:pt x="92" y="411"/>
                </a:lnTo>
                <a:lnTo>
                  <a:pt x="90" y="411"/>
                </a:lnTo>
                <a:lnTo>
                  <a:pt x="90" y="402"/>
                </a:lnTo>
                <a:lnTo>
                  <a:pt x="90" y="398"/>
                </a:lnTo>
                <a:lnTo>
                  <a:pt x="90" y="397"/>
                </a:lnTo>
                <a:lnTo>
                  <a:pt x="90" y="392"/>
                </a:lnTo>
                <a:lnTo>
                  <a:pt x="90" y="389"/>
                </a:lnTo>
                <a:lnTo>
                  <a:pt x="90" y="386"/>
                </a:lnTo>
                <a:lnTo>
                  <a:pt x="90" y="381"/>
                </a:lnTo>
                <a:lnTo>
                  <a:pt x="90" y="378"/>
                </a:lnTo>
                <a:lnTo>
                  <a:pt x="90" y="374"/>
                </a:lnTo>
                <a:lnTo>
                  <a:pt x="90" y="360"/>
                </a:lnTo>
                <a:lnTo>
                  <a:pt x="90" y="355"/>
                </a:lnTo>
                <a:lnTo>
                  <a:pt x="90" y="325"/>
                </a:lnTo>
                <a:lnTo>
                  <a:pt x="90" y="323"/>
                </a:lnTo>
                <a:lnTo>
                  <a:pt x="90" y="298"/>
                </a:lnTo>
                <a:lnTo>
                  <a:pt x="80" y="298"/>
                </a:lnTo>
                <a:lnTo>
                  <a:pt x="47" y="298"/>
                </a:lnTo>
                <a:lnTo>
                  <a:pt x="34" y="298"/>
                </a:lnTo>
                <a:lnTo>
                  <a:pt x="23" y="298"/>
                </a:lnTo>
                <a:lnTo>
                  <a:pt x="21" y="298"/>
                </a:lnTo>
                <a:lnTo>
                  <a:pt x="21" y="302"/>
                </a:lnTo>
                <a:lnTo>
                  <a:pt x="10" y="304"/>
                </a:lnTo>
                <a:lnTo>
                  <a:pt x="10" y="302"/>
                </a:lnTo>
                <a:lnTo>
                  <a:pt x="7" y="302"/>
                </a:lnTo>
                <a:lnTo>
                  <a:pt x="7" y="299"/>
                </a:lnTo>
                <a:lnTo>
                  <a:pt x="10" y="299"/>
                </a:lnTo>
                <a:lnTo>
                  <a:pt x="10" y="298"/>
                </a:lnTo>
                <a:lnTo>
                  <a:pt x="2" y="298"/>
                </a:lnTo>
                <a:lnTo>
                  <a:pt x="0" y="298"/>
                </a:lnTo>
                <a:lnTo>
                  <a:pt x="0" y="285"/>
                </a:lnTo>
                <a:lnTo>
                  <a:pt x="0" y="256"/>
                </a:lnTo>
                <a:lnTo>
                  <a:pt x="0" y="237"/>
                </a:lnTo>
                <a:lnTo>
                  <a:pt x="0" y="224"/>
                </a:lnTo>
                <a:lnTo>
                  <a:pt x="0" y="214"/>
                </a:lnTo>
                <a:lnTo>
                  <a:pt x="0" y="208"/>
                </a:lnTo>
                <a:lnTo>
                  <a:pt x="29" y="208"/>
                </a:lnTo>
                <a:lnTo>
                  <a:pt x="31" y="208"/>
                </a:lnTo>
                <a:lnTo>
                  <a:pt x="39" y="208"/>
                </a:lnTo>
                <a:lnTo>
                  <a:pt x="61" y="208"/>
                </a:lnTo>
                <a:lnTo>
                  <a:pt x="63" y="208"/>
                </a:lnTo>
                <a:lnTo>
                  <a:pt x="80" y="208"/>
                </a:lnTo>
                <a:lnTo>
                  <a:pt x="88" y="208"/>
                </a:lnTo>
                <a:lnTo>
                  <a:pt x="88" y="200"/>
                </a:lnTo>
                <a:lnTo>
                  <a:pt x="88" y="179"/>
                </a:lnTo>
                <a:lnTo>
                  <a:pt x="87" y="179"/>
                </a:lnTo>
                <a:lnTo>
                  <a:pt x="87" y="171"/>
                </a:lnTo>
                <a:lnTo>
                  <a:pt x="87" y="138"/>
                </a:lnTo>
                <a:lnTo>
                  <a:pt x="87" y="131"/>
                </a:lnTo>
                <a:lnTo>
                  <a:pt x="87" y="106"/>
                </a:lnTo>
                <a:lnTo>
                  <a:pt x="87" y="104"/>
                </a:lnTo>
                <a:lnTo>
                  <a:pt x="87" y="101"/>
                </a:lnTo>
                <a:lnTo>
                  <a:pt x="87" y="61"/>
                </a:lnTo>
                <a:lnTo>
                  <a:pt x="85" y="61"/>
                </a:lnTo>
                <a:lnTo>
                  <a:pt x="85" y="46"/>
                </a:lnTo>
                <a:lnTo>
                  <a:pt x="85" y="32"/>
                </a:lnTo>
                <a:lnTo>
                  <a:pt x="85" y="27"/>
                </a:lnTo>
                <a:lnTo>
                  <a:pt x="85" y="5"/>
                </a:lnTo>
                <a:lnTo>
                  <a:pt x="85" y="2"/>
                </a:lnTo>
                <a:lnTo>
                  <a:pt x="88" y="2"/>
                </a:lnTo>
                <a:lnTo>
                  <a:pt x="128" y="2"/>
                </a:lnTo>
                <a:lnTo>
                  <a:pt x="164" y="2"/>
                </a:lnTo>
                <a:lnTo>
                  <a:pt x="168" y="2"/>
                </a:lnTo>
                <a:lnTo>
                  <a:pt x="170" y="2"/>
                </a:lnTo>
                <a:lnTo>
                  <a:pt x="173" y="2"/>
                </a:lnTo>
                <a:lnTo>
                  <a:pt x="188" y="2"/>
                </a:lnTo>
                <a:lnTo>
                  <a:pt x="189" y="2"/>
                </a:lnTo>
                <a:lnTo>
                  <a:pt x="208" y="2"/>
                </a:lnTo>
                <a:lnTo>
                  <a:pt x="253" y="2"/>
                </a:lnTo>
                <a:lnTo>
                  <a:pt x="264" y="2"/>
                </a:lnTo>
                <a:lnTo>
                  <a:pt x="284" y="2"/>
                </a:lnTo>
                <a:lnTo>
                  <a:pt x="330" y="2"/>
                </a:lnTo>
                <a:lnTo>
                  <a:pt x="338" y="2"/>
                </a:lnTo>
                <a:lnTo>
                  <a:pt x="357" y="2"/>
                </a:lnTo>
                <a:lnTo>
                  <a:pt x="404" y="0"/>
                </a:lnTo>
                <a:lnTo>
                  <a:pt x="408" y="0"/>
                </a:lnTo>
                <a:lnTo>
                  <a:pt x="432" y="0"/>
                </a:lnTo>
                <a:close/>
              </a:path>
            </a:pathLst>
          </a:custGeom>
          <a:solidFill>
            <a:srgbClr val="F5B776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01" name="Freeform 53"/>
          <p:cNvSpPr>
            <a:spLocks/>
          </p:cNvSpPr>
          <p:nvPr/>
        </p:nvSpPr>
        <p:spPr bwMode="auto">
          <a:xfrm>
            <a:off x="4059238" y="3424238"/>
            <a:ext cx="725488" cy="525463"/>
          </a:xfrm>
          <a:custGeom>
            <a:avLst/>
            <a:gdLst/>
            <a:ahLst/>
            <a:cxnLst>
              <a:cxn ang="0">
                <a:pos x="440" y="93"/>
              </a:cxn>
              <a:cxn ang="0">
                <a:pos x="433" y="110"/>
              </a:cxn>
              <a:cxn ang="0">
                <a:pos x="417" y="120"/>
              </a:cxn>
              <a:cxn ang="0">
                <a:pos x="413" y="131"/>
              </a:cxn>
              <a:cxn ang="0">
                <a:pos x="408" y="139"/>
              </a:cxn>
              <a:cxn ang="0">
                <a:pos x="401" y="134"/>
              </a:cxn>
              <a:cxn ang="0">
                <a:pos x="400" y="147"/>
              </a:cxn>
              <a:cxn ang="0">
                <a:pos x="397" y="153"/>
              </a:cxn>
              <a:cxn ang="0">
                <a:pos x="389" y="161"/>
              </a:cxn>
              <a:cxn ang="0">
                <a:pos x="385" y="169"/>
              </a:cxn>
              <a:cxn ang="0">
                <a:pos x="376" y="169"/>
              </a:cxn>
              <a:cxn ang="0">
                <a:pos x="361" y="168"/>
              </a:cxn>
              <a:cxn ang="0">
                <a:pos x="350" y="173"/>
              </a:cxn>
              <a:cxn ang="0">
                <a:pos x="341" y="166"/>
              </a:cxn>
              <a:cxn ang="0">
                <a:pos x="333" y="173"/>
              </a:cxn>
              <a:cxn ang="0">
                <a:pos x="320" y="169"/>
              </a:cxn>
              <a:cxn ang="0">
                <a:pos x="323" y="179"/>
              </a:cxn>
              <a:cxn ang="0">
                <a:pos x="313" y="185"/>
              </a:cxn>
              <a:cxn ang="0">
                <a:pos x="309" y="197"/>
              </a:cxn>
              <a:cxn ang="0">
                <a:pos x="299" y="200"/>
              </a:cxn>
              <a:cxn ang="0">
                <a:pos x="294" y="205"/>
              </a:cxn>
              <a:cxn ang="0">
                <a:pos x="285" y="216"/>
              </a:cxn>
              <a:cxn ang="0">
                <a:pos x="277" y="224"/>
              </a:cxn>
              <a:cxn ang="0">
                <a:pos x="251" y="256"/>
              </a:cxn>
              <a:cxn ang="0">
                <a:pos x="251" y="289"/>
              </a:cxn>
              <a:cxn ang="0">
                <a:pos x="251" y="331"/>
              </a:cxn>
              <a:cxn ang="0">
                <a:pos x="187" y="325"/>
              </a:cxn>
              <a:cxn ang="0">
                <a:pos x="165" y="302"/>
              </a:cxn>
              <a:cxn ang="0">
                <a:pos x="155" y="301"/>
              </a:cxn>
              <a:cxn ang="0">
                <a:pos x="158" y="294"/>
              </a:cxn>
              <a:cxn ang="0">
                <a:pos x="153" y="291"/>
              </a:cxn>
              <a:cxn ang="0">
                <a:pos x="155" y="283"/>
              </a:cxn>
              <a:cxn ang="0">
                <a:pos x="153" y="275"/>
              </a:cxn>
              <a:cxn ang="0">
                <a:pos x="89" y="277"/>
              </a:cxn>
              <a:cxn ang="0">
                <a:pos x="43" y="277"/>
              </a:cxn>
              <a:cxn ang="0">
                <a:pos x="32" y="267"/>
              </a:cxn>
              <a:cxn ang="0">
                <a:pos x="0" y="235"/>
              </a:cxn>
              <a:cxn ang="0">
                <a:pos x="14" y="224"/>
              </a:cxn>
              <a:cxn ang="0">
                <a:pos x="25" y="219"/>
              </a:cxn>
              <a:cxn ang="0">
                <a:pos x="37" y="211"/>
              </a:cxn>
              <a:cxn ang="0">
                <a:pos x="51" y="201"/>
              </a:cxn>
              <a:cxn ang="0">
                <a:pos x="65" y="197"/>
              </a:cxn>
              <a:cxn ang="0">
                <a:pos x="83" y="189"/>
              </a:cxn>
              <a:cxn ang="0">
                <a:pos x="110" y="166"/>
              </a:cxn>
              <a:cxn ang="0">
                <a:pos x="118" y="139"/>
              </a:cxn>
              <a:cxn ang="0">
                <a:pos x="136" y="120"/>
              </a:cxn>
              <a:cxn ang="0">
                <a:pos x="166" y="112"/>
              </a:cxn>
              <a:cxn ang="0">
                <a:pos x="217" y="112"/>
              </a:cxn>
              <a:cxn ang="0">
                <a:pos x="261" y="112"/>
              </a:cxn>
              <a:cxn ang="0">
                <a:pos x="302" y="107"/>
              </a:cxn>
              <a:cxn ang="0">
                <a:pos x="302" y="49"/>
              </a:cxn>
              <a:cxn ang="0">
                <a:pos x="301" y="0"/>
              </a:cxn>
              <a:cxn ang="0">
                <a:pos x="331" y="0"/>
              </a:cxn>
              <a:cxn ang="0">
                <a:pos x="381" y="0"/>
              </a:cxn>
              <a:cxn ang="0">
                <a:pos x="424" y="0"/>
              </a:cxn>
              <a:cxn ang="0">
                <a:pos x="457" y="0"/>
              </a:cxn>
              <a:cxn ang="0">
                <a:pos x="449" y="11"/>
              </a:cxn>
              <a:cxn ang="0">
                <a:pos x="446" y="25"/>
              </a:cxn>
              <a:cxn ang="0">
                <a:pos x="445" y="38"/>
              </a:cxn>
              <a:cxn ang="0">
                <a:pos x="440" y="54"/>
              </a:cxn>
              <a:cxn ang="0">
                <a:pos x="443" y="67"/>
              </a:cxn>
              <a:cxn ang="0">
                <a:pos x="438" y="78"/>
              </a:cxn>
            </a:cxnLst>
            <a:rect l="0" t="0" r="r" b="b"/>
            <a:pathLst>
              <a:path w="457" h="331">
                <a:moveTo>
                  <a:pt x="438" y="83"/>
                </a:moveTo>
                <a:lnTo>
                  <a:pt x="438" y="85"/>
                </a:lnTo>
                <a:lnTo>
                  <a:pt x="437" y="86"/>
                </a:lnTo>
                <a:lnTo>
                  <a:pt x="435" y="86"/>
                </a:lnTo>
                <a:lnTo>
                  <a:pt x="435" y="88"/>
                </a:lnTo>
                <a:lnTo>
                  <a:pt x="437" y="89"/>
                </a:lnTo>
                <a:lnTo>
                  <a:pt x="438" y="89"/>
                </a:lnTo>
                <a:lnTo>
                  <a:pt x="440" y="89"/>
                </a:lnTo>
                <a:lnTo>
                  <a:pt x="440" y="91"/>
                </a:lnTo>
                <a:lnTo>
                  <a:pt x="440" y="93"/>
                </a:lnTo>
                <a:lnTo>
                  <a:pt x="440" y="94"/>
                </a:lnTo>
                <a:lnTo>
                  <a:pt x="438" y="96"/>
                </a:lnTo>
                <a:lnTo>
                  <a:pt x="438" y="99"/>
                </a:lnTo>
                <a:lnTo>
                  <a:pt x="440" y="101"/>
                </a:lnTo>
                <a:lnTo>
                  <a:pt x="440" y="102"/>
                </a:lnTo>
                <a:lnTo>
                  <a:pt x="438" y="105"/>
                </a:lnTo>
                <a:lnTo>
                  <a:pt x="437" y="107"/>
                </a:lnTo>
                <a:lnTo>
                  <a:pt x="437" y="109"/>
                </a:lnTo>
                <a:lnTo>
                  <a:pt x="435" y="110"/>
                </a:lnTo>
                <a:lnTo>
                  <a:pt x="433" y="110"/>
                </a:lnTo>
                <a:lnTo>
                  <a:pt x="432" y="110"/>
                </a:lnTo>
                <a:lnTo>
                  <a:pt x="430" y="112"/>
                </a:lnTo>
                <a:lnTo>
                  <a:pt x="429" y="112"/>
                </a:lnTo>
                <a:lnTo>
                  <a:pt x="425" y="113"/>
                </a:lnTo>
                <a:lnTo>
                  <a:pt x="422" y="115"/>
                </a:lnTo>
                <a:lnTo>
                  <a:pt x="421" y="115"/>
                </a:lnTo>
                <a:lnTo>
                  <a:pt x="419" y="115"/>
                </a:lnTo>
                <a:lnTo>
                  <a:pt x="419" y="117"/>
                </a:lnTo>
                <a:lnTo>
                  <a:pt x="419" y="118"/>
                </a:lnTo>
                <a:lnTo>
                  <a:pt x="417" y="120"/>
                </a:lnTo>
                <a:lnTo>
                  <a:pt x="416" y="121"/>
                </a:lnTo>
                <a:lnTo>
                  <a:pt x="414" y="123"/>
                </a:lnTo>
                <a:lnTo>
                  <a:pt x="414" y="125"/>
                </a:lnTo>
                <a:lnTo>
                  <a:pt x="416" y="125"/>
                </a:lnTo>
                <a:lnTo>
                  <a:pt x="414" y="125"/>
                </a:lnTo>
                <a:lnTo>
                  <a:pt x="414" y="126"/>
                </a:lnTo>
                <a:lnTo>
                  <a:pt x="413" y="126"/>
                </a:lnTo>
                <a:lnTo>
                  <a:pt x="413" y="128"/>
                </a:lnTo>
                <a:lnTo>
                  <a:pt x="413" y="129"/>
                </a:lnTo>
                <a:lnTo>
                  <a:pt x="413" y="131"/>
                </a:lnTo>
                <a:lnTo>
                  <a:pt x="413" y="133"/>
                </a:lnTo>
                <a:lnTo>
                  <a:pt x="411" y="133"/>
                </a:lnTo>
                <a:lnTo>
                  <a:pt x="409" y="133"/>
                </a:lnTo>
                <a:lnTo>
                  <a:pt x="409" y="134"/>
                </a:lnTo>
                <a:lnTo>
                  <a:pt x="411" y="134"/>
                </a:lnTo>
                <a:lnTo>
                  <a:pt x="411" y="136"/>
                </a:lnTo>
                <a:lnTo>
                  <a:pt x="411" y="137"/>
                </a:lnTo>
                <a:lnTo>
                  <a:pt x="409" y="137"/>
                </a:lnTo>
                <a:lnTo>
                  <a:pt x="409" y="139"/>
                </a:lnTo>
                <a:lnTo>
                  <a:pt x="408" y="139"/>
                </a:lnTo>
                <a:lnTo>
                  <a:pt x="406" y="137"/>
                </a:lnTo>
                <a:lnTo>
                  <a:pt x="406" y="136"/>
                </a:lnTo>
                <a:lnTo>
                  <a:pt x="406" y="134"/>
                </a:lnTo>
                <a:lnTo>
                  <a:pt x="405" y="133"/>
                </a:lnTo>
                <a:lnTo>
                  <a:pt x="403" y="133"/>
                </a:lnTo>
                <a:lnTo>
                  <a:pt x="403" y="131"/>
                </a:lnTo>
                <a:lnTo>
                  <a:pt x="401" y="131"/>
                </a:lnTo>
                <a:lnTo>
                  <a:pt x="401" y="133"/>
                </a:lnTo>
                <a:lnTo>
                  <a:pt x="400" y="134"/>
                </a:lnTo>
                <a:lnTo>
                  <a:pt x="401" y="134"/>
                </a:lnTo>
                <a:lnTo>
                  <a:pt x="401" y="136"/>
                </a:lnTo>
                <a:lnTo>
                  <a:pt x="401" y="137"/>
                </a:lnTo>
                <a:lnTo>
                  <a:pt x="401" y="139"/>
                </a:lnTo>
                <a:lnTo>
                  <a:pt x="403" y="141"/>
                </a:lnTo>
                <a:lnTo>
                  <a:pt x="405" y="141"/>
                </a:lnTo>
                <a:lnTo>
                  <a:pt x="405" y="142"/>
                </a:lnTo>
                <a:lnTo>
                  <a:pt x="403" y="144"/>
                </a:lnTo>
                <a:lnTo>
                  <a:pt x="401" y="144"/>
                </a:lnTo>
                <a:lnTo>
                  <a:pt x="400" y="144"/>
                </a:lnTo>
                <a:lnTo>
                  <a:pt x="400" y="147"/>
                </a:lnTo>
                <a:lnTo>
                  <a:pt x="401" y="147"/>
                </a:lnTo>
                <a:lnTo>
                  <a:pt x="401" y="149"/>
                </a:lnTo>
                <a:lnTo>
                  <a:pt x="401" y="150"/>
                </a:lnTo>
                <a:lnTo>
                  <a:pt x="401" y="152"/>
                </a:lnTo>
                <a:lnTo>
                  <a:pt x="401" y="153"/>
                </a:lnTo>
                <a:lnTo>
                  <a:pt x="400" y="153"/>
                </a:lnTo>
                <a:lnTo>
                  <a:pt x="398" y="153"/>
                </a:lnTo>
                <a:lnTo>
                  <a:pt x="398" y="152"/>
                </a:lnTo>
                <a:lnTo>
                  <a:pt x="397" y="152"/>
                </a:lnTo>
                <a:lnTo>
                  <a:pt x="397" y="153"/>
                </a:lnTo>
                <a:lnTo>
                  <a:pt x="395" y="157"/>
                </a:lnTo>
                <a:lnTo>
                  <a:pt x="395" y="158"/>
                </a:lnTo>
                <a:lnTo>
                  <a:pt x="395" y="160"/>
                </a:lnTo>
                <a:lnTo>
                  <a:pt x="393" y="160"/>
                </a:lnTo>
                <a:lnTo>
                  <a:pt x="392" y="158"/>
                </a:lnTo>
                <a:lnTo>
                  <a:pt x="390" y="158"/>
                </a:lnTo>
                <a:lnTo>
                  <a:pt x="389" y="158"/>
                </a:lnTo>
                <a:lnTo>
                  <a:pt x="387" y="158"/>
                </a:lnTo>
                <a:lnTo>
                  <a:pt x="389" y="160"/>
                </a:lnTo>
                <a:lnTo>
                  <a:pt x="389" y="161"/>
                </a:lnTo>
                <a:lnTo>
                  <a:pt x="389" y="163"/>
                </a:lnTo>
                <a:lnTo>
                  <a:pt x="387" y="163"/>
                </a:lnTo>
                <a:lnTo>
                  <a:pt x="385" y="165"/>
                </a:lnTo>
                <a:lnTo>
                  <a:pt x="387" y="165"/>
                </a:lnTo>
                <a:lnTo>
                  <a:pt x="387" y="166"/>
                </a:lnTo>
                <a:lnTo>
                  <a:pt x="389" y="166"/>
                </a:lnTo>
                <a:lnTo>
                  <a:pt x="389" y="168"/>
                </a:lnTo>
                <a:lnTo>
                  <a:pt x="387" y="168"/>
                </a:lnTo>
                <a:lnTo>
                  <a:pt x="385" y="168"/>
                </a:lnTo>
                <a:lnTo>
                  <a:pt x="385" y="169"/>
                </a:lnTo>
                <a:lnTo>
                  <a:pt x="384" y="169"/>
                </a:lnTo>
                <a:lnTo>
                  <a:pt x="382" y="169"/>
                </a:lnTo>
                <a:lnTo>
                  <a:pt x="381" y="169"/>
                </a:lnTo>
                <a:lnTo>
                  <a:pt x="379" y="171"/>
                </a:lnTo>
                <a:lnTo>
                  <a:pt x="379" y="173"/>
                </a:lnTo>
                <a:lnTo>
                  <a:pt x="377" y="174"/>
                </a:lnTo>
                <a:lnTo>
                  <a:pt x="376" y="174"/>
                </a:lnTo>
                <a:lnTo>
                  <a:pt x="376" y="173"/>
                </a:lnTo>
                <a:lnTo>
                  <a:pt x="376" y="171"/>
                </a:lnTo>
                <a:lnTo>
                  <a:pt x="376" y="169"/>
                </a:lnTo>
                <a:lnTo>
                  <a:pt x="374" y="169"/>
                </a:lnTo>
                <a:lnTo>
                  <a:pt x="373" y="169"/>
                </a:lnTo>
                <a:lnTo>
                  <a:pt x="369" y="169"/>
                </a:lnTo>
                <a:lnTo>
                  <a:pt x="368" y="168"/>
                </a:lnTo>
                <a:lnTo>
                  <a:pt x="368" y="166"/>
                </a:lnTo>
                <a:lnTo>
                  <a:pt x="366" y="166"/>
                </a:lnTo>
                <a:lnTo>
                  <a:pt x="365" y="166"/>
                </a:lnTo>
                <a:lnTo>
                  <a:pt x="365" y="168"/>
                </a:lnTo>
                <a:lnTo>
                  <a:pt x="363" y="168"/>
                </a:lnTo>
                <a:lnTo>
                  <a:pt x="361" y="168"/>
                </a:lnTo>
                <a:lnTo>
                  <a:pt x="361" y="166"/>
                </a:lnTo>
                <a:lnTo>
                  <a:pt x="360" y="166"/>
                </a:lnTo>
                <a:lnTo>
                  <a:pt x="360" y="168"/>
                </a:lnTo>
                <a:lnTo>
                  <a:pt x="358" y="168"/>
                </a:lnTo>
                <a:lnTo>
                  <a:pt x="357" y="168"/>
                </a:lnTo>
                <a:lnTo>
                  <a:pt x="355" y="168"/>
                </a:lnTo>
                <a:lnTo>
                  <a:pt x="353" y="168"/>
                </a:lnTo>
                <a:lnTo>
                  <a:pt x="353" y="169"/>
                </a:lnTo>
                <a:lnTo>
                  <a:pt x="352" y="171"/>
                </a:lnTo>
                <a:lnTo>
                  <a:pt x="350" y="173"/>
                </a:lnTo>
                <a:lnTo>
                  <a:pt x="350" y="171"/>
                </a:lnTo>
                <a:lnTo>
                  <a:pt x="349" y="171"/>
                </a:lnTo>
                <a:lnTo>
                  <a:pt x="347" y="171"/>
                </a:lnTo>
                <a:lnTo>
                  <a:pt x="345" y="171"/>
                </a:lnTo>
                <a:lnTo>
                  <a:pt x="345" y="169"/>
                </a:lnTo>
                <a:lnTo>
                  <a:pt x="344" y="169"/>
                </a:lnTo>
                <a:lnTo>
                  <a:pt x="344" y="168"/>
                </a:lnTo>
                <a:lnTo>
                  <a:pt x="342" y="168"/>
                </a:lnTo>
                <a:lnTo>
                  <a:pt x="342" y="166"/>
                </a:lnTo>
                <a:lnTo>
                  <a:pt x="341" y="166"/>
                </a:lnTo>
                <a:lnTo>
                  <a:pt x="339" y="168"/>
                </a:lnTo>
                <a:lnTo>
                  <a:pt x="339" y="169"/>
                </a:lnTo>
                <a:lnTo>
                  <a:pt x="339" y="171"/>
                </a:lnTo>
                <a:lnTo>
                  <a:pt x="337" y="171"/>
                </a:lnTo>
                <a:lnTo>
                  <a:pt x="337" y="169"/>
                </a:lnTo>
                <a:lnTo>
                  <a:pt x="336" y="169"/>
                </a:lnTo>
                <a:lnTo>
                  <a:pt x="336" y="171"/>
                </a:lnTo>
                <a:lnTo>
                  <a:pt x="334" y="171"/>
                </a:lnTo>
                <a:lnTo>
                  <a:pt x="334" y="173"/>
                </a:lnTo>
                <a:lnTo>
                  <a:pt x="333" y="173"/>
                </a:lnTo>
                <a:lnTo>
                  <a:pt x="331" y="171"/>
                </a:lnTo>
                <a:lnTo>
                  <a:pt x="331" y="169"/>
                </a:lnTo>
                <a:lnTo>
                  <a:pt x="331" y="168"/>
                </a:lnTo>
                <a:lnTo>
                  <a:pt x="329" y="168"/>
                </a:lnTo>
                <a:lnTo>
                  <a:pt x="328" y="168"/>
                </a:lnTo>
                <a:lnTo>
                  <a:pt x="326" y="168"/>
                </a:lnTo>
                <a:lnTo>
                  <a:pt x="325" y="168"/>
                </a:lnTo>
                <a:lnTo>
                  <a:pt x="323" y="168"/>
                </a:lnTo>
                <a:lnTo>
                  <a:pt x="321" y="169"/>
                </a:lnTo>
                <a:lnTo>
                  <a:pt x="320" y="169"/>
                </a:lnTo>
                <a:lnTo>
                  <a:pt x="320" y="171"/>
                </a:lnTo>
                <a:lnTo>
                  <a:pt x="321" y="171"/>
                </a:lnTo>
                <a:lnTo>
                  <a:pt x="323" y="173"/>
                </a:lnTo>
                <a:lnTo>
                  <a:pt x="325" y="173"/>
                </a:lnTo>
                <a:lnTo>
                  <a:pt x="325" y="174"/>
                </a:lnTo>
                <a:lnTo>
                  <a:pt x="326" y="176"/>
                </a:lnTo>
                <a:lnTo>
                  <a:pt x="326" y="177"/>
                </a:lnTo>
                <a:lnTo>
                  <a:pt x="325" y="177"/>
                </a:lnTo>
                <a:lnTo>
                  <a:pt x="323" y="177"/>
                </a:lnTo>
                <a:lnTo>
                  <a:pt x="323" y="179"/>
                </a:lnTo>
                <a:lnTo>
                  <a:pt x="323" y="181"/>
                </a:lnTo>
                <a:lnTo>
                  <a:pt x="323" y="182"/>
                </a:lnTo>
                <a:lnTo>
                  <a:pt x="321" y="182"/>
                </a:lnTo>
                <a:lnTo>
                  <a:pt x="320" y="182"/>
                </a:lnTo>
                <a:lnTo>
                  <a:pt x="318" y="182"/>
                </a:lnTo>
                <a:lnTo>
                  <a:pt x="317" y="182"/>
                </a:lnTo>
                <a:lnTo>
                  <a:pt x="317" y="184"/>
                </a:lnTo>
                <a:lnTo>
                  <a:pt x="317" y="185"/>
                </a:lnTo>
                <a:lnTo>
                  <a:pt x="315" y="185"/>
                </a:lnTo>
                <a:lnTo>
                  <a:pt x="313" y="185"/>
                </a:lnTo>
                <a:lnTo>
                  <a:pt x="313" y="187"/>
                </a:lnTo>
                <a:lnTo>
                  <a:pt x="313" y="189"/>
                </a:lnTo>
                <a:lnTo>
                  <a:pt x="313" y="190"/>
                </a:lnTo>
                <a:lnTo>
                  <a:pt x="312" y="190"/>
                </a:lnTo>
                <a:lnTo>
                  <a:pt x="310" y="190"/>
                </a:lnTo>
                <a:lnTo>
                  <a:pt x="310" y="192"/>
                </a:lnTo>
                <a:lnTo>
                  <a:pt x="310" y="193"/>
                </a:lnTo>
                <a:lnTo>
                  <a:pt x="310" y="195"/>
                </a:lnTo>
                <a:lnTo>
                  <a:pt x="309" y="195"/>
                </a:lnTo>
                <a:lnTo>
                  <a:pt x="309" y="197"/>
                </a:lnTo>
                <a:lnTo>
                  <a:pt x="307" y="197"/>
                </a:lnTo>
                <a:lnTo>
                  <a:pt x="305" y="197"/>
                </a:lnTo>
                <a:lnTo>
                  <a:pt x="305" y="198"/>
                </a:lnTo>
                <a:lnTo>
                  <a:pt x="304" y="198"/>
                </a:lnTo>
                <a:lnTo>
                  <a:pt x="304" y="200"/>
                </a:lnTo>
                <a:lnTo>
                  <a:pt x="302" y="200"/>
                </a:lnTo>
                <a:lnTo>
                  <a:pt x="301" y="200"/>
                </a:lnTo>
                <a:lnTo>
                  <a:pt x="301" y="198"/>
                </a:lnTo>
                <a:lnTo>
                  <a:pt x="299" y="198"/>
                </a:lnTo>
                <a:lnTo>
                  <a:pt x="299" y="200"/>
                </a:lnTo>
                <a:lnTo>
                  <a:pt x="299" y="201"/>
                </a:lnTo>
                <a:lnTo>
                  <a:pt x="301" y="201"/>
                </a:lnTo>
                <a:lnTo>
                  <a:pt x="301" y="203"/>
                </a:lnTo>
                <a:lnTo>
                  <a:pt x="301" y="205"/>
                </a:lnTo>
                <a:lnTo>
                  <a:pt x="299" y="205"/>
                </a:lnTo>
                <a:lnTo>
                  <a:pt x="297" y="205"/>
                </a:lnTo>
                <a:lnTo>
                  <a:pt x="297" y="206"/>
                </a:lnTo>
                <a:lnTo>
                  <a:pt x="296" y="206"/>
                </a:lnTo>
                <a:lnTo>
                  <a:pt x="294" y="206"/>
                </a:lnTo>
                <a:lnTo>
                  <a:pt x="294" y="205"/>
                </a:lnTo>
                <a:lnTo>
                  <a:pt x="293" y="206"/>
                </a:lnTo>
                <a:lnTo>
                  <a:pt x="293" y="208"/>
                </a:lnTo>
                <a:lnTo>
                  <a:pt x="293" y="209"/>
                </a:lnTo>
                <a:lnTo>
                  <a:pt x="291" y="209"/>
                </a:lnTo>
                <a:lnTo>
                  <a:pt x="291" y="211"/>
                </a:lnTo>
                <a:lnTo>
                  <a:pt x="289" y="213"/>
                </a:lnTo>
                <a:lnTo>
                  <a:pt x="288" y="214"/>
                </a:lnTo>
                <a:lnTo>
                  <a:pt x="286" y="214"/>
                </a:lnTo>
                <a:lnTo>
                  <a:pt x="286" y="216"/>
                </a:lnTo>
                <a:lnTo>
                  <a:pt x="285" y="216"/>
                </a:lnTo>
                <a:lnTo>
                  <a:pt x="285" y="214"/>
                </a:lnTo>
                <a:lnTo>
                  <a:pt x="283" y="214"/>
                </a:lnTo>
                <a:lnTo>
                  <a:pt x="281" y="214"/>
                </a:lnTo>
                <a:lnTo>
                  <a:pt x="281" y="216"/>
                </a:lnTo>
                <a:lnTo>
                  <a:pt x="280" y="216"/>
                </a:lnTo>
                <a:lnTo>
                  <a:pt x="280" y="217"/>
                </a:lnTo>
                <a:lnTo>
                  <a:pt x="278" y="217"/>
                </a:lnTo>
                <a:lnTo>
                  <a:pt x="277" y="219"/>
                </a:lnTo>
                <a:lnTo>
                  <a:pt x="277" y="221"/>
                </a:lnTo>
                <a:lnTo>
                  <a:pt x="277" y="224"/>
                </a:lnTo>
                <a:lnTo>
                  <a:pt x="277" y="229"/>
                </a:lnTo>
                <a:lnTo>
                  <a:pt x="277" y="240"/>
                </a:lnTo>
                <a:lnTo>
                  <a:pt x="277" y="245"/>
                </a:lnTo>
                <a:lnTo>
                  <a:pt x="277" y="248"/>
                </a:lnTo>
                <a:lnTo>
                  <a:pt x="261" y="249"/>
                </a:lnTo>
                <a:lnTo>
                  <a:pt x="253" y="249"/>
                </a:lnTo>
                <a:lnTo>
                  <a:pt x="251" y="249"/>
                </a:lnTo>
                <a:lnTo>
                  <a:pt x="251" y="251"/>
                </a:lnTo>
                <a:lnTo>
                  <a:pt x="251" y="253"/>
                </a:lnTo>
                <a:lnTo>
                  <a:pt x="251" y="256"/>
                </a:lnTo>
                <a:lnTo>
                  <a:pt x="251" y="261"/>
                </a:lnTo>
                <a:lnTo>
                  <a:pt x="251" y="262"/>
                </a:lnTo>
                <a:lnTo>
                  <a:pt x="251" y="264"/>
                </a:lnTo>
                <a:lnTo>
                  <a:pt x="251" y="265"/>
                </a:lnTo>
                <a:lnTo>
                  <a:pt x="251" y="267"/>
                </a:lnTo>
                <a:lnTo>
                  <a:pt x="251" y="269"/>
                </a:lnTo>
                <a:lnTo>
                  <a:pt x="251" y="275"/>
                </a:lnTo>
                <a:lnTo>
                  <a:pt x="251" y="277"/>
                </a:lnTo>
                <a:lnTo>
                  <a:pt x="251" y="280"/>
                </a:lnTo>
                <a:lnTo>
                  <a:pt x="251" y="289"/>
                </a:lnTo>
                <a:lnTo>
                  <a:pt x="251" y="294"/>
                </a:lnTo>
                <a:lnTo>
                  <a:pt x="251" y="299"/>
                </a:lnTo>
                <a:lnTo>
                  <a:pt x="251" y="304"/>
                </a:lnTo>
                <a:lnTo>
                  <a:pt x="251" y="307"/>
                </a:lnTo>
                <a:lnTo>
                  <a:pt x="251" y="312"/>
                </a:lnTo>
                <a:lnTo>
                  <a:pt x="251" y="317"/>
                </a:lnTo>
                <a:lnTo>
                  <a:pt x="251" y="320"/>
                </a:lnTo>
                <a:lnTo>
                  <a:pt x="251" y="321"/>
                </a:lnTo>
                <a:lnTo>
                  <a:pt x="251" y="326"/>
                </a:lnTo>
                <a:lnTo>
                  <a:pt x="251" y="331"/>
                </a:lnTo>
                <a:lnTo>
                  <a:pt x="224" y="331"/>
                </a:lnTo>
                <a:lnTo>
                  <a:pt x="224" y="325"/>
                </a:lnTo>
                <a:lnTo>
                  <a:pt x="222" y="325"/>
                </a:lnTo>
                <a:lnTo>
                  <a:pt x="217" y="325"/>
                </a:lnTo>
                <a:lnTo>
                  <a:pt x="211" y="325"/>
                </a:lnTo>
                <a:lnTo>
                  <a:pt x="200" y="325"/>
                </a:lnTo>
                <a:lnTo>
                  <a:pt x="197" y="325"/>
                </a:lnTo>
                <a:lnTo>
                  <a:pt x="192" y="326"/>
                </a:lnTo>
                <a:lnTo>
                  <a:pt x="189" y="325"/>
                </a:lnTo>
                <a:lnTo>
                  <a:pt x="187" y="325"/>
                </a:lnTo>
                <a:lnTo>
                  <a:pt x="185" y="325"/>
                </a:lnTo>
                <a:lnTo>
                  <a:pt x="179" y="325"/>
                </a:lnTo>
                <a:lnTo>
                  <a:pt x="169" y="326"/>
                </a:lnTo>
                <a:lnTo>
                  <a:pt x="169" y="320"/>
                </a:lnTo>
                <a:lnTo>
                  <a:pt x="169" y="315"/>
                </a:lnTo>
                <a:lnTo>
                  <a:pt x="169" y="305"/>
                </a:lnTo>
                <a:lnTo>
                  <a:pt x="169" y="302"/>
                </a:lnTo>
                <a:lnTo>
                  <a:pt x="168" y="302"/>
                </a:lnTo>
                <a:lnTo>
                  <a:pt x="166" y="302"/>
                </a:lnTo>
                <a:lnTo>
                  <a:pt x="165" y="302"/>
                </a:lnTo>
                <a:lnTo>
                  <a:pt x="163" y="302"/>
                </a:lnTo>
                <a:lnTo>
                  <a:pt x="161" y="302"/>
                </a:lnTo>
                <a:lnTo>
                  <a:pt x="161" y="304"/>
                </a:lnTo>
                <a:lnTo>
                  <a:pt x="158" y="304"/>
                </a:lnTo>
                <a:lnTo>
                  <a:pt x="155" y="302"/>
                </a:lnTo>
                <a:lnTo>
                  <a:pt x="153" y="302"/>
                </a:lnTo>
                <a:lnTo>
                  <a:pt x="152" y="302"/>
                </a:lnTo>
                <a:lnTo>
                  <a:pt x="153" y="302"/>
                </a:lnTo>
                <a:lnTo>
                  <a:pt x="153" y="301"/>
                </a:lnTo>
                <a:lnTo>
                  <a:pt x="155" y="301"/>
                </a:lnTo>
                <a:lnTo>
                  <a:pt x="155" y="299"/>
                </a:lnTo>
                <a:lnTo>
                  <a:pt x="153" y="299"/>
                </a:lnTo>
                <a:lnTo>
                  <a:pt x="152" y="299"/>
                </a:lnTo>
                <a:lnTo>
                  <a:pt x="152" y="297"/>
                </a:lnTo>
                <a:lnTo>
                  <a:pt x="153" y="297"/>
                </a:lnTo>
                <a:lnTo>
                  <a:pt x="153" y="296"/>
                </a:lnTo>
                <a:lnTo>
                  <a:pt x="155" y="296"/>
                </a:lnTo>
                <a:lnTo>
                  <a:pt x="157" y="296"/>
                </a:lnTo>
                <a:lnTo>
                  <a:pt x="157" y="294"/>
                </a:lnTo>
                <a:lnTo>
                  <a:pt x="158" y="294"/>
                </a:lnTo>
                <a:lnTo>
                  <a:pt x="158" y="293"/>
                </a:lnTo>
                <a:lnTo>
                  <a:pt x="158" y="291"/>
                </a:lnTo>
                <a:lnTo>
                  <a:pt x="157" y="291"/>
                </a:lnTo>
                <a:lnTo>
                  <a:pt x="155" y="293"/>
                </a:lnTo>
                <a:lnTo>
                  <a:pt x="155" y="294"/>
                </a:lnTo>
                <a:lnTo>
                  <a:pt x="153" y="294"/>
                </a:lnTo>
                <a:lnTo>
                  <a:pt x="152" y="294"/>
                </a:lnTo>
                <a:lnTo>
                  <a:pt x="152" y="293"/>
                </a:lnTo>
                <a:lnTo>
                  <a:pt x="152" y="291"/>
                </a:lnTo>
                <a:lnTo>
                  <a:pt x="153" y="291"/>
                </a:lnTo>
                <a:lnTo>
                  <a:pt x="153" y="289"/>
                </a:lnTo>
                <a:lnTo>
                  <a:pt x="153" y="288"/>
                </a:lnTo>
                <a:lnTo>
                  <a:pt x="153" y="286"/>
                </a:lnTo>
                <a:lnTo>
                  <a:pt x="155" y="286"/>
                </a:lnTo>
                <a:lnTo>
                  <a:pt x="155" y="285"/>
                </a:lnTo>
                <a:lnTo>
                  <a:pt x="157" y="285"/>
                </a:lnTo>
                <a:lnTo>
                  <a:pt x="158" y="283"/>
                </a:lnTo>
                <a:lnTo>
                  <a:pt x="157" y="283"/>
                </a:lnTo>
                <a:lnTo>
                  <a:pt x="157" y="281"/>
                </a:lnTo>
                <a:lnTo>
                  <a:pt x="155" y="283"/>
                </a:lnTo>
                <a:lnTo>
                  <a:pt x="153" y="283"/>
                </a:lnTo>
                <a:lnTo>
                  <a:pt x="153" y="281"/>
                </a:lnTo>
                <a:lnTo>
                  <a:pt x="152" y="281"/>
                </a:lnTo>
                <a:lnTo>
                  <a:pt x="152" y="280"/>
                </a:lnTo>
                <a:lnTo>
                  <a:pt x="153" y="280"/>
                </a:lnTo>
                <a:lnTo>
                  <a:pt x="155" y="280"/>
                </a:lnTo>
                <a:lnTo>
                  <a:pt x="155" y="278"/>
                </a:lnTo>
                <a:lnTo>
                  <a:pt x="153" y="278"/>
                </a:lnTo>
                <a:lnTo>
                  <a:pt x="153" y="277"/>
                </a:lnTo>
                <a:lnTo>
                  <a:pt x="153" y="275"/>
                </a:lnTo>
                <a:lnTo>
                  <a:pt x="147" y="277"/>
                </a:lnTo>
                <a:lnTo>
                  <a:pt x="144" y="277"/>
                </a:lnTo>
                <a:lnTo>
                  <a:pt x="131" y="277"/>
                </a:lnTo>
                <a:lnTo>
                  <a:pt x="129" y="277"/>
                </a:lnTo>
                <a:lnTo>
                  <a:pt x="123" y="277"/>
                </a:lnTo>
                <a:lnTo>
                  <a:pt x="117" y="277"/>
                </a:lnTo>
                <a:lnTo>
                  <a:pt x="107" y="277"/>
                </a:lnTo>
                <a:lnTo>
                  <a:pt x="99" y="277"/>
                </a:lnTo>
                <a:lnTo>
                  <a:pt x="91" y="277"/>
                </a:lnTo>
                <a:lnTo>
                  <a:pt x="89" y="277"/>
                </a:lnTo>
                <a:lnTo>
                  <a:pt x="88" y="277"/>
                </a:lnTo>
                <a:lnTo>
                  <a:pt x="86" y="277"/>
                </a:lnTo>
                <a:lnTo>
                  <a:pt x="85" y="277"/>
                </a:lnTo>
                <a:lnTo>
                  <a:pt x="81" y="277"/>
                </a:lnTo>
                <a:lnTo>
                  <a:pt x="67" y="277"/>
                </a:lnTo>
                <a:lnTo>
                  <a:pt x="61" y="277"/>
                </a:lnTo>
                <a:lnTo>
                  <a:pt x="54" y="277"/>
                </a:lnTo>
                <a:lnTo>
                  <a:pt x="53" y="277"/>
                </a:lnTo>
                <a:lnTo>
                  <a:pt x="49" y="277"/>
                </a:lnTo>
                <a:lnTo>
                  <a:pt x="43" y="277"/>
                </a:lnTo>
                <a:lnTo>
                  <a:pt x="41" y="277"/>
                </a:lnTo>
                <a:lnTo>
                  <a:pt x="40" y="277"/>
                </a:lnTo>
                <a:lnTo>
                  <a:pt x="37" y="277"/>
                </a:lnTo>
                <a:lnTo>
                  <a:pt x="35" y="277"/>
                </a:lnTo>
                <a:lnTo>
                  <a:pt x="33" y="277"/>
                </a:lnTo>
                <a:lnTo>
                  <a:pt x="32" y="277"/>
                </a:lnTo>
                <a:lnTo>
                  <a:pt x="32" y="273"/>
                </a:lnTo>
                <a:lnTo>
                  <a:pt x="32" y="270"/>
                </a:lnTo>
                <a:lnTo>
                  <a:pt x="32" y="269"/>
                </a:lnTo>
                <a:lnTo>
                  <a:pt x="32" y="267"/>
                </a:lnTo>
                <a:lnTo>
                  <a:pt x="32" y="265"/>
                </a:lnTo>
                <a:lnTo>
                  <a:pt x="32" y="264"/>
                </a:lnTo>
                <a:lnTo>
                  <a:pt x="32" y="248"/>
                </a:lnTo>
                <a:lnTo>
                  <a:pt x="25" y="248"/>
                </a:lnTo>
                <a:lnTo>
                  <a:pt x="22" y="248"/>
                </a:lnTo>
                <a:lnTo>
                  <a:pt x="17" y="248"/>
                </a:lnTo>
                <a:lnTo>
                  <a:pt x="11" y="248"/>
                </a:lnTo>
                <a:lnTo>
                  <a:pt x="0" y="248"/>
                </a:lnTo>
                <a:lnTo>
                  <a:pt x="0" y="240"/>
                </a:lnTo>
                <a:lnTo>
                  <a:pt x="0" y="235"/>
                </a:lnTo>
                <a:lnTo>
                  <a:pt x="0" y="230"/>
                </a:lnTo>
                <a:lnTo>
                  <a:pt x="1" y="230"/>
                </a:lnTo>
                <a:lnTo>
                  <a:pt x="3" y="230"/>
                </a:lnTo>
                <a:lnTo>
                  <a:pt x="5" y="230"/>
                </a:lnTo>
                <a:lnTo>
                  <a:pt x="6" y="230"/>
                </a:lnTo>
                <a:lnTo>
                  <a:pt x="9" y="229"/>
                </a:lnTo>
                <a:lnTo>
                  <a:pt x="11" y="227"/>
                </a:lnTo>
                <a:lnTo>
                  <a:pt x="13" y="225"/>
                </a:lnTo>
                <a:lnTo>
                  <a:pt x="14" y="225"/>
                </a:lnTo>
                <a:lnTo>
                  <a:pt x="14" y="224"/>
                </a:lnTo>
                <a:lnTo>
                  <a:pt x="16" y="224"/>
                </a:lnTo>
                <a:lnTo>
                  <a:pt x="17" y="224"/>
                </a:lnTo>
                <a:lnTo>
                  <a:pt x="17" y="222"/>
                </a:lnTo>
                <a:lnTo>
                  <a:pt x="19" y="222"/>
                </a:lnTo>
                <a:lnTo>
                  <a:pt x="19" y="221"/>
                </a:lnTo>
                <a:lnTo>
                  <a:pt x="21" y="221"/>
                </a:lnTo>
                <a:lnTo>
                  <a:pt x="22" y="219"/>
                </a:lnTo>
                <a:lnTo>
                  <a:pt x="24" y="221"/>
                </a:lnTo>
                <a:lnTo>
                  <a:pt x="24" y="219"/>
                </a:lnTo>
                <a:lnTo>
                  <a:pt x="25" y="219"/>
                </a:lnTo>
                <a:lnTo>
                  <a:pt x="27" y="219"/>
                </a:lnTo>
                <a:lnTo>
                  <a:pt x="29" y="217"/>
                </a:lnTo>
                <a:lnTo>
                  <a:pt x="30" y="216"/>
                </a:lnTo>
                <a:lnTo>
                  <a:pt x="32" y="216"/>
                </a:lnTo>
                <a:lnTo>
                  <a:pt x="33" y="216"/>
                </a:lnTo>
                <a:lnTo>
                  <a:pt x="33" y="214"/>
                </a:lnTo>
                <a:lnTo>
                  <a:pt x="33" y="213"/>
                </a:lnTo>
                <a:lnTo>
                  <a:pt x="35" y="213"/>
                </a:lnTo>
                <a:lnTo>
                  <a:pt x="37" y="213"/>
                </a:lnTo>
                <a:lnTo>
                  <a:pt x="37" y="211"/>
                </a:lnTo>
                <a:lnTo>
                  <a:pt x="38" y="209"/>
                </a:lnTo>
                <a:lnTo>
                  <a:pt x="40" y="208"/>
                </a:lnTo>
                <a:lnTo>
                  <a:pt x="40" y="206"/>
                </a:lnTo>
                <a:lnTo>
                  <a:pt x="41" y="205"/>
                </a:lnTo>
                <a:lnTo>
                  <a:pt x="43" y="205"/>
                </a:lnTo>
                <a:lnTo>
                  <a:pt x="43" y="203"/>
                </a:lnTo>
                <a:lnTo>
                  <a:pt x="45" y="203"/>
                </a:lnTo>
                <a:lnTo>
                  <a:pt x="46" y="203"/>
                </a:lnTo>
                <a:lnTo>
                  <a:pt x="46" y="201"/>
                </a:lnTo>
                <a:lnTo>
                  <a:pt x="51" y="201"/>
                </a:lnTo>
                <a:lnTo>
                  <a:pt x="53" y="200"/>
                </a:lnTo>
                <a:lnTo>
                  <a:pt x="54" y="200"/>
                </a:lnTo>
                <a:lnTo>
                  <a:pt x="54" y="198"/>
                </a:lnTo>
                <a:lnTo>
                  <a:pt x="54" y="200"/>
                </a:lnTo>
                <a:lnTo>
                  <a:pt x="56" y="200"/>
                </a:lnTo>
                <a:lnTo>
                  <a:pt x="57" y="200"/>
                </a:lnTo>
                <a:lnTo>
                  <a:pt x="61" y="200"/>
                </a:lnTo>
                <a:lnTo>
                  <a:pt x="62" y="200"/>
                </a:lnTo>
                <a:lnTo>
                  <a:pt x="64" y="197"/>
                </a:lnTo>
                <a:lnTo>
                  <a:pt x="65" y="197"/>
                </a:lnTo>
                <a:lnTo>
                  <a:pt x="69" y="197"/>
                </a:lnTo>
                <a:lnTo>
                  <a:pt x="69" y="195"/>
                </a:lnTo>
                <a:lnTo>
                  <a:pt x="70" y="195"/>
                </a:lnTo>
                <a:lnTo>
                  <a:pt x="72" y="197"/>
                </a:lnTo>
                <a:lnTo>
                  <a:pt x="75" y="197"/>
                </a:lnTo>
                <a:lnTo>
                  <a:pt x="77" y="193"/>
                </a:lnTo>
                <a:lnTo>
                  <a:pt x="78" y="192"/>
                </a:lnTo>
                <a:lnTo>
                  <a:pt x="80" y="192"/>
                </a:lnTo>
                <a:lnTo>
                  <a:pt x="81" y="190"/>
                </a:lnTo>
                <a:lnTo>
                  <a:pt x="83" y="189"/>
                </a:lnTo>
                <a:lnTo>
                  <a:pt x="83" y="185"/>
                </a:lnTo>
                <a:lnTo>
                  <a:pt x="83" y="176"/>
                </a:lnTo>
                <a:lnTo>
                  <a:pt x="83" y="166"/>
                </a:lnTo>
                <a:lnTo>
                  <a:pt x="93" y="166"/>
                </a:lnTo>
                <a:lnTo>
                  <a:pt x="99" y="166"/>
                </a:lnTo>
                <a:lnTo>
                  <a:pt x="101" y="166"/>
                </a:lnTo>
                <a:lnTo>
                  <a:pt x="102" y="166"/>
                </a:lnTo>
                <a:lnTo>
                  <a:pt x="105" y="166"/>
                </a:lnTo>
                <a:lnTo>
                  <a:pt x="109" y="166"/>
                </a:lnTo>
                <a:lnTo>
                  <a:pt x="110" y="166"/>
                </a:lnTo>
                <a:lnTo>
                  <a:pt x="110" y="163"/>
                </a:lnTo>
                <a:lnTo>
                  <a:pt x="110" y="160"/>
                </a:lnTo>
                <a:lnTo>
                  <a:pt x="110" y="155"/>
                </a:lnTo>
                <a:lnTo>
                  <a:pt x="110" y="147"/>
                </a:lnTo>
                <a:lnTo>
                  <a:pt x="110" y="145"/>
                </a:lnTo>
                <a:lnTo>
                  <a:pt x="110" y="144"/>
                </a:lnTo>
                <a:lnTo>
                  <a:pt x="110" y="141"/>
                </a:lnTo>
                <a:lnTo>
                  <a:pt x="110" y="139"/>
                </a:lnTo>
                <a:lnTo>
                  <a:pt x="115" y="139"/>
                </a:lnTo>
                <a:lnTo>
                  <a:pt x="118" y="139"/>
                </a:lnTo>
                <a:lnTo>
                  <a:pt x="121" y="139"/>
                </a:lnTo>
                <a:lnTo>
                  <a:pt x="123" y="139"/>
                </a:lnTo>
                <a:lnTo>
                  <a:pt x="125" y="139"/>
                </a:lnTo>
                <a:lnTo>
                  <a:pt x="126" y="139"/>
                </a:lnTo>
                <a:lnTo>
                  <a:pt x="128" y="139"/>
                </a:lnTo>
                <a:lnTo>
                  <a:pt x="129" y="139"/>
                </a:lnTo>
                <a:lnTo>
                  <a:pt x="134" y="139"/>
                </a:lnTo>
                <a:lnTo>
                  <a:pt x="134" y="134"/>
                </a:lnTo>
                <a:lnTo>
                  <a:pt x="136" y="125"/>
                </a:lnTo>
                <a:lnTo>
                  <a:pt x="136" y="120"/>
                </a:lnTo>
                <a:lnTo>
                  <a:pt x="136" y="117"/>
                </a:lnTo>
                <a:lnTo>
                  <a:pt x="136" y="112"/>
                </a:lnTo>
                <a:lnTo>
                  <a:pt x="139" y="112"/>
                </a:lnTo>
                <a:lnTo>
                  <a:pt x="142" y="112"/>
                </a:lnTo>
                <a:lnTo>
                  <a:pt x="144" y="112"/>
                </a:lnTo>
                <a:lnTo>
                  <a:pt x="155" y="112"/>
                </a:lnTo>
                <a:lnTo>
                  <a:pt x="158" y="112"/>
                </a:lnTo>
                <a:lnTo>
                  <a:pt x="161" y="112"/>
                </a:lnTo>
                <a:lnTo>
                  <a:pt x="163" y="112"/>
                </a:lnTo>
                <a:lnTo>
                  <a:pt x="166" y="112"/>
                </a:lnTo>
                <a:lnTo>
                  <a:pt x="174" y="112"/>
                </a:lnTo>
                <a:lnTo>
                  <a:pt x="176" y="112"/>
                </a:lnTo>
                <a:lnTo>
                  <a:pt x="189" y="112"/>
                </a:lnTo>
                <a:lnTo>
                  <a:pt x="192" y="112"/>
                </a:lnTo>
                <a:lnTo>
                  <a:pt x="193" y="112"/>
                </a:lnTo>
                <a:lnTo>
                  <a:pt x="203" y="112"/>
                </a:lnTo>
                <a:lnTo>
                  <a:pt x="206" y="112"/>
                </a:lnTo>
                <a:lnTo>
                  <a:pt x="211" y="112"/>
                </a:lnTo>
                <a:lnTo>
                  <a:pt x="214" y="112"/>
                </a:lnTo>
                <a:lnTo>
                  <a:pt x="217" y="112"/>
                </a:lnTo>
                <a:lnTo>
                  <a:pt x="219" y="112"/>
                </a:lnTo>
                <a:lnTo>
                  <a:pt x="222" y="112"/>
                </a:lnTo>
                <a:lnTo>
                  <a:pt x="225" y="112"/>
                </a:lnTo>
                <a:lnTo>
                  <a:pt x="227" y="112"/>
                </a:lnTo>
                <a:lnTo>
                  <a:pt x="229" y="112"/>
                </a:lnTo>
                <a:lnTo>
                  <a:pt x="230" y="112"/>
                </a:lnTo>
                <a:lnTo>
                  <a:pt x="235" y="112"/>
                </a:lnTo>
                <a:lnTo>
                  <a:pt x="249" y="112"/>
                </a:lnTo>
                <a:lnTo>
                  <a:pt x="256" y="112"/>
                </a:lnTo>
                <a:lnTo>
                  <a:pt x="261" y="112"/>
                </a:lnTo>
                <a:lnTo>
                  <a:pt x="265" y="112"/>
                </a:lnTo>
                <a:lnTo>
                  <a:pt x="267" y="112"/>
                </a:lnTo>
                <a:lnTo>
                  <a:pt x="270" y="112"/>
                </a:lnTo>
                <a:lnTo>
                  <a:pt x="273" y="112"/>
                </a:lnTo>
                <a:lnTo>
                  <a:pt x="280" y="112"/>
                </a:lnTo>
                <a:lnTo>
                  <a:pt x="296" y="112"/>
                </a:lnTo>
                <a:lnTo>
                  <a:pt x="297" y="112"/>
                </a:lnTo>
                <a:lnTo>
                  <a:pt x="301" y="112"/>
                </a:lnTo>
                <a:lnTo>
                  <a:pt x="302" y="112"/>
                </a:lnTo>
                <a:lnTo>
                  <a:pt x="302" y="107"/>
                </a:lnTo>
                <a:lnTo>
                  <a:pt x="302" y="104"/>
                </a:lnTo>
                <a:lnTo>
                  <a:pt x="302" y="97"/>
                </a:lnTo>
                <a:lnTo>
                  <a:pt x="302" y="85"/>
                </a:lnTo>
                <a:lnTo>
                  <a:pt x="302" y="83"/>
                </a:lnTo>
                <a:lnTo>
                  <a:pt x="302" y="80"/>
                </a:lnTo>
                <a:lnTo>
                  <a:pt x="302" y="72"/>
                </a:lnTo>
                <a:lnTo>
                  <a:pt x="302" y="67"/>
                </a:lnTo>
                <a:lnTo>
                  <a:pt x="302" y="65"/>
                </a:lnTo>
                <a:lnTo>
                  <a:pt x="302" y="54"/>
                </a:lnTo>
                <a:lnTo>
                  <a:pt x="302" y="49"/>
                </a:lnTo>
                <a:lnTo>
                  <a:pt x="304" y="40"/>
                </a:lnTo>
                <a:lnTo>
                  <a:pt x="304" y="37"/>
                </a:lnTo>
                <a:lnTo>
                  <a:pt x="304" y="32"/>
                </a:lnTo>
                <a:lnTo>
                  <a:pt x="304" y="29"/>
                </a:lnTo>
                <a:lnTo>
                  <a:pt x="301" y="29"/>
                </a:lnTo>
                <a:lnTo>
                  <a:pt x="301" y="21"/>
                </a:lnTo>
                <a:lnTo>
                  <a:pt x="301" y="11"/>
                </a:lnTo>
                <a:lnTo>
                  <a:pt x="301" y="8"/>
                </a:lnTo>
                <a:lnTo>
                  <a:pt x="301" y="6"/>
                </a:lnTo>
                <a:lnTo>
                  <a:pt x="301" y="0"/>
                </a:lnTo>
                <a:lnTo>
                  <a:pt x="302" y="0"/>
                </a:lnTo>
                <a:lnTo>
                  <a:pt x="305" y="0"/>
                </a:lnTo>
                <a:lnTo>
                  <a:pt x="309" y="0"/>
                </a:lnTo>
                <a:lnTo>
                  <a:pt x="313" y="0"/>
                </a:lnTo>
                <a:lnTo>
                  <a:pt x="317" y="0"/>
                </a:lnTo>
                <a:lnTo>
                  <a:pt x="321" y="0"/>
                </a:lnTo>
                <a:lnTo>
                  <a:pt x="323" y="0"/>
                </a:lnTo>
                <a:lnTo>
                  <a:pt x="328" y="0"/>
                </a:lnTo>
                <a:lnTo>
                  <a:pt x="329" y="0"/>
                </a:lnTo>
                <a:lnTo>
                  <a:pt x="331" y="0"/>
                </a:lnTo>
                <a:lnTo>
                  <a:pt x="334" y="0"/>
                </a:lnTo>
                <a:lnTo>
                  <a:pt x="341" y="0"/>
                </a:lnTo>
                <a:lnTo>
                  <a:pt x="342" y="0"/>
                </a:lnTo>
                <a:lnTo>
                  <a:pt x="347" y="0"/>
                </a:lnTo>
                <a:lnTo>
                  <a:pt x="352" y="0"/>
                </a:lnTo>
                <a:lnTo>
                  <a:pt x="358" y="0"/>
                </a:lnTo>
                <a:lnTo>
                  <a:pt x="365" y="0"/>
                </a:lnTo>
                <a:lnTo>
                  <a:pt x="371" y="0"/>
                </a:lnTo>
                <a:lnTo>
                  <a:pt x="376" y="0"/>
                </a:lnTo>
                <a:lnTo>
                  <a:pt x="381" y="0"/>
                </a:lnTo>
                <a:lnTo>
                  <a:pt x="382" y="0"/>
                </a:lnTo>
                <a:lnTo>
                  <a:pt x="384" y="0"/>
                </a:lnTo>
                <a:lnTo>
                  <a:pt x="387" y="0"/>
                </a:lnTo>
                <a:lnTo>
                  <a:pt x="389" y="0"/>
                </a:lnTo>
                <a:lnTo>
                  <a:pt x="398" y="0"/>
                </a:lnTo>
                <a:lnTo>
                  <a:pt x="400" y="0"/>
                </a:lnTo>
                <a:lnTo>
                  <a:pt x="406" y="0"/>
                </a:lnTo>
                <a:lnTo>
                  <a:pt x="411" y="0"/>
                </a:lnTo>
                <a:lnTo>
                  <a:pt x="413" y="0"/>
                </a:lnTo>
                <a:lnTo>
                  <a:pt x="424" y="0"/>
                </a:lnTo>
                <a:lnTo>
                  <a:pt x="430" y="0"/>
                </a:lnTo>
                <a:lnTo>
                  <a:pt x="432" y="0"/>
                </a:lnTo>
                <a:lnTo>
                  <a:pt x="437" y="0"/>
                </a:lnTo>
                <a:lnTo>
                  <a:pt x="443" y="0"/>
                </a:lnTo>
                <a:lnTo>
                  <a:pt x="445" y="0"/>
                </a:lnTo>
                <a:lnTo>
                  <a:pt x="448" y="0"/>
                </a:lnTo>
                <a:lnTo>
                  <a:pt x="451" y="0"/>
                </a:lnTo>
                <a:lnTo>
                  <a:pt x="453" y="0"/>
                </a:lnTo>
                <a:lnTo>
                  <a:pt x="456" y="0"/>
                </a:lnTo>
                <a:lnTo>
                  <a:pt x="457" y="0"/>
                </a:lnTo>
                <a:lnTo>
                  <a:pt x="456" y="1"/>
                </a:lnTo>
                <a:lnTo>
                  <a:pt x="454" y="1"/>
                </a:lnTo>
                <a:lnTo>
                  <a:pt x="454" y="3"/>
                </a:lnTo>
                <a:lnTo>
                  <a:pt x="453" y="5"/>
                </a:lnTo>
                <a:lnTo>
                  <a:pt x="453" y="6"/>
                </a:lnTo>
                <a:lnTo>
                  <a:pt x="451" y="6"/>
                </a:lnTo>
                <a:lnTo>
                  <a:pt x="451" y="8"/>
                </a:lnTo>
                <a:lnTo>
                  <a:pt x="451" y="9"/>
                </a:lnTo>
                <a:lnTo>
                  <a:pt x="451" y="11"/>
                </a:lnTo>
                <a:lnTo>
                  <a:pt x="449" y="11"/>
                </a:lnTo>
                <a:lnTo>
                  <a:pt x="449" y="13"/>
                </a:lnTo>
                <a:lnTo>
                  <a:pt x="449" y="14"/>
                </a:lnTo>
                <a:lnTo>
                  <a:pt x="449" y="16"/>
                </a:lnTo>
                <a:lnTo>
                  <a:pt x="448" y="16"/>
                </a:lnTo>
                <a:lnTo>
                  <a:pt x="448" y="17"/>
                </a:lnTo>
                <a:lnTo>
                  <a:pt x="448" y="19"/>
                </a:lnTo>
                <a:lnTo>
                  <a:pt x="446" y="21"/>
                </a:lnTo>
                <a:lnTo>
                  <a:pt x="446" y="22"/>
                </a:lnTo>
                <a:lnTo>
                  <a:pt x="446" y="24"/>
                </a:lnTo>
                <a:lnTo>
                  <a:pt x="446" y="25"/>
                </a:lnTo>
                <a:lnTo>
                  <a:pt x="446" y="27"/>
                </a:lnTo>
                <a:lnTo>
                  <a:pt x="445" y="27"/>
                </a:lnTo>
                <a:lnTo>
                  <a:pt x="445" y="29"/>
                </a:lnTo>
                <a:lnTo>
                  <a:pt x="445" y="30"/>
                </a:lnTo>
                <a:lnTo>
                  <a:pt x="445" y="32"/>
                </a:lnTo>
                <a:lnTo>
                  <a:pt x="445" y="33"/>
                </a:lnTo>
                <a:lnTo>
                  <a:pt x="446" y="33"/>
                </a:lnTo>
                <a:lnTo>
                  <a:pt x="445" y="35"/>
                </a:lnTo>
                <a:lnTo>
                  <a:pt x="445" y="37"/>
                </a:lnTo>
                <a:lnTo>
                  <a:pt x="445" y="38"/>
                </a:lnTo>
                <a:lnTo>
                  <a:pt x="445" y="40"/>
                </a:lnTo>
                <a:lnTo>
                  <a:pt x="445" y="41"/>
                </a:lnTo>
                <a:lnTo>
                  <a:pt x="445" y="43"/>
                </a:lnTo>
                <a:lnTo>
                  <a:pt x="445" y="45"/>
                </a:lnTo>
                <a:lnTo>
                  <a:pt x="445" y="46"/>
                </a:lnTo>
                <a:lnTo>
                  <a:pt x="445" y="48"/>
                </a:lnTo>
                <a:lnTo>
                  <a:pt x="443" y="49"/>
                </a:lnTo>
                <a:lnTo>
                  <a:pt x="441" y="51"/>
                </a:lnTo>
                <a:lnTo>
                  <a:pt x="440" y="53"/>
                </a:lnTo>
                <a:lnTo>
                  <a:pt x="440" y="54"/>
                </a:lnTo>
                <a:lnTo>
                  <a:pt x="438" y="56"/>
                </a:lnTo>
                <a:lnTo>
                  <a:pt x="438" y="57"/>
                </a:lnTo>
                <a:lnTo>
                  <a:pt x="438" y="59"/>
                </a:lnTo>
                <a:lnTo>
                  <a:pt x="440" y="59"/>
                </a:lnTo>
                <a:lnTo>
                  <a:pt x="440" y="61"/>
                </a:lnTo>
                <a:lnTo>
                  <a:pt x="441" y="62"/>
                </a:lnTo>
                <a:lnTo>
                  <a:pt x="441" y="64"/>
                </a:lnTo>
                <a:lnTo>
                  <a:pt x="443" y="64"/>
                </a:lnTo>
                <a:lnTo>
                  <a:pt x="443" y="65"/>
                </a:lnTo>
                <a:lnTo>
                  <a:pt x="443" y="67"/>
                </a:lnTo>
                <a:lnTo>
                  <a:pt x="441" y="67"/>
                </a:lnTo>
                <a:lnTo>
                  <a:pt x="441" y="69"/>
                </a:lnTo>
                <a:lnTo>
                  <a:pt x="441" y="70"/>
                </a:lnTo>
                <a:lnTo>
                  <a:pt x="441" y="72"/>
                </a:lnTo>
                <a:lnTo>
                  <a:pt x="440" y="72"/>
                </a:lnTo>
                <a:lnTo>
                  <a:pt x="440" y="73"/>
                </a:lnTo>
                <a:lnTo>
                  <a:pt x="440" y="75"/>
                </a:lnTo>
                <a:lnTo>
                  <a:pt x="440" y="77"/>
                </a:lnTo>
                <a:lnTo>
                  <a:pt x="440" y="78"/>
                </a:lnTo>
                <a:lnTo>
                  <a:pt x="438" y="78"/>
                </a:lnTo>
                <a:lnTo>
                  <a:pt x="440" y="78"/>
                </a:lnTo>
                <a:lnTo>
                  <a:pt x="440" y="80"/>
                </a:lnTo>
                <a:lnTo>
                  <a:pt x="438" y="80"/>
                </a:lnTo>
                <a:lnTo>
                  <a:pt x="438" y="81"/>
                </a:lnTo>
                <a:lnTo>
                  <a:pt x="438" y="83"/>
                </a:lnTo>
                <a:close/>
              </a:path>
            </a:pathLst>
          </a:custGeom>
          <a:solidFill>
            <a:srgbClr val="5CF7C3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02" name="Freeform 54"/>
          <p:cNvSpPr>
            <a:spLocks/>
          </p:cNvSpPr>
          <p:nvPr/>
        </p:nvSpPr>
        <p:spPr bwMode="auto">
          <a:xfrm>
            <a:off x="5114925" y="4503738"/>
            <a:ext cx="323850" cy="388938"/>
          </a:xfrm>
          <a:custGeom>
            <a:avLst/>
            <a:gdLst/>
            <a:ahLst/>
            <a:cxnLst>
              <a:cxn ang="0">
                <a:pos x="130" y="1"/>
              </a:cxn>
              <a:cxn ang="0">
                <a:pos x="130" y="9"/>
              </a:cxn>
              <a:cxn ang="0">
                <a:pos x="135" y="17"/>
              </a:cxn>
              <a:cxn ang="0">
                <a:pos x="138" y="27"/>
              </a:cxn>
              <a:cxn ang="0">
                <a:pos x="143" y="32"/>
              </a:cxn>
              <a:cxn ang="0">
                <a:pos x="143" y="38"/>
              </a:cxn>
              <a:cxn ang="0">
                <a:pos x="146" y="41"/>
              </a:cxn>
              <a:cxn ang="0">
                <a:pos x="151" y="45"/>
              </a:cxn>
              <a:cxn ang="0">
                <a:pos x="154" y="56"/>
              </a:cxn>
              <a:cxn ang="0">
                <a:pos x="154" y="101"/>
              </a:cxn>
              <a:cxn ang="0">
                <a:pos x="157" y="125"/>
              </a:cxn>
              <a:cxn ang="0">
                <a:pos x="162" y="158"/>
              </a:cxn>
              <a:cxn ang="0">
                <a:pos x="162" y="173"/>
              </a:cxn>
              <a:cxn ang="0">
                <a:pos x="184" y="176"/>
              </a:cxn>
              <a:cxn ang="0">
                <a:pos x="191" y="184"/>
              </a:cxn>
              <a:cxn ang="0">
                <a:pos x="192" y="192"/>
              </a:cxn>
              <a:cxn ang="0">
                <a:pos x="199" y="198"/>
              </a:cxn>
              <a:cxn ang="0">
                <a:pos x="200" y="203"/>
              </a:cxn>
              <a:cxn ang="0">
                <a:pos x="200" y="214"/>
              </a:cxn>
              <a:cxn ang="0">
                <a:pos x="194" y="213"/>
              </a:cxn>
              <a:cxn ang="0">
                <a:pos x="197" y="216"/>
              </a:cxn>
              <a:cxn ang="0">
                <a:pos x="200" y="222"/>
              </a:cxn>
              <a:cxn ang="0">
                <a:pos x="196" y="222"/>
              </a:cxn>
              <a:cxn ang="0">
                <a:pos x="197" y="227"/>
              </a:cxn>
              <a:cxn ang="0">
                <a:pos x="202" y="233"/>
              </a:cxn>
              <a:cxn ang="0">
                <a:pos x="194" y="235"/>
              </a:cxn>
              <a:cxn ang="0">
                <a:pos x="167" y="245"/>
              </a:cxn>
              <a:cxn ang="0">
                <a:pos x="152" y="240"/>
              </a:cxn>
              <a:cxn ang="0">
                <a:pos x="127" y="235"/>
              </a:cxn>
              <a:cxn ang="0">
                <a:pos x="74" y="235"/>
              </a:cxn>
              <a:cxn ang="0">
                <a:pos x="47" y="222"/>
              </a:cxn>
              <a:cxn ang="0">
                <a:pos x="29" y="217"/>
              </a:cxn>
              <a:cxn ang="0">
                <a:pos x="34" y="206"/>
              </a:cxn>
              <a:cxn ang="0">
                <a:pos x="31" y="195"/>
              </a:cxn>
              <a:cxn ang="0">
                <a:pos x="24" y="185"/>
              </a:cxn>
              <a:cxn ang="0">
                <a:pos x="16" y="174"/>
              </a:cxn>
              <a:cxn ang="0">
                <a:pos x="13" y="161"/>
              </a:cxn>
              <a:cxn ang="0">
                <a:pos x="13" y="147"/>
              </a:cxn>
              <a:cxn ang="0">
                <a:pos x="5" y="136"/>
              </a:cxn>
              <a:cxn ang="0">
                <a:pos x="5" y="121"/>
              </a:cxn>
              <a:cxn ang="0">
                <a:pos x="2" y="113"/>
              </a:cxn>
              <a:cxn ang="0">
                <a:pos x="0" y="105"/>
              </a:cxn>
              <a:cxn ang="0">
                <a:pos x="4" y="88"/>
              </a:cxn>
              <a:cxn ang="0">
                <a:pos x="13" y="75"/>
              </a:cxn>
              <a:cxn ang="0">
                <a:pos x="18" y="69"/>
              </a:cxn>
              <a:cxn ang="0">
                <a:pos x="15" y="62"/>
              </a:cxn>
              <a:cxn ang="0">
                <a:pos x="21" y="61"/>
              </a:cxn>
              <a:cxn ang="0">
                <a:pos x="31" y="56"/>
              </a:cxn>
              <a:cxn ang="0">
                <a:pos x="58" y="48"/>
              </a:cxn>
              <a:cxn ang="0">
                <a:pos x="52" y="41"/>
              </a:cxn>
              <a:cxn ang="0">
                <a:pos x="53" y="35"/>
              </a:cxn>
              <a:cxn ang="0">
                <a:pos x="55" y="33"/>
              </a:cxn>
              <a:cxn ang="0">
                <a:pos x="58" y="30"/>
              </a:cxn>
              <a:cxn ang="0">
                <a:pos x="68" y="25"/>
              </a:cxn>
              <a:cxn ang="0">
                <a:pos x="77" y="8"/>
              </a:cxn>
              <a:cxn ang="0">
                <a:pos x="92" y="1"/>
              </a:cxn>
              <a:cxn ang="0">
                <a:pos x="116" y="0"/>
              </a:cxn>
            </a:cxnLst>
            <a:rect l="0" t="0" r="r" b="b"/>
            <a:pathLst>
              <a:path w="204" h="245">
                <a:moveTo>
                  <a:pt x="128" y="0"/>
                </a:moveTo>
                <a:lnTo>
                  <a:pt x="130" y="0"/>
                </a:lnTo>
                <a:lnTo>
                  <a:pt x="130" y="1"/>
                </a:lnTo>
                <a:lnTo>
                  <a:pt x="130" y="0"/>
                </a:lnTo>
                <a:lnTo>
                  <a:pt x="132" y="0"/>
                </a:lnTo>
                <a:lnTo>
                  <a:pt x="132" y="1"/>
                </a:lnTo>
                <a:lnTo>
                  <a:pt x="132" y="0"/>
                </a:lnTo>
                <a:lnTo>
                  <a:pt x="132" y="1"/>
                </a:lnTo>
                <a:lnTo>
                  <a:pt x="130" y="1"/>
                </a:lnTo>
                <a:lnTo>
                  <a:pt x="132" y="1"/>
                </a:lnTo>
                <a:lnTo>
                  <a:pt x="132" y="3"/>
                </a:lnTo>
                <a:lnTo>
                  <a:pt x="130" y="3"/>
                </a:lnTo>
                <a:lnTo>
                  <a:pt x="130" y="5"/>
                </a:lnTo>
                <a:lnTo>
                  <a:pt x="130" y="6"/>
                </a:lnTo>
                <a:lnTo>
                  <a:pt x="128" y="6"/>
                </a:lnTo>
                <a:lnTo>
                  <a:pt x="130" y="8"/>
                </a:lnTo>
                <a:lnTo>
                  <a:pt x="128" y="8"/>
                </a:lnTo>
                <a:lnTo>
                  <a:pt x="130" y="9"/>
                </a:lnTo>
                <a:lnTo>
                  <a:pt x="130" y="11"/>
                </a:lnTo>
                <a:lnTo>
                  <a:pt x="130" y="13"/>
                </a:lnTo>
                <a:lnTo>
                  <a:pt x="130" y="14"/>
                </a:lnTo>
                <a:lnTo>
                  <a:pt x="130" y="16"/>
                </a:lnTo>
                <a:lnTo>
                  <a:pt x="132" y="14"/>
                </a:lnTo>
                <a:lnTo>
                  <a:pt x="132" y="16"/>
                </a:lnTo>
                <a:lnTo>
                  <a:pt x="133" y="17"/>
                </a:lnTo>
                <a:lnTo>
                  <a:pt x="133" y="19"/>
                </a:lnTo>
                <a:lnTo>
                  <a:pt x="135" y="17"/>
                </a:lnTo>
                <a:lnTo>
                  <a:pt x="135" y="19"/>
                </a:lnTo>
                <a:lnTo>
                  <a:pt x="135" y="21"/>
                </a:lnTo>
                <a:lnTo>
                  <a:pt x="136" y="21"/>
                </a:lnTo>
                <a:lnTo>
                  <a:pt x="135" y="22"/>
                </a:lnTo>
                <a:lnTo>
                  <a:pt x="136" y="22"/>
                </a:lnTo>
                <a:lnTo>
                  <a:pt x="136" y="24"/>
                </a:lnTo>
                <a:lnTo>
                  <a:pt x="136" y="25"/>
                </a:lnTo>
                <a:lnTo>
                  <a:pt x="138" y="25"/>
                </a:lnTo>
                <a:lnTo>
                  <a:pt x="138" y="27"/>
                </a:lnTo>
                <a:lnTo>
                  <a:pt x="138" y="29"/>
                </a:lnTo>
                <a:lnTo>
                  <a:pt x="138" y="27"/>
                </a:lnTo>
                <a:lnTo>
                  <a:pt x="140" y="27"/>
                </a:lnTo>
                <a:lnTo>
                  <a:pt x="140" y="29"/>
                </a:lnTo>
                <a:lnTo>
                  <a:pt x="140" y="30"/>
                </a:lnTo>
                <a:lnTo>
                  <a:pt x="141" y="30"/>
                </a:lnTo>
                <a:lnTo>
                  <a:pt x="141" y="32"/>
                </a:lnTo>
                <a:lnTo>
                  <a:pt x="141" y="33"/>
                </a:lnTo>
                <a:lnTo>
                  <a:pt x="143" y="32"/>
                </a:lnTo>
                <a:lnTo>
                  <a:pt x="143" y="33"/>
                </a:lnTo>
                <a:lnTo>
                  <a:pt x="143" y="35"/>
                </a:lnTo>
                <a:lnTo>
                  <a:pt x="143" y="37"/>
                </a:lnTo>
                <a:lnTo>
                  <a:pt x="143" y="35"/>
                </a:lnTo>
                <a:lnTo>
                  <a:pt x="144" y="35"/>
                </a:lnTo>
                <a:lnTo>
                  <a:pt x="143" y="37"/>
                </a:lnTo>
                <a:lnTo>
                  <a:pt x="144" y="37"/>
                </a:lnTo>
                <a:lnTo>
                  <a:pt x="143" y="37"/>
                </a:lnTo>
                <a:lnTo>
                  <a:pt x="143" y="38"/>
                </a:lnTo>
                <a:lnTo>
                  <a:pt x="144" y="38"/>
                </a:lnTo>
                <a:lnTo>
                  <a:pt x="144" y="40"/>
                </a:lnTo>
                <a:lnTo>
                  <a:pt x="144" y="38"/>
                </a:lnTo>
                <a:lnTo>
                  <a:pt x="146" y="38"/>
                </a:lnTo>
                <a:lnTo>
                  <a:pt x="146" y="40"/>
                </a:lnTo>
                <a:lnTo>
                  <a:pt x="144" y="41"/>
                </a:lnTo>
                <a:lnTo>
                  <a:pt x="146" y="41"/>
                </a:lnTo>
                <a:lnTo>
                  <a:pt x="146" y="40"/>
                </a:lnTo>
                <a:lnTo>
                  <a:pt x="146" y="41"/>
                </a:lnTo>
                <a:lnTo>
                  <a:pt x="148" y="41"/>
                </a:lnTo>
                <a:lnTo>
                  <a:pt x="148" y="43"/>
                </a:lnTo>
                <a:lnTo>
                  <a:pt x="148" y="45"/>
                </a:lnTo>
                <a:lnTo>
                  <a:pt x="148" y="43"/>
                </a:lnTo>
                <a:lnTo>
                  <a:pt x="149" y="43"/>
                </a:lnTo>
                <a:lnTo>
                  <a:pt x="149" y="45"/>
                </a:lnTo>
                <a:lnTo>
                  <a:pt x="149" y="46"/>
                </a:lnTo>
                <a:lnTo>
                  <a:pt x="149" y="45"/>
                </a:lnTo>
                <a:lnTo>
                  <a:pt x="151" y="45"/>
                </a:lnTo>
                <a:lnTo>
                  <a:pt x="151" y="46"/>
                </a:lnTo>
                <a:lnTo>
                  <a:pt x="151" y="45"/>
                </a:lnTo>
                <a:lnTo>
                  <a:pt x="152" y="46"/>
                </a:lnTo>
                <a:lnTo>
                  <a:pt x="154" y="46"/>
                </a:lnTo>
                <a:lnTo>
                  <a:pt x="154" y="49"/>
                </a:lnTo>
                <a:lnTo>
                  <a:pt x="154" y="51"/>
                </a:lnTo>
                <a:lnTo>
                  <a:pt x="154" y="53"/>
                </a:lnTo>
                <a:lnTo>
                  <a:pt x="154" y="54"/>
                </a:lnTo>
                <a:lnTo>
                  <a:pt x="154" y="56"/>
                </a:lnTo>
                <a:lnTo>
                  <a:pt x="154" y="57"/>
                </a:lnTo>
                <a:lnTo>
                  <a:pt x="154" y="61"/>
                </a:lnTo>
                <a:lnTo>
                  <a:pt x="154" y="70"/>
                </a:lnTo>
                <a:lnTo>
                  <a:pt x="154" y="73"/>
                </a:lnTo>
                <a:lnTo>
                  <a:pt x="154" y="78"/>
                </a:lnTo>
                <a:lnTo>
                  <a:pt x="154" y="88"/>
                </a:lnTo>
                <a:lnTo>
                  <a:pt x="154" y="96"/>
                </a:lnTo>
                <a:lnTo>
                  <a:pt x="154" y="99"/>
                </a:lnTo>
                <a:lnTo>
                  <a:pt x="154" y="101"/>
                </a:lnTo>
                <a:lnTo>
                  <a:pt x="154" y="105"/>
                </a:lnTo>
                <a:lnTo>
                  <a:pt x="156" y="105"/>
                </a:lnTo>
                <a:lnTo>
                  <a:pt x="157" y="105"/>
                </a:lnTo>
                <a:lnTo>
                  <a:pt x="157" y="112"/>
                </a:lnTo>
                <a:lnTo>
                  <a:pt x="157" y="113"/>
                </a:lnTo>
                <a:lnTo>
                  <a:pt x="157" y="120"/>
                </a:lnTo>
                <a:lnTo>
                  <a:pt x="157" y="121"/>
                </a:lnTo>
                <a:lnTo>
                  <a:pt x="157" y="123"/>
                </a:lnTo>
                <a:lnTo>
                  <a:pt x="157" y="125"/>
                </a:lnTo>
                <a:lnTo>
                  <a:pt x="157" y="126"/>
                </a:lnTo>
                <a:lnTo>
                  <a:pt x="157" y="131"/>
                </a:lnTo>
                <a:lnTo>
                  <a:pt x="157" y="134"/>
                </a:lnTo>
                <a:lnTo>
                  <a:pt x="157" y="137"/>
                </a:lnTo>
                <a:lnTo>
                  <a:pt x="157" y="141"/>
                </a:lnTo>
                <a:lnTo>
                  <a:pt x="157" y="149"/>
                </a:lnTo>
                <a:lnTo>
                  <a:pt x="157" y="153"/>
                </a:lnTo>
                <a:lnTo>
                  <a:pt x="157" y="158"/>
                </a:lnTo>
                <a:lnTo>
                  <a:pt x="162" y="158"/>
                </a:lnTo>
                <a:lnTo>
                  <a:pt x="162" y="160"/>
                </a:lnTo>
                <a:lnTo>
                  <a:pt x="162" y="161"/>
                </a:lnTo>
                <a:lnTo>
                  <a:pt x="162" y="163"/>
                </a:lnTo>
                <a:lnTo>
                  <a:pt x="162" y="165"/>
                </a:lnTo>
                <a:lnTo>
                  <a:pt x="162" y="166"/>
                </a:lnTo>
                <a:lnTo>
                  <a:pt x="162" y="168"/>
                </a:lnTo>
                <a:lnTo>
                  <a:pt x="162" y="169"/>
                </a:lnTo>
                <a:lnTo>
                  <a:pt x="162" y="171"/>
                </a:lnTo>
                <a:lnTo>
                  <a:pt x="162" y="173"/>
                </a:lnTo>
                <a:lnTo>
                  <a:pt x="162" y="174"/>
                </a:lnTo>
                <a:lnTo>
                  <a:pt x="162" y="176"/>
                </a:lnTo>
                <a:lnTo>
                  <a:pt x="164" y="176"/>
                </a:lnTo>
                <a:lnTo>
                  <a:pt x="165" y="176"/>
                </a:lnTo>
                <a:lnTo>
                  <a:pt x="170" y="176"/>
                </a:lnTo>
                <a:lnTo>
                  <a:pt x="175" y="176"/>
                </a:lnTo>
                <a:lnTo>
                  <a:pt x="176" y="176"/>
                </a:lnTo>
                <a:lnTo>
                  <a:pt x="180" y="176"/>
                </a:lnTo>
                <a:lnTo>
                  <a:pt x="184" y="176"/>
                </a:lnTo>
                <a:lnTo>
                  <a:pt x="186" y="176"/>
                </a:lnTo>
                <a:lnTo>
                  <a:pt x="188" y="176"/>
                </a:lnTo>
                <a:lnTo>
                  <a:pt x="188" y="177"/>
                </a:lnTo>
                <a:lnTo>
                  <a:pt x="188" y="179"/>
                </a:lnTo>
                <a:lnTo>
                  <a:pt x="189" y="179"/>
                </a:lnTo>
                <a:lnTo>
                  <a:pt x="189" y="181"/>
                </a:lnTo>
                <a:lnTo>
                  <a:pt x="191" y="181"/>
                </a:lnTo>
                <a:lnTo>
                  <a:pt x="191" y="182"/>
                </a:lnTo>
                <a:lnTo>
                  <a:pt x="191" y="184"/>
                </a:lnTo>
                <a:lnTo>
                  <a:pt x="191" y="185"/>
                </a:lnTo>
                <a:lnTo>
                  <a:pt x="192" y="187"/>
                </a:lnTo>
                <a:lnTo>
                  <a:pt x="192" y="189"/>
                </a:lnTo>
                <a:lnTo>
                  <a:pt x="194" y="189"/>
                </a:lnTo>
                <a:lnTo>
                  <a:pt x="194" y="190"/>
                </a:lnTo>
                <a:lnTo>
                  <a:pt x="194" y="192"/>
                </a:lnTo>
                <a:lnTo>
                  <a:pt x="196" y="192"/>
                </a:lnTo>
                <a:lnTo>
                  <a:pt x="194" y="192"/>
                </a:lnTo>
                <a:lnTo>
                  <a:pt x="192" y="192"/>
                </a:lnTo>
                <a:lnTo>
                  <a:pt x="194" y="192"/>
                </a:lnTo>
                <a:lnTo>
                  <a:pt x="194" y="193"/>
                </a:lnTo>
                <a:lnTo>
                  <a:pt x="196" y="195"/>
                </a:lnTo>
                <a:lnTo>
                  <a:pt x="196" y="197"/>
                </a:lnTo>
                <a:lnTo>
                  <a:pt x="196" y="198"/>
                </a:lnTo>
                <a:lnTo>
                  <a:pt x="197" y="198"/>
                </a:lnTo>
                <a:lnTo>
                  <a:pt x="196" y="198"/>
                </a:lnTo>
                <a:lnTo>
                  <a:pt x="197" y="198"/>
                </a:lnTo>
                <a:lnTo>
                  <a:pt x="199" y="198"/>
                </a:lnTo>
                <a:lnTo>
                  <a:pt x="199" y="200"/>
                </a:lnTo>
                <a:lnTo>
                  <a:pt x="199" y="201"/>
                </a:lnTo>
                <a:lnTo>
                  <a:pt x="200" y="203"/>
                </a:lnTo>
                <a:lnTo>
                  <a:pt x="202" y="203"/>
                </a:lnTo>
                <a:lnTo>
                  <a:pt x="202" y="205"/>
                </a:lnTo>
                <a:lnTo>
                  <a:pt x="202" y="206"/>
                </a:lnTo>
                <a:lnTo>
                  <a:pt x="202" y="205"/>
                </a:lnTo>
                <a:lnTo>
                  <a:pt x="200" y="205"/>
                </a:lnTo>
                <a:lnTo>
                  <a:pt x="200" y="203"/>
                </a:lnTo>
                <a:lnTo>
                  <a:pt x="200" y="205"/>
                </a:lnTo>
                <a:lnTo>
                  <a:pt x="200" y="206"/>
                </a:lnTo>
                <a:lnTo>
                  <a:pt x="202" y="206"/>
                </a:lnTo>
                <a:lnTo>
                  <a:pt x="202" y="208"/>
                </a:lnTo>
                <a:lnTo>
                  <a:pt x="202" y="209"/>
                </a:lnTo>
                <a:lnTo>
                  <a:pt x="200" y="209"/>
                </a:lnTo>
                <a:lnTo>
                  <a:pt x="200" y="211"/>
                </a:lnTo>
                <a:lnTo>
                  <a:pt x="200" y="213"/>
                </a:lnTo>
                <a:lnTo>
                  <a:pt x="200" y="214"/>
                </a:lnTo>
                <a:lnTo>
                  <a:pt x="199" y="214"/>
                </a:lnTo>
                <a:lnTo>
                  <a:pt x="199" y="216"/>
                </a:lnTo>
                <a:lnTo>
                  <a:pt x="197" y="216"/>
                </a:lnTo>
                <a:lnTo>
                  <a:pt x="196" y="214"/>
                </a:lnTo>
                <a:lnTo>
                  <a:pt x="194" y="214"/>
                </a:lnTo>
                <a:lnTo>
                  <a:pt x="194" y="213"/>
                </a:lnTo>
                <a:lnTo>
                  <a:pt x="192" y="211"/>
                </a:lnTo>
                <a:lnTo>
                  <a:pt x="192" y="213"/>
                </a:lnTo>
                <a:lnTo>
                  <a:pt x="194" y="213"/>
                </a:lnTo>
                <a:lnTo>
                  <a:pt x="194" y="214"/>
                </a:lnTo>
                <a:lnTo>
                  <a:pt x="192" y="214"/>
                </a:lnTo>
                <a:lnTo>
                  <a:pt x="194" y="216"/>
                </a:lnTo>
                <a:lnTo>
                  <a:pt x="196" y="216"/>
                </a:lnTo>
                <a:lnTo>
                  <a:pt x="194" y="216"/>
                </a:lnTo>
                <a:lnTo>
                  <a:pt x="194" y="214"/>
                </a:lnTo>
                <a:lnTo>
                  <a:pt x="196" y="214"/>
                </a:lnTo>
                <a:lnTo>
                  <a:pt x="196" y="216"/>
                </a:lnTo>
                <a:lnTo>
                  <a:pt x="197" y="216"/>
                </a:lnTo>
                <a:lnTo>
                  <a:pt x="197" y="217"/>
                </a:lnTo>
                <a:lnTo>
                  <a:pt x="199" y="217"/>
                </a:lnTo>
                <a:lnTo>
                  <a:pt x="199" y="216"/>
                </a:lnTo>
                <a:lnTo>
                  <a:pt x="200" y="217"/>
                </a:lnTo>
                <a:lnTo>
                  <a:pt x="200" y="219"/>
                </a:lnTo>
                <a:lnTo>
                  <a:pt x="202" y="219"/>
                </a:lnTo>
                <a:lnTo>
                  <a:pt x="202" y="221"/>
                </a:lnTo>
                <a:lnTo>
                  <a:pt x="200" y="221"/>
                </a:lnTo>
                <a:lnTo>
                  <a:pt x="200" y="222"/>
                </a:lnTo>
                <a:lnTo>
                  <a:pt x="202" y="222"/>
                </a:lnTo>
                <a:lnTo>
                  <a:pt x="200" y="222"/>
                </a:lnTo>
                <a:lnTo>
                  <a:pt x="199" y="222"/>
                </a:lnTo>
                <a:lnTo>
                  <a:pt x="197" y="221"/>
                </a:lnTo>
                <a:lnTo>
                  <a:pt x="197" y="219"/>
                </a:lnTo>
                <a:lnTo>
                  <a:pt x="197" y="221"/>
                </a:lnTo>
                <a:lnTo>
                  <a:pt x="196" y="221"/>
                </a:lnTo>
                <a:lnTo>
                  <a:pt x="194" y="221"/>
                </a:lnTo>
                <a:lnTo>
                  <a:pt x="196" y="222"/>
                </a:lnTo>
                <a:lnTo>
                  <a:pt x="196" y="224"/>
                </a:lnTo>
                <a:lnTo>
                  <a:pt x="197" y="224"/>
                </a:lnTo>
                <a:lnTo>
                  <a:pt x="197" y="222"/>
                </a:lnTo>
                <a:lnTo>
                  <a:pt x="199" y="224"/>
                </a:lnTo>
                <a:lnTo>
                  <a:pt x="199" y="225"/>
                </a:lnTo>
                <a:lnTo>
                  <a:pt x="199" y="227"/>
                </a:lnTo>
                <a:lnTo>
                  <a:pt x="199" y="229"/>
                </a:lnTo>
                <a:lnTo>
                  <a:pt x="199" y="227"/>
                </a:lnTo>
                <a:lnTo>
                  <a:pt x="197" y="227"/>
                </a:lnTo>
                <a:lnTo>
                  <a:pt x="197" y="229"/>
                </a:lnTo>
                <a:lnTo>
                  <a:pt x="199" y="229"/>
                </a:lnTo>
                <a:lnTo>
                  <a:pt x="199" y="230"/>
                </a:lnTo>
                <a:lnTo>
                  <a:pt x="200" y="230"/>
                </a:lnTo>
                <a:lnTo>
                  <a:pt x="200" y="229"/>
                </a:lnTo>
                <a:lnTo>
                  <a:pt x="202" y="229"/>
                </a:lnTo>
                <a:lnTo>
                  <a:pt x="202" y="230"/>
                </a:lnTo>
                <a:lnTo>
                  <a:pt x="202" y="232"/>
                </a:lnTo>
                <a:lnTo>
                  <a:pt x="202" y="233"/>
                </a:lnTo>
                <a:lnTo>
                  <a:pt x="204" y="233"/>
                </a:lnTo>
                <a:lnTo>
                  <a:pt x="204" y="235"/>
                </a:lnTo>
                <a:lnTo>
                  <a:pt x="204" y="237"/>
                </a:lnTo>
                <a:lnTo>
                  <a:pt x="202" y="235"/>
                </a:lnTo>
                <a:lnTo>
                  <a:pt x="200" y="235"/>
                </a:lnTo>
                <a:lnTo>
                  <a:pt x="199" y="235"/>
                </a:lnTo>
                <a:lnTo>
                  <a:pt x="197" y="235"/>
                </a:lnTo>
                <a:lnTo>
                  <a:pt x="196" y="235"/>
                </a:lnTo>
                <a:lnTo>
                  <a:pt x="194" y="235"/>
                </a:lnTo>
                <a:lnTo>
                  <a:pt x="192" y="235"/>
                </a:lnTo>
                <a:lnTo>
                  <a:pt x="191" y="235"/>
                </a:lnTo>
                <a:lnTo>
                  <a:pt x="186" y="235"/>
                </a:lnTo>
                <a:lnTo>
                  <a:pt x="183" y="235"/>
                </a:lnTo>
                <a:lnTo>
                  <a:pt x="178" y="235"/>
                </a:lnTo>
                <a:lnTo>
                  <a:pt x="173" y="235"/>
                </a:lnTo>
                <a:lnTo>
                  <a:pt x="173" y="245"/>
                </a:lnTo>
                <a:lnTo>
                  <a:pt x="170" y="245"/>
                </a:lnTo>
                <a:lnTo>
                  <a:pt x="167" y="245"/>
                </a:lnTo>
                <a:lnTo>
                  <a:pt x="165" y="245"/>
                </a:lnTo>
                <a:lnTo>
                  <a:pt x="162" y="245"/>
                </a:lnTo>
                <a:lnTo>
                  <a:pt x="160" y="245"/>
                </a:lnTo>
                <a:lnTo>
                  <a:pt x="157" y="245"/>
                </a:lnTo>
                <a:lnTo>
                  <a:pt x="156" y="245"/>
                </a:lnTo>
                <a:lnTo>
                  <a:pt x="154" y="245"/>
                </a:lnTo>
                <a:lnTo>
                  <a:pt x="152" y="245"/>
                </a:lnTo>
                <a:lnTo>
                  <a:pt x="152" y="243"/>
                </a:lnTo>
                <a:lnTo>
                  <a:pt x="152" y="240"/>
                </a:lnTo>
                <a:lnTo>
                  <a:pt x="151" y="240"/>
                </a:lnTo>
                <a:lnTo>
                  <a:pt x="148" y="240"/>
                </a:lnTo>
                <a:lnTo>
                  <a:pt x="135" y="240"/>
                </a:lnTo>
                <a:lnTo>
                  <a:pt x="135" y="237"/>
                </a:lnTo>
                <a:lnTo>
                  <a:pt x="135" y="235"/>
                </a:lnTo>
                <a:lnTo>
                  <a:pt x="133" y="235"/>
                </a:lnTo>
                <a:lnTo>
                  <a:pt x="132" y="235"/>
                </a:lnTo>
                <a:lnTo>
                  <a:pt x="130" y="235"/>
                </a:lnTo>
                <a:lnTo>
                  <a:pt x="127" y="235"/>
                </a:lnTo>
                <a:lnTo>
                  <a:pt x="125" y="235"/>
                </a:lnTo>
                <a:lnTo>
                  <a:pt x="122" y="235"/>
                </a:lnTo>
                <a:lnTo>
                  <a:pt x="117" y="235"/>
                </a:lnTo>
                <a:lnTo>
                  <a:pt x="112" y="235"/>
                </a:lnTo>
                <a:lnTo>
                  <a:pt x="109" y="235"/>
                </a:lnTo>
                <a:lnTo>
                  <a:pt x="104" y="235"/>
                </a:lnTo>
                <a:lnTo>
                  <a:pt x="103" y="235"/>
                </a:lnTo>
                <a:lnTo>
                  <a:pt x="100" y="235"/>
                </a:lnTo>
                <a:lnTo>
                  <a:pt x="74" y="235"/>
                </a:lnTo>
                <a:lnTo>
                  <a:pt x="74" y="227"/>
                </a:lnTo>
                <a:lnTo>
                  <a:pt x="69" y="227"/>
                </a:lnTo>
                <a:lnTo>
                  <a:pt x="64" y="227"/>
                </a:lnTo>
                <a:lnTo>
                  <a:pt x="63" y="227"/>
                </a:lnTo>
                <a:lnTo>
                  <a:pt x="60" y="227"/>
                </a:lnTo>
                <a:lnTo>
                  <a:pt x="56" y="227"/>
                </a:lnTo>
                <a:lnTo>
                  <a:pt x="47" y="227"/>
                </a:lnTo>
                <a:lnTo>
                  <a:pt x="47" y="225"/>
                </a:lnTo>
                <a:lnTo>
                  <a:pt x="47" y="222"/>
                </a:lnTo>
                <a:lnTo>
                  <a:pt x="39" y="222"/>
                </a:lnTo>
                <a:lnTo>
                  <a:pt x="21" y="222"/>
                </a:lnTo>
                <a:lnTo>
                  <a:pt x="23" y="222"/>
                </a:lnTo>
                <a:lnTo>
                  <a:pt x="23" y="221"/>
                </a:lnTo>
                <a:lnTo>
                  <a:pt x="23" y="219"/>
                </a:lnTo>
                <a:lnTo>
                  <a:pt x="24" y="219"/>
                </a:lnTo>
                <a:lnTo>
                  <a:pt x="26" y="219"/>
                </a:lnTo>
                <a:lnTo>
                  <a:pt x="28" y="219"/>
                </a:lnTo>
                <a:lnTo>
                  <a:pt x="29" y="217"/>
                </a:lnTo>
                <a:lnTo>
                  <a:pt x="29" y="216"/>
                </a:lnTo>
                <a:lnTo>
                  <a:pt x="31" y="216"/>
                </a:lnTo>
                <a:lnTo>
                  <a:pt x="31" y="214"/>
                </a:lnTo>
                <a:lnTo>
                  <a:pt x="32" y="214"/>
                </a:lnTo>
                <a:lnTo>
                  <a:pt x="34" y="213"/>
                </a:lnTo>
                <a:lnTo>
                  <a:pt x="34" y="211"/>
                </a:lnTo>
                <a:lnTo>
                  <a:pt x="34" y="209"/>
                </a:lnTo>
                <a:lnTo>
                  <a:pt x="34" y="208"/>
                </a:lnTo>
                <a:lnTo>
                  <a:pt x="34" y="206"/>
                </a:lnTo>
                <a:lnTo>
                  <a:pt x="34" y="205"/>
                </a:lnTo>
                <a:lnTo>
                  <a:pt x="34" y="203"/>
                </a:lnTo>
                <a:lnTo>
                  <a:pt x="34" y="201"/>
                </a:lnTo>
                <a:lnTo>
                  <a:pt x="34" y="200"/>
                </a:lnTo>
                <a:lnTo>
                  <a:pt x="32" y="200"/>
                </a:lnTo>
                <a:lnTo>
                  <a:pt x="32" y="198"/>
                </a:lnTo>
                <a:lnTo>
                  <a:pt x="31" y="198"/>
                </a:lnTo>
                <a:lnTo>
                  <a:pt x="31" y="197"/>
                </a:lnTo>
                <a:lnTo>
                  <a:pt x="31" y="195"/>
                </a:lnTo>
                <a:lnTo>
                  <a:pt x="29" y="195"/>
                </a:lnTo>
                <a:lnTo>
                  <a:pt x="28" y="193"/>
                </a:lnTo>
                <a:lnTo>
                  <a:pt x="28" y="192"/>
                </a:lnTo>
                <a:lnTo>
                  <a:pt x="26" y="192"/>
                </a:lnTo>
                <a:lnTo>
                  <a:pt x="26" y="190"/>
                </a:lnTo>
                <a:lnTo>
                  <a:pt x="24" y="190"/>
                </a:lnTo>
                <a:lnTo>
                  <a:pt x="24" y="189"/>
                </a:lnTo>
                <a:lnTo>
                  <a:pt x="24" y="187"/>
                </a:lnTo>
                <a:lnTo>
                  <a:pt x="24" y="185"/>
                </a:lnTo>
                <a:lnTo>
                  <a:pt x="23" y="185"/>
                </a:lnTo>
                <a:lnTo>
                  <a:pt x="23" y="184"/>
                </a:lnTo>
                <a:lnTo>
                  <a:pt x="21" y="182"/>
                </a:lnTo>
                <a:lnTo>
                  <a:pt x="21" y="181"/>
                </a:lnTo>
                <a:lnTo>
                  <a:pt x="20" y="179"/>
                </a:lnTo>
                <a:lnTo>
                  <a:pt x="20" y="177"/>
                </a:lnTo>
                <a:lnTo>
                  <a:pt x="20" y="176"/>
                </a:lnTo>
                <a:lnTo>
                  <a:pt x="18" y="176"/>
                </a:lnTo>
                <a:lnTo>
                  <a:pt x="16" y="174"/>
                </a:lnTo>
                <a:lnTo>
                  <a:pt x="16" y="173"/>
                </a:lnTo>
                <a:lnTo>
                  <a:pt x="16" y="171"/>
                </a:lnTo>
                <a:lnTo>
                  <a:pt x="15" y="171"/>
                </a:lnTo>
                <a:lnTo>
                  <a:pt x="15" y="169"/>
                </a:lnTo>
                <a:lnTo>
                  <a:pt x="13" y="168"/>
                </a:lnTo>
                <a:lnTo>
                  <a:pt x="13" y="166"/>
                </a:lnTo>
                <a:lnTo>
                  <a:pt x="13" y="165"/>
                </a:lnTo>
                <a:lnTo>
                  <a:pt x="12" y="163"/>
                </a:lnTo>
                <a:lnTo>
                  <a:pt x="13" y="161"/>
                </a:lnTo>
                <a:lnTo>
                  <a:pt x="13" y="160"/>
                </a:lnTo>
                <a:lnTo>
                  <a:pt x="13" y="158"/>
                </a:lnTo>
                <a:lnTo>
                  <a:pt x="13" y="157"/>
                </a:lnTo>
                <a:lnTo>
                  <a:pt x="13" y="155"/>
                </a:lnTo>
                <a:lnTo>
                  <a:pt x="13" y="153"/>
                </a:lnTo>
                <a:lnTo>
                  <a:pt x="13" y="152"/>
                </a:lnTo>
                <a:lnTo>
                  <a:pt x="13" y="150"/>
                </a:lnTo>
                <a:lnTo>
                  <a:pt x="13" y="149"/>
                </a:lnTo>
                <a:lnTo>
                  <a:pt x="13" y="147"/>
                </a:lnTo>
                <a:lnTo>
                  <a:pt x="13" y="144"/>
                </a:lnTo>
                <a:lnTo>
                  <a:pt x="12" y="142"/>
                </a:lnTo>
                <a:lnTo>
                  <a:pt x="10" y="142"/>
                </a:lnTo>
                <a:lnTo>
                  <a:pt x="10" y="141"/>
                </a:lnTo>
                <a:lnTo>
                  <a:pt x="8" y="141"/>
                </a:lnTo>
                <a:lnTo>
                  <a:pt x="8" y="139"/>
                </a:lnTo>
                <a:lnTo>
                  <a:pt x="7" y="139"/>
                </a:lnTo>
                <a:lnTo>
                  <a:pt x="7" y="137"/>
                </a:lnTo>
                <a:lnTo>
                  <a:pt x="5" y="136"/>
                </a:lnTo>
                <a:lnTo>
                  <a:pt x="7" y="136"/>
                </a:lnTo>
                <a:lnTo>
                  <a:pt x="5" y="133"/>
                </a:lnTo>
                <a:lnTo>
                  <a:pt x="5" y="131"/>
                </a:lnTo>
                <a:lnTo>
                  <a:pt x="7" y="129"/>
                </a:lnTo>
                <a:lnTo>
                  <a:pt x="7" y="128"/>
                </a:lnTo>
                <a:lnTo>
                  <a:pt x="7" y="126"/>
                </a:lnTo>
                <a:lnTo>
                  <a:pt x="7" y="125"/>
                </a:lnTo>
                <a:lnTo>
                  <a:pt x="5" y="123"/>
                </a:lnTo>
                <a:lnTo>
                  <a:pt x="5" y="121"/>
                </a:lnTo>
                <a:lnTo>
                  <a:pt x="4" y="121"/>
                </a:lnTo>
                <a:lnTo>
                  <a:pt x="4" y="120"/>
                </a:lnTo>
                <a:lnTo>
                  <a:pt x="4" y="118"/>
                </a:lnTo>
                <a:lnTo>
                  <a:pt x="5" y="118"/>
                </a:lnTo>
                <a:lnTo>
                  <a:pt x="5" y="117"/>
                </a:lnTo>
                <a:lnTo>
                  <a:pt x="5" y="115"/>
                </a:lnTo>
                <a:lnTo>
                  <a:pt x="4" y="115"/>
                </a:lnTo>
                <a:lnTo>
                  <a:pt x="4" y="113"/>
                </a:lnTo>
                <a:lnTo>
                  <a:pt x="2" y="113"/>
                </a:lnTo>
                <a:lnTo>
                  <a:pt x="4" y="113"/>
                </a:lnTo>
                <a:lnTo>
                  <a:pt x="4" y="112"/>
                </a:lnTo>
                <a:lnTo>
                  <a:pt x="5" y="110"/>
                </a:lnTo>
                <a:lnTo>
                  <a:pt x="4" y="110"/>
                </a:lnTo>
                <a:lnTo>
                  <a:pt x="4" y="109"/>
                </a:lnTo>
                <a:lnTo>
                  <a:pt x="2" y="109"/>
                </a:lnTo>
                <a:lnTo>
                  <a:pt x="2" y="107"/>
                </a:lnTo>
                <a:lnTo>
                  <a:pt x="2" y="105"/>
                </a:lnTo>
                <a:lnTo>
                  <a:pt x="0" y="105"/>
                </a:lnTo>
                <a:lnTo>
                  <a:pt x="4" y="105"/>
                </a:lnTo>
                <a:lnTo>
                  <a:pt x="4" y="104"/>
                </a:lnTo>
                <a:lnTo>
                  <a:pt x="4" y="102"/>
                </a:lnTo>
                <a:lnTo>
                  <a:pt x="4" y="101"/>
                </a:lnTo>
                <a:lnTo>
                  <a:pt x="4" y="99"/>
                </a:lnTo>
                <a:lnTo>
                  <a:pt x="4" y="96"/>
                </a:lnTo>
                <a:lnTo>
                  <a:pt x="4" y="91"/>
                </a:lnTo>
                <a:lnTo>
                  <a:pt x="4" y="89"/>
                </a:lnTo>
                <a:lnTo>
                  <a:pt x="4" y="88"/>
                </a:lnTo>
                <a:lnTo>
                  <a:pt x="7" y="88"/>
                </a:lnTo>
                <a:lnTo>
                  <a:pt x="8" y="88"/>
                </a:lnTo>
                <a:lnTo>
                  <a:pt x="12" y="88"/>
                </a:lnTo>
                <a:lnTo>
                  <a:pt x="13" y="88"/>
                </a:lnTo>
                <a:lnTo>
                  <a:pt x="13" y="86"/>
                </a:lnTo>
                <a:lnTo>
                  <a:pt x="13" y="83"/>
                </a:lnTo>
                <a:lnTo>
                  <a:pt x="13" y="80"/>
                </a:lnTo>
                <a:lnTo>
                  <a:pt x="13" y="78"/>
                </a:lnTo>
                <a:lnTo>
                  <a:pt x="13" y="75"/>
                </a:lnTo>
                <a:lnTo>
                  <a:pt x="15" y="75"/>
                </a:lnTo>
                <a:lnTo>
                  <a:pt x="16" y="75"/>
                </a:lnTo>
                <a:lnTo>
                  <a:pt x="16" y="73"/>
                </a:lnTo>
                <a:lnTo>
                  <a:pt x="15" y="73"/>
                </a:lnTo>
                <a:lnTo>
                  <a:pt x="16" y="73"/>
                </a:lnTo>
                <a:lnTo>
                  <a:pt x="16" y="72"/>
                </a:lnTo>
                <a:lnTo>
                  <a:pt x="18" y="72"/>
                </a:lnTo>
                <a:lnTo>
                  <a:pt x="18" y="70"/>
                </a:lnTo>
                <a:lnTo>
                  <a:pt x="18" y="69"/>
                </a:lnTo>
                <a:lnTo>
                  <a:pt x="18" y="67"/>
                </a:lnTo>
                <a:lnTo>
                  <a:pt x="16" y="67"/>
                </a:lnTo>
                <a:lnTo>
                  <a:pt x="16" y="65"/>
                </a:lnTo>
                <a:lnTo>
                  <a:pt x="15" y="65"/>
                </a:lnTo>
                <a:lnTo>
                  <a:pt x="13" y="65"/>
                </a:lnTo>
                <a:lnTo>
                  <a:pt x="13" y="62"/>
                </a:lnTo>
                <a:lnTo>
                  <a:pt x="13" y="64"/>
                </a:lnTo>
                <a:lnTo>
                  <a:pt x="13" y="62"/>
                </a:lnTo>
                <a:lnTo>
                  <a:pt x="15" y="62"/>
                </a:lnTo>
                <a:lnTo>
                  <a:pt x="15" y="64"/>
                </a:lnTo>
                <a:lnTo>
                  <a:pt x="16" y="64"/>
                </a:lnTo>
                <a:lnTo>
                  <a:pt x="16" y="62"/>
                </a:lnTo>
                <a:lnTo>
                  <a:pt x="18" y="62"/>
                </a:lnTo>
                <a:lnTo>
                  <a:pt x="18" y="64"/>
                </a:lnTo>
                <a:lnTo>
                  <a:pt x="20" y="64"/>
                </a:lnTo>
                <a:lnTo>
                  <a:pt x="20" y="62"/>
                </a:lnTo>
                <a:lnTo>
                  <a:pt x="20" y="61"/>
                </a:lnTo>
                <a:lnTo>
                  <a:pt x="21" y="61"/>
                </a:lnTo>
                <a:lnTo>
                  <a:pt x="23" y="62"/>
                </a:lnTo>
                <a:lnTo>
                  <a:pt x="23" y="61"/>
                </a:lnTo>
                <a:lnTo>
                  <a:pt x="24" y="61"/>
                </a:lnTo>
                <a:lnTo>
                  <a:pt x="24" y="59"/>
                </a:lnTo>
                <a:lnTo>
                  <a:pt x="26" y="57"/>
                </a:lnTo>
                <a:lnTo>
                  <a:pt x="28" y="57"/>
                </a:lnTo>
                <a:lnTo>
                  <a:pt x="29" y="57"/>
                </a:lnTo>
                <a:lnTo>
                  <a:pt x="29" y="56"/>
                </a:lnTo>
                <a:lnTo>
                  <a:pt x="31" y="56"/>
                </a:lnTo>
                <a:lnTo>
                  <a:pt x="31" y="54"/>
                </a:lnTo>
                <a:lnTo>
                  <a:pt x="31" y="53"/>
                </a:lnTo>
                <a:lnTo>
                  <a:pt x="39" y="53"/>
                </a:lnTo>
                <a:lnTo>
                  <a:pt x="44" y="53"/>
                </a:lnTo>
                <a:lnTo>
                  <a:pt x="48" y="53"/>
                </a:lnTo>
                <a:lnTo>
                  <a:pt x="58" y="53"/>
                </a:lnTo>
                <a:lnTo>
                  <a:pt x="58" y="51"/>
                </a:lnTo>
                <a:lnTo>
                  <a:pt x="58" y="49"/>
                </a:lnTo>
                <a:lnTo>
                  <a:pt x="58" y="48"/>
                </a:lnTo>
                <a:lnTo>
                  <a:pt x="58" y="46"/>
                </a:lnTo>
                <a:lnTo>
                  <a:pt x="56" y="45"/>
                </a:lnTo>
                <a:lnTo>
                  <a:pt x="58" y="45"/>
                </a:lnTo>
                <a:lnTo>
                  <a:pt x="58" y="43"/>
                </a:lnTo>
                <a:lnTo>
                  <a:pt x="56" y="43"/>
                </a:lnTo>
                <a:lnTo>
                  <a:pt x="55" y="41"/>
                </a:lnTo>
                <a:lnTo>
                  <a:pt x="53" y="43"/>
                </a:lnTo>
                <a:lnTo>
                  <a:pt x="53" y="41"/>
                </a:lnTo>
                <a:lnTo>
                  <a:pt x="52" y="41"/>
                </a:lnTo>
                <a:lnTo>
                  <a:pt x="52" y="40"/>
                </a:lnTo>
                <a:lnTo>
                  <a:pt x="52" y="38"/>
                </a:lnTo>
                <a:lnTo>
                  <a:pt x="53" y="38"/>
                </a:lnTo>
                <a:lnTo>
                  <a:pt x="53" y="40"/>
                </a:lnTo>
                <a:lnTo>
                  <a:pt x="53" y="38"/>
                </a:lnTo>
                <a:lnTo>
                  <a:pt x="52" y="38"/>
                </a:lnTo>
                <a:lnTo>
                  <a:pt x="52" y="37"/>
                </a:lnTo>
                <a:lnTo>
                  <a:pt x="53" y="37"/>
                </a:lnTo>
                <a:lnTo>
                  <a:pt x="53" y="35"/>
                </a:lnTo>
                <a:lnTo>
                  <a:pt x="53" y="37"/>
                </a:lnTo>
                <a:lnTo>
                  <a:pt x="55" y="37"/>
                </a:lnTo>
                <a:lnTo>
                  <a:pt x="55" y="35"/>
                </a:lnTo>
                <a:lnTo>
                  <a:pt x="53" y="35"/>
                </a:lnTo>
                <a:lnTo>
                  <a:pt x="55" y="33"/>
                </a:lnTo>
                <a:lnTo>
                  <a:pt x="53" y="33"/>
                </a:lnTo>
                <a:lnTo>
                  <a:pt x="55" y="33"/>
                </a:lnTo>
                <a:lnTo>
                  <a:pt x="55" y="32"/>
                </a:lnTo>
                <a:lnTo>
                  <a:pt x="55" y="33"/>
                </a:lnTo>
                <a:lnTo>
                  <a:pt x="55" y="32"/>
                </a:lnTo>
                <a:lnTo>
                  <a:pt x="56" y="32"/>
                </a:lnTo>
                <a:lnTo>
                  <a:pt x="58" y="33"/>
                </a:lnTo>
                <a:lnTo>
                  <a:pt x="58" y="32"/>
                </a:lnTo>
                <a:lnTo>
                  <a:pt x="56" y="32"/>
                </a:lnTo>
                <a:lnTo>
                  <a:pt x="58" y="32"/>
                </a:lnTo>
                <a:lnTo>
                  <a:pt x="58" y="30"/>
                </a:lnTo>
                <a:lnTo>
                  <a:pt x="56" y="30"/>
                </a:lnTo>
                <a:lnTo>
                  <a:pt x="58" y="30"/>
                </a:lnTo>
                <a:lnTo>
                  <a:pt x="58" y="29"/>
                </a:lnTo>
                <a:lnTo>
                  <a:pt x="56" y="29"/>
                </a:lnTo>
                <a:lnTo>
                  <a:pt x="56" y="25"/>
                </a:lnTo>
                <a:lnTo>
                  <a:pt x="60" y="25"/>
                </a:lnTo>
                <a:lnTo>
                  <a:pt x="61" y="25"/>
                </a:lnTo>
                <a:lnTo>
                  <a:pt x="63" y="25"/>
                </a:lnTo>
                <a:lnTo>
                  <a:pt x="64" y="25"/>
                </a:lnTo>
                <a:lnTo>
                  <a:pt x="66" y="25"/>
                </a:lnTo>
                <a:lnTo>
                  <a:pt x="68" y="25"/>
                </a:lnTo>
                <a:lnTo>
                  <a:pt x="69" y="25"/>
                </a:lnTo>
                <a:lnTo>
                  <a:pt x="74" y="25"/>
                </a:lnTo>
                <a:lnTo>
                  <a:pt x="77" y="25"/>
                </a:lnTo>
                <a:lnTo>
                  <a:pt x="77" y="24"/>
                </a:lnTo>
                <a:lnTo>
                  <a:pt x="77" y="22"/>
                </a:lnTo>
                <a:lnTo>
                  <a:pt x="77" y="21"/>
                </a:lnTo>
                <a:lnTo>
                  <a:pt x="77" y="19"/>
                </a:lnTo>
                <a:lnTo>
                  <a:pt x="77" y="17"/>
                </a:lnTo>
                <a:lnTo>
                  <a:pt x="77" y="8"/>
                </a:lnTo>
                <a:lnTo>
                  <a:pt x="79" y="8"/>
                </a:lnTo>
                <a:lnTo>
                  <a:pt x="84" y="8"/>
                </a:lnTo>
                <a:lnTo>
                  <a:pt x="85" y="8"/>
                </a:lnTo>
                <a:lnTo>
                  <a:pt x="88" y="8"/>
                </a:lnTo>
                <a:lnTo>
                  <a:pt x="92" y="8"/>
                </a:lnTo>
                <a:lnTo>
                  <a:pt x="92" y="6"/>
                </a:lnTo>
                <a:lnTo>
                  <a:pt x="92" y="5"/>
                </a:lnTo>
                <a:lnTo>
                  <a:pt x="92" y="3"/>
                </a:lnTo>
                <a:lnTo>
                  <a:pt x="92" y="1"/>
                </a:lnTo>
                <a:lnTo>
                  <a:pt x="92" y="0"/>
                </a:lnTo>
                <a:lnTo>
                  <a:pt x="93" y="0"/>
                </a:lnTo>
                <a:lnTo>
                  <a:pt x="96" y="0"/>
                </a:lnTo>
                <a:lnTo>
                  <a:pt x="101" y="0"/>
                </a:lnTo>
                <a:lnTo>
                  <a:pt x="103" y="0"/>
                </a:lnTo>
                <a:lnTo>
                  <a:pt x="106" y="0"/>
                </a:lnTo>
                <a:lnTo>
                  <a:pt x="109" y="0"/>
                </a:lnTo>
                <a:lnTo>
                  <a:pt x="111" y="0"/>
                </a:lnTo>
                <a:lnTo>
                  <a:pt x="116" y="0"/>
                </a:lnTo>
                <a:lnTo>
                  <a:pt x="117" y="0"/>
                </a:lnTo>
                <a:lnTo>
                  <a:pt x="119" y="0"/>
                </a:lnTo>
                <a:lnTo>
                  <a:pt x="120" y="0"/>
                </a:lnTo>
                <a:lnTo>
                  <a:pt x="128" y="0"/>
                </a:lnTo>
                <a:close/>
              </a:path>
            </a:pathLst>
          </a:custGeom>
          <a:solidFill>
            <a:srgbClr val="308545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03" name="Freeform 55"/>
          <p:cNvSpPr>
            <a:spLocks/>
          </p:cNvSpPr>
          <p:nvPr/>
        </p:nvSpPr>
        <p:spPr bwMode="auto">
          <a:xfrm>
            <a:off x="4378325" y="4162425"/>
            <a:ext cx="366713" cy="254000"/>
          </a:xfrm>
          <a:custGeom>
            <a:avLst/>
            <a:gdLst/>
            <a:ahLst/>
            <a:cxnLst>
              <a:cxn ang="0">
                <a:pos x="104" y="0"/>
              </a:cxn>
              <a:cxn ang="0">
                <a:pos x="125" y="0"/>
              </a:cxn>
              <a:cxn ang="0">
                <a:pos x="135" y="4"/>
              </a:cxn>
              <a:cxn ang="0">
                <a:pos x="141" y="10"/>
              </a:cxn>
              <a:cxn ang="0">
                <a:pos x="148" y="13"/>
              </a:cxn>
              <a:cxn ang="0">
                <a:pos x="154" y="16"/>
              </a:cxn>
              <a:cxn ang="0">
                <a:pos x="160" y="16"/>
              </a:cxn>
              <a:cxn ang="0">
                <a:pos x="167" y="20"/>
              </a:cxn>
              <a:cxn ang="0">
                <a:pos x="173" y="15"/>
              </a:cxn>
              <a:cxn ang="0">
                <a:pos x="183" y="20"/>
              </a:cxn>
              <a:cxn ang="0">
                <a:pos x="192" y="15"/>
              </a:cxn>
              <a:cxn ang="0">
                <a:pos x="194" y="28"/>
              </a:cxn>
              <a:cxn ang="0">
                <a:pos x="199" y="37"/>
              </a:cxn>
              <a:cxn ang="0">
                <a:pos x="207" y="45"/>
              </a:cxn>
              <a:cxn ang="0">
                <a:pos x="207" y="55"/>
              </a:cxn>
              <a:cxn ang="0">
                <a:pos x="216" y="60"/>
              </a:cxn>
              <a:cxn ang="0">
                <a:pos x="216" y="69"/>
              </a:cxn>
              <a:cxn ang="0">
                <a:pos x="229" y="72"/>
              </a:cxn>
              <a:cxn ang="0">
                <a:pos x="231" y="85"/>
              </a:cxn>
              <a:cxn ang="0">
                <a:pos x="223" y="95"/>
              </a:cxn>
              <a:cxn ang="0">
                <a:pos x="207" y="95"/>
              </a:cxn>
              <a:cxn ang="0">
                <a:pos x="194" y="95"/>
              </a:cxn>
              <a:cxn ang="0">
                <a:pos x="168" y="95"/>
              </a:cxn>
              <a:cxn ang="0">
                <a:pos x="146" y="95"/>
              </a:cxn>
              <a:cxn ang="0">
                <a:pos x="136" y="95"/>
              </a:cxn>
              <a:cxn ang="0">
                <a:pos x="117" y="93"/>
              </a:cxn>
              <a:cxn ang="0">
                <a:pos x="108" y="95"/>
              </a:cxn>
              <a:cxn ang="0">
                <a:pos x="101" y="92"/>
              </a:cxn>
              <a:cxn ang="0">
                <a:pos x="96" y="96"/>
              </a:cxn>
              <a:cxn ang="0">
                <a:pos x="85" y="96"/>
              </a:cxn>
              <a:cxn ang="0">
                <a:pos x="77" y="96"/>
              </a:cxn>
              <a:cxn ang="0">
                <a:pos x="71" y="103"/>
              </a:cxn>
              <a:cxn ang="0">
                <a:pos x="76" y="111"/>
              </a:cxn>
              <a:cxn ang="0">
                <a:pos x="74" y="119"/>
              </a:cxn>
              <a:cxn ang="0">
                <a:pos x="76" y="125"/>
              </a:cxn>
              <a:cxn ang="0">
                <a:pos x="74" y="135"/>
              </a:cxn>
              <a:cxn ang="0">
                <a:pos x="72" y="140"/>
              </a:cxn>
              <a:cxn ang="0">
                <a:pos x="79" y="144"/>
              </a:cxn>
              <a:cxn ang="0">
                <a:pos x="80" y="149"/>
              </a:cxn>
              <a:cxn ang="0">
                <a:pos x="85" y="156"/>
              </a:cxn>
              <a:cxn ang="0">
                <a:pos x="87" y="160"/>
              </a:cxn>
              <a:cxn ang="0">
                <a:pos x="56" y="156"/>
              </a:cxn>
              <a:cxn ang="0">
                <a:pos x="20" y="159"/>
              </a:cxn>
              <a:cxn ang="0">
                <a:pos x="2" y="136"/>
              </a:cxn>
              <a:cxn ang="0">
                <a:pos x="2" y="130"/>
              </a:cxn>
              <a:cxn ang="0">
                <a:pos x="2" y="124"/>
              </a:cxn>
              <a:cxn ang="0">
                <a:pos x="2" y="108"/>
              </a:cxn>
              <a:cxn ang="0">
                <a:pos x="0" y="82"/>
              </a:cxn>
              <a:cxn ang="0">
                <a:pos x="0" y="48"/>
              </a:cxn>
              <a:cxn ang="0">
                <a:pos x="0" y="18"/>
              </a:cxn>
              <a:cxn ang="0">
                <a:pos x="8" y="0"/>
              </a:cxn>
              <a:cxn ang="0">
                <a:pos x="37" y="0"/>
              </a:cxn>
              <a:cxn ang="0">
                <a:pos x="55" y="0"/>
              </a:cxn>
              <a:cxn ang="0">
                <a:pos x="85" y="0"/>
              </a:cxn>
            </a:cxnLst>
            <a:rect l="0" t="0" r="r" b="b"/>
            <a:pathLst>
              <a:path w="231" h="160">
                <a:moveTo>
                  <a:pt x="93" y="0"/>
                </a:moveTo>
                <a:lnTo>
                  <a:pt x="95" y="0"/>
                </a:lnTo>
                <a:lnTo>
                  <a:pt x="96" y="0"/>
                </a:lnTo>
                <a:lnTo>
                  <a:pt x="98" y="0"/>
                </a:lnTo>
                <a:lnTo>
                  <a:pt x="103" y="0"/>
                </a:lnTo>
                <a:lnTo>
                  <a:pt x="104" y="0"/>
                </a:lnTo>
                <a:lnTo>
                  <a:pt x="106" y="0"/>
                </a:lnTo>
                <a:lnTo>
                  <a:pt x="108" y="0"/>
                </a:lnTo>
                <a:lnTo>
                  <a:pt x="112" y="0"/>
                </a:lnTo>
                <a:lnTo>
                  <a:pt x="117" y="0"/>
                </a:lnTo>
                <a:lnTo>
                  <a:pt x="122" y="0"/>
                </a:lnTo>
                <a:lnTo>
                  <a:pt x="125" y="0"/>
                </a:lnTo>
                <a:lnTo>
                  <a:pt x="127" y="0"/>
                </a:lnTo>
                <a:lnTo>
                  <a:pt x="130" y="0"/>
                </a:lnTo>
                <a:lnTo>
                  <a:pt x="133" y="0"/>
                </a:lnTo>
                <a:lnTo>
                  <a:pt x="135" y="0"/>
                </a:lnTo>
                <a:lnTo>
                  <a:pt x="135" y="2"/>
                </a:lnTo>
                <a:lnTo>
                  <a:pt x="135" y="4"/>
                </a:lnTo>
                <a:lnTo>
                  <a:pt x="135" y="5"/>
                </a:lnTo>
                <a:lnTo>
                  <a:pt x="140" y="5"/>
                </a:lnTo>
                <a:lnTo>
                  <a:pt x="140" y="7"/>
                </a:lnTo>
                <a:lnTo>
                  <a:pt x="140" y="8"/>
                </a:lnTo>
                <a:lnTo>
                  <a:pt x="140" y="10"/>
                </a:lnTo>
                <a:lnTo>
                  <a:pt x="141" y="10"/>
                </a:lnTo>
                <a:lnTo>
                  <a:pt x="143" y="10"/>
                </a:lnTo>
                <a:lnTo>
                  <a:pt x="144" y="10"/>
                </a:lnTo>
                <a:lnTo>
                  <a:pt x="146" y="10"/>
                </a:lnTo>
                <a:lnTo>
                  <a:pt x="148" y="10"/>
                </a:lnTo>
                <a:lnTo>
                  <a:pt x="148" y="12"/>
                </a:lnTo>
                <a:lnTo>
                  <a:pt x="148" y="13"/>
                </a:lnTo>
                <a:lnTo>
                  <a:pt x="149" y="13"/>
                </a:lnTo>
                <a:lnTo>
                  <a:pt x="151" y="12"/>
                </a:lnTo>
                <a:lnTo>
                  <a:pt x="152" y="12"/>
                </a:lnTo>
                <a:lnTo>
                  <a:pt x="154" y="13"/>
                </a:lnTo>
                <a:lnTo>
                  <a:pt x="154" y="15"/>
                </a:lnTo>
                <a:lnTo>
                  <a:pt x="154" y="16"/>
                </a:lnTo>
                <a:lnTo>
                  <a:pt x="154" y="18"/>
                </a:lnTo>
                <a:lnTo>
                  <a:pt x="156" y="18"/>
                </a:lnTo>
                <a:lnTo>
                  <a:pt x="157" y="18"/>
                </a:lnTo>
                <a:lnTo>
                  <a:pt x="159" y="16"/>
                </a:lnTo>
                <a:lnTo>
                  <a:pt x="159" y="15"/>
                </a:lnTo>
                <a:lnTo>
                  <a:pt x="160" y="16"/>
                </a:lnTo>
                <a:lnTo>
                  <a:pt x="162" y="16"/>
                </a:lnTo>
                <a:lnTo>
                  <a:pt x="162" y="18"/>
                </a:lnTo>
                <a:lnTo>
                  <a:pt x="164" y="18"/>
                </a:lnTo>
                <a:lnTo>
                  <a:pt x="164" y="20"/>
                </a:lnTo>
                <a:lnTo>
                  <a:pt x="165" y="20"/>
                </a:lnTo>
                <a:lnTo>
                  <a:pt x="167" y="20"/>
                </a:lnTo>
                <a:lnTo>
                  <a:pt x="167" y="18"/>
                </a:lnTo>
                <a:lnTo>
                  <a:pt x="168" y="16"/>
                </a:lnTo>
                <a:lnTo>
                  <a:pt x="170" y="16"/>
                </a:lnTo>
                <a:lnTo>
                  <a:pt x="170" y="15"/>
                </a:lnTo>
                <a:lnTo>
                  <a:pt x="172" y="15"/>
                </a:lnTo>
                <a:lnTo>
                  <a:pt x="173" y="15"/>
                </a:lnTo>
                <a:lnTo>
                  <a:pt x="175" y="15"/>
                </a:lnTo>
                <a:lnTo>
                  <a:pt x="178" y="15"/>
                </a:lnTo>
                <a:lnTo>
                  <a:pt x="180" y="15"/>
                </a:lnTo>
                <a:lnTo>
                  <a:pt x="180" y="16"/>
                </a:lnTo>
                <a:lnTo>
                  <a:pt x="181" y="18"/>
                </a:lnTo>
                <a:lnTo>
                  <a:pt x="183" y="20"/>
                </a:lnTo>
                <a:lnTo>
                  <a:pt x="184" y="20"/>
                </a:lnTo>
                <a:lnTo>
                  <a:pt x="186" y="18"/>
                </a:lnTo>
                <a:lnTo>
                  <a:pt x="188" y="16"/>
                </a:lnTo>
                <a:lnTo>
                  <a:pt x="189" y="16"/>
                </a:lnTo>
                <a:lnTo>
                  <a:pt x="191" y="15"/>
                </a:lnTo>
                <a:lnTo>
                  <a:pt x="192" y="15"/>
                </a:lnTo>
                <a:lnTo>
                  <a:pt x="192" y="16"/>
                </a:lnTo>
                <a:lnTo>
                  <a:pt x="194" y="16"/>
                </a:lnTo>
                <a:lnTo>
                  <a:pt x="194" y="18"/>
                </a:lnTo>
                <a:lnTo>
                  <a:pt x="194" y="21"/>
                </a:lnTo>
                <a:lnTo>
                  <a:pt x="194" y="24"/>
                </a:lnTo>
                <a:lnTo>
                  <a:pt x="194" y="28"/>
                </a:lnTo>
                <a:lnTo>
                  <a:pt x="194" y="31"/>
                </a:lnTo>
                <a:lnTo>
                  <a:pt x="194" y="36"/>
                </a:lnTo>
                <a:lnTo>
                  <a:pt x="196" y="36"/>
                </a:lnTo>
                <a:lnTo>
                  <a:pt x="197" y="36"/>
                </a:lnTo>
                <a:lnTo>
                  <a:pt x="199" y="36"/>
                </a:lnTo>
                <a:lnTo>
                  <a:pt x="199" y="37"/>
                </a:lnTo>
                <a:lnTo>
                  <a:pt x="197" y="45"/>
                </a:lnTo>
                <a:lnTo>
                  <a:pt x="199" y="45"/>
                </a:lnTo>
                <a:lnTo>
                  <a:pt x="200" y="45"/>
                </a:lnTo>
                <a:lnTo>
                  <a:pt x="202" y="45"/>
                </a:lnTo>
                <a:lnTo>
                  <a:pt x="205" y="45"/>
                </a:lnTo>
                <a:lnTo>
                  <a:pt x="207" y="45"/>
                </a:lnTo>
                <a:lnTo>
                  <a:pt x="207" y="47"/>
                </a:lnTo>
                <a:lnTo>
                  <a:pt x="207" y="48"/>
                </a:lnTo>
                <a:lnTo>
                  <a:pt x="207" y="50"/>
                </a:lnTo>
                <a:lnTo>
                  <a:pt x="207" y="52"/>
                </a:lnTo>
                <a:lnTo>
                  <a:pt x="207" y="53"/>
                </a:lnTo>
                <a:lnTo>
                  <a:pt x="207" y="55"/>
                </a:lnTo>
                <a:lnTo>
                  <a:pt x="208" y="55"/>
                </a:lnTo>
                <a:lnTo>
                  <a:pt x="213" y="55"/>
                </a:lnTo>
                <a:lnTo>
                  <a:pt x="216" y="55"/>
                </a:lnTo>
                <a:lnTo>
                  <a:pt x="216" y="56"/>
                </a:lnTo>
                <a:lnTo>
                  <a:pt x="216" y="58"/>
                </a:lnTo>
                <a:lnTo>
                  <a:pt x="216" y="60"/>
                </a:lnTo>
                <a:lnTo>
                  <a:pt x="216" y="61"/>
                </a:lnTo>
                <a:lnTo>
                  <a:pt x="216" y="63"/>
                </a:lnTo>
                <a:lnTo>
                  <a:pt x="216" y="64"/>
                </a:lnTo>
                <a:lnTo>
                  <a:pt x="216" y="66"/>
                </a:lnTo>
                <a:lnTo>
                  <a:pt x="216" y="68"/>
                </a:lnTo>
                <a:lnTo>
                  <a:pt x="216" y="69"/>
                </a:lnTo>
                <a:lnTo>
                  <a:pt x="218" y="69"/>
                </a:lnTo>
                <a:lnTo>
                  <a:pt x="221" y="69"/>
                </a:lnTo>
                <a:lnTo>
                  <a:pt x="223" y="69"/>
                </a:lnTo>
                <a:lnTo>
                  <a:pt x="224" y="69"/>
                </a:lnTo>
                <a:lnTo>
                  <a:pt x="224" y="71"/>
                </a:lnTo>
                <a:lnTo>
                  <a:pt x="229" y="72"/>
                </a:lnTo>
                <a:lnTo>
                  <a:pt x="231" y="72"/>
                </a:lnTo>
                <a:lnTo>
                  <a:pt x="231" y="74"/>
                </a:lnTo>
                <a:lnTo>
                  <a:pt x="231" y="79"/>
                </a:lnTo>
                <a:lnTo>
                  <a:pt x="231" y="80"/>
                </a:lnTo>
                <a:lnTo>
                  <a:pt x="231" y="84"/>
                </a:lnTo>
                <a:lnTo>
                  <a:pt x="231" y="85"/>
                </a:lnTo>
                <a:lnTo>
                  <a:pt x="231" y="90"/>
                </a:lnTo>
                <a:lnTo>
                  <a:pt x="231" y="93"/>
                </a:lnTo>
                <a:lnTo>
                  <a:pt x="231" y="95"/>
                </a:lnTo>
                <a:lnTo>
                  <a:pt x="229" y="95"/>
                </a:lnTo>
                <a:lnTo>
                  <a:pt x="224" y="95"/>
                </a:lnTo>
                <a:lnTo>
                  <a:pt x="223" y="95"/>
                </a:lnTo>
                <a:lnTo>
                  <a:pt x="220" y="95"/>
                </a:lnTo>
                <a:lnTo>
                  <a:pt x="216" y="95"/>
                </a:lnTo>
                <a:lnTo>
                  <a:pt x="212" y="95"/>
                </a:lnTo>
                <a:lnTo>
                  <a:pt x="210" y="95"/>
                </a:lnTo>
                <a:lnTo>
                  <a:pt x="208" y="95"/>
                </a:lnTo>
                <a:lnTo>
                  <a:pt x="207" y="95"/>
                </a:lnTo>
                <a:lnTo>
                  <a:pt x="205" y="95"/>
                </a:lnTo>
                <a:lnTo>
                  <a:pt x="204" y="95"/>
                </a:lnTo>
                <a:lnTo>
                  <a:pt x="202" y="95"/>
                </a:lnTo>
                <a:lnTo>
                  <a:pt x="200" y="95"/>
                </a:lnTo>
                <a:lnTo>
                  <a:pt x="196" y="95"/>
                </a:lnTo>
                <a:lnTo>
                  <a:pt x="194" y="95"/>
                </a:lnTo>
                <a:lnTo>
                  <a:pt x="188" y="95"/>
                </a:lnTo>
                <a:lnTo>
                  <a:pt x="184" y="95"/>
                </a:lnTo>
                <a:lnTo>
                  <a:pt x="180" y="95"/>
                </a:lnTo>
                <a:lnTo>
                  <a:pt x="173" y="95"/>
                </a:lnTo>
                <a:lnTo>
                  <a:pt x="170" y="95"/>
                </a:lnTo>
                <a:lnTo>
                  <a:pt x="168" y="95"/>
                </a:lnTo>
                <a:lnTo>
                  <a:pt x="164" y="95"/>
                </a:lnTo>
                <a:lnTo>
                  <a:pt x="162" y="95"/>
                </a:lnTo>
                <a:lnTo>
                  <a:pt x="157" y="95"/>
                </a:lnTo>
                <a:lnTo>
                  <a:pt x="154" y="95"/>
                </a:lnTo>
                <a:lnTo>
                  <a:pt x="149" y="95"/>
                </a:lnTo>
                <a:lnTo>
                  <a:pt x="146" y="95"/>
                </a:lnTo>
                <a:lnTo>
                  <a:pt x="144" y="95"/>
                </a:lnTo>
                <a:lnTo>
                  <a:pt x="143" y="95"/>
                </a:lnTo>
                <a:lnTo>
                  <a:pt x="141" y="95"/>
                </a:lnTo>
                <a:lnTo>
                  <a:pt x="140" y="95"/>
                </a:lnTo>
                <a:lnTo>
                  <a:pt x="138" y="95"/>
                </a:lnTo>
                <a:lnTo>
                  <a:pt x="136" y="95"/>
                </a:lnTo>
                <a:lnTo>
                  <a:pt x="135" y="95"/>
                </a:lnTo>
                <a:lnTo>
                  <a:pt x="132" y="95"/>
                </a:lnTo>
                <a:lnTo>
                  <a:pt x="128" y="95"/>
                </a:lnTo>
                <a:lnTo>
                  <a:pt x="127" y="95"/>
                </a:lnTo>
                <a:lnTo>
                  <a:pt x="124" y="95"/>
                </a:lnTo>
                <a:lnTo>
                  <a:pt x="117" y="93"/>
                </a:lnTo>
                <a:lnTo>
                  <a:pt x="112" y="93"/>
                </a:lnTo>
                <a:lnTo>
                  <a:pt x="111" y="95"/>
                </a:lnTo>
                <a:lnTo>
                  <a:pt x="109" y="95"/>
                </a:lnTo>
                <a:lnTo>
                  <a:pt x="108" y="95"/>
                </a:lnTo>
                <a:lnTo>
                  <a:pt x="108" y="93"/>
                </a:lnTo>
                <a:lnTo>
                  <a:pt x="108" y="95"/>
                </a:lnTo>
                <a:lnTo>
                  <a:pt x="106" y="96"/>
                </a:lnTo>
                <a:lnTo>
                  <a:pt x="104" y="95"/>
                </a:lnTo>
                <a:lnTo>
                  <a:pt x="103" y="95"/>
                </a:lnTo>
                <a:lnTo>
                  <a:pt x="103" y="93"/>
                </a:lnTo>
                <a:lnTo>
                  <a:pt x="101" y="93"/>
                </a:lnTo>
                <a:lnTo>
                  <a:pt x="101" y="92"/>
                </a:lnTo>
                <a:lnTo>
                  <a:pt x="100" y="92"/>
                </a:lnTo>
                <a:lnTo>
                  <a:pt x="98" y="92"/>
                </a:lnTo>
                <a:lnTo>
                  <a:pt x="98" y="93"/>
                </a:lnTo>
                <a:lnTo>
                  <a:pt x="98" y="95"/>
                </a:lnTo>
                <a:lnTo>
                  <a:pt x="98" y="96"/>
                </a:lnTo>
                <a:lnTo>
                  <a:pt x="96" y="96"/>
                </a:lnTo>
                <a:lnTo>
                  <a:pt x="93" y="96"/>
                </a:lnTo>
                <a:lnTo>
                  <a:pt x="92" y="96"/>
                </a:lnTo>
                <a:lnTo>
                  <a:pt x="90" y="96"/>
                </a:lnTo>
                <a:lnTo>
                  <a:pt x="88" y="96"/>
                </a:lnTo>
                <a:lnTo>
                  <a:pt x="87" y="96"/>
                </a:lnTo>
                <a:lnTo>
                  <a:pt x="85" y="96"/>
                </a:lnTo>
                <a:lnTo>
                  <a:pt x="84" y="96"/>
                </a:lnTo>
                <a:lnTo>
                  <a:pt x="84" y="98"/>
                </a:lnTo>
                <a:lnTo>
                  <a:pt x="82" y="98"/>
                </a:lnTo>
                <a:lnTo>
                  <a:pt x="80" y="98"/>
                </a:lnTo>
                <a:lnTo>
                  <a:pt x="79" y="96"/>
                </a:lnTo>
                <a:lnTo>
                  <a:pt x="77" y="96"/>
                </a:lnTo>
                <a:lnTo>
                  <a:pt x="76" y="96"/>
                </a:lnTo>
                <a:lnTo>
                  <a:pt x="74" y="98"/>
                </a:lnTo>
                <a:lnTo>
                  <a:pt x="74" y="100"/>
                </a:lnTo>
                <a:lnTo>
                  <a:pt x="72" y="101"/>
                </a:lnTo>
                <a:lnTo>
                  <a:pt x="72" y="103"/>
                </a:lnTo>
                <a:lnTo>
                  <a:pt x="71" y="103"/>
                </a:lnTo>
                <a:lnTo>
                  <a:pt x="71" y="104"/>
                </a:lnTo>
                <a:lnTo>
                  <a:pt x="72" y="106"/>
                </a:lnTo>
                <a:lnTo>
                  <a:pt x="72" y="108"/>
                </a:lnTo>
                <a:lnTo>
                  <a:pt x="74" y="108"/>
                </a:lnTo>
                <a:lnTo>
                  <a:pt x="74" y="109"/>
                </a:lnTo>
                <a:lnTo>
                  <a:pt x="76" y="111"/>
                </a:lnTo>
                <a:lnTo>
                  <a:pt x="76" y="112"/>
                </a:lnTo>
                <a:lnTo>
                  <a:pt x="74" y="112"/>
                </a:lnTo>
                <a:lnTo>
                  <a:pt x="74" y="114"/>
                </a:lnTo>
                <a:lnTo>
                  <a:pt x="74" y="116"/>
                </a:lnTo>
                <a:lnTo>
                  <a:pt x="74" y="117"/>
                </a:lnTo>
                <a:lnTo>
                  <a:pt x="74" y="119"/>
                </a:lnTo>
                <a:lnTo>
                  <a:pt x="76" y="119"/>
                </a:lnTo>
                <a:lnTo>
                  <a:pt x="76" y="120"/>
                </a:lnTo>
                <a:lnTo>
                  <a:pt x="76" y="122"/>
                </a:lnTo>
                <a:lnTo>
                  <a:pt x="77" y="124"/>
                </a:lnTo>
                <a:lnTo>
                  <a:pt x="77" y="125"/>
                </a:lnTo>
                <a:lnTo>
                  <a:pt x="76" y="125"/>
                </a:lnTo>
                <a:lnTo>
                  <a:pt x="76" y="127"/>
                </a:lnTo>
                <a:lnTo>
                  <a:pt x="74" y="128"/>
                </a:lnTo>
                <a:lnTo>
                  <a:pt x="76" y="130"/>
                </a:lnTo>
                <a:lnTo>
                  <a:pt x="76" y="132"/>
                </a:lnTo>
                <a:lnTo>
                  <a:pt x="74" y="133"/>
                </a:lnTo>
                <a:lnTo>
                  <a:pt x="74" y="135"/>
                </a:lnTo>
                <a:lnTo>
                  <a:pt x="72" y="135"/>
                </a:lnTo>
                <a:lnTo>
                  <a:pt x="72" y="136"/>
                </a:lnTo>
                <a:lnTo>
                  <a:pt x="72" y="138"/>
                </a:lnTo>
                <a:lnTo>
                  <a:pt x="71" y="138"/>
                </a:lnTo>
                <a:lnTo>
                  <a:pt x="71" y="140"/>
                </a:lnTo>
                <a:lnTo>
                  <a:pt x="72" y="140"/>
                </a:lnTo>
                <a:lnTo>
                  <a:pt x="72" y="141"/>
                </a:lnTo>
                <a:lnTo>
                  <a:pt x="74" y="141"/>
                </a:lnTo>
                <a:lnTo>
                  <a:pt x="74" y="143"/>
                </a:lnTo>
                <a:lnTo>
                  <a:pt x="76" y="144"/>
                </a:lnTo>
                <a:lnTo>
                  <a:pt x="77" y="144"/>
                </a:lnTo>
                <a:lnTo>
                  <a:pt x="79" y="144"/>
                </a:lnTo>
                <a:lnTo>
                  <a:pt x="79" y="146"/>
                </a:lnTo>
                <a:lnTo>
                  <a:pt x="79" y="144"/>
                </a:lnTo>
                <a:lnTo>
                  <a:pt x="80" y="144"/>
                </a:lnTo>
                <a:lnTo>
                  <a:pt x="80" y="146"/>
                </a:lnTo>
                <a:lnTo>
                  <a:pt x="80" y="148"/>
                </a:lnTo>
                <a:lnTo>
                  <a:pt x="80" y="149"/>
                </a:lnTo>
                <a:lnTo>
                  <a:pt x="80" y="151"/>
                </a:lnTo>
                <a:lnTo>
                  <a:pt x="82" y="152"/>
                </a:lnTo>
                <a:lnTo>
                  <a:pt x="82" y="154"/>
                </a:lnTo>
                <a:lnTo>
                  <a:pt x="84" y="154"/>
                </a:lnTo>
                <a:lnTo>
                  <a:pt x="85" y="154"/>
                </a:lnTo>
                <a:lnTo>
                  <a:pt x="85" y="156"/>
                </a:lnTo>
                <a:lnTo>
                  <a:pt x="87" y="157"/>
                </a:lnTo>
                <a:lnTo>
                  <a:pt x="85" y="157"/>
                </a:lnTo>
                <a:lnTo>
                  <a:pt x="84" y="157"/>
                </a:lnTo>
                <a:lnTo>
                  <a:pt x="84" y="159"/>
                </a:lnTo>
                <a:lnTo>
                  <a:pt x="85" y="160"/>
                </a:lnTo>
                <a:lnTo>
                  <a:pt x="87" y="160"/>
                </a:lnTo>
                <a:lnTo>
                  <a:pt x="85" y="160"/>
                </a:lnTo>
                <a:lnTo>
                  <a:pt x="79" y="160"/>
                </a:lnTo>
                <a:lnTo>
                  <a:pt x="64" y="160"/>
                </a:lnTo>
                <a:lnTo>
                  <a:pt x="61" y="160"/>
                </a:lnTo>
                <a:lnTo>
                  <a:pt x="61" y="156"/>
                </a:lnTo>
                <a:lnTo>
                  <a:pt x="56" y="156"/>
                </a:lnTo>
                <a:lnTo>
                  <a:pt x="50" y="156"/>
                </a:lnTo>
                <a:lnTo>
                  <a:pt x="42" y="156"/>
                </a:lnTo>
                <a:lnTo>
                  <a:pt x="28" y="156"/>
                </a:lnTo>
                <a:lnTo>
                  <a:pt x="21" y="157"/>
                </a:lnTo>
                <a:lnTo>
                  <a:pt x="20" y="157"/>
                </a:lnTo>
                <a:lnTo>
                  <a:pt x="20" y="159"/>
                </a:lnTo>
                <a:lnTo>
                  <a:pt x="20" y="160"/>
                </a:lnTo>
                <a:lnTo>
                  <a:pt x="18" y="160"/>
                </a:lnTo>
                <a:lnTo>
                  <a:pt x="2" y="160"/>
                </a:lnTo>
                <a:lnTo>
                  <a:pt x="2" y="154"/>
                </a:lnTo>
                <a:lnTo>
                  <a:pt x="2" y="138"/>
                </a:lnTo>
                <a:lnTo>
                  <a:pt x="2" y="136"/>
                </a:lnTo>
                <a:lnTo>
                  <a:pt x="4" y="136"/>
                </a:lnTo>
                <a:lnTo>
                  <a:pt x="2" y="135"/>
                </a:lnTo>
                <a:lnTo>
                  <a:pt x="2" y="133"/>
                </a:lnTo>
                <a:lnTo>
                  <a:pt x="4" y="133"/>
                </a:lnTo>
                <a:lnTo>
                  <a:pt x="4" y="132"/>
                </a:lnTo>
                <a:lnTo>
                  <a:pt x="2" y="130"/>
                </a:lnTo>
                <a:lnTo>
                  <a:pt x="2" y="128"/>
                </a:lnTo>
                <a:lnTo>
                  <a:pt x="2" y="127"/>
                </a:lnTo>
                <a:lnTo>
                  <a:pt x="2" y="125"/>
                </a:lnTo>
                <a:lnTo>
                  <a:pt x="4" y="125"/>
                </a:lnTo>
                <a:lnTo>
                  <a:pt x="4" y="124"/>
                </a:lnTo>
                <a:lnTo>
                  <a:pt x="2" y="124"/>
                </a:lnTo>
                <a:lnTo>
                  <a:pt x="2" y="122"/>
                </a:lnTo>
                <a:lnTo>
                  <a:pt x="2" y="119"/>
                </a:lnTo>
                <a:lnTo>
                  <a:pt x="2" y="117"/>
                </a:lnTo>
                <a:lnTo>
                  <a:pt x="2" y="116"/>
                </a:lnTo>
                <a:lnTo>
                  <a:pt x="2" y="112"/>
                </a:lnTo>
                <a:lnTo>
                  <a:pt x="2" y="108"/>
                </a:lnTo>
                <a:lnTo>
                  <a:pt x="0" y="108"/>
                </a:lnTo>
                <a:lnTo>
                  <a:pt x="0" y="101"/>
                </a:lnTo>
                <a:lnTo>
                  <a:pt x="0" y="100"/>
                </a:lnTo>
                <a:lnTo>
                  <a:pt x="0" y="90"/>
                </a:lnTo>
                <a:lnTo>
                  <a:pt x="0" y="85"/>
                </a:lnTo>
                <a:lnTo>
                  <a:pt x="0" y="82"/>
                </a:lnTo>
                <a:lnTo>
                  <a:pt x="0" y="80"/>
                </a:lnTo>
                <a:lnTo>
                  <a:pt x="0" y="66"/>
                </a:lnTo>
                <a:lnTo>
                  <a:pt x="0" y="56"/>
                </a:lnTo>
                <a:lnTo>
                  <a:pt x="0" y="53"/>
                </a:lnTo>
                <a:lnTo>
                  <a:pt x="0" y="50"/>
                </a:lnTo>
                <a:lnTo>
                  <a:pt x="0" y="48"/>
                </a:lnTo>
                <a:lnTo>
                  <a:pt x="0" y="40"/>
                </a:lnTo>
                <a:lnTo>
                  <a:pt x="0" y="37"/>
                </a:lnTo>
                <a:lnTo>
                  <a:pt x="0" y="29"/>
                </a:lnTo>
                <a:lnTo>
                  <a:pt x="0" y="28"/>
                </a:lnTo>
                <a:lnTo>
                  <a:pt x="0" y="21"/>
                </a:lnTo>
                <a:lnTo>
                  <a:pt x="0" y="18"/>
                </a:lnTo>
                <a:lnTo>
                  <a:pt x="0" y="15"/>
                </a:lnTo>
                <a:lnTo>
                  <a:pt x="0" y="4"/>
                </a:lnTo>
                <a:lnTo>
                  <a:pt x="0" y="0"/>
                </a:lnTo>
                <a:lnTo>
                  <a:pt x="4" y="0"/>
                </a:lnTo>
                <a:lnTo>
                  <a:pt x="5" y="0"/>
                </a:lnTo>
                <a:lnTo>
                  <a:pt x="8" y="0"/>
                </a:lnTo>
                <a:lnTo>
                  <a:pt x="10" y="0"/>
                </a:lnTo>
                <a:lnTo>
                  <a:pt x="18" y="0"/>
                </a:lnTo>
                <a:lnTo>
                  <a:pt x="21" y="0"/>
                </a:lnTo>
                <a:lnTo>
                  <a:pt x="32" y="0"/>
                </a:lnTo>
                <a:lnTo>
                  <a:pt x="34" y="0"/>
                </a:lnTo>
                <a:lnTo>
                  <a:pt x="37" y="0"/>
                </a:lnTo>
                <a:lnTo>
                  <a:pt x="40" y="0"/>
                </a:lnTo>
                <a:lnTo>
                  <a:pt x="44" y="0"/>
                </a:lnTo>
                <a:lnTo>
                  <a:pt x="45" y="0"/>
                </a:lnTo>
                <a:lnTo>
                  <a:pt x="48" y="0"/>
                </a:lnTo>
                <a:lnTo>
                  <a:pt x="53" y="0"/>
                </a:lnTo>
                <a:lnTo>
                  <a:pt x="55" y="0"/>
                </a:lnTo>
                <a:lnTo>
                  <a:pt x="69" y="0"/>
                </a:lnTo>
                <a:lnTo>
                  <a:pt x="77" y="0"/>
                </a:lnTo>
                <a:lnTo>
                  <a:pt x="80" y="0"/>
                </a:lnTo>
                <a:lnTo>
                  <a:pt x="82" y="0"/>
                </a:lnTo>
                <a:lnTo>
                  <a:pt x="84" y="0"/>
                </a:lnTo>
                <a:lnTo>
                  <a:pt x="85" y="0"/>
                </a:lnTo>
                <a:lnTo>
                  <a:pt x="92" y="0"/>
                </a:lnTo>
                <a:lnTo>
                  <a:pt x="93" y="0"/>
                </a:lnTo>
                <a:close/>
              </a:path>
            </a:pathLst>
          </a:custGeom>
          <a:solidFill>
            <a:srgbClr val="4D824E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04" name="Freeform 56"/>
          <p:cNvSpPr>
            <a:spLocks/>
          </p:cNvSpPr>
          <p:nvPr/>
        </p:nvSpPr>
        <p:spPr bwMode="auto">
          <a:xfrm>
            <a:off x="3094038" y="2095500"/>
            <a:ext cx="584200" cy="668338"/>
          </a:xfrm>
          <a:custGeom>
            <a:avLst/>
            <a:gdLst/>
            <a:ahLst/>
            <a:cxnLst>
              <a:cxn ang="0">
                <a:pos x="368" y="389"/>
              </a:cxn>
              <a:cxn ang="0">
                <a:pos x="366" y="410"/>
              </a:cxn>
              <a:cxn ang="0">
                <a:pos x="361" y="410"/>
              </a:cxn>
              <a:cxn ang="0">
                <a:pos x="357" y="410"/>
              </a:cxn>
              <a:cxn ang="0">
                <a:pos x="329" y="411"/>
              </a:cxn>
              <a:cxn ang="0">
                <a:pos x="301" y="411"/>
              </a:cxn>
              <a:cxn ang="0">
                <a:pos x="291" y="411"/>
              </a:cxn>
              <a:cxn ang="0">
                <a:pos x="283" y="411"/>
              </a:cxn>
              <a:cxn ang="0">
                <a:pos x="277" y="411"/>
              </a:cxn>
              <a:cxn ang="0">
                <a:pos x="254" y="411"/>
              </a:cxn>
              <a:cxn ang="0">
                <a:pos x="224" y="421"/>
              </a:cxn>
              <a:cxn ang="0">
                <a:pos x="217" y="421"/>
              </a:cxn>
              <a:cxn ang="0">
                <a:pos x="203" y="421"/>
              </a:cxn>
              <a:cxn ang="0">
                <a:pos x="197" y="416"/>
              </a:cxn>
              <a:cxn ang="0">
                <a:pos x="193" y="406"/>
              </a:cxn>
              <a:cxn ang="0">
                <a:pos x="190" y="392"/>
              </a:cxn>
              <a:cxn ang="0">
                <a:pos x="192" y="384"/>
              </a:cxn>
              <a:cxn ang="0">
                <a:pos x="192" y="376"/>
              </a:cxn>
              <a:cxn ang="0">
                <a:pos x="184" y="374"/>
              </a:cxn>
              <a:cxn ang="0">
                <a:pos x="168" y="371"/>
              </a:cxn>
              <a:cxn ang="0">
                <a:pos x="161" y="368"/>
              </a:cxn>
              <a:cxn ang="0">
                <a:pos x="155" y="362"/>
              </a:cxn>
              <a:cxn ang="0">
                <a:pos x="137" y="370"/>
              </a:cxn>
              <a:cxn ang="0">
                <a:pos x="123" y="381"/>
              </a:cxn>
              <a:cxn ang="0">
                <a:pos x="107" y="387"/>
              </a:cxn>
              <a:cxn ang="0">
                <a:pos x="99" y="386"/>
              </a:cxn>
              <a:cxn ang="0">
                <a:pos x="89" y="390"/>
              </a:cxn>
              <a:cxn ang="0">
                <a:pos x="77" y="402"/>
              </a:cxn>
              <a:cxn ang="0">
                <a:pos x="64" y="410"/>
              </a:cxn>
              <a:cxn ang="0">
                <a:pos x="51" y="406"/>
              </a:cxn>
              <a:cxn ang="0">
                <a:pos x="40" y="408"/>
              </a:cxn>
              <a:cxn ang="0">
                <a:pos x="25" y="419"/>
              </a:cxn>
              <a:cxn ang="0">
                <a:pos x="14" y="419"/>
              </a:cxn>
              <a:cxn ang="0">
                <a:pos x="3" y="416"/>
              </a:cxn>
              <a:cxn ang="0">
                <a:pos x="0" y="408"/>
              </a:cxn>
              <a:cxn ang="0">
                <a:pos x="0" y="381"/>
              </a:cxn>
              <a:cxn ang="0">
                <a:pos x="0" y="360"/>
              </a:cxn>
              <a:cxn ang="0">
                <a:pos x="0" y="355"/>
              </a:cxn>
              <a:cxn ang="0">
                <a:pos x="0" y="318"/>
              </a:cxn>
              <a:cxn ang="0">
                <a:pos x="0" y="296"/>
              </a:cxn>
              <a:cxn ang="0">
                <a:pos x="0" y="246"/>
              </a:cxn>
              <a:cxn ang="0">
                <a:pos x="0" y="214"/>
              </a:cxn>
              <a:cxn ang="0">
                <a:pos x="0" y="208"/>
              </a:cxn>
              <a:cxn ang="0">
                <a:pos x="0" y="131"/>
              </a:cxn>
              <a:cxn ang="0">
                <a:pos x="0" y="42"/>
              </a:cxn>
              <a:cxn ang="0">
                <a:pos x="0" y="2"/>
              </a:cxn>
              <a:cxn ang="0">
                <a:pos x="326" y="2"/>
              </a:cxn>
              <a:cxn ang="0">
                <a:pos x="339" y="30"/>
              </a:cxn>
              <a:cxn ang="0">
                <a:pos x="339" y="78"/>
              </a:cxn>
              <a:cxn ang="0">
                <a:pos x="339" y="120"/>
              </a:cxn>
              <a:cxn ang="0">
                <a:pos x="339" y="131"/>
              </a:cxn>
              <a:cxn ang="0">
                <a:pos x="339" y="165"/>
              </a:cxn>
              <a:cxn ang="0">
                <a:pos x="339" y="214"/>
              </a:cxn>
              <a:cxn ang="0">
                <a:pos x="339" y="282"/>
              </a:cxn>
              <a:cxn ang="0">
                <a:pos x="339" y="296"/>
              </a:cxn>
              <a:cxn ang="0">
                <a:pos x="355" y="325"/>
              </a:cxn>
              <a:cxn ang="0">
                <a:pos x="368" y="338"/>
              </a:cxn>
            </a:cxnLst>
            <a:rect l="0" t="0" r="r" b="b"/>
            <a:pathLst>
              <a:path w="368" h="421">
                <a:moveTo>
                  <a:pt x="368" y="381"/>
                </a:moveTo>
                <a:lnTo>
                  <a:pt x="368" y="382"/>
                </a:lnTo>
                <a:lnTo>
                  <a:pt x="368" y="389"/>
                </a:lnTo>
                <a:lnTo>
                  <a:pt x="368" y="390"/>
                </a:lnTo>
                <a:lnTo>
                  <a:pt x="368" y="410"/>
                </a:lnTo>
                <a:lnTo>
                  <a:pt x="366" y="410"/>
                </a:lnTo>
                <a:lnTo>
                  <a:pt x="365" y="410"/>
                </a:lnTo>
                <a:lnTo>
                  <a:pt x="363" y="410"/>
                </a:lnTo>
                <a:lnTo>
                  <a:pt x="361" y="410"/>
                </a:lnTo>
                <a:lnTo>
                  <a:pt x="360" y="410"/>
                </a:lnTo>
                <a:lnTo>
                  <a:pt x="358" y="410"/>
                </a:lnTo>
                <a:lnTo>
                  <a:pt x="357" y="410"/>
                </a:lnTo>
                <a:lnTo>
                  <a:pt x="350" y="410"/>
                </a:lnTo>
                <a:lnTo>
                  <a:pt x="341" y="411"/>
                </a:lnTo>
                <a:lnTo>
                  <a:pt x="329" y="411"/>
                </a:lnTo>
                <a:lnTo>
                  <a:pt x="310" y="411"/>
                </a:lnTo>
                <a:lnTo>
                  <a:pt x="307" y="411"/>
                </a:lnTo>
                <a:lnTo>
                  <a:pt x="301" y="411"/>
                </a:lnTo>
                <a:lnTo>
                  <a:pt x="299" y="411"/>
                </a:lnTo>
                <a:lnTo>
                  <a:pt x="297" y="411"/>
                </a:lnTo>
                <a:lnTo>
                  <a:pt x="291" y="411"/>
                </a:lnTo>
                <a:lnTo>
                  <a:pt x="286" y="411"/>
                </a:lnTo>
                <a:lnTo>
                  <a:pt x="285" y="411"/>
                </a:lnTo>
                <a:lnTo>
                  <a:pt x="283" y="411"/>
                </a:lnTo>
                <a:lnTo>
                  <a:pt x="281" y="411"/>
                </a:lnTo>
                <a:lnTo>
                  <a:pt x="280" y="411"/>
                </a:lnTo>
                <a:lnTo>
                  <a:pt x="277" y="411"/>
                </a:lnTo>
                <a:lnTo>
                  <a:pt x="275" y="411"/>
                </a:lnTo>
                <a:lnTo>
                  <a:pt x="273" y="411"/>
                </a:lnTo>
                <a:lnTo>
                  <a:pt x="254" y="411"/>
                </a:lnTo>
                <a:lnTo>
                  <a:pt x="230" y="411"/>
                </a:lnTo>
                <a:lnTo>
                  <a:pt x="224" y="411"/>
                </a:lnTo>
                <a:lnTo>
                  <a:pt x="224" y="421"/>
                </a:lnTo>
                <a:lnTo>
                  <a:pt x="222" y="421"/>
                </a:lnTo>
                <a:lnTo>
                  <a:pt x="221" y="421"/>
                </a:lnTo>
                <a:lnTo>
                  <a:pt x="217" y="421"/>
                </a:lnTo>
                <a:lnTo>
                  <a:pt x="216" y="421"/>
                </a:lnTo>
                <a:lnTo>
                  <a:pt x="213" y="421"/>
                </a:lnTo>
                <a:lnTo>
                  <a:pt x="203" y="421"/>
                </a:lnTo>
                <a:lnTo>
                  <a:pt x="201" y="419"/>
                </a:lnTo>
                <a:lnTo>
                  <a:pt x="198" y="418"/>
                </a:lnTo>
                <a:lnTo>
                  <a:pt x="197" y="416"/>
                </a:lnTo>
                <a:lnTo>
                  <a:pt x="195" y="413"/>
                </a:lnTo>
                <a:lnTo>
                  <a:pt x="195" y="410"/>
                </a:lnTo>
                <a:lnTo>
                  <a:pt x="193" y="406"/>
                </a:lnTo>
                <a:lnTo>
                  <a:pt x="192" y="400"/>
                </a:lnTo>
                <a:lnTo>
                  <a:pt x="190" y="397"/>
                </a:lnTo>
                <a:lnTo>
                  <a:pt x="190" y="392"/>
                </a:lnTo>
                <a:lnTo>
                  <a:pt x="190" y="389"/>
                </a:lnTo>
                <a:lnTo>
                  <a:pt x="192" y="387"/>
                </a:lnTo>
                <a:lnTo>
                  <a:pt x="192" y="384"/>
                </a:lnTo>
                <a:lnTo>
                  <a:pt x="193" y="381"/>
                </a:lnTo>
                <a:lnTo>
                  <a:pt x="193" y="379"/>
                </a:lnTo>
                <a:lnTo>
                  <a:pt x="192" y="376"/>
                </a:lnTo>
                <a:lnTo>
                  <a:pt x="189" y="374"/>
                </a:lnTo>
                <a:lnTo>
                  <a:pt x="187" y="373"/>
                </a:lnTo>
                <a:lnTo>
                  <a:pt x="184" y="374"/>
                </a:lnTo>
                <a:lnTo>
                  <a:pt x="176" y="374"/>
                </a:lnTo>
                <a:lnTo>
                  <a:pt x="174" y="374"/>
                </a:lnTo>
                <a:lnTo>
                  <a:pt x="168" y="371"/>
                </a:lnTo>
                <a:lnTo>
                  <a:pt x="165" y="370"/>
                </a:lnTo>
                <a:lnTo>
                  <a:pt x="163" y="370"/>
                </a:lnTo>
                <a:lnTo>
                  <a:pt x="161" y="368"/>
                </a:lnTo>
                <a:lnTo>
                  <a:pt x="160" y="363"/>
                </a:lnTo>
                <a:lnTo>
                  <a:pt x="157" y="362"/>
                </a:lnTo>
                <a:lnTo>
                  <a:pt x="155" y="362"/>
                </a:lnTo>
                <a:lnTo>
                  <a:pt x="150" y="363"/>
                </a:lnTo>
                <a:lnTo>
                  <a:pt x="144" y="368"/>
                </a:lnTo>
                <a:lnTo>
                  <a:pt x="137" y="370"/>
                </a:lnTo>
                <a:lnTo>
                  <a:pt x="133" y="373"/>
                </a:lnTo>
                <a:lnTo>
                  <a:pt x="128" y="378"/>
                </a:lnTo>
                <a:lnTo>
                  <a:pt x="123" y="381"/>
                </a:lnTo>
                <a:lnTo>
                  <a:pt x="121" y="382"/>
                </a:lnTo>
                <a:lnTo>
                  <a:pt x="113" y="386"/>
                </a:lnTo>
                <a:lnTo>
                  <a:pt x="107" y="387"/>
                </a:lnTo>
                <a:lnTo>
                  <a:pt x="105" y="386"/>
                </a:lnTo>
                <a:lnTo>
                  <a:pt x="102" y="386"/>
                </a:lnTo>
                <a:lnTo>
                  <a:pt x="99" y="386"/>
                </a:lnTo>
                <a:lnTo>
                  <a:pt x="94" y="389"/>
                </a:lnTo>
                <a:lnTo>
                  <a:pt x="91" y="390"/>
                </a:lnTo>
                <a:lnTo>
                  <a:pt x="89" y="390"/>
                </a:lnTo>
                <a:lnTo>
                  <a:pt x="85" y="395"/>
                </a:lnTo>
                <a:lnTo>
                  <a:pt x="78" y="400"/>
                </a:lnTo>
                <a:lnTo>
                  <a:pt x="77" y="402"/>
                </a:lnTo>
                <a:lnTo>
                  <a:pt x="72" y="406"/>
                </a:lnTo>
                <a:lnTo>
                  <a:pt x="67" y="408"/>
                </a:lnTo>
                <a:lnTo>
                  <a:pt x="64" y="410"/>
                </a:lnTo>
                <a:lnTo>
                  <a:pt x="61" y="410"/>
                </a:lnTo>
                <a:lnTo>
                  <a:pt x="57" y="408"/>
                </a:lnTo>
                <a:lnTo>
                  <a:pt x="51" y="406"/>
                </a:lnTo>
                <a:lnTo>
                  <a:pt x="48" y="406"/>
                </a:lnTo>
                <a:lnTo>
                  <a:pt x="43" y="406"/>
                </a:lnTo>
                <a:lnTo>
                  <a:pt x="40" y="408"/>
                </a:lnTo>
                <a:lnTo>
                  <a:pt x="33" y="411"/>
                </a:lnTo>
                <a:lnTo>
                  <a:pt x="29" y="416"/>
                </a:lnTo>
                <a:lnTo>
                  <a:pt x="25" y="419"/>
                </a:lnTo>
                <a:lnTo>
                  <a:pt x="22" y="421"/>
                </a:lnTo>
                <a:lnTo>
                  <a:pt x="17" y="421"/>
                </a:lnTo>
                <a:lnTo>
                  <a:pt x="14" y="419"/>
                </a:lnTo>
                <a:lnTo>
                  <a:pt x="13" y="419"/>
                </a:lnTo>
                <a:lnTo>
                  <a:pt x="6" y="416"/>
                </a:lnTo>
                <a:lnTo>
                  <a:pt x="3" y="416"/>
                </a:lnTo>
                <a:lnTo>
                  <a:pt x="0" y="416"/>
                </a:lnTo>
                <a:lnTo>
                  <a:pt x="0" y="414"/>
                </a:lnTo>
                <a:lnTo>
                  <a:pt x="0" y="408"/>
                </a:lnTo>
                <a:lnTo>
                  <a:pt x="0" y="392"/>
                </a:lnTo>
                <a:lnTo>
                  <a:pt x="0" y="390"/>
                </a:lnTo>
                <a:lnTo>
                  <a:pt x="0" y="381"/>
                </a:lnTo>
                <a:lnTo>
                  <a:pt x="0" y="378"/>
                </a:lnTo>
                <a:lnTo>
                  <a:pt x="0" y="363"/>
                </a:lnTo>
                <a:lnTo>
                  <a:pt x="0" y="360"/>
                </a:lnTo>
                <a:lnTo>
                  <a:pt x="0" y="358"/>
                </a:lnTo>
                <a:lnTo>
                  <a:pt x="0" y="357"/>
                </a:lnTo>
                <a:lnTo>
                  <a:pt x="0" y="355"/>
                </a:lnTo>
                <a:lnTo>
                  <a:pt x="0" y="349"/>
                </a:lnTo>
                <a:lnTo>
                  <a:pt x="0" y="323"/>
                </a:lnTo>
                <a:lnTo>
                  <a:pt x="0" y="318"/>
                </a:lnTo>
                <a:lnTo>
                  <a:pt x="0" y="307"/>
                </a:lnTo>
                <a:lnTo>
                  <a:pt x="0" y="298"/>
                </a:lnTo>
                <a:lnTo>
                  <a:pt x="0" y="296"/>
                </a:lnTo>
                <a:lnTo>
                  <a:pt x="0" y="283"/>
                </a:lnTo>
                <a:lnTo>
                  <a:pt x="0" y="282"/>
                </a:lnTo>
                <a:lnTo>
                  <a:pt x="0" y="246"/>
                </a:lnTo>
                <a:lnTo>
                  <a:pt x="0" y="242"/>
                </a:lnTo>
                <a:lnTo>
                  <a:pt x="0" y="237"/>
                </a:lnTo>
                <a:lnTo>
                  <a:pt x="0" y="214"/>
                </a:lnTo>
                <a:lnTo>
                  <a:pt x="0" y="213"/>
                </a:lnTo>
                <a:lnTo>
                  <a:pt x="0" y="211"/>
                </a:lnTo>
                <a:lnTo>
                  <a:pt x="0" y="208"/>
                </a:lnTo>
                <a:lnTo>
                  <a:pt x="0" y="197"/>
                </a:lnTo>
                <a:lnTo>
                  <a:pt x="0" y="149"/>
                </a:lnTo>
                <a:lnTo>
                  <a:pt x="0" y="131"/>
                </a:lnTo>
                <a:lnTo>
                  <a:pt x="0" y="59"/>
                </a:lnTo>
                <a:lnTo>
                  <a:pt x="0" y="46"/>
                </a:lnTo>
                <a:lnTo>
                  <a:pt x="0" y="42"/>
                </a:lnTo>
                <a:lnTo>
                  <a:pt x="0" y="21"/>
                </a:lnTo>
                <a:lnTo>
                  <a:pt x="0" y="8"/>
                </a:lnTo>
                <a:lnTo>
                  <a:pt x="0" y="2"/>
                </a:lnTo>
                <a:lnTo>
                  <a:pt x="285" y="0"/>
                </a:lnTo>
                <a:lnTo>
                  <a:pt x="320" y="2"/>
                </a:lnTo>
                <a:lnTo>
                  <a:pt x="326" y="2"/>
                </a:lnTo>
                <a:lnTo>
                  <a:pt x="337" y="2"/>
                </a:lnTo>
                <a:lnTo>
                  <a:pt x="337" y="11"/>
                </a:lnTo>
                <a:lnTo>
                  <a:pt x="339" y="30"/>
                </a:lnTo>
                <a:lnTo>
                  <a:pt x="339" y="46"/>
                </a:lnTo>
                <a:lnTo>
                  <a:pt x="339" y="69"/>
                </a:lnTo>
                <a:lnTo>
                  <a:pt x="339" y="78"/>
                </a:lnTo>
                <a:lnTo>
                  <a:pt x="339" y="110"/>
                </a:lnTo>
                <a:lnTo>
                  <a:pt x="339" y="115"/>
                </a:lnTo>
                <a:lnTo>
                  <a:pt x="339" y="120"/>
                </a:lnTo>
                <a:lnTo>
                  <a:pt x="339" y="122"/>
                </a:lnTo>
                <a:lnTo>
                  <a:pt x="339" y="123"/>
                </a:lnTo>
                <a:lnTo>
                  <a:pt x="339" y="131"/>
                </a:lnTo>
                <a:lnTo>
                  <a:pt x="339" y="139"/>
                </a:lnTo>
                <a:lnTo>
                  <a:pt x="339" y="158"/>
                </a:lnTo>
                <a:lnTo>
                  <a:pt x="339" y="165"/>
                </a:lnTo>
                <a:lnTo>
                  <a:pt x="339" y="181"/>
                </a:lnTo>
                <a:lnTo>
                  <a:pt x="339" y="208"/>
                </a:lnTo>
                <a:lnTo>
                  <a:pt x="339" y="214"/>
                </a:lnTo>
                <a:lnTo>
                  <a:pt x="339" y="235"/>
                </a:lnTo>
                <a:lnTo>
                  <a:pt x="339" y="266"/>
                </a:lnTo>
                <a:lnTo>
                  <a:pt x="339" y="282"/>
                </a:lnTo>
                <a:lnTo>
                  <a:pt x="339" y="286"/>
                </a:lnTo>
                <a:lnTo>
                  <a:pt x="339" y="294"/>
                </a:lnTo>
                <a:lnTo>
                  <a:pt x="339" y="296"/>
                </a:lnTo>
                <a:lnTo>
                  <a:pt x="339" y="298"/>
                </a:lnTo>
                <a:lnTo>
                  <a:pt x="339" y="325"/>
                </a:lnTo>
                <a:lnTo>
                  <a:pt x="355" y="325"/>
                </a:lnTo>
                <a:lnTo>
                  <a:pt x="368" y="325"/>
                </a:lnTo>
                <a:lnTo>
                  <a:pt x="368" y="328"/>
                </a:lnTo>
                <a:lnTo>
                  <a:pt x="368" y="338"/>
                </a:lnTo>
                <a:lnTo>
                  <a:pt x="368" y="381"/>
                </a:lnTo>
                <a:close/>
              </a:path>
            </a:pathLst>
          </a:custGeom>
          <a:solidFill>
            <a:srgbClr val="85F2B4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05" name="Freeform 57"/>
          <p:cNvSpPr>
            <a:spLocks/>
          </p:cNvSpPr>
          <p:nvPr/>
        </p:nvSpPr>
        <p:spPr bwMode="auto">
          <a:xfrm>
            <a:off x="3094038" y="3057525"/>
            <a:ext cx="542925" cy="430213"/>
          </a:xfrm>
          <a:custGeom>
            <a:avLst/>
            <a:gdLst/>
            <a:ahLst/>
            <a:cxnLst>
              <a:cxn ang="0">
                <a:pos x="341" y="18"/>
              </a:cxn>
              <a:cxn ang="0">
                <a:pos x="337" y="31"/>
              </a:cxn>
              <a:cxn ang="0">
                <a:pos x="328" y="36"/>
              </a:cxn>
              <a:cxn ang="0">
                <a:pos x="329" y="45"/>
              </a:cxn>
              <a:cxn ang="0">
                <a:pos x="328" y="61"/>
              </a:cxn>
              <a:cxn ang="0">
                <a:pos x="321" y="71"/>
              </a:cxn>
              <a:cxn ang="0">
                <a:pos x="315" y="87"/>
              </a:cxn>
              <a:cxn ang="0">
                <a:pos x="317" y="101"/>
              </a:cxn>
              <a:cxn ang="0">
                <a:pos x="321" y="103"/>
              </a:cxn>
              <a:cxn ang="0">
                <a:pos x="318" y="114"/>
              </a:cxn>
              <a:cxn ang="0">
                <a:pos x="325" y="119"/>
              </a:cxn>
              <a:cxn ang="0">
                <a:pos x="321" y="132"/>
              </a:cxn>
              <a:cxn ang="0">
                <a:pos x="312" y="138"/>
              </a:cxn>
              <a:cxn ang="0">
                <a:pos x="302" y="138"/>
              </a:cxn>
              <a:cxn ang="0">
                <a:pos x="293" y="143"/>
              </a:cxn>
              <a:cxn ang="0">
                <a:pos x="281" y="148"/>
              </a:cxn>
              <a:cxn ang="0">
                <a:pos x="270" y="154"/>
              </a:cxn>
              <a:cxn ang="0">
                <a:pos x="261" y="160"/>
              </a:cxn>
              <a:cxn ang="0">
                <a:pos x="251" y="160"/>
              </a:cxn>
              <a:cxn ang="0">
                <a:pos x="241" y="162"/>
              </a:cxn>
              <a:cxn ang="0">
                <a:pos x="229" y="157"/>
              </a:cxn>
              <a:cxn ang="0">
                <a:pos x="216" y="162"/>
              </a:cxn>
              <a:cxn ang="0">
                <a:pos x="203" y="165"/>
              </a:cxn>
              <a:cxn ang="0">
                <a:pos x="195" y="157"/>
              </a:cxn>
              <a:cxn ang="0">
                <a:pos x="184" y="160"/>
              </a:cxn>
              <a:cxn ang="0">
                <a:pos x="171" y="168"/>
              </a:cxn>
              <a:cxn ang="0">
                <a:pos x="155" y="165"/>
              </a:cxn>
              <a:cxn ang="0">
                <a:pos x="144" y="172"/>
              </a:cxn>
              <a:cxn ang="0">
                <a:pos x="131" y="170"/>
              </a:cxn>
              <a:cxn ang="0">
                <a:pos x="121" y="180"/>
              </a:cxn>
              <a:cxn ang="0">
                <a:pos x="110" y="180"/>
              </a:cxn>
              <a:cxn ang="0">
                <a:pos x="97" y="184"/>
              </a:cxn>
              <a:cxn ang="0">
                <a:pos x="96" y="189"/>
              </a:cxn>
              <a:cxn ang="0">
                <a:pos x="81" y="194"/>
              </a:cxn>
              <a:cxn ang="0">
                <a:pos x="72" y="199"/>
              </a:cxn>
              <a:cxn ang="0">
                <a:pos x="64" y="208"/>
              </a:cxn>
              <a:cxn ang="0">
                <a:pos x="64" y="215"/>
              </a:cxn>
              <a:cxn ang="0">
                <a:pos x="67" y="224"/>
              </a:cxn>
              <a:cxn ang="0">
                <a:pos x="53" y="226"/>
              </a:cxn>
              <a:cxn ang="0">
                <a:pos x="43" y="234"/>
              </a:cxn>
              <a:cxn ang="0">
                <a:pos x="29" y="240"/>
              </a:cxn>
              <a:cxn ang="0">
                <a:pos x="29" y="252"/>
              </a:cxn>
              <a:cxn ang="0">
                <a:pos x="16" y="263"/>
              </a:cxn>
              <a:cxn ang="0">
                <a:pos x="8" y="271"/>
              </a:cxn>
              <a:cxn ang="0">
                <a:pos x="1" y="266"/>
              </a:cxn>
              <a:cxn ang="0">
                <a:pos x="0" y="210"/>
              </a:cxn>
              <a:cxn ang="0">
                <a:pos x="0" y="135"/>
              </a:cxn>
              <a:cxn ang="0">
                <a:pos x="0" y="53"/>
              </a:cxn>
              <a:cxn ang="0">
                <a:pos x="30" y="24"/>
              </a:cxn>
              <a:cxn ang="0">
                <a:pos x="67" y="34"/>
              </a:cxn>
              <a:cxn ang="0">
                <a:pos x="88" y="15"/>
              </a:cxn>
              <a:cxn ang="0">
                <a:pos x="126" y="5"/>
              </a:cxn>
              <a:cxn ang="0">
                <a:pos x="153" y="24"/>
              </a:cxn>
              <a:cxn ang="0">
                <a:pos x="192" y="24"/>
              </a:cxn>
              <a:cxn ang="0">
                <a:pos x="219" y="24"/>
              </a:cxn>
              <a:cxn ang="0">
                <a:pos x="254" y="34"/>
              </a:cxn>
              <a:cxn ang="0">
                <a:pos x="302" y="21"/>
              </a:cxn>
              <a:cxn ang="0">
                <a:pos x="313" y="10"/>
              </a:cxn>
              <a:cxn ang="0">
                <a:pos x="333" y="5"/>
              </a:cxn>
            </a:cxnLst>
            <a:rect l="0" t="0" r="r" b="b"/>
            <a:pathLst>
              <a:path w="342" h="271">
                <a:moveTo>
                  <a:pt x="333" y="5"/>
                </a:moveTo>
                <a:lnTo>
                  <a:pt x="331" y="7"/>
                </a:lnTo>
                <a:lnTo>
                  <a:pt x="333" y="8"/>
                </a:lnTo>
                <a:lnTo>
                  <a:pt x="334" y="10"/>
                </a:lnTo>
                <a:lnTo>
                  <a:pt x="336" y="12"/>
                </a:lnTo>
                <a:lnTo>
                  <a:pt x="336" y="13"/>
                </a:lnTo>
                <a:lnTo>
                  <a:pt x="337" y="15"/>
                </a:lnTo>
                <a:lnTo>
                  <a:pt x="339" y="15"/>
                </a:lnTo>
                <a:lnTo>
                  <a:pt x="339" y="16"/>
                </a:lnTo>
                <a:lnTo>
                  <a:pt x="341" y="18"/>
                </a:lnTo>
                <a:lnTo>
                  <a:pt x="342" y="18"/>
                </a:lnTo>
                <a:lnTo>
                  <a:pt x="342" y="20"/>
                </a:lnTo>
                <a:lnTo>
                  <a:pt x="342" y="21"/>
                </a:lnTo>
                <a:lnTo>
                  <a:pt x="342" y="23"/>
                </a:lnTo>
                <a:lnTo>
                  <a:pt x="342" y="24"/>
                </a:lnTo>
                <a:lnTo>
                  <a:pt x="341" y="24"/>
                </a:lnTo>
                <a:lnTo>
                  <a:pt x="339" y="26"/>
                </a:lnTo>
                <a:lnTo>
                  <a:pt x="336" y="28"/>
                </a:lnTo>
                <a:lnTo>
                  <a:pt x="336" y="29"/>
                </a:lnTo>
                <a:lnTo>
                  <a:pt x="337" y="31"/>
                </a:lnTo>
                <a:lnTo>
                  <a:pt x="337" y="34"/>
                </a:lnTo>
                <a:lnTo>
                  <a:pt x="337" y="36"/>
                </a:lnTo>
                <a:lnTo>
                  <a:pt x="336" y="36"/>
                </a:lnTo>
                <a:lnTo>
                  <a:pt x="336" y="37"/>
                </a:lnTo>
                <a:lnTo>
                  <a:pt x="334" y="37"/>
                </a:lnTo>
                <a:lnTo>
                  <a:pt x="333" y="37"/>
                </a:lnTo>
                <a:lnTo>
                  <a:pt x="333" y="36"/>
                </a:lnTo>
                <a:lnTo>
                  <a:pt x="331" y="36"/>
                </a:lnTo>
                <a:lnTo>
                  <a:pt x="329" y="36"/>
                </a:lnTo>
                <a:lnTo>
                  <a:pt x="328" y="36"/>
                </a:lnTo>
                <a:lnTo>
                  <a:pt x="328" y="37"/>
                </a:lnTo>
                <a:lnTo>
                  <a:pt x="328" y="39"/>
                </a:lnTo>
                <a:lnTo>
                  <a:pt x="329" y="39"/>
                </a:lnTo>
                <a:lnTo>
                  <a:pt x="331" y="39"/>
                </a:lnTo>
                <a:lnTo>
                  <a:pt x="331" y="40"/>
                </a:lnTo>
                <a:lnTo>
                  <a:pt x="333" y="40"/>
                </a:lnTo>
                <a:lnTo>
                  <a:pt x="333" y="42"/>
                </a:lnTo>
                <a:lnTo>
                  <a:pt x="331" y="44"/>
                </a:lnTo>
                <a:lnTo>
                  <a:pt x="331" y="45"/>
                </a:lnTo>
                <a:lnTo>
                  <a:pt x="329" y="45"/>
                </a:lnTo>
                <a:lnTo>
                  <a:pt x="328" y="47"/>
                </a:lnTo>
                <a:lnTo>
                  <a:pt x="326" y="48"/>
                </a:lnTo>
                <a:lnTo>
                  <a:pt x="326" y="50"/>
                </a:lnTo>
                <a:lnTo>
                  <a:pt x="326" y="52"/>
                </a:lnTo>
                <a:lnTo>
                  <a:pt x="326" y="53"/>
                </a:lnTo>
                <a:lnTo>
                  <a:pt x="326" y="55"/>
                </a:lnTo>
                <a:lnTo>
                  <a:pt x="326" y="56"/>
                </a:lnTo>
                <a:lnTo>
                  <a:pt x="326" y="58"/>
                </a:lnTo>
                <a:lnTo>
                  <a:pt x="328" y="60"/>
                </a:lnTo>
                <a:lnTo>
                  <a:pt x="328" y="61"/>
                </a:lnTo>
                <a:lnTo>
                  <a:pt x="328" y="63"/>
                </a:lnTo>
                <a:lnTo>
                  <a:pt x="328" y="64"/>
                </a:lnTo>
                <a:lnTo>
                  <a:pt x="328" y="66"/>
                </a:lnTo>
                <a:lnTo>
                  <a:pt x="328" y="68"/>
                </a:lnTo>
                <a:lnTo>
                  <a:pt x="326" y="68"/>
                </a:lnTo>
                <a:lnTo>
                  <a:pt x="326" y="69"/>
                </a:lnTo>
                <a:lnTo>
                  <a:pt x="325" y="69"/>
                </a:lnTo>
                <a:lnTo>
                  <a:pt x="325" y="71"/>
                </a:lnTo>
                <a:lnTo>
                  <a:pt x="323" y="71"/>
                </a:lnTo>
                <a:lnTo>
                  <a:pt x="321" y="71"/>
                </a:lnTo>
                <a:lnTo>
                  <a:pt x="321" y="72"/>
                </a:lnTo>
                <a:lnTo>
                  <a:pt x="320" y="72"/>
                </a:lnTo>
                <a:lnTo>
                  <a:pt x="318" y="74"/>
                </a:lnTo>
                <a:lnTo>
                  <a:pt x="317" y="76"/>
                </a:lnTo>
                <a:lnTo>
                  <a:pt x="317" y="77"/>
                </a:lnTo>
                <a:lnTo>
                  <a:pt x="317" y="80"/>
                </a:lnTo>
                <a:lnTo>
                  <a:pt x="315" y="82"/>
                </a:lnTo>
                <a:lnTo>
                  <a:pt x="315" y="84"/>
                </a:lnTo>
                <a:lnTo>
                  <a:pt x="315" y="85"/>
                </a:lnTo>
                <a:lnTo>
                  <a:pt x="315" y="87"/>
                </a:lnTo>
                <a:lnTo>
                  <a:pt x="315" y="88"/>
                </a:lnTo>
                <a:lnTo>
                  <a:pt x="315" y="90"/>
                </a:lnTo>
                <a:lnTo>
                  <a:pt x="315" y="92"/>
                </a:lnTo>
                <a:lnTo>
                  <a:pt x="315" y="93"/>
                </a:lnTo>
                <a:lnTo>
                  <a:pt x="317" y="95"/>
                </a:lnTo>
                <a:lnTo>
                  <a:pt x="317" y="96"/>
                </a:lnTo>
                <a:lnTo>
                  <a:pt x="318" y="98"/>
                </a:lnTo>
                <a:lnTo>
                  <a:pt x="318" y="100"/>
                </a:lnTo>
                <a:lnTo>
                  <a:pt x="318" y="101"/>
                </a:lnTo>
                <a:lnTo>
                  <a:pt x="317" y="101"/>
                </a:lnTo>
                <a:lnTo>
                  <a:pt x="315" y="103"/>
                </a:lnTo>
                <a:lnTo>
                  <a:pt x="313" y="103"/>
                </a:lnTo>
                <a:lnTo>
                  <a:pt x="313" y="104"/>
                </a:lnTo>
                <a:lnTo>
                  <a:pt x="315" y="106"/>
                </a:lnTo>
                <a:lnTo>
                  <a:pt x="317" y="104"/>
                </a:lnTo>
                <a:lnTo>
                  <a:pt x="317" y="103"/>
                </a:lnTo>
                <a:lnTo>
                  <a:pt x="318" y="103"/>
                </a:lnTo>
                <a:lnTo>
                  <a:pt x="318" y="101"/>
                </a:lnTo>
                <a:lnTo>
                  <a:pt x="320" y="101"/>
                </a:lnTo>
                <a:lnTo>
                  <a:pt x="321" y="103"/>
                </a:lnTo>
                <a:lnTo>
                  <a:pt x="321" y="104"/>
                </a:lnTo>
                <a:lnTo>
                  <a:pt x="321" y="106"/>
                </a:lnTo>
                <a:lnTo>
                  <a:pt x="320" y="108"/>
                </a:lnTo>
                <a:lnTo>
                  <a:pt x="320" y="109"/>
                </a:lnTo>
                <a:lnTo>
                  <a:pt x="318" y="109"/>
                </a:lnTo>
                <a:lnTo>
                  <a:pt x="318" y="111"/>
                </a:lnTo>
                <a:lnTo>
                  <a:pt x="317" y="111"/>
                </a:lnTo>
                <a:lnTo>
                  <a:pt x="317" y="112"/>
                </a:lnTo>
                <a:lnTo>
                  <a:pt x="317" y="114"/>
                </a:lnTo>
                <a:lnTo>
                  <a:pt x="318" y="114"/>
                </a:lnTo>
                <a:lnTo>
                  <a:pt x="318" y="116"/>
                </a:lnTo>
                <a:lnTo>
                  <a:pt x="318" y="117"/>
                </a:lnTo>
                <a:lnTo>
                  <a:pt x="317" y="117"/>
                </a:lnTo>
                <a:lnTo>
                  <a:pt x="317" y="119"/>
                </a:lnTo>
                <a:lnTo>
                  <a:pt x="318" y="119"/>
                </a:lnTo>
                <a:lnTo>
                  <a:pt x="320" y="119"/>
                </a:lnTo>
                <a:lnTo>
                  <a:pt x="320" y="117"/>
                </a:lnTo>
                <a:lnTo>
                  <a:pt x="321" y="119"/>
                </a:lnTo>
                <a:lnTo>
                  <a:pt x="323" y="119"/>
                </a:lnTo>
                <a:lnTo>
                  <a:pt x="325" y="119"/>
                </a:lnTo>
                <a:lnTo>
                  <a:pt x="326" y="119"/>
                </a:lnTo>
                <a:lnTo>
                  <a:pt x="326" y="120"/>
                </a:lnTo>
                <a:lnTo>
                  <a:pt x="328" y="122"/>
                </a:lnTo>
                <a:lnTo>
                  <a:pt x="328" y="124"/>
                </a:lnTo>
                <a:lnTo>
                  <a:pt x="328" y="125"/>
                </a:lnTo>
                <a:lnTo>
                  <a:pt x="326" y="125"/>
                </a:lnTo>
                <a:lnTo>
                  <a:pt x="326" y="128"/>
                </a:lnTo>
                <a:lnTo>
                  <a:pt x="325" y="128"/>
                </a:lnTo>
                <a:lnTo>
                  <a:pt x="323" y="132"/>
                </a:lnTo>
                <a:lnTo>
                  <a:pt x="321" y="132"/>
                </a:lnTo>
                <a:lnTo>
                  <a:pt x="321" y="133"/>
                </a:lnTo>
                <a:lnTo>
                  <a:pt x="321" y="135"/>
                </a:lnTo>
                <a:lnTo>
                  <a:pt x="320" y="135"/>
                </a:lnTo>
                <a:lnTo>
                  <a:pt x="320" y="136"/>
                </a:lnTo>
                <a:lnTo>
                  <a:pt x="318" y="136"/>
                </a:lnTo>
                <a:lnTo>
                  <a:pt x="318" y="138"/>
                </a:lnTo>
                <a:lnTo>
                  <a:pt x="317" y="138"/>
                </a:lnTo>
                <a:lnTo>
                  <a:pt x="315" y="138"/>
                </a:lnTo>
                <a:lnTo>
                  <a:pt x="313" y="138"/>
                </a:lnTo>
                <a:lnTo>
                  <a:pt x="312" y="138"/>
                </a:lnTo>
                <a:lnTo>
                  <a:pt x="312" y="140"/>
                </a:lnTo>
                <a:lnTo>
                  <a:pt x="310" y="140"/>
                </a:lnTo>
                <a:lnTo>
                  <a:pt x="309" y="138"/>
                </a:lnTo>
                <a:lnTo>
                  <a:pt x="309" y="136"/>
                </a:lnTo>
                <a:lnTo>
                  <a:pt x="309" y="135"/>
                </a:lnTo>
                <a:lnTo>
                  <a:pt x="307" y="135"/>
                </a:lnTo>
                <a:lnTo>
                  <a:pt x="305" y="135"/>
                </a:lnTo>
                <a:lnTo>
                  <a:pt x="302" y="135"/>
                </a:lnTo>
                <a:lnTo>
                  <a:pt x="302" y="136"/>
                </a:lnTo>
                <a:lnTo>
                  <a:pt x="302" y="138"/>
                </a:lnTo>
                <a:lnTo>
                  <a:pt x="302" y="140"/>
                </a:lnTo>
                <a:lnTo>
                  <a:pt x="301" y="141"/>
                </a:lnTo>
                <a:lnTo>
                  <a:pt x="299" y="143"/>
                </a:lnTo>
                <a:lnTo>
                  <a:pt x="299" y="144"/>
                </a:lnTo>
                <a:lnTo>
                  <a:pt x="297" y="144"/>
                </a:lnTo>
                <a:lnTo>
                  <a:pt x="297" y="146"/>
                </a:lnTo>
                <a:lnTo>
                  <a:pt x="296" y="146"/>
                </a:lnTo>
                <a:lnTo>
                  <a:pt x="296" y="144"/>
                </a:lnTo>
                <a:lnTo>
                  <a:pt x="294" y="143"/>
                </a:lnTo>
                <a:lnTo>
                  <a:pt x="293" y="143"/>
                </a:lnTo>
                <a:lnTo>
                  <a:pt x="291" y="143"/>
                </a:lnTo>
                <a:lnTo>
                  <a:pt x="289" y="144"/>
                </a:lnTo>
                <a:lnTo>
                  <a:pt x="288" y="143"/>
                </a:lnTo>
                <a:lnTo>
                  <a:pt x="288" y="144"/>
                </a:lnTo>
                <a:lnTo>
                  <a:pt x="286" y="143"/>
                </a:lnTo>
                <a:lnTo>
                  <a:pt x="285" y="144"/>
                </a:lnTo>
                <a:lnTo>
                  <a:pt x="285" y="146"/>
                </a:lnTo>
                <a:lnTo>
                  <a:pt x="285" y="148"/>
                </a:lnTo>
                <a:lnTo>
                  <a:pt x="283" y="148"/>
                </a:lnTo>
                <a:lnTo>
                  <a:pt x="281" y="148"/>
                </a:lnTo>
                <a:lnTo>
                  <a:pt x="281" y="149"/>
                </a:lnTo>
                <a:lnTo>
                  <a:pt x="281" y="151"/>
                </a:lnTo>
                <a:lnTo>
                  <a:pt x="280" y="151"/>
                </a:lnTo>
                <a:lnTo>
                  <a:pt x="278" y="152"/>
                </a:lnTo>
                <a:lnTo>
                  <a:pt x="277" y="152"/>
                </a:lnTo>
                <a:lnTo>
                  <a:pt x="277" y="154"/>
                </a:lnTo>
                <a:lnTo>
                  <a:pt x="275" y="154"/>
                </a:lnTo>
                <a:lnTo>
                  <a:pt x="273" y="154"/>
                </a:lnTo>
                <a:lnTo>
                  <a:pt x="272" y="154"/>
                </a:lnTo>
                <a:lnTo>
                  <a:pt x="270" y="154"/>
                </a:lnTo>
                <a:lnTo>
                  <a:pt x="270" y="156"/>
                </a:lnTo>
                <a:lnTo>
                  <a:pt x="270" y="157"/>
                </a:lnTo>
                <a:lnTo>
                  <a:pt x="269" y="157"/>
                </a:lnTo>
                <a:lnTo>
                  <a:pt x="269" y="159"/>
                </a:lnTo>
                <a:lnTo>
                  <a:pt x="267" y="159"/>
                </a:lnTo>
                <a:lnTo>
                  <a:pt x="265" y="159"/>
                </a:lnTo>
                <a:lnTo>
                  <a:pt x="264" y="159"/>
                </a:lnTo>
                <a:lnTo>
                  <a:pt x="262" y="159"/>
                </a:lnTo>
                <a:lnTo>
                  <a:pt x="262" y="160"/>
                </a:lnTo>
                <a:lnTo>
                  <a:pt x="261" y="160"/>
                </a:lnTo>
                <a:lnTo>
                  <a:pt x="261" y="159"/>
                </a:lnTo>
                <a:lnTo>
                  <a:pt x="259" y="159"/>
                </a:lnTo>
                <a:lnTo>
                  <a:pt x="259" y="157"/>
                </a:lnTo>
                <a:lnTo>
                  <a:pt x="257" y="157"/>
                </a:lnTo>
                <a:lnTo>
                  <a:pt x="256" y="157"/>
                </a:lnTo>
                <a:lnTo>
                  <a:pt x="256" y="159"/>
                </a:lnTo>
                <a:lnTo>
                  <a:pt x="254" y="159"/>
                </a:lnTo>
                <a:lnTo>
                  <a:pt x="254" y="160"/>
                </a:lnTo>
                <a:lnTo>
                  <a:pt x="253" y="160"/>
                </a:lnTo>
                <a:lnTo>
                  <a:pt x="251" y="160"/>
                </a:lnTo>
                <a:lnTo>
                  <a:pt x="251" y="162"/>
                </a:lnTo>
                <a:lnTo>
                  <a:pt x="249" y="162"/>
                </a:lnTo>
                <a:lnTo>
                  <a:pt x="249" y="164"/>
                </a:lnTo>
                <a:lnTo>
                  <a:pt x="248" y="164"/>
                </a:lnTo>
                <a:lnTo>
                  <a:pt x="246" y="164"/>
                </a:lnTo>
                <a:lnTo>
                  <a:pt x="246" y="162"/>
                </a:lnTo>
                <a:lnTo>
                  <a:pt x="245" y="164"/>
                </a:lnTo>
                <a:lnTo>
                  <a:pt x="243" y="164"/>
                </a:lnTo>
                <a:lnTo>
                  <a:pt x="241" y="164"/>
                </a:lnTo>
                <a:lnTo>
                  <a:pt x="241" y="162"/>
                </a:lnTo>
                <a:lnTo>
                  <a:pt x="240" y="162"/>
                </a:lnTo>
                <a:lnTo>
                  <a:pt x="238" y="162"/>
                </a:lnTo>
                <a:lnTo>
                  <a:pt x="238" y="160"/>
                </a:lnTo>
                <a:lnTo>
                  <a:pt x="237" y="160"/>
                </a:lnTo>
                <a:lnTo>
                  <a:pt x="235" y="159"/>
                </a:lnTo>
                <a:lnTo>
                  <a:pt x="233" y="159"/>
                </a:lnTo>
                <a:lnTo>
                  <a:pt x="233" y="157"/>
                </a:lnTo>
                <a:lnTo>
                  <a:pt x="232" y="157"/>
                </a:lnTo>
                <a:lnTo>
                  <a:pt x="230" y="157"/>
                </a:lnTo>
                <a:lnTo>
                  <a:pt x="229" y="157"/>
                </a:lnTo>
                <a:lnTo>
                  <a:pt x="227" y="157"/>
                </a:lnTo>
                <a:lnTo>
                  <a:pt x="227" y="159"/>
                </a:lnTo>
                <a:lnTo>
                  <a:pt x="225" y="159"/>
                </a:lnTo>
                <a:lnTo>
                  <a:pt x="224" y="159"/>
                </a:lnTo>
                <a:lnTo>
                  <a:pt x="222" y="159"/>
                </a:lnTo>
                <a:lnTo>
                  <a:pt x="221" y="159"/>
                </a:lnTo>
                <a:lnTo>
                  <a:pt x="221" y="160"/>
                </a:lnTo>
                <a:lnTo>
                  <a:pt x="219" y="160"/>
                </a:lnTo>
                <a:lnTo>
                  <a:pt x="217" y="160"/>
                </a:lnTo>
                <a:lnTo>
                  <a:pt x="216" y="162"/>
                </a:lnTo>
                <a:lnTo>
                  <a:pt x="214" y="162"/>
                </a:lnTo>
                <a:lnTo>
                  <a:pt x="214" y="164"/>
                </a:lnTo>
                <a:lnTo>
                  <a:pt x="213" y="164"/>
                </a:lnTo>
                <a:lnTo>
                  <a:pt x="211" y="164"/>
                </a:lnTo>
                <a:lnTo>
                  <a:pt x="209" y="164"/>
                </a:lnTo>
                <a:lnTo>
                  <a:pt x="208" y="164"/>
                </a:lnTo>
                <a:lnTo>
                  <a:pt x="206" y="164"/>
                </a:lnTo>
                <a:lnTo>
                  <a:pt x="205" y="164"/>
                </a:lnTo>
                <a:lnTo>
                  <a:pt x="205" y="165"/>
                </a:lnTo>
                <a:lnTo>
                  <a:pt x="203" y="165"/>
                </a:lnTo>
                <a:lnTo>
                  <a:pt x="201" y="165"/>
                </a:lnTo>
                <a:lnTo>
                  <a:pt x="200" y="165"/>
                </a:lnTo>
                <a:lnTo>
                  <a:pt x="200" y="164"/>
                </a:lnTo>
                <a:lnTo>
                  <a:pt x="198" y="164"/>
                </a:lnTo>
                <a:lnTo>
                  <a:pt x="198" y="162"/>
                </a:lnTo>
                <a:lnTo>
                  <a:pt x="198" y="160"/>
                </a:lnTo>
                <a:lnTo>
                  <a:pt x="197" y="160"/>
                </a:lnTo>
                <a:lnTo>
                  <a:pt x="197" y="159"/>
                </a:lnTo>
                <a:lnTo>
                  <a:pt x="195" y="159"/>
                </a:lnTo>
                <a:lnTo>
                  <a:pt x="195" y="157"/>
                </a:lnTo>
                <a:lnTo>
                  <a:pt x="193" y="157"/>
                </a:lnTo>
                <a:lnTo>
                  <a:pt x="192" y="157"/>
                </a:lnTo>
                <a:lnTo>
                  <a:pt x="190" y="157"/>
                </a:lnTo>
                <a:lnTo>
                  <a:pt x="189" y="157"/>
                </a:lnTo>
                <a:lnTo>
                  <a:pt x="187" y="159"/>
                </a:lnTo>
                <a:lnTo>
                  <a:pt x="185" y="159"/>
                </a:lnTo>
                <a:lnTo>
                  <a:pt x="184" y="159"/>
                </a:lnTo>
                <a:lnTo>
                  <a:pt x="184" y="160"/>
                </a:lnTo>
                <a:lnTo>
                  <a:pt x="185" y="160"/>
                </a:lnTo>
                <a:lnTo>
                  <a:pt x="184" y="160"/>
                </a:lnTo>
                <a:lnTo>
                  <a:pt x="184" y="162"/>
                </a:lnTo>
                <a:lnTo>
                  <a:pt x="182" y="162"/>
                </a:lnTo>
                <a:lnTo>
                  <a:pt x="181" y="164"/>
                </a:lnTo>
                <a:lnTo>
                  <a:pt x="179" y="164"/>
                </a:lnTo>
                <a:lnTo>
                  <a:pt x="179" y="165"/>
                </a:lnTo>
                <a:lnTo>
                  <a:pt x="177" y="165"/>
                </a:lnTo>
                <a:lnTo>
                  <a:pt x="177" y="167"/>
                </a:lnTo>
                <a:lnTo>
                  <a:pt x="174" y="168"/>
                </a:lnTo>
                <a:lnTo>
                  <a:pt x="173" y="168"/>
                </a:lnTo>
                <a:lnTo>
                  <a:pt x="171" y="168"/>
                </a:lnTo>
                <a:lnTo>
                  <a:pt x="169" y="168"/>
                </a:lnTo>
                <a:lnTo>
                  <a:pt x="168" y="168"/>
                </a:lnTo>
                <a:lnTo>
                  <a:pt x="166" y="168"/>
                </a:lnTo>
                <a:lnTo>
                  <a:pt x="165" y="168"/>
                </a:lnTo>
                <a:lnTo>
                  <a:pt x="163" y="167"/>
                </a:lnTo>
                <a:lnTo>
                  <a:pt x="161" y="167"/>
                </a:lnTo>
                <a:lnTo>
                  <a:pt x="160" y="167"/>
                </a:lnTo>
                <a:lnTo>
                  <a:pt x="158" y="167"/>
                </a:lnTo>
                <a:lnTo>
                  <a:pt x="157" y="167"/>
                </a:lnTo>
                <a:lnTo>
                  <a:pt x="155" y="165"/>
                </a:lnTo>
                <a:lnTo>
                  <a:pt x="153" y="165"/>
                </a:lnTo>
                <a:lnTo>
                  <a:pt x="152" y="165"/>
                </a:lnTo>
                <a:lnTo>
                  <a:pt x="150" y="165"/>
                </a:lnTo>
                <a:lnTo>
                  <a:pt x="149" y="165"/>
                </a:lnTo>
                <a:lnTo>
                  <a:pt x="147" y="165"/>
                </a:lnTo>
                <a:lnTo>
                  <a:pt x="147" y="167"/>
                </a:lnTo>
                <a:lnTo>
                  <a:pt x="145" y="168"/>
                </a:lnTo>
                <a:lnTo>
                  <a:pt x="145" y="170"/>
                </a:lnTo>
                <a:lnTo>
                  <a:pt x="145" y="172"/>
                </a:lnTo>
                <a:lnTo>
                  <a:pt x="144" y="172"/>
                </a:lnTo>
                <a:lnTo>
                  <a:pt x="142" y="172"/>
                </a:lnTo>
                <a:lnTo>
                  <a:pt x="141" y="172"/>
                </a:lnTo>
                <a:lnTo>
                  <a:pt x="139" y="172"/>
                </a:lnTo>
                <a:lnTo>
                  <a:pt x="139" y="170"/>
                </a:lnTo>
                <a:lnTo>
                  <a:pt x="137" y="170"/>
                </a:lnTo>
                <a:lnTo>
                  <a:pt x="136" y="168"/>
                </a:lnTo>
                <a:lnTo>
                  <a:pt x="134" y="168"/>
                </a:lnTo>
                <a:lnTo>
                  <a:pt x="133" y="168"/>
                </a:lnTo>
                <a:lnTo>
                  <a:pt x="131" y="168"/>
                </a:lnTo>
                <a:lnTo>
                  <a:pt x="131" y="170"/>
                </a:lnTo>
                <a:lnTo>
                  <a:pt x="129" y="170"/>
                </a:lnTo>
                <a:lnTo>
                  <a:pt x="128" y="172"/>
                </a:lnTo>
                <a:lnTo>
                  <a:pt x="128" y="173"/>
                </a:lnTo>
                <a:lnTo>
                  <a:pt x="128" y="175"/>
                </a:lnTo>
                <a:lnTo>
                  <a:pt x="126" y="175"/>
                </a:lnTo>
                <a:lnTo>
                  <a:pt x="126" y="176"/>
                </a:lnTo>
                <a:lnTo>
                  <a:pt x="125" y="176"/>
                </a:lnTo>
                <a:lnTo>
                  <a:pt x="123" y="176"/>
                </a:lnTo>
                <a:lnTo>
                  <a:pt x="121" y="178"/>
                </a:lnTo>
                <a:lnTo>
                  <a:pt x="121" y="180"/>
                </a:lnTo>
                <a:lnTo>
                  <a:pt x="118" y="180"/>
                </a:lnTo>
                <a:lnTo>
                  <a:pt x="117" y="180"/>
                </a:lnTo>
                <a:lnTo>
                  <a:pt x="117" y="181"/>
                </a:lnTo>
                <a:lnTo>
                  <a:pt x="115" y="181"/>
                </a:lnTo>
                <a:lnTo>
                  <a:pt x="113" y="181"/>
                </a:lnTo>
                <a:lnTo>
                  <a:pt x="112" y="181"/>
                </a:lnTo>
                <a:lnTo>
                  <a:pt x="112" y="180"/>
                </a:lnTo>
                <a:lnTo>
                  <a:pt x="112" y="181"/>
                </a:lnTo>
                <a:lnTo>
                  <a:pt x="110" y="181"/>
                </a:lnTo>
                <a:lnTo>
                  <a:pt x="110" y="180"/>
                </a:lnTo>
                <a:lnTo>
                  <a:pt x="109" y="180"/>
                </a:lnTo>
                <a:lnTo>
                  <a:pt x="107" y="178"/>
                </a:lnTo>
                <a:lnTo>
                  <a:pt x="105" y="178"/>
                </a:lnTo>
                <a:lnTo>
                  <a:pt x="105" y="180"/>
                </a:lnTo>
                <a:lnTo>
                  <a:pt x="104" y="180"/>
                </a:lnTo>
                <a:lnTo>
                  <a:pt x="102" y="180"/>
                </a:lnTo>
                <a:lnTo>
                  <a:pt x="102" y="181"/>
                </a:lnTo>
                <a:lnTo>
                  <a:pt x="101" y="181"/>
                </a:lnTo>
                <a:lnTo>
                  <a:pt x="99" y="183"/>
                </a:lnTo>
                <a:lnTo>
                  <a:pt x="97" y="184"/>
                </a:lnTo>
                <a:lnTo>
                  <a:pt x="97" y="186"/>
                </a:lnTo>
                <a:lnTo>
                  <a:pt x="99" y="186"/>
                </a:lnTo>
                <a:lnTo>
                  <a:pt x="99" y="188"/>
                </a:lnTo>
                <a:lnTo>
                  <a:pt x="101" y="188"/>
                </a:lnTo>
                <a:lnTo>
                  <a:pt x="101" y="189"/>
                </a:lnTo>
                <a:lnTo>
                  <a:pt x="101" y="191"/>
                </a:lnTo>
                <a:lnTo>
                  <a:pt x="99" y="191"/>
                </a:lnTo>
                <a:lnTo>
                  <a:pt x="97" y="191"/>
                </a:lnTo>
                <a:lnTo>
                  <a:pt x="96" y="191"/>
                </a:lnTo>
                <a:lnTo>
                  <a:pt x="96" y="189"/>
                </a:lnTo>
                <a:lnTo>
                  <a:pt x="94" y="189"/>
                </a:lnTo>
                <a:lnTo>
                  <a:pt x="93" y="189"/>
                </a:lnTo>
                <a:lnTo>
                  <a:pt x="91" y="189"/>
                </a:lnTo>
                <a:lnTo>
                  <a:pt x="91" y="191"/>
                </a:lnTo>
                <a:lnTo>
                  <a:pt x="89" y="192"/>
                </a:lnTo>
                <a:lnTo>
                  <a:pt x="88" y="194"/>
                </a:lnTo>
                <a:lnTo>
                  <a:pt x="86" y="196"/>
                </a:lnTo>
                <a:lnTo>
                  <a:pt x="85" y="196"/>
                </a:lnTo>
                <a:lnTo>
                  <a:pt x="83" y="196"/>
                </a:lnTo>
                <a:lnTo>
                  <a:pt x="81" y="194"/>
                </a:lnTo>
                <a:lnTo>
                  <a:pt x="80" y="194"/>
                </a:lnTo>
                <a:lnTo>
                  <a:pt x="80" y="192"/>
                </a:lnTo>
                <a:lnTo>
                  <a:pt x="78" y="192"/>
                </a:lnTo>
                <a:lnTo>
                  <a:pt x="77" y="192"/>
                </a:lnTo>
                <a:lnTo>
                  <a:pt x="77" y="194"/>
                </a:lnTo>
                <a:lnTo>
                  <a:pt x="75" y="194"/>
                </a:lnTo>
                <a:lnTo>
                  <a:pt x="73" y="194"/>
                </a:lnTo>
                <a:lnTo>
                  <a:pt x="73" y="196"/>
                </a:lnTo>
                <a:lnTo>
                  <a:pt x="72" y="197"/>
                </a:lnTo>
                <a:lnTo>
                  <a:pt x="72" y="199"/>
                </a:lnTo>
                <a:lnTo>
                  <a:pt x="72" y="200"/>
                </a:lnTo>
                <a:lnTo>
                  <a:pt x="70" y="202"/>
                </a:lnTo>
                <a:lnTo>
                  <a:pt x="69" y="202"/>
                </a:lnTo>
                <a:lnTo>
                  <a:pt x="67" y="202"/>
                </a:lnTo>
                <a:lnTo>
                  <a:pt x="65" y="202"/>
                </a:lnTo>
                <a:lnTo>
                  <a:pt x="65" y="204"/>
                </a:lnTo>
                <a:lnTo>
                  <a:pt x="65" y="205"/>
                </a:lnTo>
                <a:lnTo>
                  <a:pt x="65" y="207"/>
                </a:lnTo>
                <a:lnTo>
                  <a:pt x="64" y="207"/>
                </a:lnTo>
                <a:lnTo>
                  <a:pt x="64" y="208"/>
                </a:lnTo>
                <a:lnTo>
                  <a:pt x="62" y="208"/>
                </a:lnTo>
                <a:lnTo>
                  <a:pt x="61" y="208"/>
                </a:lnTo>
                <a:lnTo>
                  <a:pt x="59" y="208"/>
                </a:lnTo>
                <a:lnTo>
                  <a:pt x="57" y="210"/>
                </a:lnTo>
                <a:lnTo>
                  <a:pt x="59" y="212"/>
                </a:lnTo>
                <a:lnTo>
                  <a:pt x="61" y="212"/>
                </a:lnTo>
                <a:lnTo>
                  <a:pt x="62" y="212"/>
                </a:lnTo>
                <a:lnTo>
                  <a:pt x="64" y="212"/>
                </a:lnTo>
                <a:lnTo>
                  <a:pt x="65" y="213"/>
                </a:lnTo>
                <a:lnTo>
                  <a:pt x="64" y="215"/>
                </a:lnTo>
                <a:lnTo>
                  <a:pt x="62" y="215"/>
                </a:lnTo>
                <a:lnTo>
                  <a:pt x="61" y="216"/>
                </a:lnTo>
                <a:lnTo>
                  <a:pt x="61" y="218"/>
                </a:lnTo>
                <a:lnTo>
                  <a:pt x="62" y="218"/>
                </a:lnTo>
                <a:lnTo>
                  <a:pt x="64" y="218"/>
                </a:lnTo>
                <a:lnTo>
                  <a:pt x="67" y="218"/>
                </a:lnTo>
                <a:lnTo>
                  <a:pt x="67" y="220"/>
                </a:lnTo>
                <a:lnTo>
                  <a:pt x="69" y="221"/>
                </a:lnTo>
                <a:lnTo>
                  <a:pt x="67" y="223"/>
                </a:lnTo>
                <a:lnTo>
                  <a:pt x="67" y="224"/>
                </a:lnTo>
                <a:lnTo>
                  <a:pt x="65" y="224"/>
                </a:lnTo>
                <a:lnTo>
                  <a:pt x="64" y="224"/>
                </a:lnTo>
                <a:lnTo>
                  <a:pt x="64" y="226"/>
                </a:lnTo>
                <a:lnTo>
                  <a:pt x="62" y="226"/>
                </a:lnTo>
                <a:lnTo>
                  <a:pt x="61" y="226"/>
                </a:lnTo>
                <a:lnTo>
                  <a:pt x="61" y="224"/>
                </a:lnTo>
                <a:lnTo>
                  <a:pt x="59" y="224"/>
                </a:lnTo>
                <a:lnTo>
                  <a:pt x="56" y="224"/>
                </a:lnTo>
                <a:lnTo>
                  <a:pt x="54" y="226"/>
                </a:lnTo>
                <a:lnTo>
                  <a:pt x="53" y="226"/>
                </a:lnTo>
                <a:lnTo>
                  <a:pt x="53" y="228"/>
                </a:lnTo>
                <a:lnTo>
                  <a:pt x="51" y="229"/>
                </a:lnTo>
                <a:lnTo>
                  <a:pt x="49" y="231"/>
                </a:lnTo>
                <a:lnTo>
                  <a:pt x="48" y="231"/>
                </a:lnTo>
                <a:lnTo>
                  <a:pt x="46" y="231"/>
                </a:lnTo>
                <a:lnTo>
                  <a:pt x="45" y="231"/>
                </a:lnTo>
                <a:lnTo>
                  <a:pt x="43" y="231"/>
                </a:lnTo>
                <a:lnTo>
                  <a:pt x="41" y="232"/>
                </a:lnTo>
                <a:lnTo>
                  <a:pt x="43" y="232"/>
                </a:lnTo>
                <a:lnTo>
                  <a:pt x="43" y="234"/>
                </a:lnTo>
                <a:lnTo>
                  <a:pt x="41" y="234"/>
                </a:lnTo>
                <a:lnTo>
                  <a:pt x="41" y="236"/>
                </a:lnTo>
                <a:lnTo>
                  <a:pt x="40" y="236"/>
                </a:lnTo>
                <a:lnTo>
                  <a:pt x="38" y="236"/>
                </a:lnTo>
                <a:lnTo>
                  <a:pt x="35" y="236"/>
                </a:lnTo>
                <a:lnTo>
                  <a:pt x="33" y="236"/>
                </a:lnTo>
                <a:lnTo>
                  <a:pt x="32" y="237"/>
                </a:lnTo>
                <a:lnTo>
                  <a:pt x="30" y="237"/>
                </a:lnTo>
                <a:lnTo>
                  <a:pt x="29" y="239"/>
                </a:lnTo>
                <a:lnTo>
                  <a:pt x="29" y="240"/>
                </a:lnTo>
                <a:lnTo>
                  <a:pt x="27" y="240"/>
                </a:lnTo>
                <a:lnTo>
                  <a:pt x="25" y="240"/>
                </a:lnTo>
                <a:lnTo>
                  <a:pt x="24" y="240"/>
                </a:lnTo>
                <a:lnTo>
                  <a:pt x="24" y="244"/>
                </a:lnTo>
                <a:lnTo>
                  <a:pt x="24" y="245"/>
                </a:lnTo>
                <a:lnTo>
                  <a:pt x="24" y="247"/>
                </a:lnTo>
                <a:lnTo>
                  <a:pt x="24" y="248"/>
                </a:lnTo>
                <a:lnTo>
                  <a:pt x="25" y="250"/>
                </a:lnTo>
                <a:lnTo>
                  <a:pt x="27" y="252"/>
                </a:lnTo>
                <a:lnTo>
                  <a:pt x="29" y="252"/>
                </a:lnTo>
                <a:lnTo>
                  <a:pt x="29" y="253"/>
                </a:lnTo>
                <a:lnTo>
                  <a:pt x="27" y="255"/>
                </a:lnTo>
                <a:lnTo>
                  <a:pt x="25" y="255"/>
                </a:lnTo>
                <a:lnTo>
                  <a:pt x="22" y="256"/>
                </a:lnTo>
                <a:lnTo>
                  <a:pt x="21" y="258"/>
                </a:lnTo>
                <a:lnTo>
                  <a:pt x="19" y="260"/>
                </a:lnTo>
                <a:lnTo>
                  <a:pt x="17" y="260"/>
                </a:lnTo>
                <a:lnTo>
                  <a:pt x="17" y="261"/>
                </a:lnTo>
                <a:lnTo>
                  <a:pt x="17" y="263"/>
                </a:lnTo>
                <a:lnTo>
                  <a:pt x="16" y="263"/>
                </a:lnTo>
                <a:lnTo>
                  <a:pt x="14" y="263"/>
                </a:lnTo>
                <a:lnTo>
                  <a:pt x="14" y="264"/>
                </a:lnTo>
                <a:lnTo>
                  <a:pt x="14" y="266"/>
                </a:lnTo>
                <a:lnTo>
                  <a:pt x="14" y="268"/>
                </a:lnTo>
                <a:lnTo>
                  <a:pt x="13" y="268"/>
                </a:lnTo>
                <a:lnTo>
                  <a:pt x="13" y="269"/>
                </a:lnTo>
                <a:lnTo>
                  <a:pt x="11" y="271"/>
                </a:lnTo>
                <a:lnTo>
                  <a:pt x="9" y="269"/>
                </a:lnTo>
                <a:lnTo>
                  <a:pt x="9" y="271"/>
                </a:lnTo>
                <a:lnTo>
                  <a:pt x="8" y="271"/>
                </a:lnTo>
                <a:lnTo>
                  <a:pt x="8" y="269"/>
                </a:lnTo>
                <a:lnTo>
                  <a:pt x="6" y="269"/>
                </a:lnTo>
                <a:lnTo>
                  <a:pt x="6" y="268"/>
                </a:lnTo>
                <a:lnTo>
                  <a:pt x="6" y="266"/>
                </a:lnTo>
                <a:lnTo>
                  <a:pt x="5" y="264"/>
                </a:lnTo>
                <a:lnTo>
                  <a:pt x="5" y="263"/>
                </a:lnTo>
                <a:lnTo>
                  <a:pt x="3" y="263"/>
                </a:lnTo>
                <a:lnTo>
                  <a:pt x="1" y="263"/>
                </a:lnTo>
                <a:lnTo>
                  <a:pt x="1" y="264"/>
                </a:lnTo>
                <a:lnTo>
                  <a:pt x="1" y="266"/>
                </a:lnTo>
                <a:lnTo>
                  <a:pt x="0" y="266"/>
                </a:lnTo>
                <a:lnTo>
                  <a:pt x="0" y="268"/>
                </a:lnTo>
                <a:lnTo>
                  <a:pt x="0" y="261"/>
                </a:lnTo>
                <a:lnTo>
                  <a:pt x="0" y="250"/>
                </a:lnTo>
                <a:lnTo>
                  <a:pt x="0" y="248"/>
                </a:lnTo>
                <a:lnTo>
                  <a:pt x="0" y="245"/>
                </a:lnTo>
                <a:lnTo>
                  <a:pt x="0" y="240"/>
                </a:lnTo>
                <a:lnTo>
                  <a:pt x="0" y="232"/>
                </a:lnTo>
                <a:lnTo>
                  <a:pt x="0" y="212"/>
                </a:lnTo>
                <a:lnTo>
                  <a:pt x="0" y="210"/>
                </a:lnTo>
                <a:lnTo>
                  <a:pt x="0" y="204"/>
                </a:lnTo>
                <a:lnTo>
                  <a:pt x="0" y="184"/>
                </a:lnTo>
                <a:lnTo>
                  <a:pt x="0" y="165"/>
                </a:lnTo>
                <a:lnTo>
                  <a:pt x="0" y="160"/>
                </a:lnTo>
                <a:lnTo>
                  <a:pt x="0" y="157"/>
                </a:lnTo>
                <a:lnTo>
                  <a:pt x="0" y="152"/>
                </a:lnTo>
                <a:lnTo>
                  <a:pt x="0" y="146"/>
                </a:lnTo>
                <a:lnTo>
                  <a:pt x="0" y="144"/>
                </a:lnTo>
                <a:lnTo>
                  <a:pt x="0" y="143"/>
                </a:lnTo>
                <a:lnTo>
                  <a:pt x="0" y="135"/>
                </a:lnTo>
                <a:lnTo>
                  <a:pt x="0" y="127"/>
                </a:lnTo>
                <a:lnTo>
                  <a:pt x="0" y="120"/>
                </a:lnTo>
                <a:lnTo>
                  <a:pt x="0" y="114"/>
                </a:lnTo>
                <a:lnTo>
                  <a:pt x="0" y="100"/>
                </a:lnTo>
                <a:lnTo>
                  <a:pt x="0" y="90"/>
                </a:lnTo>
                <a:lnTo>
                  <a:pt x="0" y="76"/>
                </a:lnTo>
                <a:lnTo>
                  <a:pt x="0" y="74"/>
                </a:lnTo>
                <a:lnTo>
                  <a:pt x="0" y="69"/>
                </a:lnTo>
                <a:lnTo>
                  <a:pt x="0" y="63"/>
                </a:lnTo>
                <a:lnTo>
                  <a:pt x="0" y="53"/>
                </a:lnTo>
                <a:lnTo>
                  <a:pt x="0" y="45"/>
                </a:lnTo>
                <a:lnTo>
                  <a:pt x="0" y="42"/>
                </a:lnTo>
                <a:lnTo>
                  <a:pt x="0" y="28"/>
                </a:lnTo>
                <a:lnTo>
                  <a:pt x="0" y="26"/>
                </a:lnTo>
                <a:lnTo>
                  <a:pt x="0" y="24"/>
                </a:lnTo>
                <a:lnTo>
                  <a:pt x="11" y="24"/>
                </a:lnTo>
                <a:lnTo>
                  <a:pt x="21" y="24"/>
                </a:lnTo>
                <a:lnTo>
                  <a:pt x="24" y="24"/>
                </a:lnTo>
                <a:lnTo>
                  <a:pt x="25" y="24"/>
                </a:lnTo>
                <a:lnTo>
                  <a:pt x="30" y="24"/>
                </a:lnTo>
                <a:lnTo>
                  <a:pt x="30" y="26"/>
                </a:lnTo>
                <a:lnTo>
                  <a:pt x="30" y="28"/>
                </a:lnTo>
                <a:lnTo>
                  <a:pt x="30" y="29"/>
                </a:lnTo>
                <a:lnTo>
                  <a:pt x="35" y="29"/>
                </a:lnTo>
                <a:lnTo>
                  <a:pt x="45" y="29"/>
                </a:lnTo>
                <a:lnTo>
                  <a:pt x="45" y="34"/>
                </a:lnTo>
                <a:lnTo>
                  <a:pt x="49" y="34"/>
                </a:lnTo>
                <a:lnTo>
                  <a:pt x="54" y="34"/>
                </a:lnTo>
                <a:lnTo>
                  <a:pt x="56" y="34"/>
                </a:lnTo>
                <a:lnTo>
                  <a:pt x="67" y="34"/>
                </a:lnTo>
                <a:lnTo>
                  <a:pt x="77" y="34"/>
                </a:lnTo>
                <a:lnTo>
                  <a:pt x="78" y="34"/>
                </a:lnTo>
                <a:lnTo>
                  <a:pt x="78" y="24"/>
                </a:lnTo>
                <a:lnTo>
                  <a:pt x="83" y="24"/>
                </a:lnTo>
                <a:lnTo>
                  <a:pt x="85" y="24"/>
                </a:lnTo>
                <a:lnTo>
                  <a:pt x="86" y="24"/>
                </a:lnTo>
                <a:lnTo>
                  <a:pt x="88" y="24"/>
                </a:lnTo>
                <a:lnTo>
                  <a:pt x="88" y="21"/>
                </a:lnTo>
                <a:lnTo>
                  <a:pt x="88" y="16"/>
                </a:lnTo>
                <a:lnTo>
                  <a:pt x="88" y="15"/>
                </a:lnTo>
                <a:lnTo>
                  <a:pt x="91" y="15"/>
                </a:lnTo>
                <a:lnTo>
                  <a:pt x="93" y="15"/>
                </a:lnTo>
                <a:lnTo>
                  <a:pt x="102" y="15"/>
                </a:lnTo>
                <a:lnTo>
                  <a:pt x="102" y="10"/>
                </a:lnTo>
                <a:lnTo>
                  <a:pt x="105" y="10"/>
                </a:lnTo>
                <a:lnTo>
                  <a:pt x="105" y="5"/>
                </a:lnTo>
                <a:lnTo>
                  <a:pt x="110" y="5"/>
                </a:lnTo>
                <a:lnTo>
                  <a:pt x="121" y="5"/>
                </a:lnTo>
                <a:lnTo>
                  <a:pt x="123" y="5"/>
                </a:lnTo>
                <a:lnTo>
                  <a:pt x="126" y="5"/>
                </a:lnTo>
                <a:lnTo>
                  <a:pt x="131" y="5"/>
                </a:lnTo>
                <a:lnTo>
                  <a:pt x="149" y="5"/>
                </a:lnTo>
                <a:lnTo>
                  <a:pt x="150" y="5"/>
                </a:lnTo>
                <a:lnTo>
                  <a:pt x="152" y="5"/>
                </a:lnTo>
                <a:lnTo>
                  <a:pt x="153" y="5"/>
                </a:lnTo>
                <a:lnTo>
                  <a:pt x="153" y="13"/>
                </a:lnTo>
                <a:lnTo>
                  <a:pt x="153" y="18"/>
                </a:lnTo>
                <a:lnTo>
                  <a:pt x="153" y="20"/>
                </a:lnTo>
                <a:lnTo>
                  <a:pt x="153" y="21"/>
                </a:lnTo>
                <a:lnTo>
                  <a:pt x="153" y="24"/>
                </a:lnTo>
                <a:lnTo>
                  <a:pt x="157" y="24"/>
                </a:lnTo>
                <a:lnTo>
                  <a:pt x="163" y="24"/>
                </a:lnTo>
                <a:lnTo>
                  <a:pt x="168" y="24"/>
                </a:lnTo>
                <a:lnTo>
                  <a:pt x="173" y="24"/>
                </a:lnTo>
                <a:lnTo>
                  <a:pt x="177" y="24"/>
                </a:lnTo>
                <a:lnTo>
                  <a:pt x="182" y="24"/>
                </a:lnTo>
                <a:lnTo>
                  <a:pt x="184" y="24"/>
                </a:lnTo>
                <a:lnTo>
                  <a:pt x="189" y="24"/>
                </a:lnTo>
                <a:lnTo>
                  <a:pt x="190" y="24"/>
                </a:lnTo>
                <a:lnTo>
                  <a:pt x="192" y="24"/>
                </a:lnTo>
                <a:lnTo>
                  <a:pt x="195" y="24"/>
                </a:lnTo>
                <a:lnTo>
                  <a:pt x="197" y="24"/>
                </a:lnTo>
                <a:lnTo>
                  <a:pt x="198" y="24"/>
                </a:lnTo>
                <a:lnTo>
                  <a:pt x="200" y="24"/>
                </a:lnTo>
                <a:lnTo>
                  <a:pt x="201" y="24"/>
                </a:lnTo>
                <a:lnTo>
                  <a:pt x="206" y="24"/>
                </a:lnTo>
                <a:lnTo>
                  <a:pt x="208" y="24"/>
                </a:lnTo>
                <a:lnTo>
                  <a:pt x="209" y="24"/>
                </a:lnTo>
                <a:lnTo>
                  <a:pt x="214" y="24"/>
                </a:lnTo>
                <a:lnTo>
                  <a:pt x="219" y="24"/>
                </a:lnTo>
                <a:lnTo>
                  <a:pt x="221" y="24"/>
                </a:lnTo>
                <a:lnTo>
                  <a:pt x="230" y="24"/>
                </a:lnTo>
                <a:lnTo>
                  <a:pt x="235" y="24"/>
                </a:lnTo>
                <a:lnTo>
                  <a:pt x="240" y="24"/>
                </a:lnTo>
                <a:lnTo>
                  <a:pt x="241" y="24"/>
                </a:lnTo>
                <a:lnTo>
                  <a:pt x="246" y="24"/>
                </a:lnTo>
                <a:lnTo>
                  <a:pt x="249" y="24"/>
                </a:lnTo>
                <a:lnTo>
                  <a:pt x="254" y="24"/>
                </a:lnTo>
                <a:lnTo>
                  <a:pt x="254" y="29"/>
                </a:lnTo>
                <a:lnTo>
                  <a:pt x="254" y="34"/>
                </a:lnTo>
                <a:lnTo>
                  <a:pt x="264" y="34"/>
                </a:lnTo>
                <a:lnTo>
                  <a:pt x="275" y="34"/>
                </a:lnTo>
                <a:lnTo>
                  <a:pt x="277" y="34"/>
                </a:lnTo>
                <a:lnTo>
                  <a:pt x="288" y="34"/>
                </a:lnTo>
                <a:lnTo>
                  <a:pt x="293" y="34"/>
                </a:lnTo>
                <a:lnTo>
                  <a:pt x="296" y="34"/>
                </a:lnTo>
                <a:lnTo>
                  <a:pt x="297" y="34"/>
                </a:lnTo>
                <a:lnTo>
                  <a:pt x="302" y="34"/>
                </a:lnTo>
                <a:lnTo>
                  <a:pt x="302" y="24"/>
                </a:lnTo>
                <a:lnTo>
                  <a:pt x="302" y="21"/>
                </a:lnTo>
                <a:lnTo>
                  <a:pt x="302" y="18"/>
                </a:lnTo>
                <a:lnTo>
                  <a:pt x="302" y="15"/>
                </a:lnTo>
                <a:lnTo>
                  <a:pt x="302" y="13"/>
                </a:lnTo>
                <a:lnTo>
                  <a:pt x="304" y="13"/>
                </a:lnTo>
                <a:lnTo>
                  <a:pt x="309" y="13"/>
                </a:lnTo>
                <a:lnTo>
                  <a:pt x="310" y="13"/>
                </a:lnTo>
                <a:lnTo>
                  <a:pt x="312" y="13"/>
                </a:lnTo>
                <a:lnTo>
                  <a:pt x="312" y="12"/>
                </a:lnTo>
                <a:lnTo>
                  <a:pt x="312" y="10"/>
                </a:lnTo>
                <a:lnTo>
                  <a:pt x="313" y="10"/>
                </a:lnTo>
                <a:lnTo>
                  <a:pt x="313" y="8"/>
                </a:lnTo>
                <a:lnTo>
                  <a:pt x="313" y="7"/>
                </a:lnTo>
                <a:lnTo>
                  <a:pt x="317" y="7"/>
                </a:lnTo>
                <a:lnTo>
                  <a:pt x="318" y="7"/>
                </a:lnTo>
                <a:lnTo>
                  <a:pt x="318" y="4"/>
                </a:lnTo>
                <a:lnTo>
                  <a:pt x="321" y="4"/>
                </a:lnTo>
                <a:lnTo>
                  <a:pt x="321" y="0"/>
                </a:lnTo>
                <a:lnTo>
                  <a:pt x="329" y="0"/>
                </a:lnTo>
                <a:lnTo>
                  <a:pt x="331" y="5"/>
                </a:lnTo>
                <a:lnTo>
                  <a:pt x="333" y="5"/>
                </a:lnTo>
                <a:close/>
              </a:path>
            </a:pathLst>
          </a:custGeom>
          <a:solidFill>
            <a:srgbClr val="96655F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06" name="Freeform 58"/>
          <p:cNvSpPr>
            <a:spLocks/>
          </p:cNvSpPr>
          <p:nvPr/>
        </p:nvSpPr>
        <p:spPr bwMode="auto">
          <a:xfrm>
            <a:off x="5367338" y="3863975"/>
            <a:ext cx="420688" cy="220663"/>
          </a:xfrm>
          <a:custGeom>
            <a:avLst/>
            <a:gdLst/>
            <a:ahLst/>
            <a:cxnLst>
              <a:cxn ang="0">
                <a:pos x="22" y="3"/>
              </a:cxn>
              <a:cxn ang="0">
                <a:pos x="33" y="8"/>
              </a:cxn>
              <a:cxn ang="0">
                <a:pos x="45" y="16"/>
              </a:cxn>
              <a:cxn ang="0">
                <a:pos x="54" y="20"/>
              </a:cxn>
              <a:cxn ang="0">
                <a:pos x="62" y="16"/>
              </a:cxn>
              <a:cxn ang="0">
                <a:pos x="73" y="17"/>
              </a:cxn>
              <a:cxn ang="0">
                <a:pos x="78" y="16"/>
              </a:cxn>
              <a:cxn ang="0">
                <a:pos x="88" y="17"/>
              </a:cxn>
              <a:cxn ang="0">
                <a:pos x="94" y="25"/>
              </a:cxn>
              <a:cxn ang="0">
                <a:pos x="102" y="27"/>
              </a:cxn>
              <a:cxn ang="0">
                <a:pos x="110" y="25"/>
              </a:cxn>
              <a:cxn ang="0">
                <a:pos x="117" y="22"/>
              </a:cxn>
              <a:cxn ang="0">
                <a:pos x="121" y="40"/>
              </a:cxn>
              <a:cxn ang="0">
                <a:pos x="133" y="44"/>
              </a:cxn>
              <a:cxn ang="0">
                <a:pos x="137" y="51"/>
              </a:cxn>
              <a:cxn ang="0">
                <a:pos x="144" y="57"/>
              </a:cxn>
              <a:cxn ang="0">
                <a:pos x="152" y="62"/>
              </a:cxn>
              <a:cxn ang="0">
                <a:pos x="157" y="70"/>
              </a:cxn>
              <a:cxn ang="0">
                <a:pos x="165" y="67"/>
              </a:cxn>
              <a:cxn ang="0">
                <a:pos x="176" y="67"/>
              </a:cxn>
              <a:cxn ang="0">
                <a:pos x="185" y="68"/>
              </a:cxn>
              <a:cxn ang="0">
                <a:pos x="197" y="70"/>
              </a:cxn>
              <a:cxn ang="0">
                <a:pos x="205" y="67"/>
              </a:cxn>
              <a:cxn ang="0">
                <a:pos x="213" y="62"/>
              </a:cxn>
              <a:cxn ang="0">
                <a:pos x="219" y="54"/>
              </a:cxn>
              <a:cxn ang="0">
                <a:pos x="224" y="62"/>
              </a:cxn>
              <a:cxn ang="0">
                <a:pos x="238" y="64"/>
              </a:cxn>
              <a:cxn ang="0">
                <a:pos x="261" y="64"/>
              </a:cxn>
              <a:cxn ang="0">
                <a:pos x="265" y="72"/>
              </a:cxn>
              <a:cxn ang="0">
                <a:pos x="265" y="89"/>
              </a:cxn>
              <a:cxn ang="0">
                <a:pos x="265" y="108"/>
              </a:cxn>
              <a:cxn ang="0">
                <a:pos x="253" y="121"/>
              </a:cxn>
              <a:cxn ang="0">
                <a:pos x="238" y="126"/>
              </a:cxn>
              <a:cxn ang="0">
                <a:pos x="227" y="139"/>
              </a:cxn>
              <a:cxn ang="0">
                <a:pos x="214" y="139"/>
              </a:cxn>
              <a:cxn ang="0">
                <a:pos x="206" y="134"/>
              </a:cxn>
              <a:cxn ang="0">
                <a:pos x="185" y="134"/>
              </a:cxn>
              <a:cxn ang="0">
                <a:pos x="161" y="134"/>
              </a:cxn>
              <a:cxn ang="0">
                <a:pos x="149" y="134"/>
              </a:cxn>
              <a:cxn ang="0">
                <a:pos x="136" y="131"/>
              </a:cxn>
              <a:cxn ang="0">
                <a:pos x="121" y="131"/>
              </a:cxn>
              <a:cxn ang="0">
                <a:pos x="96" y="131"/>
              </a:cxn>
              <a:cxn ang="0">
                <a:pos x="85" y="129"/>
              </a:cxn>
              <a:cxn ang="0">
                <a:pos x="78" y="126"/>
              </a:cxn>
              <a:cxn ang="0">
                <a:pos x="77" y="116"/>
              </a:cxn>
              <a:cxn ang="0">
                <a:pos x="67" y="116"/>
              </a:cxn>
              <a:cxn ang="0">
                <a:pos x="57" y="116"/>
              </a:cxn>
              <a:cxn ang="0">
                <a:pos x="57" y="107"/>
              </a:cxn>
              <a:cxn ang="0">
                <a:pos x="56" y="99"/>
              </a:cxn>
              <a:cxn ang="0">
                <a:pos x="46" y="99"/>
              </a:cxn>
              <a:cxn ang="0">
                <a:pos x="35" y="99"/>
              </a:cxn>
              <a:cxn ang="0">
                <a:pos x="22" y="99"/>
              </a:cxn>
              <a:cxn ang="0">
                <a:pos x="13" y="99"/>
              </a:cxn>
              <a:cxn ang="0">
                <a:pos x="3" y="81"/>
              </a:cxn>
              <a:cxn ang="0">
                <a:pos x="0" y="70"/>
              </a:cxn>
              <a:cxn ang="0">
                <a:pos x="0" y="57"/>
              </a:cxn>
              <a:cxn ang="0">
                <a:pos x="0" y="48"/>
              </a:cxn>
              <a:cxn ang="0">
                <a:pos x="6" y="40"/>
              </a:cxn>
              <a:cxn ang="0">
                <a:pos x="9" y="30"/>
              </a:cxn>
              <a:cxn ang="0">
                <a:pos x="9" y="20"/>
              </a:cxn>
              <a:cxn ang="0">
                <a:pos x="9" y="11"/>
              </a:cxn>
              <a:cxn ang="0">
                <a:pos x="9" y="1"/>
              </a:cxn>
            </a:cxnLst>
            <a:rect l="0" t="0" r="r" b="b"/>
            <a:pathLst>
              <a:path w="265" h="139">
                <a:moveTo>
                  <a:pt x="13" y="0"/>
                </a:moveTo>
                <a:lnTo>
                  <a:pt x="14" y="0"/>
                </a:lnTo>
                <a:lnTo>
                  <a:pt x="17" y="1"/>
                </a:lnTo>
                <a:lnTo>
                  <a:pt x="19" y="1"/>
                </a:lnTo>
                <a:lnTo>
                  <a:pt x="21" y="3"/>
                </a:lnTo>
                <a:lnTo>
                  <a:pt x="22" y="3"/>
                </a:lnTo>
                <a:lnTo>
                  <a:pt x="24" y="4"/>
                </a:lnTo>
                <a:lnTo>
                  <a:pt x="27" y="4"/>
                </a:lnTo>
                <a:lnTo>
                  <a:pt x="29" y="4"/>
                </a:lnTo>
                <a:lnTo>
                  <a:pt x="29" y="6"/>
                </a:lnTo>
                <a:lnTo>
                  <a:pt x="32" y="6"/>
                </a:lnTo>
                <a:lnTo>
                  <a:pt x="33" y="8"/>
                </a:lnTo>
                <a:lnTo>
                  <a:pt x="35" y="9"/>
                </a:lnTo>
                <a:lnTo>
                  <a:pt x="38" y="11"/>
                </a:lnTo>
                <a:lnTo>
                  <a:pt x="40" y="11"/>
                </a:lnTo>
                <a:lnTo>
                  <a:pt x="41" y="12"/>
                </a:lnTo>
                <a:lnTo>
                  <a:pt x="43" y="14"/>
                </a:lnTo>
                <a:lnTo>
                  <a:pt x="45" y="16"/>
                </a:lnTo>
                <a:lnTo>
                  <a:pt x="46" y="19"/>
                </a:lnTo>
                <a:lnTo>
                  <a:pt x="48" y="20"/>
                </a:lnTo>
                <a:lnTo>
                  <a:pt x="49" y="22"/>
                </a:lnTo>
                <a:lnTo>
                  <a:pt x="51" y="22"/>
                </a:lnTo>
                <a:lnTo>
                  <a:pt x="53" y="22"/>
                </a:lnTo>
                <a:lnTo>
                  <a:pt x="54" y="20"/>
                </a:lnTo>
                <a:lnTo>
                  <a:pt x="56" y="20"/>
                </a:lnTo>
                <a:lnTo>
                  <a:pt x="57" y="19"/>
                </a:lnTo>
                <a:lnTo>
                  <a:pt x="59" y="17"/>
                </a:lnTo>
                <a:lnTo>
                  <a:pt x="59" y="16"/>
                </a:lnTo>
                <a:lnTo>
                  <a:pt x="61" y="16"/>
                </a:lnTo>
                <a:lnTo>
                  <a:pt x="62" y="16"/>
                </a:lnTo>
                <a:lnTo>
                  <a:pt x="64" y="17"/>
                </a:lnTo>
                <a:lnTo>
                  <a:pt x="65" y="17"/>
                </a:lnTo>
                <a:lnTo>
                  <a:pt x="67" y="19"/>
                </a:lnTo>
                <a:lnTo>
                  <a:pt x="69" y="19"/>
                </a:lnTo>
                <a:lnTo>
                  <a:pt x="70" y="19"/>
                </a:lnTo>
                <a:lnTo>
                  <a:pt x="73" y="17"/>
                </a:lnTo>
                <a:lnTo>
                  <a:pt x="73" y="16"/>
                </a:lnTo>
                <a:lnTo>
                  <a:pt x="75" y="16"/>
                </a:lnTo>
                <a:lnTo>
                  <a:pt x="75" y="14"/>
                </a:lnTo>
                <a:lnTo>
                  <a:pt x="77" y="14"/>
                </a:lnTo>
                <a:lnTo>
                  <a:pt x="78" y="14"/>
                </a:lnTo>
                <a:lnTo>
                  <a:pt x="78" y="16"/>
                </a:lnTo>
                <a:lnTo>
                  <a:pt x="80" y="16"/>
                </a:lnTo>
                <a:lnTo>
                  <a:pt x="81" y="16"/>
                </a:lnTo>
                <a:lnTo>
                  <a:pt x="83" y="16"/>
                </a:lnTo>
                <a:lnTo>
                  <a:pt x="85" y="16"/>
                </a:lnTo>
                <a:lnTo>
                  <a:pt x="86" y="17"/>
                </a:lnTo>
                <a:lnTo>
                  <a:pt x="88" y="17"/>
                </a:lnTo>
                <a:lnTo>
                  <a:pt x="89" y="19"/>
                </a:lnTo>
                <a:lnTo>
                  <a:pt x="91" y="20"/>
                </a:lnTo>
                <a:lnTo>
                  <a:pt x="93" y="22"/>
                </a:lnTo>
                <a:lnTo>
                  <a:pt x="93" y="24"/>
                </a:lnTo>
                <a:lnTo>
                  <a:pt x="93" y="25"/>
                </a:lnTo>
                <a:lnTo>
                  <a:pt x="94" y="25"/>
                </a:lnTo>
                <a:lnTo>
                  <a:pt x="94" y="27"/>
                </a:lnTo>
                <a:lnTo>
                  <a:pt x="96" y="27"/>
                </a:lnTo>
                <a:lnTo>
                  <a:pt x="97" y="27"/>
                </a:lnTo>
                <a:lnTo>
                  <a:pt x="99" y="27"/>
                </a:lnTo>
                <a:lnTo>
                  <a:pt x="101" y="27"/>
                </a:lnTo>
                <a:lnTo>
                  <a:pt x="102" y="27"/>
                </a:lnTo>
                <a:lnTo>
                  <a:pt x="104" y="27"/>
                </a:lnTo>
                <a:lnTo>
                  <a:pt x="105" y="27"/>
                </a:lnTo>
                <a:lnTo>
                  <a:pt x="107" y="27"/>
                </a:lnTo>
                <a:lnTo>
                  <a:pt x="109" y="27"/>
                </a:lnTo>
                <a:lnTo>
                  <a:pt x="110" y="27"/>
                </a:lnTo>
                <a:lnTo>
                  <a:pt x="110" y="25"/>
                </a:lnTo>
                <a:lnTo>
                  <a:pt x="110" y="24"/>
                </a:lnTo>
                <a:lnTo>
                  <a:pt x="110" y="22"/>
                </a:lnTo>
                <a:lnTo>
                  <a:pt x="112" y="22"/>
                </a:lnTo>
                <a:lnTo>
                  <a:pt x="113" y="22"/>
                </a:lnTo>
                <a:lnTo>
                  <a:pt x="115" y="22"/>
                </a:lnTo>
                <a:lnTo>
                  <a:pt x="117" y="22"/>
                </a:lnTo>
                <a:lnTo>
                  <a:pt x="117" y="27"/>
                </a:lnTo>
                <a:lnTo>
                  <a:pt x="117" y="36"/>
                </a:lnTo>
                <a:lnTo>
                  <a:pt x="117" y="40"/>
                </a:lnTo>
                <a:lnTo>
                  <a:pt x="118" y="40"/>
                </a:lnTo>
                <a:lnTo>
                  <a:pt x="120" y="40"/>
                </a:lnTo>
                <a:lnTo>
                  <a:pt x="121" y="40"/>
                </a:lnTo>
                <a:lnTo>
                  <a:pt x="123" y="40"/>
                </a:lnTo>
                <a:lnTo>
                  <a:pt x="129" y="40"/>
                </a:lnTo>
                <a:lnTo>
                  <a:pt x="131" y="40"/>
                </a:lnTo>
                <a:lnTo>
                  <a:pt x="133" y="40"/>
                </a:lnTo>
                <a:lnTo>
                  <a:pt x="133" y="43"/>
                </a:lnTo>
                <a:lnTo>
                  <a:pt x="133" y="44"/>
                </a:lnTo>
                <a:lnTo>
                  <a:pt x="133" y="46"/>
                </a:lnTo>
                <a:lnTo>
                  <a:pt x="133" y="48"/>
                </a:lnTo>
                <a:lnTo>
                  <a:pt x="133" y="49"/>
                </a:lnTo>
                <a:lnTo>
                  <a:pt x="136" y="49"/>
                </a:lnTo>
                <a:lnTo>
                  <a:pt x="137" y="49"/>
                </a:lnTo>
                <a:lnTo>
                  <a:pt x="137" y="51"/>
                </a:lnTo>
                <a:lnTo>
                  <a:pt x="137" y="54"/>
                </a:lnTo>
                <a:lnTo>
                  <a:pt x="137" y="56"/>
                </a:lnTo>
                <a:lnTo>
                  <a:pt x="139" y="56"/>
                </a:lnTo>
                <a:lnTo>
                  <a:pt x="141" y="56"/>
                </a:lnTo>
                <a:lnTo>
                  <a:pt x="142" y="57"/>
                </a:lnTo>
                <a:lnTo>
                  <a:pt x="144" y="57"/>
                </a:lnTo>
                <a:lnTo>
                  <a:pt x="145" y="59"/>
                </a:lnTo>
                <a:lnTo>
                  <a:pt x="147" y="59"/>
                </a:lnTo>
                <a:lnTo>
                  <a:pt x="149" y="59"/>
                </a:lnTo>
                <a:lnTo>
                  <a:pt x="150" y="59"/>
                </a:lnTo>
                <a:lnTo>
                  <a:pt x="152" y="60"/>
                </a:lnTo>
                <a:lnTo>
                  <a:pt x="152" y="62"/>
                </a:lnTo>
                <a:lnTo>
                  <a:pt x="152" y="64"/>
                </a:lnTo>
                <a:lnTo>
                  <a:pt x="152" y="65"/>
                </a:lnTo>
                <a:lnTo>
                  <a:pt x="152" y="67"/>
                </a:lnTo>
                <a:lnTo>
                  <a:pt x="153" y="68"/>
                </a:lnTo>
                <a:lnTo>
                  <a:pt x="155" y="70"/>
                </a:lnTo>
                <a:lnTo>
                  <a:pt x="157" y="70"/>
                </a:lnTo>
                <a:lnTo>
                  <a:pt x="158" y="70"/>
                </a:lnTo>
                <a:lnTo>
                  <a:pt x="160" y="70"/>
                </a:lnTo>
                <a:lnTo>
                  <a:pt x="161" y="68"/>
                </a:lnTo>
                <a:lnTo>
                  <a:pt x="163" y="68"/>
                </a:lnTo>
                <a:lnTo>
                  <a:pt x="165" y="68"/>
                </a:lnTo>
                <a:lnTo>
                  <a:pt x="165" y="67"/>
                </a:lnTo>
                <a:lnTo>
                  <a:pt x="166" y="67"/>
                </a:lnTo>
                <a:lnTo>
                  <a:pt x="168" y="67"/>
                </a:lnTo>
                <a:lnTo>
                  <a:pt x="169" y="67"/>
                </a:lnTo>
                <a:lnTo>
                  <a:pt x="171" y="67"/>
                </a:lnTo>
                <a:lnTo>
                  <a:pt x="173" y="67"/>
                </a:lnTo>
                <a:lnTo>
                  <a:pt x="176" y="67"/>
                </a:lnTo>
                <a:lnTo>
                  <a:pt x="177" y="68"/>
                </a:lnTo>
                <a:lnTo>
                  <a:pt x="179" y="68"/>
                </a:lnTo>
                <a:lnTo>
                  <a:pt x="181" y="68"/>
                </a:lnTo>
                <a:lnTo>
                  <a:pt x="182" y="68"/>
                </a:lnTo>
                <a:lnTo>
                  <a:pt x="184" y="68"/>
                </a:lnTo>
                <a:lnTo>
                  <a:pt x="185" y="68"/>
                </a:lnTo>
                <a:lnTo>
                  <a:pt x="187" y="68"/>
                </a:lnTo>
                <a:lnTo>
                  <a:pt x="189" y="68"/>
                </a:lnTo>
                <a:lnTo>
                  <a:pt x="190" y="68"/>
                </a:lnTo>
                <a:lnTo>
                  <a:pt x="193" y="70"/>
                </a:lnTo>
                <a:lnTo>
                  <a:pt x="195" y="70"/>
                </a:lnTo>
                <a:lnTo>
                  <a:pt x="197" y="70"/>
                </a:lnTo>
                <a:lnTo>
                  <a:pt x="198" y="70"/>
                </a:lnTo>
                <a:lnTo>
                  <a:pt x="200" y="70"/>
                </a:lnTo>
                <a:lnTo>
                  <a:pt x="201" y="68"/>
                </a:lnTo>
                <a:lnTo>
                  <a:pt x="203" y="68"/>
                </a:lnTo>
                <a:lnTo>
                  <a:pt x="205" y="68"/>
                </a:lnTo>
                <a:lnTo>
                  <a:pt x="205" y="67"/>
                </a:lnTo>
                <a:lnTo>
                  <a:pt x="206" y="65"/>
                </a:lnTo>
                <a:lnTo>
                  <a:pt x="208" y="65"/>
                </a:lnTo>
                <a:lnTo>
                  <a:pt x="209" y="64"/>
                </a:lnTo>
                <a:lnTo>
                  <a:pt x="211" y="64"/>
                </a:lnTo>
                <a:lnTo>
                  <a:pt x="211" y="62"/>
                </a:lnTo>
                <a:lnTo>
                  <a:pt x="213" y="62"/>
                </a:lnTo>
                <a:lnTo>
                  <a:pt x="214" y="60"/>
                </a:lnTo>
                <a:lnTo>
                  <a:pt x="214" y="59"/>
                </a:lnTo>
                <a:lnTo>
                  <a:pt x="216" y="57"/>
                </a:lnTo>
                <a:lnTo>
                  <a:pt x="216" y="56"/>
                </a:lnTo>
                <a:lnTo>
                  <a:pt x="217" y="56"/>
                </a:lnTo>
                <a:lnTo>
                  <a:pt x="219" y="54"/>
                </a:lnTo>
                <a:lnTo>
                  <a:pt x="224" y="54"/>
                </a:lnTo>
                <a:lnTo>
                  <a:pt x="224" y="56"/>
                </a:lnTo>
                <a:lnTo>
                  <a:pt x="224" y="57"/>
                </a:lnTo>
                <a:lnTo>
                  <a:pt x="224" y="59"/>
                </a:lnTo>
                <a:lnTo>
                  <a:pt x="224" y="60"/>
                </a:lnTo>
                <a:lnTo>
                  <a:pt x="224" y="62"/>
                </a:lnTo>
                <a:lnTo>
                  <a:pt x="227" y="62"/>
                </a:lnTo>
                <a:lnTo>
                  <a:pt x="229" y="62"/>
                </a:lnTo>
                <a:lnTo>
                  <a:pt x="232" y="64"/>
                </a:lnTo>
                <a:lnTo>
                  <a:pt x="233" y="62"/>
                </a:lnTo>
                <a:lnTo>
                  <a:pt x="237" y="64"/>
                </a:lnTo>
                <a:lnTo>
                  <a:pt x="238" y="64"/>
                </a:lnTo>
                <a:lnTo>
                  <a:pt x="241" y="62"/>
                </a:lnTo>
                <a:lnTo>
                  <a:pt x="245" y="64"/>
                </a:lnTo>
                <a:lnTo>
                  <a:pt x="246" y="64"/>
                </a:lnTo>
                <a:lnTo>
                  <a:pt x="251" y="64"/>
                </a:lnTo>
                <a:lnTo>
                  <a:pt x="256" y="64"/>
                </a:lnTo>
                <a:lnTo>
                  <a:pt x="261" y="64"/>
                </a:lnTo>
                <a:lnTo>
                  <a:pt x="265" y="64"/>
                </a:lnTo>
                <a:lnTo>
                  <a:pt x="265" y="65"/>
                </a:lnTo>
                <a:lnTo>
                  <a:pt x="265" y="67"/>
                </a:lnTo>
                <a:lnTo>
                  <a:pt x="265" y="68"/>
                </a:lnTo>
                <a:lnTo>
                  <a:pt x="265" y="70"/>
                </a:lnTo>
                <a:lnTo>
                  <a:pt x="265" y="72"/>
                </a:lnTo>
                <a:lnTo>
                  <a:pt x="265" y="73"/>
                </a:lnTo>
                <a:lnTo>
                  <a:pt x="265" y="75"/>
                </a:lnTo>
                <a:lnTo>
                  <a:pt x="265" y="78"/>
                </a:lnTo>
                <a:lnTo>
                  <a:pt x="265" y="81"/>
                </a:lnTo>
                <a:lnTo>
                  <a:pt x="265" y="83"/>
                </a:lnTo>
                <a:lnTo>
                  <a:pt x="265" y="89"/>
                </a:lnTo>
                <a:lnTo>
                  <a:pt x="265" y="91"/>
                </a:lnTo>
                <a:lnTo>
                  <a:pt x="265" y="92"/>
                </a:lnTo>
                <a:lnTo>
                  <a:pt x="265" y="94"/>
                </a:lnTo>
                <a:lnTo>
                  <a:pt x="265" y="99"/>
                </a:lnTo>
                <a:lnTo>
                  <a:pt x="265" y="104"/>
                </a:lnTo>
                <a:lnTo>
                  <a:pt x="265" y="108"/>
                </a:lnTo>
                <a:lnTo>
                  <a:pt x="265" y="113"/>
                </a:lnTo>
                <a:lnTo>
                  <a:pt x="265" y="116"/>
                </a:lnTo>
                <a:lnTo>
                  <a:pt x="265" y="120"/>
                </a:lnTo>
                <a:lnTo>
                  <a:pt x="265" y="121"/>
                </a:lnTo>
                <a:lnTo>
                  <a:pt x="261" y="121"/>
                </a:lnTo>
                <a:lnTo>
                  <a:pt x="253" y="121"/>
                </a:lnTo>
                <a:lnTo>
                  <a:pt x="248" y="121"/>
                </a:lnTo>
                <a:lnTo>
                  <a:pt x="246" y="121"/>
                </a:lnTo>
                <a:lnTo>
                  <a:pt x="245" y="121"/>
                </a:lnTo>
                <a:lnTo>
                  <a:pt x="243" y="121"/>
                </a:lnTo>
                <a:lnTo>
                  <a:pt x="238" y="121"/>
                </a:lnTo>
                <a:lnTo>
                  <a:pt x="238" y="126"/>
                </a:lnTo>
                <a:lnTo>
                  <a:pt x="238" y="136"/>
                </a:lnTo>
                <a:lnTo>
                  <a:pt x="238" y="139"/>
                </a:lnTo>
                <a:lnTo>
                  <a:pt x="235" y="139"/>
                </a:lnTo>
                <a:lnTo>
                  <a:pt x="233" y="139"/>
                </a:lnTo>
                <a:lnTo>
                  <a:pt x="229" y="139"/>
                </a:lnTo>
                <a:lnTo>
                  <a:pt x="227" y="139"/>
                </a:lnTo>
                <a:lnTo>
                  <a:pt x="225" y="139"/>
                </a:lnTo>
                <a:lnTo>
                  <a:pt x="222" y="139"/>
                </a:lnTo>
                <a:lnTo>
                  <a:pt x="221" y="139"/>
                </a:lnTo>
                <a:lnTo>
                  <a:pt x="217" y="139"/>
                </a:lnTo>
                <a:lnTo>
                  <a:pt x="216" y="139"/>
                </a:lnTo>
                <a:lnTo>
                  <a:pt x="214" y="139"/>
                </a:lnTo>
                <a:lnTo>
                  <a:pt x="214" y="137"/>
                </a:lnTo>
                <a:lnTo>
                  <a:pt x="211" y="137"/>
                </a:lnTo>
                <a:lnTo>
                  <a:pt x="209" y="137"/>
                </a:lnTo>
                <a:lnTo>
                  <a:pt x="209" y="134"/>
                </a:lnTo>
                <a:lnTo>
                  <a:pt x="208" y="134"/>
                </a:lnTo>
                <a:lnTo>
                  <a:pt x="206" y="134"/>
                </a:lnTo>
                <a:lnTo>
                  <a:pt x="203" y="134"/>
                </a:lnTo>
                <a:lnTo>
                  <a:pt x="200" y="134"/>
                </a:lnTo>
                <a:lnTo>
                  <a:pt x="195" y="134"/>
                </a:lnTo>
                <a:lnTo>
                  <a:pt x="193" y="134"/>
                </a:lnTo>
                <a:lnTo>
                  <a:pt x="189" y="134"/>
                </a:lnTo>
                <a:lnTo>
                  <a:pt x="185" y="134"/>
                </a:lnTo>
                <a:lnTo>
                  <a:pt x="184" y="134"/>
                </a:lnTo>
                <a:lnTo>
                  <a:pt x="181" y="134"/>
                </a:lnTo>
                <a:lnTo>
                  <a:pt x="176" y="134"/>
                </a:lnTo>
                <a:lnTo>
                  <a:pt x="171" y="134"/>
                </a:lnTo>
                <a:lnTo>
                  <a:pt x="166" y="134"/>
                </a:lnTo>
                <a:lnTo>
                  <a:pt x="161" y="134"/>
                </a:lnTo>
                <a:lnTo>
                  <a:pt x="160" y="134"/>
                </a:lnTo>
                <a:lnTo>
                  <a:pt x="158" y="134"/>
                </a:lnTo>
                <a:lnTo>
                  <a:pt x="155" y="134"/>
                </a:lnTo>
                <a:lnTo>
                  <a:pt x="153" y="134"/>
                </a:lnTo>
                <a:lnTo>
                  <a:pt x="150" y="134"/>
                </a:lnTo>
                <a:lnTo>
                  <a:pt x="149" y="134"/>
                </a:lnTo>
                <a:lnTo>
                  <a:pt x="147" y="134"/>
                </a:lnTo>
                <a:lnTo>
                  <a:pt x="144" y="134"/>
                </a:lnTo>
                <a:lnTo>
                  <a:pt x="139" y="134"/>
                </a:lnTo>
                <a:lnTo>
                  <a:pt x="139" y="132"/>
                </a:lnTo>
                <a:lnTo>
                  <a:pt x="139" y="131"/>
                </a:lnTo>
                <a:lnTo>
                  <a:pt x="136" y="131"/>
                </a:lnTo>
                <a:lnTo>
                  <a:pt x="134" y="131"/>
                </a:lnTo>
                <a:lnTo>
                  <a:pt x="131" y="131"/>
                </a:lnTo>
                <a:lnTo>
                  <a:pt x="126" y="131"/>
                </a:lnTo>
                <a:lnTo>
                  <a:pt x="125" y="131"/>
                </a:lnTo>
                <a:lnTo>
                  <a:pt x="123" y="131"/>
                </a:lnTo>
                <a:lnTo>
                  <a:pt x="121" y="131"/>
                </a:lnTo>
                <a:lnTo>
                  <a:pt x="117" y="131"/>
                </a:lnTo>
                <a:lnTo>
                  <a:pt x="112" y="131"/>
                </a:lnTo>
                <a:lnTo>
                  <a:pt x="109" y="131"/>
                </a:lnTo>
                <a:lnTo>
                  <a:pt x="104" y="131"/>
                </a:lnTo>
                <a:lnTo>
                  <a:pt x="99" y="131"/>
                </a:lnTo>
                <a:lnTo>
                  <a:pt x="96" y="131"/>
                </a:lnTo>
                <a:lnTo>
                  <a:pt x="94" y="131"/>
                </a:lnTo>
                <a:lnTo>
                  <a:pt x="93" y="131"/>
                </a:lnTo>
                <a:lnTo>
                  <a:pt x="89" y="131"/>
                </a:lnTo>
                <a:lnTo>
                  <a:pt x="86" y="131"/>
                </a:lnTo>
                <a:lnTo>
                  <a:pt x="85" y="131"/>
                </a:lnTo>
                <a:lnTo>
                  <a:pt x="85" y="129"/>
                </a:lnTo>
                <a:lnTo>
                  <a:pt x="85" y="128"/>
                </a:lnTo>
                <a:lnTo>
                  <a:pt x="85" y="126"/>
                </a:lnTo>
                <a:lnTo>
                  <a:pt x="83" y="126"/>
                </a:lnTo>
                <a:lnTo>
                  <a:pt x="81" y="126"/>
                </a:lnTo>
                <a:lnTo>
                  <a:pt x="80" y="126"/>
                </a:lnTo>
                <a:lnTo>
                  <a:pt x="78" y="126"/>
                </a:lnTo>
                <a:lnTo>
                  <a:pt x="77" y="126"/>
                </a:lnTo>
                <a:lnTo>
                  <a:pt x="77" y="124"/>
                </a:lnTo>
                <a:lnTo>
                  <a:pt x="77" y="123"/>
                </a:lnTo>
                <a:lnTo>
                  <a:pt x="77" y="121"/>
                </a:lnTo>
                <a:lnTo>
                  <a:pt x="77" y="120"/>
                </a:lnTo>
                <a:lnTo>
                  <a:pt x="77" y="116"/>
                </a:lnTo>
                <a:lnTo>
                  <a:pt x="75" y="116"/>
                </a:lnTo>
                <a:lnTo>
                  <a:pt x="73" y="116"/>
                </a:lnTo>
                <a:lnTo>
                  <a:pt x="72" y="116"/>
                </a:lnTo>
                <a:lnTo>
                  <a:pt x="70" y="116"/>
                </a:lnTo>
                <a:lnTo>
                  <a:pt x="69" y="116"/>
                </a:lnTo>
                <a:lnTo>
                  <a:pt x="67" y="116"/>
                </a:lnTo>
                <a:lnTo>
                  <a:pt x="65" y="116"/>
                </a:lnTo>
                <a:lnTo>
                  <a:pt x="64" y="116"/>
                </a:lnTo>
                <a:lnTo>
                  <a:pt x="62" y="116"/>
                </a:lnTo>
                <a:lnTo>
                  <a:pt x="61" y="116"/>
                </a:lnTo>
                <a:lnTo>
                  <a:pt x="59" y="116"/>
                </a:lnTo>
                <a:lnTo>
                  <a:pt x="57" y="116"/>
                </a:lnTo>
                <a:lnTo>
                  <a:pt x="57" y="115"/>
                </a:lnTo>
                <a:lnTo>
                  <a:pt x="57" y="113"/>
                </a:lnTo>
                <a:lnTo>
                  <a:pt x="57" y="112"/>
                </a:lnTo>
                <a:lnTo>
                  <a:pt x="57" y="110"/>
                </a:lnTo>
                <a:lnTo>
                  <a:pt x="57" y="108"/>
                </a:lnTo>
                <a:lnTo>
                  <a:pt x="57" y="107"/>
                </a:lnTo>
                <a:lnTo>
                  <a:pt x="57" y="105"/>
                </a:lnTo>
                <a:lnTo>
                  <a:pt x="57" y="104"/>
                </a:lnTo>
                <a:lnTo>
                  <a:pt x="57" y="102"/>
                </a:lnTo>
                <a:lnTo>
                  <a:pt x="57" y="100"/>
                </a:lnTo>
                <a:lnTo>
                  <a:pt x="57" y="99"/>
                </a:lnTo>
                <a:lnTo>
                  <a:pt x="56" y="99"/>
                </a:lnTo>
                <a:lnTo>
                  <a:pt x="54" y="99"/>
                </a:lnTo>
                <a:lnTo>
                  <a:pt x="53" y="99"/>
                </a:lnTo>
                <a:lnTo>
                  <a:pt x="51" y="99"/>
                </a:lnTo>
                <a:lnTo>
                  <a:pt x="49" y="99"/>
                </a:lnTo>
                <a:lnTo>
                  <a:pt x="48" y="99"/>
                </a:lnTo>
                <a:lnTo>
                  <a:pt x="46" y="99"/>
                </a:lnTo>
                <a:lnTo>
                  <a:pt x="45" y="99"/>
                </a:lnTo>
                <a:lnTo>
                  <a:pt x="43" y="99"/>
                </a:lnTo>
                <a:lnTo>
                  <a:pt x="40" y="99"/>
                </a:lnTo>
                <a:lnTo>
                  <a:pt x="38" y="99"/>
                </a:lnTo>
                <a:lnTo>
                  <a:pt x="37" y="99"/>
                </a:lnTo>
                <a:lnTo>
                  <a:pt x="35" y="99"/>
                </a:lnTo>
                <a:lnTo>
                  <a:pt x="33" y="99"/>
                </a:lnTo>
                <a:lnTo>
                  <a:pt x="30" y="99"/>
                </a:lnTo>
                <a:lnTo>
                  <a:pt x="29" y="99"/>
                </a:lnTo>
                <a:lnTo>
                  <a:pt x="27" y="99"/>
                </a:lnTo>
                <a:lnTo>
                  <a:pt x="24" y="99"/>
                </a:lnTo>
                <a:lnTo>
                  <a:pt x="22" y="99"/>
                </a:lnTo>
                <a:lnTo>
                  <a:pt x="21" y="99"/>
                </a:lnTo>
                <a:lnTo>
                  <a:pt x="19" y="99"/>
                </a:lnTo>
                <a:lnTo>
                  <a:pt x="17" y="99"/>
                </a:lnTo>
                <a:lnTo>
                  <a:pt x="16" y="99"/>
                </a:lnTo>
                <a:lnTo>
                  <a:pt x="14" y="99"/>
                </a:lnTo>
                <a:lnTo>
                  <a:pt x="13" y="99"/>
                </a:lnTo>
                <a:lnTo>
                  <a:pt x="8" y="99"/>
                </a:lnTo>
                <a:lnTo>
                  <a:pt x="3" y="99"/>
                </a:lnTo>
                <a:lnTo>
                  <a:pt x="3" y="96"/>
                </a:lnTo>
                <a:lnTo>
                  <a:pt x="3" y="89"/>
                </a:lnTo>
                <a:lnTo>
                  <a:pt x="3" y="83"/>
                </a:lnTo>
                <a:lnTo>
                  <a:pt x="3" y="81"/>
                </a:lnTo>
                <a:lnTo>
                  <a:pt x="5" y="81"/>
                </a:lnTo>
                <a:lnTo>
                  <a:pt x="5" y="80"/>
                </a:lnTo>
                <a:lnTo>
                  <a:pt x="5" y="78"/>
                </a:lnTo>
                <a:lnTo>
                  <a:pt x="5" y="72"/>
                </a:lnTo>
                <a:lnTo>
                  <a:pt x="0" y="72"/>
                </a:lnTo>
                <a:lnTo>
                  <a:pt x="0" y="70"/>
                </a:lnTo>
                <a:lnTo>
                  <a:pt x="0" y="65"/>
                </a:lnTo>
                <a:lnTo>
                  <a:pt x="0" y="64"/>
                </a:lnTo>
                <a:lnTo>
                  <a:pt x="0" y="62"/>
                </a:lnTo>
                <a:lnTo>
                  <a:pt x="0" y="60"/>
                </a:lnTo>
                <a:lnTo>
                  <a:pt x="0" y="59"/>
                </a:lnTo>
                <a:lnTo>
                  <a:pt x="0" y="57"/>
                </a:lnTo>
                <a:lnTo>
                  <a:pt x="0" y="56"/>
                </a:lnTo>
                <a:lnTo>
                  <a:pt x="0" y="54"/>
                </a:lnTo>
                <a:lnTo>
                  <a:pt x="0" y="52"/>
                </a:lnTo>
                <a:lnTo>
                  <a:pt x="0" y="51"/>
                </a:lnTo>
                <a:lnTo>
                  <a:pt x="0" y="49"/>
                </a:lnTo>
                <a:lnTo>
                  <a:pt x="0" y="48"/>
                </a:lnTo>
                <a:lnTo>
                  <a:pt x="0" y="43"/>
                </a:lnTo>
                <a:lnTo>
                  <a:pt x="0" y="40"/>
                </a:lnTo>
                <a:lnTo>
                  <a:pt x="1" y="40"/>
                </a:lnTo>
                <a:lnTo>
                  <a:pt x="3" y="40"/>
                </a:lnTo>
                <a:lnTo>
                  <a:pt x="5" y="40"/>
                </a:lnTo>
                <a:lnTo>
                  <a:pt x="6" y="40"/>
                </a:lnTo>
                <a:lnTo>
                  <a:pt x="8" y="40"/>
                </a:lnTo>
                <a:lnTo>
                  <a:pt x="8" y="35"/>
                </a:lnTo>
                <a:lnTo>
                  <a:pt x="9" y="35"/>
                </a:lnTo>
                <a:lnTo>
                  <a:pt x="9" y="33"/>
                </a:lnTo>
                <a:lnTo>
                  <a:pt x="9" y="32"/>
                </a:lnTo>
                <a:lnTo>
                  <a:pt x="9" y="30"/>
                </a:lnTo>
                <a:lnTo>
                  <a:pt x="9" y="28"/>
                </a:lnTo>
                <a:lnTo>
                  <a:pt x="9" y="27"/>
                </a:lnTo>
                <a:lnTo>
                  <a:pt x="9" y="25"/>
                </a:lnTo>
                <a:lnTo>
                  <a:pt x="9" y="24"/>
                </a:lnTo>
                <a:lnTo>
                  <a:pt x="9" y="22"/>
                </a:lnTo>
                <a:lnTo>
                  <a:pt x="9" y="20"/>
                </a:lnTo>
                <a:lnTo>
                  <a:pt x="9" y="19"/>
                </a:lnTo>
                <a:lnTo>
                  <a:pt x="9" y="17"/>
                </a:lnTo>
                <a:lnTo>
                  <a:pt x="9" y="16"/>
                </a:lnTo>
                <a:lnTo>
                  <a:pt x="9" y="14"/>
                </a:lnTo>
                <a:lnTo>
                  <a:pt x="9" y="12"/>
                </a:lnTo>
                <a:lnTo>
                  <a:pt x="9" y="11"/>
                </a:lnTo>
                <a:lnTo>
                  <a:pt x="9" y="9"/>
                </a:lnTo>
                <a:lnTo>
                  <a:pt x="9" y="8"/>
                </a:lnTo>
                <a:lnTo>
                  <a:pt x="9" y="6"/>
                </a:lnTo>
                <a:lnTo>
                  <a:pt x="9" y="4"/>
                </a:lnTo>
                <a:lnTo>
                  <a:pt x="9" y="3"/>
                </a:lnTo>
                <a:lnTo>
                  <a:pt x="9" y="1"/>
                </a:lnTo>
                <a:lnTo>
                  <a:pt x="9" y="0"/>
                </a:lnTo>
                <a:lnTo>
                  <a:pt x="11" y="0"/>
                </a:lnTo>
                <a:lnTo>
                  <a:pt x="13" y="0"/>
                </a:lnTo>
                <a:close/>
              </a:path>
            </a:pathLst>
          </a:custGeom>
          <a:solidFill>
            <a:srgbClr val="5C8091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07" name="Freeform 59"/>
          <p:cNvSpPr>
            <a:spLocks/>
          </p:cNvSpPr>
          <p:nvPr/>
        </p:nvSpPr>
        <p:spPr bwMode="auto">
          <a:xfrm>
            <a:off x="3094038" y="2670175"/>
            <a:ext cx="403225" cy="441325"/>
          </a:xfrm>
          <a:custGeom>
            <a:avLst/>
            <a:gdLst/>
            <a:ahLst/>
            <a:cxnLst>
              <a:cxn ang="0">
                <a:pos x="205" y="72"/>
              </a:cxn>
              <a:cxn ang="0">
                <a:pos x="201" y="89"/>
              </a:cxn>
              <a:cxn ang="0">
                <a:pos x="217" y="100"/>
              </a:cxn>
              <a:cxn ang="0">
                <a:pos x="221" y="115"/>
              </a:cxn>
              <a:cxn ang="0">
                <a:pos x="227" y="121"/>
              </a:cxn>
              <a:cxn ang="0">
                <a:pos x="238" y="124"/>
              </a:cxn>
              <a:cxn ang="0">
                <a:pos x="249" y="126"/>
              </a:cxn>
              <a:cxn ang="0">
                <a:pos x="249" y="136"/>
              </a:cxn>
              <a:cxn ang="0">
                <a:pos x="232" y="140"/>
              </a:cxn>
              <a:cxn ang="0">
                <a:pos x="227" y="150"/>
              </a:cxn>
              <a:cxn ang="0">
                <a:pos x="203" y="153"/>
              </a:cxn>
              <a:cxn ang="0">
                <a:pos x="195" y="156"/>
              </a:cxn>
              <a:cxn ang="0">
                <a:pos x="197" y="192"/>
              </a:cxn>
              <a:cxn ang="0">
                <a:pos x="197" y="212"/>
              </a:cxn>
              <a:cxn ang="0">
                <a:pos x="203" y="222"/>
              </a:cxn>
              <a:cxn ang="0">
                <a:pos x="213" y="222"/>
              </a:cxn>
              <a:cxn ang="0">
                <a:pos x="222" y="222"/>
              </a:cxn>
              <a:cxn ang="0">
                <a:pos x="232" y="222"/>
              </a:cxn>
              <a:cxn ang="0">
                <a:pos x="245" y="222"/>
              </a:cxn>
              <a:cxn ang="0">
                <a:pos x="254" y="222"/>
              </a:cxn>
              <a:cxn ang="0">
                <a:pos x="254" y="256"/>
              </a:cxn>
              <a:cxn ang="0">
                <a:pos x="240" y="268"/>
              </a:cxn>
              <a:cxn ang="0">
                <a:pos x="209" y="268"/>
              </a:cxn>
              <a:cxn ang="0">
                <a:pos x="197" y="268"/>
              </a:cxn>
              <a:cxn ang="0">
                <a:pos x="182" y="268"/>
              </a:cxn>
              <a:cxn ang="0">
                <a:pos x="153" y="268"/>
              </a:cxn>
              <a:cxn ang="0">
                <a:pos x="152" y="249"/>
              </a:cxn>
              <a:cxn ang="0">
                <a:pos x="121" y="249"/>
              </a:cxn>
              <a:cxn ang="0">
                <a:pos x="93" y="259"/>
              </a:cxn>
              <a:cxn ang="0">
                <a:pos x="86" y="268"/>
              </a:cxn>
              <a:cxn ang="0">
                <a:pos x="67" y="278"/>
              </a:cxn>
              <a:cxn ang="0">
                <a:pos x="35" y="273"/>
              </a:cxn>
              <a:cxn ang="0">
                <a:pos x="24" y="268"/>
              </a:cxn>
              <a:cxn ang="0">
                <a:pos x="0" y="262"/>
              </a:cxn>
              <a:cxn ang="0">
                <a:pos x="0" y="248"/>
              </a:cxn>
              <a:cxn ang="0">
                <a:pos x="0" y="225"/>
              </a:cxn>
              <a:cxn ang="0">
                <a:pos x="0" y="198"/>
              </a:cxn>
              <a:cxn ang="0">
                <a:pos x="0" y="184"/>
              </a:cxn>
              <a:cxn ang="0">
                <a:pos x="0" y="164"/>
              </a:cxn>
              <a:cxn ang="0">
                <a:pos x="0" y="142"/>
              </a:cxn>
              <a:cxn ang="0">
                <a:pos x="0" y="113"/>
              </a:cxn>
              <a:cxn ang="0">
                <a:pos x="0" y="102"/>
              </a:cxn>
              <a:cxn ang="0">
                <a:pos x="3" y="54"/>
              </a:cxn>
              <a:cxn ang="0">
                <a:pos x="25" y="57"/>
              </a:cxn>
              <a:cxn ang="0">
                <a:pos x="51" y="44"/>
              </a:cxn>
              <a:cxn ang="0">
                <a:pos x="77" y="40"/>
              </a:cxn>
              <a:cxn ang="0">
                <a:pos x="99" y="24"/>
              </a:cxn>
              <a:cxn ang="0">
                <a:pos x="123" y="19"/>
              </a:cxn>
              <a:cxn ang="0">
                <a:pos x="155" y="0"/>
              </a:cxn>
              <a:cxn ang="0">
                <a:pos x="168" y="9"/>
              </a:cxn>
              <a:cxn ang="0">
                <a:pos x="192" y="14"/>
              </a:cxn>
              <a:cxn ang="0">
                <a:pos x="190" y="30"/>
              </a:cxn>
              <a:cxn ang="0">
                <a:pos x="197" y="54"/>
              </a:cxn>
            </a:cxnLst>
            <a:rect l="0" t="0" r="r" b="b"/>
            <a:pathLst>
              <a:path w="254" h="278">
                <a:moveTo>
                  <a:pt x="203" y="59"/>
                </a:moveTo>
                <a:lnTo>
                  <a:pt x="203" y="60"/>
                </a:lnTo>
                <a:lnTo>
                  <a:pt x="205" y="64"/>
                </a:lnTo>
                <a:lnTo>
                  <a:pt x="206" y="67"/>
                </a:lnTo>
                <a:lnTo>
                  <a:pt x="205" y="70"/>
                </a:lnTo>
                <a:lnTo>
                  <a:pt x="205" y="72"/>
                </a:lnTo>
                <a:lnTo>
                  <a:pt x="203" y="75"/>
                </a:lnTo>
                <a:lnTo>
                  <a:pt x="198" y="78"/>
                </a:lnTo>
                <a:lnTo>
                  <a:pt x="198" y="81"/>
                </a:lnTo>
                <a:lnTo>
                  <a:pt x="198" y="83"/>
                </a:lnTo>
                <a:lnTo>
                  <a:pt x="200" y="86"/>
                </a:lnTo>
                <a:lnTo>
                  <a:pt x="201" y="89"/>
                </a:lnTo>
                <a:lnTo>
                  <a:pt x="205" y="91"/>
                </a:lnTo>
                <a:lnTo>
                  <a:pt x="206" y="92"/>
                </a:lnTo>
                <a:lnTo>
                  <a:pt x="213" y="92"/>
                </a:lnTo>
                <a:lnTo>
                  <a:pt x="214" y="94"/>
                </a:lnTo>
                <a:lnTo>
                  <a:pt x="217" y="97"/>
                </a:lnTo>
                <a:lnTo>
                  <a:pt x="217" y="100"/>
                </a:lnTo>
                <a:lnTo>
                  <a:pt x="217" y="102"/>
                </a:lnTo>
                <a:lnTo>
                  <a:pt x="217" y="105"/>
                </a:lnTo>
                <a:lnTo>
                  <a:pt x="217" y="107"/>
                </a:lnTo>
                <a:lnTo>
                  <a:pt x="219" y="108"/>
                </a:lnTo>
                <a:lnTo>
                  <a:pt x="219" y="112"/>
                </a:lnTo>
                <a:lnTo>
                  <a:pt x="221" y="115"/>
                </a:lnTo>
                <a:lnTo>
                  <a:pt x="221" y="116"/>
                </a:lnTo>
                <a:lnTo>
                  <a:pt x="222" y="118"/>
                </a:lnTo>
                <a:lnTo>
                  <a:pt x="222" y="120"/>
                </a:lnTo>
                <a:lnTo>
                  <a:pt x="224" y="120"/>
                </a:lnTo>
                <a:lnTo>
                  <a:pt x="225" y="121"/>
                </a:lnTo>
                <a:lnTo>
                  <a:pt x="227" y="121"/>
                </a:lnTo>
                <a:lnTo>
                  <a:pt x="229" y="121"/>
                </a:lnTo>
                <a:lnTo>
                  <a:pt x="232" y="121"/>
                </a:lnTo>
                <a:lnTo>
                  <a:pt x="233" y="123"/>
                </a:lnTo>
                <a:lnTo>
                  <a:pt x="235" y="123"/>
                </a:lnTo>
                <a:lnTo>
                  <a:pt x="237" y="123"/>
                </a:lnTo>
                <a:lnTo>
                  <a:pt x="238" y="124"/>
                </a:lnTo>
                <a:lnTo>
                  <a:pt x="240" y="124"/>
                </a:lnTo>
                <a:lnTo>
                  <a:pt x="243" y="126"/>
                </a:lnTo>
                <a:lnTo>
                  <a:pt x="245" y="126"/>
                </a:lnTo>
                <a:lnTo>
                  <a:pt x="246" y="126"/>
                </a:lnTo>
                <a:lnTo>
                  <a:pt x="248" y="126"/>
                </a:lnTo>
                <a:lnTo>
                  <a:pt x="249" y="126"/>
                </a:lnTo>
                <a:lnTo>
                  <a:pt x="251" y="126"/>
                </a:lnTo>
                <a:lnTo>
                  <a:pt x="253" y="128"/>
                </a:lnTo>
                <a:lnTo>
                  <a:pt x="253" y="129"/>
                </a:lnTo>
                <a:lnTo>
                  <a:pt x="253" y="131"/>
                </a:lnTo>
                <a:lnTo>
                  <a:pt x="253" y="136"/>
                </a:lnTo>
                <a:lnTo>
                  <a:pt x="249" y="136"/>
                </a:lnTo>
                <a:lnTo>
                  <a:pt x="246" y="136"/>
                </a:lnTo>
                <a:lnTo>
                  <a:pt x="245" y="136"/>
                </a:lnTo>
                <a:lnTo>
                  <a:pt x="241" y="136"/>
                </a:lnTo>
                <a:lnTo>
                  <a:pt x="233" y="136"/>
                </a:lnTo>
                <a:lnTo>
                  <a:pt x="233" y="140"/>
                </a:lnTo>
                <a:lnTo>
                  <a:pt x="232" y="140"/>
                </a:lnTo>
                <a:lnTo>
                  <a:pt x="232" y="145"/>
                </a:lnTo>
                <a:lnTo>
                  <a:pt x="230" y="145"/>
                </a:lnTo>
                <a:lnTo>
                  <a:pt x="229" y="145"/>
                </a:lnTo>
                <a:lnTo>
                  <a:pt x="229" y="147"/>
                </a:lnTo>
                <a:lnTo>
                  <a:pt x="227" y="147"/>
                </a:lnTo>
                <a:lnTo>
                  <a:pt x="227" y="150"/>
                </a:lnTo>
                <a:lnTo>
                  <a:pt x="225" y="150"/>
                </a:lnTo>
                <a:lnTo>
                  <a:pt x="224" y="150"/>
                </a:lnTo>
                <a:lnTo>
                  <a:pt x="224" y="152"/>
                </a:lnTo>
                <a:lnTo>
                  <a:pt x="205" y="152"/>
                </a:lnTo>
                <a:lnTo>
                  <a:pt x="203" y="152"/>
                </a:lnTo>
                <a:lnTo>
                  <a:pt x="203" y="153"/>
                </a:lnTo>
                <a:lnTo>
                  <a:pt x="201" y="153"/>
                </a:lnTo>
                <a:lnTo>
                  <a:pt x="198" y="153"/>
                </a:lnTo>
                <a:lnTo>
                  <a:pt x="198" y="155"/>
                </a:lnTo>
                <a:lnTo>
                  <a:pt x="198" y="156"/>
                </a:lnTo>
                <a:lnTo>
                  <a:pt x="197" y="156"/>
                </a:lnTo>
                <a:lnTo>
                  <a:pt x="195" y="156"/>
                </a:lnTo>
                <a:lnTo>
                  <a:pt x="195" y="164"/>
                </a:lnTo>
                <a:lnTo>
                  <a:pt x="197" y="164"/>
                </a:lnTo>
                <a:lnTo>
                  <a:pt x="197" y="174"/>
                </a:lnTo>
                <a:lnTo>
                  <a:pt x="197" y="184"/>
                </a:lnTo>
                <a:lnTo>
                  <a:pt x="197" y="190"/>
                </a:lnTo>
                <a:lnTo>
                  <a:pt x="197" y="192"/>
                </a:lnTo>
                <a:lnTo>
                  <a:pt x="197" y="193"/>
                </a:lnTo>
                <a:lnTo>
                  <a:pt x="197" y="198"/>
                </a:lnTo>
                <a:lnTo>
                  <a:pt x="197" y="203"/>
                </a:lnTo>
                <a:lnTo>
                  <a:pt x="197" y="209"/>
                </a:lnTo>
                <a:lnTo>
                  <a:pt x="197" y="211"/>
                </a:lnTo>
                <a:lnTo>
                  <a:pt x="197" y="212"/>
                </a:lnTo>
                <a:lnTo>
                  <a:pt x="197" y="216"/>
                </a:lnTo>
                <a:lnTo>
                  <a:pt x="197" y="222"/>
                </a:lnTo>
                <a:lnTo>
                  <a:pt x="198" y="222"/>
                </a:lnTo>
                <a:lnTo>
                  <a:pt x="200" y="222"/>
                </a:lnTo>
                <a:lnTo>
                  <a:pt x="201" y="222"/>
                </a:lnTo>
                <a:lnTo>
                  <a:pt x="203" y="222"/>
                </a:lnTo>
                <a:lnTo>
                  <a:pt x="205" y="222"/>
                </a:lnTo>
                <a:lnTo>
                  <a:pt x="206" y="222"/>
                </a:lnTo>
                <a:lnTo>
                  <a:pt x="208" y="222"/>
                </a:lnTo>
                <a:lnTo>
                  <a:pt x="209" y="222"/>
                </a:lnTo>
                <a:lnTo>
                  <a:pt x="211" y="222"/>
                </a:lnTo>
                <a:lnTo>
                  <a:pt x="213" y="222"/>
                </a:lnTo>
                <a:lnTo>
                  <a:pt x="214" y="222"/>
                </a:lnTo>
                <a:lnTo>
                  <a:pt x="216" y="222"/>
                </a:lnTo>
                <a:lnTo>
                  <a:pt x="217" y="222"/>
                </a:lnTo>
                <a:lnTo>
                  <a:pt x="219" y="222"/>
                </a:lnTo>
                <a:lnTo>
                  <a:pt x="221" y="222"/>
                </a:lnTo>
                <a:lnTo>
                  <a:pt x="222" y="222"/>
                </a:lnTo>
                <a:lnTo>
                  <a:pt x="224" y="222"/>
                </a:lnTo>
                <a:lnTo>
                  <a:pt x="225" y="222"/>
                </a:lnTo>
                <a:lnTo>
                  <a:pt x="227" y="222"/>
                </a:lnTo>
                <a:lnTo>
                  <a:pt x="229" y="222"/>
                </a:lnTo>
                <a:lnTo>
                  <a:pt x="230" y="222"/>
                </a:lnTo>
                <a:lnTo>
                  <a:pt x="232" y="222"/>
                </a:lnTo>
                <a:lnTo>
                  <a:pt x="233" y="222"/>
                </a:lnTo>
                <a:lnTo>
                  <a:pt x="235" y="222"/>
                </a:lnTo>
                <a:lnTo>
                  <a:pt x="237" y="222"/>
                </a:lnTo>
                <a:lnTo>
                  <a:pt x="240" y="222"/>
                </a:lnTo>
                <a:lnTo>
                  <a:pt x="241" y="222"/>
                </a:lnTo>
                <a:lnTo>
                  <a:pt x="245" y="222"/>
                </a:lnTo>
                <a:lnTo>
                  <a:pt x="246" y="222"/>
                </a:lnTo>
                <a:lnTo>
                  <a:pt x="248" y="222"/>
                </a:lnTo>
                <a:lnTo>
                  <a:pt x="249" y="222"/>
                </a:lnTo>
                <a:lnTo>
                  <a:pt x="251" y="222"/>
                </a:lnTo>
                <a:lnTo>
                  <a:pt x="253" y="222"/>
                </a:lnTo>
                <a:lnTo>
                  <a:pt x="254" y="222"/>
                </a:lnTo>
                <a:lnTo>
                  <a:pt x="254" y="230"/>
                </a:lnTo>
                <a:lnTo>
                  <a:pt x="254" y="232"/>
                </a:lnTo>
                <a:lnTo>
                  <a:pt x="254" y="233"/>
                </a:lnTo>
                <a:lnTo>
                  <a:pt x="254" y="235"/>
                </a:lnTo>
                <a:lnTo>
                  <a:pt x="254" y="236"/>
                </a:lnTo>
                <a:lnTo>
                  <a:pt x="254" y="256"/>
                </a:lnTo>
                <a:lnTo>
                  <a:pt x="254" y="265"/>
                </a:lnTo>
                <a:lnTo>
                  <a:pt x="254" y="268"/>
                </a:lnTo>
                <a:lnTo>
                  <a:pt x="249" y="268"/>
                </a:lnTo>
                <a:lnTo>
                  <a:pt x="246" y="268"/>
                </a:lnTo>
                <a:lnTo>
                  <a:pt x="241" y="268"/>
                </a:lnTo>
                <a:lnTo>
                  <a:pt x="240" y="268"/>
                </a:lnTo>
                <a:lnTo>
                  <a:pt x="235" y="268"/>
                </a:lnTo>
                <a:lnTo>
                  <a:pt x="230" y="268"/>
                </a:lnTo>
                <a:lnTo>
                  <a:pt x="221" y="268"/>
                </a:lnTo>
                <a:lnTo>
                  <a:pt x="219" y="268"/>
                </a:lnTo>
                <a:lnTo>
                  <a:pt x="214" y="268"/>
                </a:lnTo>
                <a:lnTo>
                  <a:pt x="209" y="268"/>
                </a:lnTo>
                <a:lnTo>
                  <a:pt x="208" y="268"/>
                </a:lnTo>
                <a:lnTo>
                  <a:pt x="206" y="268"/>
                </a:lnTo>
                <a:lnTo>
                  <a:pt x="201" y="268"/>
                </a:lnTo>
                <a:lnTo>
                  <a:pt x="200" y="268"/>
                </a:lnTo>
                <a:lnTo>
                  <a:pt x="198" y="268"/>
                </a:lnTo>
                <a:lnTo>
                  <a:pt x="197" y="268"/>
                </a:lnTo>
                <a:lnTo>
                  <a:pt x="195" y="268"/>
                </a:lnTo>
                <a:lnTo>
                  <a:pt x="192" y="268"/>
                </a:lnTo>
                <a:lnTo>
                  <a:pt x="190" y="268"/>
                </a:lnTo>
                <a:lnTo>
                  <a:pt x="189" y="268"/>
                </a:lnTo>
                <a:lnTo>
                  <a:pt x="184" y="268"/>
                </a:lnTo>
                <a:lnTo>
                  <a:pt x="182" y="268"/>
                </a:lnTo>
                <a:lnTo>
                  <a:pt x="177" y="268"/>
                </a:lnTo>
                <a:lnTo>
                  <a:pt x="173" y="268"/>
                </a:lnTo>
                <a:lnTo>
                  <a:pt x="168" y="268"/>
                </a:lnTo>
                <a:lnTo>
                  <a:pt x="163" y="268"/>
                </a:lnTo>
                <a:lnTo>
                  <a:pt x="157" y="268"/>
                </a:lnTo>
                <a:lnTo>
                  <a:pt x="153" y="268"/>
                </a:lnTo>
                <a:lnTo>
                  <a:pt x="153" y="265"/>
                </a:lnTo>
                <a:lnTo>
                  <a:pt x="153" y="264"/>
                </a:lnTo>
                <a:lnTo>
                  <a:pt x="153" y="262"/>
                </a:lnTo>
                <a:lnTo>
                  <a:pt x="153" y="257"/>
                </a:lnTo>
                <a:lnTo>
                  <a:pt x="153" y="249"/>
                </a:lnTo>
                <a:lnTo>
                  <a:pt x="152" y="249"/>
                </a:lnTo>
                <a:lnTo>
                  <a:pt x="150" y="249"/>
                </a:lnTo>
                <a:lnTo>
                  <a:pt x="149" y="249"/>
                </a:lnTo>
                <a:lnTo>
                  <a:pt x="131" y="249"/>
                </a:lnTo>
                <a:lnTo>
                  <a:pt x="126" y="249"/>
                </a:lnTo>
                <a:lnTo>
                  <a:pt x="123" y="249"/>
                </a:lnTo>
                <a:lnTo>
                  <a:pt x="121" y="249"/>
                </a:lnTo>
                <a:lnTo>
                  <a:pt x="110" y="249"/>
                </a:lnTo>
                <a:lnTo>
                  <a:pt x="105" y="249"/>
                </a:lnTo>
                <a:lnTo>
                  <a:pt x="105" y="254"/>
                </a:lnTo>
                <a:lnTo>
                  <a:pt x="102" y="254"/>
                </a:lnTo>
                <a:lnTo>
                  <a:pt x="102" y="259"/>
                </a:lnTo>
                <a:lnTo>
                  <a:pt x="93" y="259"/>
                </a:lnTo>
                <a:lnTo>
                  <a:pt x="91" y="259"/>
                </a:lnTo>
                <a:lnTo>
                  <a:pt x="88" y="259"/>
                </a:lnTo>
                <a:lnTo>
                  <a:pt x="88" y="260"/>
                </a:lnTo>
                <a:lnTo>
                  <a:pt x="88" y="265"/>
                </a:lnTo>
                <a:lnTo>
                  <a:pt x="88" y="268"/>
                </a:lnTo>
                <a:lnTo>
                  <a:pt x="86" y="268"/>
                </a:lnTo>
                <a:lnTo>
                  <a:pt x="85" y="268"/>
                </a:lnTo>
                <a:lnTo>
                  <a:pt x="83" y="268"/>
                </a:lnTo>
                <a:lnTo>
                  <a:pt x="78" y="268"/>
                </a:lnTo>
                <a:lnTo>
                  <a:pt x="78" y="278"/>
                </a:lnTo>
                <a:lnTo>
                  <a:pt x="77" y="278"/>
                </a:lnTo>
                <a:lnTo>
                  <a:pt x="67" y="278"/>
                </a:lnTo>
                <a:lnTo>
                  <a:pt x="56" y="278"/>
                </a:lnTo>
                <a:lnTo>
                  <a:pt x="54" y="278"/>
                </a:lnTo>
                <a:lnTo>
                  <a:pt x="49" y="278"/>
                </a:lnTo>
                <a:lnTo>
                  <a:pt x="45" y="278"/>
                </a:lnTo>
                <a:lnTo>
                  <a:pt x="45" y="273"/>
                </a:lnTo>
                <a:lnTo>
                  <a:pt x="35" y="273"/>
                </a:lnTo>
                <a:lnTo>
                  <a:pt x="30" y="273"/>
                </a:lnTo>
                <a:lnTo>
                  <a:pt x="30" y="272"/>
                </a:lnTo>
                <a:lnTo>
                  <a:pt x="30" y="270"/>
                </a:lnTo>
                <a:lnTo>
                  <a:pt x="30" y="268"/>
                </a:lnTo>
                <a:lnTo>
                  <a:pt x="25" y="268"/>
                </a:lnTo>
                <a:lnTo>
                  <a:pt x="24" y="268"/>
                </a:lnTo>
                <a:lnTo>
                  <a:pt x="21" y="268"/>
                </a:lnTo>
                <a:lnTo>
                  <a:pt x="11" y="268"/>
                </a:lnTo>
                <a:lnTo>
                  <a:pt x="0" y="268"/>
                </a:lnTo>
                <a:lnTo>
                  <a:pt x="0" y="265"/>
                </a:lnTo>
                <a:lnTo>
                  <a:pt x="0" y="264"/>
                </a:lnTo>
                <a:lnTo>
                  <a:pt x="0" y="262"/>
                </a:lnTo>
                <a:lnTo>
                  <a:pt x="0" y="260"/>
                </a:lnTo>
                <a:lnTo>
                  <a:pt x="0" y="256"/>
                </a:lnTo>
                <a:lnTo>
                  <a:pt x="0" y="254"/>
                </a:lnTo>
                <a:lnTo>
                  <a:pt x="0" y="251"/>
                </a:lnTo>
                <a:lnTo>
                  <a:pt x="0" y="249"/>
                </a:lnTo>
                <a:lnTo>
                  <a:pt x="0" y="248"/>
                </a:lnTo>
                <a:lnTo>
                  <a:pt x="0" y="244"/>
                </a:lnTo>
                <a:lnTo>
                  <a:pt x="0" y="240"/>
                </a:lnTo>
                <a:lnTo>
                  <a:pt x="0" y="238"/>
                </a:lnTo>
                <a:lnTo>
                  <a:pt x="0" y="230"/>
                </a:lnTo>
                <a:lnTo>
                  <a:pt x="0" y="227"/>
                </a:lnTo>
                <a:lnTo>
                  <a:pt x="0" y="225"/>
                </a:lnTo>
                <a:lnTo>
                  <a:pt x="0" y="222"/>
                </a:lnTo>
                <a:lnTo>
                  <a:pt x="0" y="212"/>
                </a:lnTo>
                <a:lnTo>
                  <a:pt x="0" y="211"/>
                </a:lnTo>
                <a:lnTo>
                  <a:pt x="0" y="208"/>
                </a:lnTo>
                <a:lnTo>
                  <a:pt x="0" y="206"/>
                </a:lnTo>
                <a:lnTo>
                  <a:pt x="0" y="198"/>
                </a:lnTo>
                <a:lnTo>
                  <a:pt x="0" y="196"/>
                </a:lnTo>
                <a:lnTo>
                  <a:pt x="0" y="195"/>
                </a:lnTo>
                <a:lnTo>
                  <a:pt x="0" y="193"/>
                </a:lnTo>
                <a:lnTo>
                  <a:pt x="0" y="192"/>
                </a:lnTo>
                <a:lnTo>
                  <a:pt x="0" y="190"/>
                </a:lnTo>
                <a:lnTo>
                  <a:pt x="0" y="184"/>
                </a:lnTo>
                <a:lnTo>
                  <a:pt x="0" y="180"/>
                </a:lnTo>
                <a:lnTo>
                  <a:pt x="0" y="179"/>
                </a:lnTo>
                <a:lnTo>
                  <a:pt x="0" y="177"/>
                </a:lnTo>
                <a:lnTo>
                  <a:pt x="0" y="174"/>
                </a:lnTo>
                <a:lnTo>
                  <a:pt x="0" y="168"/>
                </a:lnTo>
                <a:lnTo>
                  <a:pt x="0" y="164"/>
                </a:lnTo>
                <a:lnTo>
                  <a:pt x="0" y="163"/>
                </a:lnTo>
                <a:lnTo>
                  <a:pt x="0" y="158"/>
                </a:lnTo>
                <a:lnTo>
                  <a:pt x="0" y="153"/>
                </a:lnTo>
                <a:lnTo>
                  <a:pt x="0" y="148"/>
                </a:lnTo>
                <a:lnTo>
                  <a:pt x="0" y="147"/>
                </a:lnTo>
                <a:lnTo>
                  <a:pt x="0" y="142"/>
                </a:lnTo>
                <a:lnTo>
                  <a:pt x="0" y="140"/>
                </a:lnTo>
                <a:lnTo>
                  <a:pt x="0" y="136"/>
                </a:lnTo>
                <a:lnTo>
                  <a:pt x="0" y="134"/>
                </a:lnTo>
                <a:lnTo>
                  <a:pt x="0" y="131"/>
                </a:lnTo>
                <a:lnTo>
                  <a:pt x="0" y="126"/>
                </a:lnTo>
                <a:lnTo>
                  <a:pt x="0" y="113"/>
                </a:lnTo>
                <a:lnTo>
                  <a:pt x="0" y="112"/>
                </a:lnTo>
                <a:lnTo>
                  <a:pt x="0" y="110"/>
                </a:lnTo>
                <a:lnTo>
                  <a:pt x="0" y="108"/>
                </a:lnTo>
                <a:lnTo>
                  <a:pt x="0" y="107"/>
                </a:lnTo>
                <a:lnTo>
                  <a:pt x="0" y="104"/>
                </a:lnTo>
                <a:lnTo>
                  <a:pt x="0" y="102"/>
                </a:lnTo>
                <a:lnTo>
                  <a:pt x="0" y="97"/>
                </a:lnTo>
                <a:lnTo>
                  <a:pt x="0" y="83"/>
                </a:lnTo>
                <a:lnTo>
                  <a:pt x="0" y="78"/>
                </a:lnTo>
                <a:lnTo>
                  <a:pt x="0" y="56"/>
                </a:lnTo>
                <a:lnTo>
                  <a:pt x="0" y="54"/>
                </a:lnTo>
                <a:lnTo>
                  <a:pt x="3" y="54"/>
                </a:lnTo>
                <a:lnTo>
                  <a:pt x="6" y="54"/>
                </a:lnTo>
                <a:lnTo>
                  <a:pt x="13" y="57"/>
                </a:lnTo>
                <a:lnTo>
                  <a:pt x="14" y="57"/>
                </a:lnTo>
                <a:lnTo>
                  <a:pt x="17" y="59"/>
                </a:lnTo>
                <a:lnTo>
                  <a:pt x="22" y="59"/>
                </a:lnTo>
                <a:lnTo>
                  <a:pt x="25" y="57"/>
                </a:lnTo>
                <a:lnTo>
                  <a:pt x="29" y="54"/>
                </a:lnTo>
                <a:lnTo>
                  <a:pt x="33" y="49"/>
                </a:lnTo>
                <a:lnTo>
                  <a:pt x="40" y="46"/>
                </a:lnTo>
                <a:lnTo>
                  <a:pt x="43" y="44"/>
                </a:lnTo>
                <a:lnTo>
                  <a:pt x="48" y="44"/>
                </a:lnTo>
                <a:lnTo>
                  <a:pt x="51" y="44"/>
                </a:lnTo>
                <a:lnTo>
                  <a:pt x="57" y="46"/>
                </a:lnTo>
                <a:lnTo>
                  <a:pt x="61" y="48"/>
                </a:lnTo>
                <a:lnTo>
                  <a:pt x="64" y="48"/>
                </a:lnTo>
                <a:lnTo>
                  <a:pt x="67" y="46"/>
                </a:lnTo>
                <a:lnTo>
                  <a:pt x="72" y="44"/>
                </a:lnTo>
                <a:lnTo>
                  <a:pt x="77" y="40"/>
                </a:lnTo>
                <a:lnTo>
                  <a:pt x="78" y="38"/>
                </a:lnTo>
                <a:lnTo>
                  <a:pt x="85" y="33"/>
                </a:lnTo>
                <a:lnTo>
                  <a:pt x="89" y="28"/>
                </a:lnTo>
                <a:lnTo>
                  <a:pt x="91" y="28"/>
                </a:lnTo>
                <a:lnTo>
                  <a:pt x="94" y="27"/>
                </a:lnTo>
                <a:lnTo>
                  <a:pt x="99" y="24"/>
                </a:lnTo>
                <a:lnTo>
                  <a:pt x="102" y="24"/>
                </a:lnTo>
                <a:lnTo>
                  <a:pt x="105" y="24"/>
                </a:lnTo>
                <a:lnTo>
                  <a:pt x="107" y="25"/>
                </a:lnTo>
                <a:lnTo>
                  <a:pt x="113" y="24"/>
                </a:lnTo>
                <a:lnTo>
                  <a:pt x="121" y="20"/>
                </a:lnTo>
                <a:lnTo>
                  <a:pt x="123" y="19"/>
                </a:lnTo>
                <a:lnTo>
                  <a:pt x="128" y="16"/>
                </a:lnTo>
                <a:lnTo>
                  <a:pt x="133" y="11"/>
                </a:lnTo>
                <a:lnTo>
                  <a:pt x="137" y="8"/>
                </a:lnTo>
                <a:lnTo>
                  <a:pt x="144" y="6"/>
                </a:lnTo>
                <a:lnTo>
                  <a:pt x="150" y="1"/>
                </a:lnTo>
                <a:lnTo>
                  <a:pt x="155" y="0"/>
                </a:lnTo>
                <a:lnTo>
                  <a:pt x="157" y="0"/>
                </a:lnTo>
                <a:lnTo>
                  <a:pt x="160" y="1"/>
                </a:lnTo>
                <a:lnTo>
                  <a:pt x="161" y="6"/>
                </a:lnTo>
                <a:lnTo>
                  <a:pt x="163" y="8"/>
                </a:lnTo>
                <a:lnTo>
                  <a:pt x="165" y="8"/>
                </a:lnTo>
                <a:lnTo>
                  <a:pt x="168" y="9"/>
                </a:lnTo>
                <a:lnTo>
                  <a:pt x="174" y="12"/>
                </a:lnTo>
                <a:lnTo>
                  <a:pt x="176" y="12"/>
                </a:lnTo>
                <a:lnTo>
                  <a:pt x="184" y="12"/>
                </a:lnTo>
                <a:lnTo>
                  <a:pt x="187" y="11"/>
                </a:lnTo>
                <a:lnTo>
                  <a:pt x="189" y="12"/>
                </a:lnTo>
                <a:lnTo>
                  <a:pt x="192" y="14"/>
                </a:lnTo>
                <a:lnTo>
                  <a:pt x="193" y="17"/>
                </a:lnTo>
                <a:lnTo>
                  <a:pt x="193" y="19"/>
                </a:lnTo>
                <a:lnTo>
                  <a:pt x="192" y="22"/>
                </a:lnTo>
                <a:lnTo>
                  <a:pt x="192" y="25"/>
                </a:lnTo>
                <a:lnTo>
                  <a:pt x="190" y="27"/>
                </a:lnTo>
                <a:lnTo>
                  <a:pt x="190" y="30"/>
                </a:lnTo>
                <a:lnTo>
                  <a:pt x="190" y="35"/>
                </a:lnTo>
                <a:lnTo>
                  <a:pt x="192" y="38"/>
                </a:lnTo>
                <a:lnTo>
                  <a:pt x="193" y="44"/>
                </a:lnTo>
                <a:lnTo>
                  <a:pt x="195" y="48"/>
                </a:lnTo>
                <a:lnTo>
                  <a:pt x="195" y="51"/>
                </a:lnTo>
                <a:lnTo>
                  <a:pt x="197" y="54"/>
                </a:lnTo>
                <a:lnTo>
                  <a:pt x="198" y="56"/>
                </a:lnTo>
                <a:lnTo>
                  <a:pt x="201" y="57"/>
                </a:lnTo>
                <a:lnTo>
                  <a:pt x="203" y="59"/>
                </a:lnTo>
                <a:close/>
              </a:path>
            </a:pathLst>
          </a:custGeom>
          <a:solidFill>
            <a:srgbClr val="C76BAA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08" name="Freeform 60"/>
          <p:cNvSpPr>
            <a:spLocks/>
          </p:cNvSpPr>
          <p:nvPr/>
        </p:nvSpPr>
        <p:spPr bwMode="auto">
          <a:xfrm>
            <a:off x="5024438" y="3903663"/>
            <a:ext cx="165100" cy="265113"/>
          </a:xfrm>
          <a:custGeom>
            <a:avLst/>
            <a:gdLst/>
            <a:ahLst/>
            <a:cxnLst>
              <a:cxn ang="0">
                <a:pos x="83" y="123"/>
              </a:cxn>
              <a:cxn ang="0">
                <a:pos x="91" y="128"/>
              </a:cxn>
              <a:cxn ang="0">
                <a:pos x="97" y="135"/>
              </a:cxn>
              <a:cxn ang="0">
                <a:pos x="102" y="141"/>
              </a:cxn>
              <a:cxn ang="0">
                <a:pos x="102" y="149"/>
              </a:cxn>
              <a:cxn ang="0">
                <a:pos x="104" y="163"/>
              </a:cxn>
              <a:cxn ang="0">
                <a:pos x="96" y="163"/>
              </a:cxn>
              <a:cxn ang="0">
                <a:pos x="88" y="163"/>
              </a:cxn>
              <a:cxn ang="0">
                <a:pos x="77" y="163"/>
              </a:cxn>
              <a:cxn ang="0">
                <a:pos x="73" y="165"/>
              </a:cxn>
              <a:cxn ang="0">
                <a:pos x="67" y="165"/>
              </a:cxn>
              <a:cxn ang="0">
                <a:pos x="62" y="163"/>
              </a:cxn>
              <a:cxn ang="0">
                <a:pos x="53" y="163"/>
              </a:cxn>
              <a:cxn ang="0">
                <a:pos x="40" y="163"/>
              </a:cxn>
              <a:cxn ang="0">
                <a:pos x="32" y="163"/>
              </a:cxn>
              <a:cxn ang="0">
                <a:pos x="22" y="163"/>
              </a:cxn>
              <a:cxn ang="0">
                <a:pos x="14" y="163"/>
              </a:cxn>
              <a:cxn ang="0">
                <a:pos x="11" y="146"/>
              </a:cxn>
              <a:cxn ang="0">
                <a:pos x="11" y="136"/>
              </a:cxn>
              <a:cxn ang="0">
                <a:pos x="11" y="128"/>
              </a:cxn>
              <a:cxn ang="0">
                <a:pos x="9" y="119"/>
              </a:cxn>
              <a:cxn ang="0">
                <a:pos x="6" y="117"/>
              </a:cxn>
              <a:cxn ang="0">
                <a:pos x="1" y="117"/>
              </a:cxn>
              <a:cxn ang="0">
                <a:pos x="0" y="107"/>
              </a:cxn>
              <a:cxn ang="0">
                <a:pos x="3" y="107"/>
              </a:cxn>
              <a:cxn ang="0">
                <a:pos x="6" y="101"/>
              </a:cxn>
              <a:cxn ang="0">
                <a:pos x="14" y="101"/>
              </a:cxn>
              <a:cxn ang="0">
                <a:pos x="21" y="99"/>
              </a:cxn>
              <a:cxn ang="0">
                <a:pos x="21" y="88"/>
              </a:cxn>
              <a:cxn ang="0">
                <a:pos x="17" y="83"/>
              </a:cxn>
              <a:cxn ang="0">
                <a:pos x="19" y="80"/>
              </a:cxn>
              <a:cxn ang="0">
                <a:pos x="22" y="75"/>
              </a:cxn>
              <a:cxn ang="0">
                <a:pos x="24" y="69"/>
              </a:cxn>
              <a:cxn ang="0">
                <a:pos x="22" y="66"/>
              </a:cxn>
              <a:cxn ang="0">
                <a:pos x="27" y="63"/>
              </a:cxn>
              <a:cxn ang="0">
                <a:pos x="32" y="59"/>
              </a:cxn>
              <a:cxn ang="0">
                <a:pos x="35" y="55"/>
              </a:cxn>
              <a:cxn ang="0">
                <a:pos x="38" y="50"/>
              </a:cxn>
              <a:cxn ang="0">
                <a:pos x="43" y="43"/>
              </a:cxn>
              <a:cxn ang="0">
                <a:pos x="46" y="37"/>
              </a:cxn>
              <a:cxn ang="0">
                <a:pos x="53" y="31"/>
              </a:cxn>
              <a:cxn ang="0">
                <a:pos x="54" y="23"/>
              </a:cxn>
              <a:cxn ang="0">
                <a:pos x="61" y="18"/>
              </a:cxn>
              <a:cxn ang="0">
                <a:pos x="62" y="10"/>
              </a:cxn>
              <a:cxn ang="0">
                <a:pos x="69" y="7"/>
              </a:cxn>
              <a:cxn ang="0">
                <a:pos x="75" y="5"/>
              </a:cxn>
              <a:cxn ang="0">
                <a:pos x="80" y="2"/>
              </a:cxn>
              <a:cxn ang="0">
                <a:pos x="83" y="5"/>
              </a:cxn>
              <a:cxn ang="0">
                <a:pos x="83" y="16"/>
              </a:cxn>
              <a:cxn ang="0">
                <a:pos x="83" y="26"/>
              </a:cxn>
              <a:cxn ang="0">
                <a:pos x="83" y="35"/>
              </a:cxn>
              <a:cxn ang="0">
                <a:pos x="88" y="39"/>
              </a:cxn>
              <a:cxn ang="0">
                <a:pos x="88" y="56"/>
              </a:cxn>
              <a:cxn ang="0">
                <a:pos x="97" y="64"/>
              </a:cxn>
              <a:cxn ang="0">
                <a:pos x="93" y="74"/>
              </a:cxn>
              <a:cxn ang="0">
                <a:pos x="88" y="79"/>
              </a:cxn>
              <a:cxn ang="0">
                <a:pos x="83" y="83"/>
              </a:cxn>
              <a:cxn ang="0">
                <a:pos x="83" y="91"/>
              </a:cxn>
              <a:cxn ang="0">
                <a:pos x="83" y="104"/>
              </a:cxn>
            </a:cxnLst>
            <a:rect l="0" t="0" r="r" b="b"/>
            <a:pathLst>
              <a:path w="104" h="167">
                <a:moveTo>
                  <a:pt x="83" y="115"/>
                </a:moveTo>
                <a:lnTo>
                  <a:pt x="83" y="119"/>
                </a:lnTo>
                <a:lnTo>
                  <a:pt x="83" y="120"/>
                </a:lnTo>
                <a:lnTo>
                  <a:pt x="83" y="122"/>
                </a:lnTo>
                <a:lnTo>
                  <a:pt x="83" y="123"/>
                </a:lnTo>
                <a:lnTo>
                  <a:pt x="83" y="125"/>
                </a:lnTo>
                <a:lnTo>
                  <a:pt x="83" y="127"/>
                </a:lnTo>
                <a:lnTo>
                  <a:pt x="83" y="128"/>
                </a:lnTo>
                <a:lnTo>
                  <a:pt x="85" y="128"/>
                </a:lnTo>
                <a:lnTo>
                  <a:pt x="91" y="128"/>
                </a:lnTo>
                <a:lnTo>
                  <a:pt x="93" y="128"/>
                </a:lnTo>
                <a:lnTo>
                  <a:pt x="93" y="130"/>
                </a:lnTo>
                <a:lnTo>
                  <a:pt x="93" y="131"/>
                </a:lnTo>
                <a:lnTo>
                  <a:pt x="97" y="131"/>
                </a:lnTo>
                <a:lnTo>
                  <a:pt x="97" y="135"/>
                </a:lnTo>
                <a:lnTo>
                  <a:pt x="101" y="135"/>
                </a:lnTo>
                <a:lnTo>
                  <a:pt x="102" y="135"/>
                </a:lnTo>
                <a:lnTo>
                  <a:pt x="102" y="136"/>
                </a:lnTo>
                <a:lnTo>
                  <a:pt x="102" y="139"/>
                </a:lnTo>
                <a:lnTo>
                  <a:pt x="102" y="141"/>
                </a:lnTo>
                <a:lnTo>
                  <a:pt x="102" y="143"/>
                </a:lnTo>
                <a:lnTo>
                  <a:pt x="102" y="144"/>
                </a:lnTo>
                <a:lnTo>
                  <a:pt x="102" y="146"/>
                </a:lnTo>
                <a:lnTo>
                  <a:pt x="102" y="147"/>
                </a:lnTo>
                <a:lnTo>
                  <a:pt x="102" y="149"/>
                </a:lnTo>
                <a:lnTo>
                  <a:pt x="102" y="151"/>
                </a:lnTo>
                <a:lnTo>
                  <a:pt x="104" y="151"/>
                </a:lnTo>
                <a:lnTo>
                  <a:pt x="104" y="154"/>
                </a:lnTo>
                <a:lnTo>
                  <a:pt x="104" y="160"/>
                </a:lnTo>
                <a:lnTo>
                  <a:pt x="104" y="163"/>
                </a:lnTo>
                <a:lnTo>
                  <a:pt x="102" y="163"/>
                </a:lnTo>
                <a:lnTo>
                  <a:pt x="101" y="163"/>
                </a:lnTo>
                <a:lnTo>
                  <a:pt x="99" y="163"/>
                </a:lnTo>
                <a:lnTo>
                  <a:pt x="97" y="163"/>
                </a:lnTo>
                <a:lnTo>
                  <a:pt x="96" y="163"/>
                </a:lnTo>
                <a:lnTo>
                  <a:pt x="94" y="163"/>
                </a:lnTo>
                <a:lnTo>
                  <a:pt x="93" y="163"/>
                </a:lnTo>
                <a:lnTo>
                  <a:pt x="91" y="163"/>
                </a:lnTo>
                <a:lnTo>
                  <a:pt x="89" y="163"/>
                </a:lnTo>
                <a:lnTo>
                  <a:pt x="88" y="163"/>
                </a:lnTo>
                <a:lnTo>
                  <a:pt x="83" y="163"/>
                </a:lnTo>
                <a:lnTo>
                  <a:pt x="81" y="163"/>
                </a:lnTo>
                <a:lnTo>
                  <a:pt x="80" y="163"/>
                </a:lnTo>
                <a:lnTo>
                  <a:pt x="78" y="163"/>
                </a:lnTo>
                <a:lnTo>
                  <a:pt x="77" y="163"/>
                </a:lnTo>
                <a:lnTo>
                  <a:pt x="78" y="163"/>
                </a:lnTo>
                <a:lnTo>
                  <a:pt x="77" y="163"/>
                </a:lnTo>
                <a:lnTo>
                  <a:pt x="75" y="163"/>
                </a:lnTo>
                <a:lnTo>
                  <a:pt x="75" y="165"/>
                </a:lnTo>
                <a:lnTo>
                  <a:pt x="73" y="165"/>
                </a:lnTo>
                <a:lnTo>
                  <a:pt x="72" y="167"/>
                </a:lnTo>
                <a:lnTo>
                  <a:pt x="70" y="167"/>
                </a:lnTo>
                <a:lnTo>
                  <a:pt x="69" y="167"/>
                </a:lnTo>
                <a:lnTo>
                  <a:pt x="69" y="165"/>
                </a:lnTo>
                <a:lnTo>
                  <a:pt x="67" y="165"/>
                </a:lnTo>
                <a:lnTo>
                  <a:pt x="67" y="163"/>
                </a:lnTo>
                <a:lnTo>
                  <a:pt x="65" y="163"/>
                </a:lnTo>
                <a:lnTo>
                  <a:pt x="65" y="165"/>
                </a:lnTo>
                <a:lnTo>
                  <a:pt x="65" y="163"/>
                </a:lnTo>
                <a:lnTo>
                  <a:pt x="62" y="163"/>
                </a:lnTo>
                <a:lnTo>
                  <a:pt x="61" y="163"/>
                </a:lnTo>
                <a:lnTo>
                  <a:pt x="59" y="163"/>
                </a:lnTo>
                <a:lnTo>
                  <a:pt x="56" y="163"/>
                </a:lnTo>
                <a:lnTo>
                  <a:pt x="54" y="163"/>
                </a:lnTo>
                <a:lnTo>
                  <a:pt x="53" y="163"/>
                </a:lnTo>
                <a:lnTo>
                  <a:pt x="49" y="163"/>
                </a:lnTo>
                <a:lnTo>
                  <a:pt x="48" y="163"/>
                </a:lnTo>
                <a:lnTo>
                  <a:pt x="46" y="163"/>
                </a:lnTo>
                <a:lnTo>
                  <a:pt x="43" y="163"/>
                </a:lnTo>
                <a:lnTo>
                  <a:pt x="40" y="163"/>
                </a:lnTo>
                <a:lnTo>
                  <a:pt x="38" y="163"/>
                </a:lnTo>
                <a:lnTo>
                  <a:pt x="37" y="163"/>
                </a:lnTo>
                <a:lnTo>
                  <a:pt x="35" y="163"/>
                </a:lnTo>
                <a:lnTo>
                  <a:pt x="33" y="163"/>
                </a:lnTo>
                <a:lnTo>
                  <a:pt x="32" y="163"/>
                </a:lnTo>
                <a:lnTo>
                  <a:pt x="29" y="163"/>
                </a:lnTo>
                <a:lnTo>
                  <a:pt x="27" y="163"/>
                </a:lnTo>
                <a:lnTo>
                  <a:pt x="25" y="163"/>
                </a:lnTo>
                <a:lnTo>
                  <a:pt x="24" y="163"/>
                </a:lnTo>
                <a:lnTo>
                  <a:pt x="22" y="163"/>
                </a:lnTo>
                <a:lnTo>
                  <a:pt x="21" y="163"/>
                </a:lnTo>
                <a:lnTo>
                  <a:pt x="19" y="163"/>
                </a:lnTo>
                <a:lnTo>
                  <a:pt x="17" y="163"/>
                </a:lnTo>
                <a:lnTo>
                  <a:pt x="16" y="163"/>
                </a:lnTo>
                <a:lnTo>
                  <a:pt x="14" y="163"/>
                </a:lnTo>
                <a:lnTo>
                  <a:pt x="13" y="163"/>
                </a:lnTo>
                <a:lnTo>
                  <a:pt x="11" y="163"/>
                </a:lnTo>
                <a:lnTo>
                  <a:pt x="11" y="155"/>
                </a:lnTo>
                <a:lnTo>
                  <a:pt x="11" y="149"/>
                </a:lnTo>
                <a:lnTo>
                  <a:pt x="11" y="146"/>
                </a:lnTo>
                <a:lnTo>
                  <a:pt x="11" y="144"/>
                </a:lnTo>
                <a:lnTo>
                  <a:pt x="11" y="143"/>
                </a:lnTo>
                <a:lnTo>
                  <a:pt x="11" y="141"/>
                </a:lnTo>
                <a:lnTo>
                  <a:pt x="11" y="138"/>
                </a:lnTo>
                <a:lnTo>
                  <a:pt x="11" y="136"/>
                </a:lnTo>
                <a:lnTo>
                  <a:pt x="11" y="135"/>
                </a:lnTo>
                <a:lnTo>
                  <a:pt x="11" y="133"/>
                </a:lnTo>
                <a:lnTo>
                  <a:pt x="11" y="131"/>
                </a:lnTo>
                <a:lnTo>
                  <a:pt x="11" y="130"/>
                </a:lnTo>
                <a:lnTo>
                  <a:pt x="11" y="128"/>
                </a:lnTo>
                <a:lnTo>
                  <a:pt x="11" y="125"/>
                </a:lnTo>
                <a:lnTo>
                  <a:pt x="11" y="123"/>
                </a:lnTo>
                <a:lnTo>
                  <a:pt x="11" y="122"/>
                </a:lnTo>
                <a:lnTo>
                  <a:pt x="11" y="119"/>
                </a:lnTo>
                <a:lnTo>
                  <a:pt x="9" y="119"/>
                </a:lnTo>
                <a:lnTo>
                  <a:pt x="8" y="119"/>
                </a:lnTo>
                <a:lnTo>
                  <a:pt x="9" y="119"/>
                </a:lnTo>
                <a:lnTo>
                  <a:pt x="9" y="117"/>
                </a:lnTo>
                <a:lnTo>
                  <a:pt x="8" y="117"/>
                </a:lnTo>
                <a:lnTo>
                  <a:pt x="6" y="117"/>
                </a:lnTo>
                <a:lnTo>
                  <a:pt x="6" y="119"/>
                </a:lnTo>
                <a:lnTo>
                  <a:pt x="6" y="117"/>
                </a:lnTo>
                <a:lnTo>
                  <a:pt x="5" y="117"/>
                </a:lnTo>
                <a:lnTo>
                  <a:pt x="3" y="117"/>
                </a:lnTo>
                <a:lnTo>
                  <a:pt x="1" y="117"/>
                </a:lnTo>
                <a:lnTo>
                  <a:pt x="1" y="115"/>
                </a:lnTo>
                <a:lnTo>
                  <a:pt x="1" y="114"/>
                </a:lnTo>
                <a:lnTo>
                  <a:pt x="1" y="112"/>
                </a:lnTo>
                <a:lnTo>
                  <a:pt x="1" y="109"/>
                </a:lnTo>
                <a:lnTo>
                  <a:pt x="0" y="107"/>
                </a:lnTo>
                <a:lnTo>
                  <a:pt x="0" y="106"/>
                </a:lnTo>
                <a:lnTo>
                  <a:pt x="0" y="104"/>
                </a:lnTo>
                <a:lnTo>
                  <a:pt x="1" y="106"/>
                </a:lnTo>
                <a:lnTo>
                  <a:pt x="1" y="107"/>
                </a:lnTo>
                <a:lnTo>
                  <a:pt x="3" y="107"/>
                </a:lnTo>
                <a:lnTo>
                  <a:pt x="3" y="106"/>
                </a:lnTo>
                <a:lnTo>
                  <a:pt x="5" y="106"/>
                </a:lnTo>
                <a:lnTo>
                  <a:pt x="5" y="104"/>
                </a:lnTo>
                <a:lnTo>
                  <a:pt x="5" y="103"/>
                </a:lnTo>
                <a:lnTo>
                  <a:pt x="6" y="101"/>
                </a:lnTo>
                <a:lnTo>
                  <a:pt x="8" y="101"/>
                </a:lnTo>
                <a:lnTo>
                  <a:pt x="9" y="101"/>
                </a:lnTo>
                <a:lnTo>
                  <a:pt x="11" y="101"/>
                </a:lnTo>
                <a:lnTo>
                  <a:pt x="13" y="101"/>
                </a:lnTo>
                <a:lnTo>
                  <a:pt x="14" y="101"/>
                </a:lnTo>
                <a:lnTo>
                  <a:pt x="16" y="99"/>
                </a:lnTo>
                <a:lnTo>
                  <a:pt x="16" y="101"/>
                </a:lnTo>
                <a:lnTo>
                  <a:pt x="17" y="101"/>
                </a:lnTo>
                <a:lnTo>
                  <a:pt x="21" y="101"/>
                </a:lnTo>
                <a:lnTo>
                  <a:pt x="21" y="99"/>
                </a:lnTo>
                <a:lnTo>
                  <a:pt x="21" y="98"/>
                </a:lnTo>
                <a:lnTo>
                  <a:pt x="21" y="95"/>
                </a:lnTo>
                <a:lnTo>
                  <a:pt x="21" y="91"/>
                </a:lnTo>
                <a:lnTo>
                  <a:pt x="21" y="90"/>
                </a:lnTo>
                <a:lnTo>
                  <a:pt x="21" y="88"/>
                </a:lnTo>
                <a:lnTo>
                  <a:pt x="21" y="87"/>
                </a:lnTo>
                <a:lnTo>
                  <a:pt x="21" y="85"/>
                </a:lnTo>
                <a:lnTo>
                  <a:pt x="19" y="85"/>
                </a:lnTo>
                <a:lnTo>
                  <a:pt x="19" y="83"/>
                </a:lnTo>
                <a:lnTo>
                  <a:pt x="17" y="83"/>
                </a:lnTo>
                <a:lnTo>
                  <a:pt x="16" y="83"/>
                </a:lnTo>
                <a:lnTo>
                  <a:pt x="16" y="82"/>
                </a:lnTo>
                <a:lnTo>
                  <a:pt x="16" y="80"/>
                </a:lnTo>
                <a:lnTo>
                  <a:pt x="17" y="80"/>
                </a:lnTo>
                <a:lnTo>
                  <a:pt x="19" y="80"/>
                </a:lnTo>
                <a:lnTo>
                  <a:pt x="19" y="79"/>
                </a:lnTo>
                <a:lnTo>
                  <a:pt x="21" y="79"/>
                </a:lnTo>
                <a:lnTo>
                  <a:pt x="22" y="79"/>
                </a:lnTo>
                <a:lnTo>
                  <a:pt x="22" y="77"/>
                </a:lnTo>
                <a:lnTo>
                  <a:pt x="22" y="75"/>
                </a:lnTo>
                <a:lnTo>
                  <a:pt x="22" y="74"/>
                </a:lnTo>
                <a:lnTo>
                  <a:pt x="22" y="72"/>
                </a:lnTo>
                <a:lnTo>
                  <a:pt x="24" y="72"/>
                </a:lnTo>
                <a:lnTo>
                  <a:pt x="24" y="71"/>
                </a:lnTo>
                <a:lnTo>
                  <a:pt x="24" y="69"/>
                </a:lnTo>
                <a:lnTo>
                  <a:pt x="22" y="69"/>
                </a:lnTo>
                <a:lnTo>
                  <a:pt x="21" y="69"/>
                </a:lnTo>
                <a:lnTo>
                  <a:pt x="21" y="67"/>
                </a:lnTo>
                <a:lnTo>
                  <a:pt x="22" y="67"/>
                </a:lnTo>
                <a:lnTo>
                  <a:pt x="22" y="66"/>
                </a:lnTo>
                <a:lnTo>
                  <a:pt x="24" y="66"/>
                </a:lnTo>
                <a:lnTo>
                  <a:pt x="24" y="64"/>
                </a:lnTo>
                <a:lnTo>
                  <a:pt x="25" y="64"/>
                </a:lnTo>
                <a:lnTo>
                  <a:pt x="25" y="63"/>
                </a:lnTo>
                <a:lnTo>
                  <a:pt x="27" y="63"/>
                </a:lnTo>
                <a:lnTo>
                  <a:pt x="29" y="63"/>
                </a:lnTo>
                <a:lnTo>
                  <a:pt x="29" y="61"/>
                </a:lnTo>
                <a:lnTo>
                  <a:pt x="30" y="61"/>
                </a:lnTo>
                <a:lnTo>
                  <a:pt x="30" y="59"/>
                </a:lnTo>
                <a:lnTo>
                  <a:pt x="32" y="59"/>
                </a:lnTo>
                <a:lnTo>
                  <a:pt x="32" y="58"/>
                </a:lnTo>
                <a:lnTo>
                  <a:pt x="33" y="58"/>
                </a:lnTo>
                <a:lnTo>
                  <a:pt x="33" y="56"/>
                </a:lnTo>
                <a:lnTo>
                  <a:pt x="35" y="56"/>
                </a:lnTo>
                <a:lnTo>
                  <a:pt x="35" y="55"/>
                </a:lnTo>
                <a:lnTo>
                  <a:pt x="35" y="53"/>
                </a:lnTo>
                <a:lnTo>
                  <a:pt x="37" y="53"/>
                </a:lnTo>
                <a:lnTo>
                  <a:pt x="37" y="51"/>
                </a:lnTo>
                <a:lnTo>
                  <a:pt x="38" y="51"/>
                </a:lnTo>
                <a:lnTo>
                  <a:pt x="38" y="50"/>
                </a:lnTo>
                <a:lnTo>
                  <a:pt x="38" y="48"/>
                </a:lnTo>
                <a:lnTo>
                  <a:pt x="40" y="48"/>
                </a:lnTo>
                <a:lnTo>
                  <a:pt x="41" y="47"/>
                </a:lnTo>
                <a:lnTo>
                  <a:pt x="43" y="45"/>
                </a:lnTo>
                <a:lnTo>
                  <a:pt x="43" y="43"/>
                </a:lnTo>
                <a:lnTo>
                  <a:pt x="43" y="42"/>
                </a:lnTo>
                <a:lnTo>
                  <a:pt x="43" y="40"/>
                </a:lnTo>
                <a:lnTo>
                  <a:pt x="43" y="39"/>
                </a:lnTo>
                <a:lnTo>
                  <a:pt x="45" y="39"/>
                </a:lnTo>
                <a:lnTo>
                  <a:pt x="46" y="37"/>
                </a:lnTo>
                <a:lnTo>
                  <a:pt x="48" y="35"/>
                </a:lnTo>
                <a:lnTo>
                  <a:pt x="49" y="34"/>
                </a:lnTo>
                <a:lnTo>
                  <a:pt x="51" y="34"/>
                </a:lnTo>
                <a:lnTo>
                  <a:pt x="51" y="32"/>
                </a:lnTo>
                <a:lnTo>
                  <a:pt x="53" y="31"/>
                </a:lnTo>
                <a:lnTo>
                  <a:pt x="53" y="29"/>
                </a:lnTo>
                <a:lnTo>
                  <a:pt x="54" y="27"/>
                </a:lnTo>
                <a:lnTo>
                  <a:pt x="54" y="26"/>
                </a:lnTo>
                <a:lnTo>
                  <a:pt x="54" y="24"/>
                </a:lnTo>
                <a:lnTo>
                  <a:pt x="54" y="23"/>
                </a:lnTo>
                <a:lnTo>
                  <a:pt x="56" y="21"/>
                </a:lnTo>
                <a:lnTo>
                  <a:pt x="57" y="21"/>
                </a:lnTo>
                <a:lnTo>
                  <a:pt x="59" y="19"/>
                </a:lnTo>
                <a:lnTo>
                  <a:pt x="59" y="18"/>
                </a:lnTo>
                <a:lnTo>
                  <a:pt x="61" y="18"/>
                </a:lnTo>
                <a:lnTo>
                  <a:pt x="61" y="16"/>
                </a:lnTo>
                <a:lnTo>
                  <a:pt x="61" y="15"/>
                </a:lnTo>
                <a:lnTo>
                  <a:pt x="61" y="13"/>
                </a:lnTo>
                <a:lnTo>
                  <a:pt x="62" y="11"/>
                </a:lnTo>
                <a:lnTo>
                  <a:pt x="62" y="10"/>
                </a:lnTo>
                <a:lnTo>
                  <a:pt x="64" y="8"/>
                </a:lnTo>
                <a:lnTo>
                  <a:pt x="65" y="8"/>
                </a:lnTo>
                <a:lnTo>
                  <a:pt x="67" y="8"/>
                </a:lnTo>
                <a:lnTo>
                  <a:pt x="69" y="8"/>
                </a:lnTo>
                <a:lnTo>
                  <a:pt x="69" y="7"/>
                </a:lnTo>
                <a:lnTo>
                  <a:pt x="70" y="7"/>
                </a:lnTo>
                <a:lnTo>
                  <a:pt x="72" y="7"/>
                </a:lnTo>
                <a:lnTo>
                  <a:pt x="73" y="7"/>
                </a:lnTo>
                <a:lnTo>
                  <a:pt x="73" y="5"/>
                </a:lnTo>
                <a:lnTo>
                  <a:pt x="75" y="5"/>
                </a:lnTo>
                <a:lnTo>
                  <a:pt x="77" y="5"/>
                </a:lnTo>
                <a:lnTo>
                  <a:pt x="77" y="3"/>
                </a:lnTo>
                <a:lnTo>
                  <a:pt x="78" y="3"/>
                </a:lnTo>
                <a:lnTo>
                  <a:pt x="80" y="3"/>
                </a:lnTo>
                <a:lnTo>
                  <a:pt x="80" y="2"/>
                </a:lnTo>
                <a:lnTo>
                  <a:pt x="81" y="2"/>
                </a:lnTo>
                <a:lnTo>
                  <a:pt x="83" y="2"/>
                </a:lnTo>
                <a:lnTo>
                  <a:pt x="83" y="0"/>
                </a:lnTo>
                <a:lnTo>
                  <a:pt x="83" y="2"/>
                </a:lnTo>
                <a:lnTo>
                  <a:pt x="83" y="5"/>
                </a:lnTo>
                <a:lnTo>
                  <a:pt x="83" y="8"/>
                </a:lnTo>
                <a:lnTo>
                  <a:pt x="83" y="11"/>
                </a:lnTo>
                <a:lnTo>
                  <a:pt x="83" y="13"/>
                </a:lnTo>
                <a:lnTo>
                  <a:pt x="83" y="15"/>
                </a:lnTo>
                <a:lnTo>
                  <a:pt x="83" y="16"/>
                </a:lnTo>
                <a:lnTo>
                  <a:pt x="83" y="19"/>
                </a:lnTo>
                <a:lnTo>
                  <a:pt x="83" y="21"/>
                </a:lnTo>
                <a:lnTo>
                  <a:pt x="83" y="23"/>
                </a:lnTo>
                <a:lnTo>
                  <a:pt x="83" y="24"/>
                </a:lnTo>
                <a:lnTo>
                  <a:pt x="83" y="26"/>
                </a:lnTo>
                <a:lnTo>
                  <a:pt x="83" y="27"/>
                </a:lnTo>
                <a:lnTo>
                  <a:pt x="83" y="29"/>
                </a:lnTo>
                <a:lnTo>
                  <a:pt x="83" y="31"/>
                </a:lnTo>
                <a:lnTo>
                  <a:pt x="83" y="32"/>
                </a:lnTo>
                <a:lnTo>
                  <a:pt x="83" y="35"/>
                </a:lnTo>
                <a:lnTo>
                  <a:pt x="83" y="37"/>
                </a:lnTo>
                <a:lnTo>
                  <a:pt x="85" y="37"/>
                </a:lnTo>
                <a:lnTo>
                  <a:pt x="86" y="37"/>
                </a:lnTo>
                <a:lnTo>
                  <a:pt x="88" y="37"/>
                </a:lnTo>
                <a:lnTo>
                  <a:pt x="88" y="39"/>
                </a:lnTo>
                <a:lnTo>
                  <a:pt x="88" y="40"/>
                </a:lnTo>
                <a:lnTo>
                  <a:pt x="88" y="42"/>
                </a:lnTo>
                <a:lnTo>
                  <a:pt x="88" y="45"/>
                </a:lnTo>
                <a:lnTo>
                  <a:pt x="88" y="47"/>
                </a:lnTo>
                <a:lnTo>
                  <a:pt x="88" y="56"/>
                </a:lnTo>
                <a:lnTo>
                  <a:pt x="93" y="56"/>
                </a:lnTo>
                <a:lnTo>
                  <a:pt x="97" y="56"/>
                </a:lnTo>
                <a:lnTo>
                  <a:pt x="97" y="59"/>
                </a:lnTo>
                <a:lnTo>
                  <a:pt x="97" y="61"/>
                </a:lnTo>
                <a:lnTo>
                  <a:pt x="97" y="64"/>
                </a:lnTo>
                <a:lnTo>
                  <a:pt x="97" y="67"/>
                </a:lnTo>
                <a:lnTo>
                  <a:pt x="97" y="74"/>
                </a:lnTo>
                <a:lnTo>
                  <a:pt x="96" y="74"/>
                </a:lnTo>
                <a:lnTo>
                  <a:pt x="94" y="74"/>
                </a:lnTo>
                <a:lnTo>
                  <a:pt x="93" y="74"/>
                </a:lnTo>
                <a:lnTo>
                  <a:pt x="93" y="77"/>
                </a:lnTo>
                <a:lnTo>
                  <a:pt x="93" y="79"/>
                </a:lnTo>
                <a:lnTo>
                  <a:pt x="91" y="79"/>
                </a:lnTo>
                <a:lnTo>
                  <a:pt x="89" y="79"/>
                </a:lnTo>
                <a:lnTo>
                  <a:pt x="88" y="79"/>
                </a:lnTo>
                <a:lnTo>
                  <a:pt x="88" y="80"/>
                </a:lnTo>
                <a:lnTo>
                  <a:pt x="88" y="83"/>
                </a:lnTo>
                <a:lnTo>
                  <a:pt x="85" y="83"/>
                </a:lnTo>
                <a:lnTo>
                  <a:pt x="83" y="82"/>
                </a:lnTo>
                <a:lnTo>
                  <a:pt x="83" y="83"/>
                </a:lnTo>
                <a:lnTo>
                  <a:pt x="83" y="85"/>
                </a:lnTo>
                <a:lnTo>
                  <a:pt x="83" y="87"/>
                </a:lnTo>
                <a:lnTo>
                  <a:pt x="83" y="88"/>
                </a:lnTo>
                <a:lnTo>
                  <a:pt x="83" y="90"/>
                </a:lnTo>
                <a:lnTo>
                  <a:pt x="83" y="91"/>
                </a:lnTo>
                <a:lnTo>
                  <a:pt x="83" y="93"/>
                </a:lnTo>
                <a:lnTo>
                  <a:pt x="83" y="95"/>
                </a:lnTo>
                <a:lnTo>
                  <a:pt x="83" y="101"/>
                </a:lnTo>
                <a:lnTo>
                  <a:pt x="83" y="103"/>
                </a:lnTo>
                <a:lnTo>
                  <a:pt x="83" y="104"/>
                </a:lnTo>
                <a:lnTo>
                  <a:pt x="83" y="106"/>
                </a:lnTo>
                <a:lnTo>
                  <a:pt x="83" y="109"/>
                </a:lnTo>
                <a:lnTo>
                  <a:pt x="83" y="114"/>
                </a:lnTo>
                <a:lnTo>
                  <a:pt x="83" y="115"/>
                </a:lnTo>
                <a:close/>
              </a:path>
            </a:pathLst>
          </a:custGeom>
          <a:solidFill>
            <a:srgbClr val="AC69C9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09" name="Freeform 61"/>
          <p:cNvSpPr>
            <a:spLocks/>
          </p:cNvSpPr>
          <p:nvPr/>
        </p:nvSpPr>
        <p:spPr bwMode="auto">
          <a:xfrm>
            <a:off x="5089525" y="4198938"/>
            <a:ext cx="252413" cy="388938"/>
          </a:xfrm>
          <a:custGeom>
            <a:avLst/>
            <a:gdLst/>
            <a:ahLst/>
            <a:cxnLst>
              <a:cxn ang="0">
                <a:pos x="47" y="0"/>
              </a:cxn>
              <a:cxn ang="0">
                <a:pos x="58" y="0"/>
              </a:cxn>
              <a:cxn ang="0">
                <a:pos x="72" y="0"/>
              </a:cxn>
              <a:cxn ang="0">
                <a:pos x="84" y="5"/>
              </a:cxn>
              <a:cxn ang="0">
                <a:pos x="92" y="13"/>
              </a:cxn>
              <a:cxn ang="0">
                <a:pos x="92" y="32"/>
              </a:cxn>
              <a:cxn ang="0">
                <a:pos x="109" y="32"/>
              </a:cxn>
              <a:cxn ang="0">
                <a:pos x="127" y="32"/>
              </a:cxn>
              <a:cxn ang="0">
                <a:pos x="128" y="45"/>
              </a:cxn>
              <a:cxn ang="0">
                <a:pos x="128" y="57"/>
              </a:cxn>
              <a:cxn ang="0">
                <a:pos x="140" y="57"/>
              </a:cxn>
              <a:cxn ang="0">
                <a:pos x="151" y="57"/>
              </a:cxn>
              <a:cxn ang="0">
                <a:pos x="159" y="85"/>
              </a:cxn>
              <a:cxn ang="0">
                <a:pos x="157" y="94"/>
              </a:cxn>
              <a:cxn ang="0">
                <a:pos x="157" y="105"/>
              </a:cxn>
              <a:cxn ang="0">
                <a:pos x="157" y="117"/>
              </a:cxn>
              <a:cxn ang="0">
                <a:pos x="157" y="131"/>
              </a:cxn>
              <a:cxn ang="0">
                <a:pos x="157" y="142"/>
              </a:cxn>
              <a:cxn ang="0">
                <a:pos x="157" y="153"/>
              </a:cxn>
              <a:cxn ang="0">
                <a:pos x="157" y="165"/>
              </a:cxn>
              <a:cxn ang="0">
                <a:pos x="154" y="174"/>
              </a:cxn>
              <a:cxn ang="0">
                <a:pos x="144" y="190"/>
              </a:cxn>
              <a:cxn ang="0">
                <a:pos x="125" y="192"/>
              </a:cxn>
              <a:cxn ang="0">
                <a:pos x="108" y="193"/>
              </a:cxn>
              <a:cxn ang="0">
                <a:pos x="100" y="200"/>
              </a:cxn>
              <a:cxn ang="0">
                <a:pos x="93" y="216"/>
              </a:cxn>
              <a:cxn ang="0">
                <a:pos x="79" y="217"/>
              </a:cxn>
              <a:cxn ang="0">
                <a:pos x="72" y="222"/>
              </a:cxn>
              <a:cxn ang="0">
                <a:pos x="71" y="224"/>
              </a:cxn>
              <a:cxn ang="0">
                <a:pos x="71" y="227"/>
              </a:cxn>
              <a:cxn ang="0">
                <a:pos x="69" y="230"/>
              </a:cxn>
              <a:cxn ang="0">
                <a:pos x="69" y="235"/>
              </a:cxn>
              <a:cxn ang="0">
                <a:pos x="74" y="240"/>
              </a:cxn>
              <a:cxn ang="0">
                <a:pos x="47" y="245"/>
              </a:cxn>
              <a:cxn ang="0">
                <a:pos x="40" y="240"/>
              </a:cxn>
              <a:cxn ang="0">
                <a:pos x="37" y="235"/>
              </a:cxn>
              <a:cxn ang="0">
                <a:pos x="32" y="227"/>
              </a:cxn>
              <a:cxn ang="0">
                <a:pos x="20" y="222"/>
              </a:cxn>
              <a:cxn ang="0">
                <a:pos x="7" y="211"/>
              </a:cxn>
              <a:cxn ang="0">
                <a:pos x="15" y="205"/>
              </a:cxn>
              <a:cxn ang="0">
                <a:pos x="24" y="187"/>
              </a:cxn>
              <a:cxn ang="0">
                <a:pos x="23" y="173"/>
              </a:cxn>
              <a:cxn ang="0">
                <a:pos x="18" y="165"/>
              </a:cxn>
              <a:cxn ang="0">
                <a:pos x="24" y="165"/>
              </a:cxn>
              <a:cxn ang="0">
                <a:pos x="24" y="147"/>
              </a:cxn>
              <a:cxn ang="0">
                <a:pos x="10" y="131"/>
              </a:cxn>
              <a:cxn ang="0">
                <a:pos x="10" y="110"/>
              </a:cxn>
              <a:cxn ang="0">
                <a:pos x="15" y="97"/>
              </a:cxn>
              <a:cxn ang="0">
                <a:pos x="16" y="85"/>
              </a:cxn>
              <a:cxn ang="0">
                <a:pos x="18" y="67"/>
              </a:cxn>
              <a:cxn ang="0">
                <a:pos x="15" y="54"/>
              </a:cxn>
              <a:cxn ang="0">
                <a:pos x="2" y="54"/>
              </a:cxn>
              <a:cxn ang="0">
                <a:pos x="0" y="33"/>
              </a:cxn>
              <a:cxn ang="0">
                <a:pos x="2" y="17"/>
              </a:cxn>
              <a:cxn ang="0">
                <a:pos x="18" y="17"/>
              </a:cxn>
              <a:cxn ang="0">
                <a:pos x="24" y="11"/>
              </a:cxn>
              <a:cxn ang="0">
                <a:pos x="24" y="0"/>
              </a:cxn>
            </a:cxnLst>
            <a:rect l="0" t="0" r="r" b="b"/>
            <a:pathLst>
              <a:path w="159" h="245">
                <a:moveTo>
                  <a:pt x="34" y="0"/>
                </a:moveTo>
                <a:lnTo>
                  <a:pt x="37" y="0"/>
                </a:lnTo>
                <a:lnTo>
                  <a:pt x="39" y="0"/>
                </a:lnTo>
                <a:lnTo>
                  <a:pt x="40" y="0"/>
                </a:lnTo>
                <a:lnTo>
                  <a:pt x="42" y="0"/>
                </a:lnTo>
                <a:lnTo>
                  <a:pt x="45" y="0"/>
                </a:lnTo>
                <a:lnTo>
                  <a:pt x="47" y="0"/>
                </a:lnTo>
                <a:lnTo>
                  <a:pt x="48" y="0"/>
                </a:lnTo>
                <a:lnTo>
                  <a:pt x="50" y="0"/>
                </a:lnTo>
                <a:lnTo>
                  <a:pt x="52" y="0"/>
                </a:lnTo>
                <a:lnTo>
                  <a:pt x="53" y="0"/>
                </a:lnTo>
                <a:lnTo>
                  <a:pt x="55" y="0"/>
                </a:lnTo>
                <a:lnTo>
                  <a:pt x="56" y="0"/>
                </a:lnTo>
                <a:lnTo>
                  <a:pt x="58" y="0"/>
                </a:lnTo>
                <a:lnTo>
                  <a:pt x="60" y="0"/>
                </a:lnTo>
                <a:lnTo>
                  <a:pt x="61" y="0"/>
                </a:lnTo>
                <a:lnTo>
                  <a:pt x="63" y="0"/>
                </a:lnTo>
                <a:lnTo>
                  <a:pt x="64" y="0"/>
                </a:lnTo>
                <a:lnTo>
                  <a:pt x="68" y="0"/>
                </a:lnTo>
                <a:lnTo>
                  <a:pt x="69" y="0"/>
                </a:lnTo>
                <a:lnTo>
                  <a:pt x="72" y="0"/>
                </a:lnTo>
                <a:lnTo>
                  <a:pt x="74" y="0"/>
                </a:lnTo>
                <a:lnTo>
                  <a:pt x="74" y="1"/>
                </a:lnTo>
                <a:lnTo>
                  <a:pt x="74" y="5"/>
                </a:lnTo>
                <a:lnTo>
                  <a:pt x="76" y="5"/>
                </a:lnTo>
                <a:lnTo>
                  <a:pt x="79" y="5"/>
                </a:lnTo>
                <a:lnTo>
                  <a:pt x="82" y="5"/>
                </a:lnTo>
                <a:lnTo>
                  <a:pt x="84" y="5"/>
                </a:lnTo>
                <a:lnTo>
                  <a:pt x="85" y="5"/>
                </a:lnTo>
                <a:lnTo>
                  <a:pt x="87" y="5"/>
                </a:lnTo>
                <a:lnTo>
                  <a:pt x="88" y="5"/>
                </a:lnTo>
                <a:lnTo>
                  <a:pt x="90" y="5"/>
                </a:lnTo>
                <a:lnTo>
                  <a:pt x="92" y="5"/>
                </a:lnTo>
                <a:lnTo>
                  <a:pt x="92" y="11"/>
                </a:lnTo>
                <a:lnTo>
                  <a:pt x="92" y="13"/>
                </a:lnTo>
                <a:lnTo>
                  <a:pt x="92" y="14"/>
                </a:lnTo>
                <a:lnTo>
                  <a:pt x="92" y="17"/>
                </a:lnTo>
                <a:lnTo>
                  <a:pt x="92" y="19"/>
                </a:lnTo>
                <a:lnTo>
                  <a:pt x="92" y="22"/>
                </a:lnTo>
                <a:lnTo>
                  <a:pt x="92" y="29"/>
                </a:lnTo>
                <a:lnTo>
                  <a:pt x="92" y="30"/>
                </a:lnTo>
                <a:lnTo>
                  <a:pt x="92" y="32"/>
                </a:lnTo>
                <a:lnTo>
                  <a:pt x="93" y="32"/>
                </a:lnTo>
                <a:lnTo>
                  <a:pt x="95" y="32"/>
                </a:lnTo>
                <a:lnTo>
                  <a:pt x="96" y="32"/>
                </a:lnTo>
                <a:lnTo>
                  <a:pt x="101" y="32"/>
                </a:lnTo>
                <a:lnTo>
                  <a:pt x="104" y="32"/>
                </a:lnTo>
                <a:lnTo>
                  <a:pt x="106" y="32"/>
                </a:lnTo>
                <a:lnTo>
                  <a:pt x="109" y="32"/>
                </a:lnTo>
                <a:lnTo>
                  <a:pt x="111" y="32"/>
                </a:lnTo>
                <a:lnTo>
                  <a:pt x="114" y="32"/>
                </a:lnTo>
                <a:lnTo>
                  <a:pt x="119" y="32"/>
                </a:lnTo>
                <a:lnTo>
                  <a:pt x="120" y="32"/>
                </a:lnTo>
                <a:lnTo>
                  <a:pt x="124" y="32"/>
                </a:lnTo>
                <a:lnTo>
                  <a:pt x="125" y="32"/>
                </a:lnTo>
                <a:lnTo>
                  <a:pt x="127" y="32"/>
                </a:lnTo>
                <a:lnTo>
                  <a:pt x="128" y="32"/>
                </a:lnTo>
                <a:lnTo>
                  <a:pt x="128" y="37"/>
                </a:lnTo>
                <a:lnTo>
                  <a:pt x="128" y="38"/>
                </a:lnTo>
                <a:lnTo>
                  <a:pt x="128" y="40"/>
                </a:lnTo>
                <a:lnTo>
                  <a:pt x="128" y="41"/>
                </a:lnTo>
                <a:lnTo>
                  <a:pt x="128" y="43"/>
                </a:lnTo>
                <a:lnTo>
                  <a:pt x="128" y="45"/>
                </a:lnTo>
                <a:lnTo>
                  <a:pt x="128" y="46"/>
                </a:lnTo>
                <a:lnTo>
                  <a:pt x="128" y="49"/>
                </a:lnTo>
                <a:lnTo>
                  <a:pt x="128" y="51"/>
                </a:lnTo>
                <a:lnTo>
                  <a:pt x="128" y="53"/>
                </a:lnTo>
                <a:lnTo>
                  <a:pt x="128" y="54"/>
                </a:lnTo>
                <a:lnTo>
                  <a:pt x="128" y="56"/>
                </a:lnTo>
                <a:lnTo>
                  <a:pt x="128" y="57"/>
                </a:lnTo>
                <a:lnTo>
                  <a:pt x="130" y="57"/>
                </a:lnTo>
                <a:lnTo>
                  <a:pt x="132" y="57"/>
                </a:lnTo>
                <a:lnTo>
                  <a:pt x="133" y="57"/>
                </a:lnTo>
                <a:lnTo>
                  <a:pt x="135" y="57"/>
                </a:lnTo>
                <a:lnTo>
                  <a:pt x="136" y="57"/>
                </a:lnTo>
                <a:lnTo>
                  <a:pt x="138" y="57"/>
                </a:lnTo>
                <a:lnTo>
                  <a:pt x="140" y="57"/>
                </a:lnTo>
                <a:lnTo>
                  <a:pt x="141" y="57"/>
                </a:lnTo>
                <a:lnTo>
                  <a:pt x="143" y="57"/>
                </a:lnTo>
                <a:lnTo>
                  <a:pt x="144" y="57"/>
                </a:lnTo>
                <a:lnTo>
                  <a:pt x="146" y="57"/>
                </a:lnTo>
                <a:lnTo>
                  <a:pt x="148" y="57"/>
                </a:lnTo>
                <a:lnTo>
                  <a:pt x="149" y="57"/>
                </a:lnTo>
                <a:lnTo>
                  <a:pt x="151" y="57"/>
                </a:lnTo>
                <a:lnTo>
                  <a:pt x="152" y="57"/>
                </a:lnTo>
                <a:lnTo>
                  <a:pt x="154" y="57"/>
                </a:lnTo>
                <a:lnTo>
                  <a:pt x="159" y="57"/>
                </a:lnTo>
                <a:lnTo>
                  <a:pt x="159" y="67"/>
                </a:lnTo>
                <a:lnTo>
                  <a:pt x="159" y="72"/>
                </a:lnTo>
                <a:lnTo>
                  <a:pt x="159" y="77"/>
                </a:lnTo>
                <a:lnTo>
                  <a:pt x="159" y="85"/>
                </a:lnTo>
                <a:lnTo>
                  <a:pt x="157" y="85"/>
                </a:lnTo>
                <a:lnTo>
                  <a:pt x="157" y="86"/>
                </a:lnTo>
                <a:lnTo>
                  <a:pt x="157" y="88"/>
                </a:lnTo>
                <a:lnTo>
                  <a:pt x="157" y="89"/>
                </a:lnTo>
                <a:lnTo>
                  <a:pt x="157" y="91"/>
                </a:lnTo>
                <a:lnTo>
                  <a:pt x="157" y="93"/>
                </a:lnTo>
                <a:lnTo>
                  <a:pt x="157" y="94"/>
                </a:lnTo>
                <a:lnTo>
                  <a:pt x="157" y="96"/>
                </a:lnTo>
                <a:lnTo>
                  <a:pt x="157" y="97"/>
                </a:lnTo>
                <a:lnTo>
                  <a:pt x="157" y="99"/>
                </a:lnTo>
                <a:lnTo>
                  <a:pt x="157" y="101"/>
                </a:lnTo>
                <a:lnTo>
                  <a:pt x="157" y="102"/>
                </a:lnTo>
                <a:lnTo>
                  <a:pt x="157" y="104"/>
                </a:lnTo>
                <a:lnTo>
                  <a:pt x="157" y="105"/>
                </a:lnTo>
                <a:lnTo>
                  <a:pt x="157" y="107"/>
                </a:lnTo>
                <a:lnTo>
                  <a:pt x="157" y="109"/>
                </a:lnTo>
                <a:lnTo>
                  <a:pt x="157" y="110"/>
                </a:lnTo>
                <a:lnTo>
                  <a:pt x="157" y="112"/>
                </a:lnTo>
                <a:lnTo>
                  <a:pt x="157" y="113"/>
                </a:lnTo>
                <a:lnTo>
                  <a:pt x="157" y="115"/>
                </a:lnTo>
                <a:lnTo>
                  <a:pt x="157" y="117"/>
                </a:lnTo>
                <a:lnTo>
                  <a:pt x="157" y="118"/>
                </a:lnTo>
                <a:lnTo>
                  <a:pt x="157" y="120"/>
                </a:lnTo>
                <a:lnTo>
                  <a:pt x="157" y="125"/>
                </a:lnTo>
                <a:lnTo>
                  <a:pt x="157" y="126"/>
                </a:lnTo>
                <a:lnTo>
                  <a:pt x="157" y="128"/>
                </a:lnTo>
                <a:lnTo>
                  <a:pt x="157" y="129"/>
                </a:lnTo>
                <a:lnTo>
                  <a:pt x="157" y="131"/>
                </a:lnTo>
                <a:lnTo>
                  <a:pt x="157" y="133"/>
                </a:lnTo>
                <a:lnTo>
                  <a:pt x="157" y="134"/>
                </a:lnTo>
                <a:lnTo>
                  <a:pt x="157" y="136"/>
                </a:lnTo>
                <a:lnTo>
                  <a:pt x="157" y="137"/>
                </a:lnTo>
                <a:lnTo>
                  <a:pt x="157" y="139"/>
                </a:lnTo>
                <a:lnTo>
                  <a:pt x="157" y="141"/>
                </a:lnTo>
                <a:lnTo>
                  <a:pt x="157" y="142"/>
                </a:lnTo>
                <a:lnTo>
                  <a:pt x="157" y="144"/>
                </a:lnTo>
                <a:lnTo>
                  <a:pt x="157" y="145"/>
                </a:lnTo>
                <a:lnTo>
                  <a:pt x="157" y="147"/>
                </a:lnTo>
                <a:lnTo>
                  <a:pt x="157" y="149"/>
                </a:lnTo>
                <a:lnTo>
                  <a:pt x="157" y="150"/>
                </a:lnTo>
                <a:lnTo>
                  <a:pt x="157" y="152"/>
                </a:lnTo>
                <a:lnTo>
                  <a:pt x="157" y="153"/>
                </a:lnTo>
                <a:lnTo>
                  <a:pt x="157" y="155"/>
                </a:lnTo>
                <a:lnTo>
                  <a:pt x="157" y="157"/>
                </a:lnTo>
                <a:lnTo>
                  <a:pt x="157" y="158"/>
                </a:lnTo>
                <a:lnTo>
                  <a:pt x="157" y="160"/>
                </a:lnTo>
                <a:lnTo>
                  <a:pt x="157" y="161"/>
                </a:lnTo>
                <a:lnTo>
                  <a:pt x="157" y="163"/>
                </a:lnTo>
                <a:lnTo>
                  <a:pt x="157" y="165"/>
                </a:lnTo>
                <a:lnTo>
                  <a:pt x="157" y="166"/>
                </a:lnTo>
                <a:lnTo>
                  <a:pt x="157" y="168"/>
                </a:lnTo>
                <a:lnTo>
                  <a:pt x="157" y="169"/>
                </a:lnTo>
                <a:lnTo>
                  <a:pt x="157" y="171"/>
                </a:lnTo>
                <a:lnTo>
                  <a:pt x="157" y="173"/>
                </a:lnTo>
                <a:lnTo>
                  <a:pt x="157" y="174"/>
                </a:lnTo>
                <a:lnTo>
                  <a:pt x="154" y="174"/>
                </a:lnTo>
                <a:lnTo>
                  <a:pt x="151" y="174"/>
                </a:lnTo>
                <a:lnTo>
                  <a:pt x="151" y="179"/>
                </a:lnTo>
                <a:lnTo>
                  <a:pt x="151" y="182"/>
                </a:lnTo>
                <a:lnTo>
                  <a:pt x="151" y="187"/>
                </a:lnTo>
                <a:lnTo>
                  <a:pt x="146" y="187"/>
                </a:lnTo>
                <a:lnTo>
                  <a:pt x="144" y="187"/>
                </a:lnTo>
                <a:lnTo>
                  <a:pt x="144" y="190"/>
                </a:lnTo>
                <a:lnTo>
                  <a:pt x="144" y="192"/>
                </a:lnTo>
                <a:lnTo>
                  <a:pt x="136" y="192"/>
                </a:lnTo>
                <a:lnTo>
                  <a:pt x="135" y="192"/>
                </a:lnTo>
                <a:lnTo>
                  <a:pt x="133" y="192"/>
                </a:lnTo>
                <a:lnTo>
                  <a:pt x="132" y="192"/>
                </a:lnTo>
                <a:lnTo>
                  <a:pt x="127" y="192"/>
                </a:lnTo>
                <a:lnTo>
                  <a:pt x="125" y="192"/>
                </a:lnTo>
                <a:lnTo>
                  <a:pt x="122" y="192"/>
                </a:lnTo>
                <a:lnTo>
                  <a:pt x="119" y="192"/>
                </a:lnTo>
                <a:lnTo>
                  <a:pt x="117" y="192"/>
                </a:lnTo>
                <a:lnTo>
                  <a:pt x="112" y="192"/>
                </a:lnTo>
                <a:lnTo>
                  <a:pt x="109" y="192"/>
                </a:lnTo>
                <a:lnTo>
                  <a:pt x="108" y="192"/>
                </a:lnTo>
                <a:lnTo>
                  <a:pt x="108" y="193"/>
                </a:lnTo>
                <a:lnTo>
                  <a:pt x="108" y="195"/>
                </a:lnTo>
                <a:lnTo>
                  <a:pt x="108" y="197"/>
                </a:lnTo>
                <a:lnTo>
                  <a:pt x="108" y="198"/>
                </a:lnTo>
                <a:lnTo>
                  <a:pt x="108" y="200"/>
                </a:lnTo>
                <a:lnTo>
                  <a:pt x="104" y="200"/>
                </a:lnTo>
                <a:lnTo>
                  <a:pt x="101" y="200"/>
                </a:lnTo>
                <a:lnTo>
                  <a:pt x="100" y="200"/>
                </a:lnTo>
                <a:lnTo>
                  <a:pt x="95" y="200"/>
                </a:lnTo>
                <a:lnTo>
                  <a:pt x="93" y="200"/>
                </a:lnTo>
                <a:lnTo>
                  <a:pt x="93" y="209"/>
                </a:lnTo>
                <a:lnTo>
                  <a:pt x="93" y="211"/>
                </a:lnTo>
                <a:lnTo>
                  <a:pt x="93" y="213"/>
                </a:lnTo>
                <a:lnTo>
                  <a:pt x="93" y="214"/>
                </a:lnTo>
                <a:lnTo>
                  <a:pt x="93" y="216"/>
                </a:lnTo>
                <a:lnTo>
                  <a:pt x="93" y="217"/>
                </a:lnTo>
                <a:lnTo>
                  <a:pt x="90" y="217"/>
                </a:lnTo>
                <a:lnTo>
                  <a:pt x="85" y="217"/>
                </a:lnTo>
                <a:lnTo>
                  <a:pt x="84" y="217"/>
                </a:lnTo>
                <a:lnTo>
                  <a:pt x="82" y="217"/>
                </a:lnTo>
                <a:lnTo>
                  <a:pt x="80" y="217"/>
                </a:lnTo>
                <a:lnTo>
                  <a:pt x="79" y="217"/>
                </a:lnTo>
                <a:lnTo>
                  <a:pt x="77" y="217"/>
                </a:lnTo>
                <a:lnTo>
                  <a:pt x="76" y="217"/>
                </a:lnTo>
                <a:lnTo>
                  <a:pt x="72" y="217"/>
                </a:lnTo>
                <a:lnTo>
                  <a:pt x="72" y="221"/>
                </a:lnTo>
                <a:lnTo>
                  <a:pt x="74" y="221"/>
                </a:lnTo>
                <a:lnTo>
                  <a:pt x="74" y="222"/>
                </a:lnTo>
                <a:lnTo>
                  <a:pt x="72" y="222"/>
                </a:lnTo>
                <a:lnTo>
                  <a:pt x="74" y="222"/>
                </a:lnTo>
                <a:lnTo>
                  <a:pt x="74" y="224"/>
                </a:lnTo>
                <a:lnTo>
                  <a:pt x="72" y="224"/>
                </a:lnTo>
                <a:lnTo>
                  <a:pt x="74" y="224"/>
                </a:lnTo>
                <a:lnTo>
                  <a:pt x="74" y="225"/>
                </a:lnTo>
                <a:lnTo>
                  <a:pt x="72" y="224"/>
                </a:lnTo>
                <a:lnTo>
                  <a:pt x="71" y="224"/>
                </a:lnTo>
                <a:lnTo>
                  <a:pt x="71" y="225"/>
                </a:lnTo>
                <a:lnTo>
                  <a:pt x="71" y="224"/>
                </a:lnTo>
                <a:lnTo>
                  <a:pt x="71" y="225"/>
                </a:lnTo>
                <a:lnTo>
                  <a:pt x="69" y="225"/>
                </a:lnTo>
                <a:lnTo>
                  <a:pt x="71" y="225"/>
                </a:lnTo>
                <a:lnTo>
                  <a:pt x="69" y="227"/>
                </a:lnTo>
                <a:lnTo>
                  <a:pt x="71" y="227"/>
                </a:lnTo>
                <a:lnTo>
                  <a:pt x="71" y="229"/>
                </a:lnTo>
                <a:lnTo>
                  <a:pt x="69" y="229"/>
                </a:lnTo>
                <a:lnTo>
                  <a:pt x="69" y="227"/>
                </a:lnTo>
                <a:lnTo>
                  <a:pt x="69" y="229"/>
                </a:lnTo>
                <a:lnTo>
                  <a:pt x="68" y="229"/>
                </a:lnTo>
                <a:lnTo>
                  <a:pt x="68" y="230"/>
                </a:lnTo>
                <a:lnTo>
                  <a:pt x="69" y="230"/>
                </a:lnTo>
                <a:lnTo>
                  <a:pt x="69" y="232"/>
                </a:lnTo>
                <a:lnTo>
                  <a:pt x="69" y="230"/>
                </a:lnTo>
                <a:lnTo>
                  <a:pt x="68" y="230"/>
                </a:lnTo>
                <a:lnTo>
                  <a:pt x="68" y="232"/>
                </a:lnTo>
                <a:lnTo>
                  <a:pt x="68" y="233"/>
                </a:lnTo>
                <a:lnTo>
                  <a:pt x="69" y="233"/>
                </a:lnTo>
                <a:lnTo>
                  <a:pt x="69" y="235"/>
                </a:lnTo>
                <a:lnTo>
                  <a:pt x="71" y="233"/>
                </a:lnTo>
                <a:lnTo>
                  <a:pt x="72" y="235"/>
                </a:lnTo>
                <a:lnTo>
                  <a:pt x="74" y="235"/>
                </a:lnTo>
                <a:lnTo>
                  <a:pt x="74" y="237"/>
                </a:lnTo>
                <a:lnTo>
                  <a:pt x="72" y="237"/>
                </a:lnTo>
                <a:lnTo>
                  <a:pt x="74" y="238"/>
                </a:lnTo>
                <a:lnTo>
                  <a:pt x="74" y="240"/>
                </a:lnTo>
                <a:lnTo>
                  <a:pt x="74" y="241"/>
                </a:lnTo>
                <a:lnTo>
                  <a:pt x="74" y="243"/>
                </a:lnTo>
                <a:lnTo>
                  <a:pt x="74" y="245"/>
                </a:lnTo>
                <a:lnTo>
                  <a:pt x="64" y="245"/>
                </a:lnTo>
                <a:lnTo>
                  <a:pt x="60" y="245"/>
                </a:lnTo>
                <a:lnTo>
                  <a:pt x="55" y="245"/>
                </a:lnTo>
                <a:lnTo>
                  <a:pt x="47" y="245"/>
                </a:lnTo>
                <a:lnTo>
                  <a:pt x="47" y="243"/>
                </a:lnTo>
                <a:lnTo>
                  <a:pt x="45" y="245"/>
                </a:lnTo>
                <a:lnTo>
                  <a:pt x="44" y="245"/>
                </a:lnTo>
                <a:lnTo>
                  <a:pt x="44" y="243"/>
                </a:lnTo>
                <a:lnTo>
                  <a:pt x="42" y="243"/>
                </a:lnTo>
                <a:lnTo>
                  <a:pt x="42" y="241"/>
                </a:lnTo>
                <a:lnTo>
                  <a:pt x="40" y="240"/>
                </a:lnTo>
                <a:lnTo>
                  <a:pt x="40" y="238"/>
                </a:lnTo>
                <a:lnTo>
                  <a:pt x="40" y="237"/>
                </a:lnTo>
                <a:lnTo>
                  <a:pt x="42" y="237"/>
                </a:lnTo>
                <a:lnTo>
                  <a:pt x="40" y="237"/>
                </a:lnTo>
                <a:lnTo>
                  <a:pt x="40" y="235"/>
                </a:lnTo>
                <a:lnTo>
                  <a:pt x="39" y="235"/>
                </a:lnTo>
                <a:lnTo>
                  <a:pt x="37" y="235"/>
                </a:lnTo>
                <a:lnTo>
                  <a:pt x="36" y="235"/>
                </a:lnTo>
                <a:lnTo>
                  <a:pt x="36" y="233"/>
                </a:lnTo>
                <a:lnTo>
                  <a:pt x="34" y="235"/>
                </a:lnTo>
                <a:lnTo>
                  <a:pt x="34" y="233"/>
                </a:lnTo>
                <a:lnTo>
                  <a:pt x="34" y="230"/>
                </a:lnTo>
                <a:lnTo>
                  <a:pt x="34" y="227"/>
                </a:lnTo>
                <a:lnTo>
                  <a:pt x="32" y="227"/>
                </a:lnTo>
                <a:lnTo>
                  <a:pt x="31" y="227"/>
                </a:lnTo>
                <a:lnTo>
                  <a:pt x="29" y="227"/>
                </a:lnTo>
                <a:lnTo>
                  <a:pt x="29" y="225"/>
                </a:lnTo>
                <a:lnTo>
                  <a:pt x="29" y="224"/>
                </a:lnTo>
                <a:lnTo>
                  <a:pt x="29" y="222"/>
                </a:lnTo>
                <a:lnTo>
                  <a:pt x="21" y="222"/>
                </a:lnTo>
                <a:lnTo>
                  <a:pt x="20" y="222"/>
                </a:lnTo>
                <a:lnTo>
                  <a:pt x="20" y="217"/>
                </a:lnTo>
                <a:lnTo>
                  <a:pt x="15" y="217"/>
                </a:lnTo>
                <a:lnTo>
                  <a:pt x="13" y="217"/>
                </a:lnTo>
                <a:lnTo>
                  <a:pt x="10" y="217"/>
                </a:lnTo>
                <a:lnTo>
                  <a:pt x="7" y="217"/>
                </a:lnTo>
                <a:lnTo>
                  <a:pt x="7" y="214"/>
                </a:lnTo>
                <a:lnTo>
                  <a:pt x="7" y="211"/>
                </a:lnTo>
                <a:lnTo>
                  <a:pt x="7" y="209"/>
                </a:lnTo>
                <a:lnTo>
                  <a:pt x="7" y="208"/>
                </a:lnTo>
                <a:lnTo>
                  <a:pt x="7" y="205"/>
                </a:lnTo>
                <a:lnTo>
                  <a:pt x="8" y="205"/>
                </a:lnTo>
                <a:lnTo>
                  <a:pt x="10" y="205"/>
                </a:lnTo>
                <a:lnTo>
                  <a:pt x="13" y="205"/>
                </a:lnTo>
                <a:lnTo>
                  <a:pt x="15" y="205"/>
                </a:lnTo>
                <a:lnTo>
                  <a:pt x="21" y="205"/>
                </a:lnTo>
                <a:lnTo>
                  <a:pt x="23" y="205"/>
                </a:lnTo>
                <a:lnTo>
                  <a:pt x="24" y="205"/>
                </a:lnTo>
                <a:lnTo>
                  <a:pt x="24" y="200"/>
                </a:lnTo>
                <a:lnTo>
                  <a:pt x="24" y="197"/>
                </a:lnTo>
                <a:lnTo>
                  <a:pt x="24" y="192"/>
                </a:lnTo>
                <a:lnTo>
                  <a:pt x="24" y="187"/>
                </a:lnTo>
                <a:lnTo>
                  <a:pt x="24" y="182"/>
                </a:lnTo>
                <a:lnTo>
                  <a:pt x="24" y="181"/>
                </a:lnTo>
                <a:lnTo>
                  <a:pt x="24" y="179"/>
                </a:lnTo>
                <a:lnTo>
                  <a:pt x="24" y="176"/>
                </a:lnTo>
                <a:lnTo>
                  <a:pt x="24" y="174"/>
                </a:lnTo>
                <a:lnTo>
                  <a:pt x="23" y="174"/>
                </a:lnTo>
                <a:lnTo>
                  <a:pt x="23" y="173"/>
                </a:lnTo>
                <a:lnTo>
                  <a:pt x="21" y="173"/>
                </a:lnTo>
                <a:lnTo>
                  <a:pt x="21" y="171"/>
                </a:lnTo>
                <a:lnTo>
                  <a:pt x="20" y="171"/>
                </a:lnTo>
                <a:lnTo>
                  <a:pt x="20" y="169"/>
                </a:lnTo>
                <a:lnTo>
                  <a:pt x="20" y="168"/>
                </a:lnTo>
                <a:lnTo>
                  <a:pt x="18" y="166"/>
                </a:lnTo>
                <a:lnTo>
                  <a:pt x="18" y="165"/>
                </a:lnTo>
                <a:lnTo>
                  <a:pt x="18" y="166"/>
                </a:lnTo>
                <a:lnTo>
                  <a:pt x="16" y="166"/>
                </a:lnTo>
                <a:lnTo>
                  <a:pt x="18" y="165"/>
                </a:lnTo>
                <a:lnTo>
                  <a:pt x="20" y="165"/>
                </a:lnTo>
                <a:lnTo>
                  <a:pt x="21" y="165"/>
                </a:lnTo>
                <a:lnTo>
                  <a:pt x="23" y="165"/>
                </a:lnTo>
                <a:lnTo>
                  <a:pt x="24" y="165"/>
                </a:lnTo>
                <a:lnTo>
                  <a:pt x="24" y="163"/>
                </a:lnTo>
                <a:lnTo>
                  <a:pt x="24" y="161"/>
                </a:lnTo>
                <a:lnTo>
                  <a:pt x="24" y="160"/>
                </a:lnTo>
                <a:lnTo>
                  <a:pt x="24" y="155"/>
                </a:lnTo>
                <a:lnTo>
                  <a:pt x="24" y="153"/>
                </a:lnTo>
                <a:lnTo>
                  <a:pt x="24" y="152"/>
                </a:lnTo>
                <a:lnTo>
                  <a:pt x="24" y="147"/>
                </a:lnTo>
                <a:lnTo>
                  <a:pt x="24" y="137"/>
                </a:lnTo>
                <a:lnTo>
                  <a:pt x="20" y="137"/>
                </a:lnTo>
                <a:lnTo>
                  <a:pt x="18" y="137"/>
                </a:lnTo>
                <a:lnTo>
                  <a:pt x="15" y="137"/>
                </a:lnTo>
                <a:lnTo>
                  <a:pt x="10" y="137"/>
                </a:lnTo>
                <a:lnTo>
                  <a:pt x="10" y="133"/>
                </a:lnTo>
                <a:lnTo>
                  <a:pt x="10" y="131"/>
                </a:lnTo>
                <a:lnTo>
                  <a:pt x="10" y="129"/>
                </a:lnTo>
                <a:lnTo>
                  <a:pt x="10" y="123"/>
                </a:lnTo>
                <a:lnTo>
                  <a:pt x="10" y="120"/>
                </a:lnTo>
                <a:lnTo>
                  <a:pt x="10" y="118"/>
                </a:lnTo>
                <a:lnTo>
                  <a:pt x="10" y="117"/>
                </a:lnTo>
                <a:lnTo>
                  <a:pt x="10" y="112"/>
                </a:lnTo>
                <a:lnTo>
                  <a:pt x="10" y="110"/>
                </a:lnTo>
                <a:lnTo>
                  <a:pt x="10" y="102"/>
                </a:lnTo>
                <a:lnTo>
                  <a:pt x="10" y="101"/>
                </a:lnTo>
                <a:lnTo>
                  <a:pt x="10" y="99"/>
                </a:lnTo>
                <a:lnTo>
                  <a:pt x="10" y="97"/>
                </a:lnTo>
                <a:lnTo>
                  <a:pt x="12" y="97"/>
                </a:lnTo>
                <a:lnTo>
                  <a:pt x="13" y="97"/>
                </a:lnTo>
                <a:lnTo>
                  <a:pt x="15" y="97"/>
                </a:lnTo>
                <a:lnTo>
                  <a:pt x="15" y="96"/>
                </a:lnTo>
                <a:lnTo>
                  <a:pt x="15" y="94"/>
                </a:lnTo>
                <a:lnTo>
                  <a:pt x="15" y="91"/>
                </a:lnTo>
                <a:lnTo>
                  <a:pt x="15" y="89"/>
                </a:lnTo>
                <a:lnTo>
                  <a:pt x="15" y="88"/>
                </a:lnTo>
                <a:lnTo>
                  <a:pt x="15" y="85"/>
                </a:lnTo>
                <a:lnTo>
                  <a:pt x="16" y="85"/>
                </a:lnTo>
                <a:lnTo>
                  <a:pt x="16" y="81"/>
                </a:lnTo>
                <a:lnTo>
                  <a:pt x="15" y="80"/>
                </a:lnTo>
                <a:lnTo>
                  <a:pt x="20" y="80"/>
                </a:lnTo>
                <a:lnTo>
                  <a:pt x="20" y="72"/>
                </a:lnTo>
                <a:lnTo>
                  <a:pt x="20" y="69"/>
                </a:lnTo>
                <a:lnTo>
                  <a:pt x="20" y="67"/>
                </a:lnTo>
                <a:lnTo>
                  <a:pt x="18" y="67"/>
                </a:lnTo>
                <a:lnTo>
                  <a:pt x="16" y="67"/>
                </a:lnTo>
                <a:lnTo>
                  <a:pt x="15" y="67"/>
                </a:lnTo>
                <a:lnTo>
                  <a:pt x="15" y="62"/>
                </a:lnTo>
                <a:lnTo>
                  <a:pt x="15" y="59"/>
                </a:lnTo>
                <a:lnTo>
                  <a:pt x="15" y="57"/>
                </a:lnTo>
                <a:lnTo>
                  <a:pt x="15" y="56"/>
                </a:lnTo>
                <a:lnTo>
                  <a:pt x="15" y="54"/>
                </a:lnTo>
                <a:lnTo>
                  <a:pt x="13" y="54"/>
                </a:lnTo>
                <a:lnTo>
                  <a:pt x="12" y="54"/>
                </a:lnTo>
                <a:lnTo>
                  <a:pt x="8" y="54"/>
                </a:lnTo>
                <a:lnTo>
                  <a:pt x="7" y="54"/>
                </a:lnTo>
                <a:lnTo>
                  <a:pt x="5" y="54"/>
                </a:lnTo>
                <a:lnTo>
                  <a:pt x="4" y="54"/>
                </a:lnTo>
                <a:lnTo>
                  <a:pt x="2" y="54"/>
                </a:lnTo>
                <a:lnTo>
                  <a:pt x="2" y="53"/>
                </a:lnTo>
                <a:lnTo>
                  <a:pt x="2" y="51"/>
                </a:lnTo>
                <a:lnTo>
                  <a:pt x="2" y="49"/>
                </a:lnTo>
                <a:lnTo>
                  <a:pt x="2" y="43"/>
                </a:lnTo>
                <a:lnTo>
                  <a:pt x="2" y="38"/>
                </a:lnTo>
                <a:lnTo>
                  <a:pt x="0" y="38"/>
                </a:lnTo>
                <a:lnTo>
                  <a:pt x="0" y="33"/>
                </a:lnTo>
                <a:lnTo>
                  <a:pt x="0" y="32"/>
                </a:lnTo>
                <a:lnTo>
                  <a:pt x="0" y="25"/>
                </a:lnTo>
                <a:lnTo>
                  <a:pt x="2" y="25"/>
                </a:lnTo>
                <a:lnTo>
                  <a:pt x="2" y="24"/>
                </a:lnTo>
                <a:lnTo>
                  <a:pt x="2" y="22"/>
                </a:lnTo>
                <a:lnTo>
                  <a:pt x="2" y="19"/>
                </a:lnTo>
                <a:lnTo>
                  <a:pt x="2" y="17"/>
                </a:lnTo>
                <a:lnTo>
                  <a:pt x="4" y="17"/>
                </a:lnTo>
                <a:lnTo>
                  <a:pt x="5" y="17"/>
                </a:lnTo>
                <a:lnTo>
                  <a:pt x="7" y="17"/>
                </a:lnTo>
                <a:lnTo>
                  <a:pt x="12" y="17"/>
                </a:lnTo>
                <a:lnTo>
                  <a:pt x="15" y="17"/>
                </a:lnTo>
                <a:lnTo>
                  <a:pt x="16" y="17"/>
                </a:lnTo>
                <a:lnTo>
                  <a:pt x="18" y="17"/>
                </a:lnTo>
                <a:lnTo>
                  <a:pt x="20" y="17"/>
                </a:lnTo>
                <a:lnTo>
                  <a:pt x="23" y="17"/>
                </a:lnTo>
                <a:lnTo>
                  <a:pt x="24" y="17"/>
                </a:lnTo>
                <a:lnTo>
                  <a:pt x="24" y="16"/>
                </a:lnTo>
                <a:lnTo>
                  <a:pt x="24" y="14"/>
                </a:lnTo>
                <a:lnTo>
                  <a:pt x="24" y="13"/>
                </a:lnTo>
                <a:lnTo>
                  <a:pt x="24" y="11"/>
                </a:lnTo>
                <a:lnTo>
                  <a:pt x="24" y="9"/>
                </a:lnTo>
                <a:lnTo>
                  <a:pt x="24" y="8"/>
                </a:lnTo>
                <a:lnTo>
                  <a:pt x="24" y="6"/>
                </a:lnTo>
                <a:lnTo>
                  <a:pt x="24" y="5"/>
                </a:lnTo>
                <a:lnTo>
                  <a:pt x="24" y="3"/>
                </a:lnTo>
                <a:lnTo>
                  <a:pt x="24" y="1"/>
                </a:lnTo>
                <a:lnTo>
                  <a:pt x="24" y="0"/>
                </a:lnTo>
                <a:lnTo>
                  <a:pt x="28" y="0"/>
                </a:lnTo>
                <a:lnTo>
                  <a:pt x="29" y="0"/>
                </a:lnTo>
                <a:lnTo>
                  <a:pt x="31" y="0"/>
                </a:lnTo>
                <a:lnTo>
                  <a:pt x="32" y="0"/>
                </a:lnTo>
                <a:lnTo>
                  <a:pt x="34" y="0"/>
                </a:lnTo>
                <a:close/>
              </a:path>
            </a:pathLst>
          </a:custGeom>
          <a:solidFill>
            <a:srgbClr val="BA9E7B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10" name="Freeform 62"/>
          <p:cNvSpPr>
            <a:spLocks/>
          </p:cNvSpPr>
          <p:nvPr/>
        </p:nvSpPr>
        <p:spPr bwMode="auto">
          <a:xfrm>
            <a:off x="5718175" y="3906838"/>
            <a:ext cx="301625" cy="504825"/>
          </a:xfrm>
          <a:custGeom>
            <a:avLst/>
            <a:gdLst/>
            <a:ahLst/>
            <a:cxnLst>
              <a:cxn ang="0">
                <a:pos x="190" y="32"/>
              </a:cxn>
              <a:cxn ang="0">
                <a:pos x="190" y="53"/>
              </a:cxn>
              <a:cxn ang="0">
                <a:pos x="190" y="78"/>
              </a:cxn>
              <a:cxn ang="0">
                <a:pos x="190" y="104"/>
              </a:cxn>
              <a:cxn ang="0">
                <a:pos x="190" y="117"/>
              </a:cxn>
              <a:cxn ang="0">
                <a:pos x="190" y="133"/>
              </a:cxn>
              <a:cxn ang="0">
                <a:pos x="190" y="157"/>
              </a:cxn>
              <a:cxn ang="0">
                <a:pos x="190" y="173"/>
              </a:cxn>
              <a:cxn ang="0">
                <a:pos x="190" y="185"/>
              </a:cxn>
              <a:cxn ang="0">
                <a:pos x="190" y="198"/>
              </a:cxn>
              <a:cxn ang="0">
                <a:pos x="190" y="211"/>
              </a:cxn>
              <a:cxn ang="0">
                <a:pos x="190" y="224"/>
              </a:cxn>
              <a:cxn ang="0">
                <a:pos x="190" y="237"/>
              </a:cxn>
              <a:cxn ang="0">
                <a:pos x="190" y="249"/>
              </a:cxn>
              <a:cxn ang="0">
                <a:pos x="190" y="265"/>
              </a:cxn>
              <a:cxn ang="0">
                <a:pos x="190" y="297"/>
              </a:cxn>
              <a:cxn ang="0">
                <a:pos x="190" y="317"/>
              </a:cxn>
              <a:cxn ang="0">
                <a:pos x="182" y="318"/>
              </a:cxn>
              <a:cxn ang="0">
                <a:pos x="177" y="315"/>
              </a:cxn>
              <a:cxn ang="0">
                <a:pos x="172" y="315"/>
              </a:cxn>
              <a:cxn ang="0">
                <a:pos x="166" y="310"/>
              </a:cxn>
              <a:cxn ang="0">
                <a:pos x="160" y="305"/>
              </a:cxn>
              <a:cxn ang="0">
                <a:pos x="156" y="305"/>
              </a:cxn>
              <a:cxn ang="0">
                <a:pos x="153" y="302"/>
              </a:cxn>
              <a:cxn ang="0">
                <a:pos x="147" y="302"/>
              </a:cxn>
              <a:cxn ang="0">
                <a:pos x="140" y="302"/>
              </a:cxn>
              <a:cxn ang="0">
                <a:pos x="132" y="301"/>
              </a:cxn>
              <a:cxn ang="0">
                <a:pos x="124" y="296"/>
              </a:cxn>
              <a:cxn ang="0">
                <a:pos x="118" y="291"/>
              </a:cxn>
              <a:cxn ang="0">
                <a:pos x="112" y="286"/>
              </a:cxn>
              <a:cxn ang="0">
                <a:pos x="107" y="288"/>
              </a:cxn>
              <a:cxn ang="0">
                <a:pos x="107" y="280"/>
              </a:cxn>
              <a:cxn ang="0">
                <a:pos x="104" y="270"/>
              </a:cxn>
              <a:cxn ang="0">
                <a:pos x="100" y="265"/>
              </a:cxn>
              <a:cxn ang="0">
                <a:pos x="96" y="262"/>
              </a:cxn>
              <a:cxn ang="0">
                <a:pos x="86" y="264"/>
              </a:cxn>
              <a:cxn ang="0">
                <a:pos x="81" y="259"/>
              </a:cxn>
              <a:cxn ang="0">
                <a:pos x="81" y="251"/>
              </a:cxn>
              <a:cxn ang="0">
                <a:pos x="72" y="249"/>
              </a:cxn>
              <a:cxn ang="0">
                <a:pos x="64" y="253"/>
              </a:cxn>
              <a:cxn ang="0">
                <a:pos x="48" y="256"/>
              </a:cxn>
              <a:cxn ang="0">
                <a:pos x="9" y="256"/>
              </a:cxn>
              <a:cxn ang="0">
                <a:pos x="1" y="243"/>
              </a:cxn>
              <a:cxn ang="0">
                <a:pos x="1" y="219"/>
              </a:cxn>
              <a:cxn ang="0">
                <a:pos x="1" y="192"/>
              </a:cxn>
              <a:cxn ang="0">
                <a:pos x="1" y="166"/>
              </a:cxn>
              <a:cxn ang="0">
                <a:pos x="0" y="155"/>
              </a:cxn>
              <a:cxn ang="0">
                <a:pos x="0" y="126"/>
              </a:cxn>
              <a:cxn ang="0">
                <a:pos x="4" y="112"/>
              </a:cxn>
              <a:cxn ang="0">
                <a:pos x="17" y="94"/>
              </a:cxn>
              <a:cxn ang="0">
                <a:pos x="44" y="93"/>
              </a:cxn>
              <a:cxn ang="0">
                <a:pos x="44" y="64"/>
              </a:cxn>
              <a:cxn ang="0">
                <a:pos x="44" y="43"/>
              </a:cxn>
              <a:cxn ang="0">
                <a:pos x="51" y="35"/>
              </a:cxn>
              <a:cxn ang="0">
                <a:pos x="72" y="35"/>
              </a:cxn>
              <a:cxn ang="0">
                <a:pos x="96" y="40"/>
              </a:cxn>
              <a:cxn ang="0">
                <a:pos x="108" y="43"/>
              </a:cxn>
              <a:cxn ang="0">
                <a:pos x="116" y="54"/>
              </a:cxn>
              <a:cxn ang="0">
                <a:pos x="124" y="27"/>
              </a:cxn>
              <a:cxn ang="0">
                <a:pos x="144" y="9"/>
              </a:cxn>
              <a:cxn ang="0">
                <a:pos x="169" y="0"/>
              </a:cxn>
            </a:cxnLst>
            <a:rect l="0" t="0" r="r" b="b"/>
            <a:pathLst>
              <a:path w="190" h="318">
                <a:moveTo>
                  <a:pt x="190" y="0"/>
                </a:moveTo>
                <a:lnTo>
                  <a:pt x="190" y="11"/>
                </a:lnTo>
                <a:lnTo>
                  <a:pt x="190" y="13"/>
                </a:lnTo>
                <a:lnTo>
                  <a:pt x="190" y="14"/>
                </a:lnTo>
                <a:lnTo>
                  <a:pt x="190" y="16"/>
                </a:lnTo>
                <a:lnTo>
                  <a:pt x="190" y="27"/>
                </a:lnTo>
                <a:lnTo>
                  <a:pt x="190" y="29"/>
                </a:lnTo>
                <a:lnTo>
                  <a:pt x="190" y="32"/>
                </a:lnTo>
                <a:lnTo>
                  <a:pt x="190" y="37"/>
                </a:lnTo>
                <a:lnTo>
                  <a:pt x="190" y="43"/>
                </a:lnTo>
                <a:lnTo>
                  <a:pt x="190" y="45"/>
                </a:lnTo>
                <a:lnTo>
                  <a:pt x="190" y="46"/>
                </a:lnTo>
                <a:lnTo>
                  <a:pt x="190" y="48"/>
                </a:lnTo>
                <a:lnTo>
                  <a:pt x="190" y="49"/>
                </a:lnTo>
                <a:lnTo>
                  <a:pt x="190" y="51"/>
                </a:lnTo>
                <a:lnTo>
                  <a:pt x="190" y="53"/>
                </a:lnTo>
                <a:lnTo>
                  <a:pt x="190" y="54"/>
                </a:lnTo>
                <a:lnTo>
                  <a:pt x="190" y="56"/>
                </a:lnTo>
                <a:lnTo>
                  <a:pt x="190" y="57"/>
                </a:lnTo>
                <a:lnTo>
                  <a:pt x="190" y="59"/>
                </a:lnTo>
                <a:lnTo>
                  <a:pt x="190" y="64"/>
                </a:lnTo>
                <a:lnTo>
                  <a:pt x="190" y="65"/>
                </a:lnTo>
                <a:lnTo>
                  <a:pt x="190" y="73"/>
                </a:lnTo>
                <a:lnTo>
                  <a:pt x="190" y="78"/>
                </a:lnTo>
                <a:lnTo>
                  <a:pt x="190" y="81"/>
                </a:lnTo>
                <a:lnTo>
                  <a:pt x="190" y="83"/>
                </a:lnTo>
                <a:lnTo>
                  <a:pt x="190" y="85"/>
                </a:lnTo>
                <a:lnTo>
                  <a:pt x="190" y="86"/>
                </a:lnTo>
                <a:lnTo>
                  <a:pt x="190" y="88"/>
                </a:lnTo>
                <a:lnTo>
                  <a:pt x="190" y="89"/>
                </a:lnTo>
                <a:lnTo>
                  <a:pt x="190" y="96"/>
                </a:lnTo>
                <a:lnTo>
                  <a:pt x="190" y="104"/>
                </a:lnTo>
                <a:lnTo>
                  <a:pt x="190" y="105"/>
                </a:lnTo>
                <a:lnTo>
                  <a:pt x="190" y="107"/>
                </a:lnTo>
                <a:lnTo>
                  <a:pt x="190" y="109"/>
                </a:lnTo>
                <a:lnTo>
                  <a:pt x="190" y="110"/>
                </a:lnTo>
                <a:lnTo>
                  <a:pt x="190" y="112"/>
                </a:lnTo>
                <a:lnTo>
                  <a:pt x="190" y="113"/>
                </a:lnTo>
                <a:lnTo>
                  <a:pt x="190" y="115"/>
                </a:lnTo>
                <a:lnTo>
                  <a:pt x="190" y="117"/>
                </a:lnTo>
                <a:lnTo>
                  <a:pt x="190" y="118"/>
                </a:lnTo>
                <a:lnTo>
                  <a:pt x="190" y="120"/>
                </a:lnTo>
                <a:lnTo>
                  <a:pt x="190" y="125"/>
                </a:lnTo>
                <a:lnTo>
                  <a:pt x="190" y="126"/>
                </a:lnTo>
                <a:lnTo>
                  <a:pt x="190" y="128"/>
                </a:lnTo>
                <a:lnTo>
                  <a:pt x="190" y="129"/>
                </a:lnTo>
                <a:lnTo>
                  <a:pt x="190" y="131"/>
                </a:lnTo>
                <a:lnTo>
                  <a:pt x="190" y="133"/>
                </a:lnTo>
                <a:lnTo>
                  <a:pt x="190" y="134"/>
                </a:lnTo>
                <a:lnTo>
                  <a:pt x="190" y="137"/>
                </a:lnTo>
                <a:lnTo>
                  <a:pt x="190" y="139"/>
                </a:lnTo>
                <a:lnTo>
                  <a:pt x="190" y="141"/>
                </a:lnTo>
                <a:lnTo>
                  <a:pt x="190" y="144"/>
                </a:lnTo>
                <a:lnTo>
                  <a:pt x="190" y="153"/>
                </a:lnTo>
                <a:lnTo>
                  <a:pt x="190" y="155"/>
                </a:lnTo>
                <a:lnTo>
                  <a:pt x="190" y="157"/>
                </a:lnTo>
                <a:lnTo>
                  <a:pt x="190" y="158"/>
                </a:lnTo>
                <a:lnTo>
                  <a:pt x="190" y="161"/>
                </a:lnTo>
                <a:lnTo>
                  <a:pt x="190" y="163"/>
                </a:lnTo>
                <a:lnTo>
                  <a:pt x="190" y="166"/>
                </a:lnTo>
                <a:lnTo>
                  <a:pt x="190" y="168"/>
                </a:lnTo>
                <a:lnTo>
                  <a:pt x="190" y="169"/>
                </a:lnTo>
                <a:lnTo>
                  <a:pt x="190" y="171"/>
                </a:lnTo>
                <a:lnTo>
                  <a:pt x="190" y="173"/>
                </a:lnTo>
                <a:lnTo>
                  <a:pt x="190" y="174"/>
                </a:lnTo>
                <a:lnTo>
                  <a:pt x="190" y="176"/>
                </a:lnTo>
                <a:lnTo>
                  <a:pt x="190" y="177"/>
                </a:lnTo>
                <a:lnTo>
                  <a:pt x="190" y="179"/>
                </a:lnTo>
                <a:lnTo>
                  <a:pt x="190" y="181"/>
                </a:lnTo>
                <a:lnTo>
                  <a:pt x="190" y="182"/>
                </a:lnTo>
                <a:lnTo>
                  <a:pt x="190" y="184"/>
                </a:lnTo>
                <a:lnTo>
                  <a:pt x="190" y="185"/>
                </a:lnTo>
                <a:lnTo>
                  <a:pt x="190" y="187"/>
                </a:lnTo>
                <a:lnTo>
                  <a:pt x="190" y="189"/>
                </a:lnTo>
                <a:lnTo>
                  <a:pt x="190" y="190"/>
                </a:lnTo>
                <a:lnTo>
                  <a:pt x="190" y="192"/>
                </a:lnTo>
                <a:lnTo>
                  <a:pt x="190" y="193"/>
                </a:lnTo>
                <a:lnTo>
                  <a:pt x="190" y="195"/>
                </a:lnTo>
                <a:lnTo>
                  <a:pt x="190" y="197"/>
                </a:lnTo>
                <a:lnTo>
                  <a:pt x="190" y="198"/>
                </a:lnTo>
                <a:lnTo>
                  <a:pt x="190" y="200"/>
                </a:lnTo>
                <a:lnTo>
                  <a:pt x="190" y="201"/>
                </a:lnTo>
                <a:lnTo>
                  <a:pt x="190" y="203"/>
                </a:lnTo>
                <a:lnTo>
                  <a:pt x="190" y="205"/>
                </a:lnTo>
                <a:lnTo>
                  <a:pt x="190" y="206"/>
                </a:lnTo>
                <a:lnTo>
                  <a:pt x="190" y="208"/>
                </a:lnTo>
                <a:lnTo>
                  <a:pt x="190" y="209"/>
                </a:lnTo>
                <a:lnTo>
                  <a:pt x="190" y="211"/>
                </a:lnTo>
                <a:lnTo>
                  <a:pt x="190" y="213"/>
                </a:lnTo>
                <a:lnTo>
                  <a:pt x="190" y="214"/>
                </a:lnTo>
                <a:lnTo>
                  <a:pt x="190" y="216"/>
                </a:lnTo>
                <a:lnTo>
                  <a:pt x="190" y="217"/>
                </a:lnTo>
                <a:lnTo>
                  <a:pt x="190" y="219"/>
                </a:lnTo>
                <a:lnTo>
                  <a:pt x="190" y="221"/>
                </a:lnTo>
                <a:lnTo>
                  <a:pt x="190" y="222"/>
                </a:lnTo>
                <a:lnTo>
                  <a:pt x="190" y="224"/>
                </a:lnTo>
                <a:lnTo>
                  <a:pt x="190" y="225"/>
                </a:lnTo>
                <a:lnTo>
                  <a:pt x="190" y="227"/>
                </a:lnTo>
                <a:lnTo>
                  <a:pt x="190" y="229"/>
                </a:lnTo>
                <a:lnTo>
                  <a:pt x="190" y="230"/>
                </a:lnTo>
                <a:lnTo>
                  <a:pt x="190" y="232"/>
                </a:lnTo>
                <a:lnTo>
                  <a:pt x="190" y="233"/>
                </a:lnTo>
                <a:lnTo>
                  <a:pt x="190" y="235"/>
                </a:lnTo>
                <a:lnTo>
                  <a:pt x="190" y="237"/>
                </a:lnTo>
                <a:lnTo>
                  <a:pt x="190" y="238"/>
                </a:lnTo>
                <a:lnTo>
                  <a:pt x="190" y="240"/>
                </a:lnTo>
                <a:lnTo>
                  <a:pt x="190" y="241"/>
                </a:lnTo>
                <a:lnTo>
                  <a:pt x="190" y="243"/>
                </a:lnTo>
                <a:lnTo>
                  <a:pt x="190" y="245"/>
                </a:lnTo>
                <a:lnTo>
                  <a:pt x="190" y="246"/>
                </a:lnTo>
                <a:lnTo>
                  <a:pt x="190" y="248"/>
                </a:lnTo>
                <a:lnTo>
                  <a:pt x="190" y="249"/>
                </a:lnTo>
                <a:lnTo>
                  <a:pt x="190" y="251"/>
                </a:lnTo>
                <a:lnTo>
                  <a:pt x="190" y="253"/>
                </a:lnTo>
                <a:lnTo>
                  <a:pt x="190" y="254"/>
                </a:lnTo>
                <a:lnTo>
                  <a:pt x="190" y="256"/>
                </a:lnTo>
                <a:lnTo>
                  <a:pt x="190" y="257"/>
                </a:lnTo>
                <a:lnTo>
                  <a:pt x="190" y="261"/>
                </a:lnTo>
                <a:lnTo>
                  <a:pt x="190" y="262"/>
                </a:lnTo>
                <a:lnTo>
                  <a:pt x="190" y="265"/>
                </a:lnTo>
                <a:lnTo>
                  <a:pt x="190" y="269"/>
                </a:lnTo>
                <a:lnTo>
                  <a:pt x="190" y="270"/>
                </a:lnTo>
                <a:lnTo>
                  <a:pt x="190" y="273"/>
                </a:lnTo>
                <a:lnTo>
                  <a:pt x="190" y="278"/>
                </a:lnTo>
                <a:lnTo>
                  <a:pt x="190" y="283"/>
                </a:lnTo>
                <a:lnTo>
                  <a:pt x="190" y="288"/>
                </a:lnTo>
                <a:lnTo>
                  <a:pt x="190" y="296"/>
                </a:lnTo>
                <a:lnTo>
                  <a:pt x="190" y="297"/>
                </a:lnTo>
                <a:lnTo>
                  <a:pt x="190" y="302"/>
                </a:lnTo>
                <a:lnTo>
                  <a:pt x="190" y="304"/>
                </a:lnTo>
                <a:lnTo>
                  <a:pt x="190" y="305"/>
                </a:lnTo>
                <a:lnTo>
                  <a:pt x="190" y="307"/>
                </a:lnTo>
                <a:lnTo>
                  <a:pt x="190" y="309"/>
                </a:lnTo>
                <a:lnTo>
                  <a:pt x="190" y="313"/>
                </a:lnTo>
                <a:lnTo>
                  <a:pt x="190" y="315"/>
                </a:lnTo>
                <a:lnTo>
                  <a:pt x="190" y="317"/>
                </a:lnTo>
                <a:lnTo>
                  <a:pt x="190" y="318"/>
                </a:lnTo>
                <a:lnTo>
                  <a:pt x="188" y="318"/>
                </a:lnTo>
                <a:lnTo>
                  <a:pt x="187" y="318"/>
                </a:lnTo>
                <a:lnTo>
                  <a:pt x="185" y="318"/>
                </a:lnTo>
                <a:lnTo>
                  <a:pt x="185" y="317"/>
                </a:lnTo>
                <a:lnTo>
                  <a:pt x="184" y="317"/>
                </a:lnTo>
                <a:lnTo>
                  <a:pt x="184" y="318"/>
                </a:lnTo>
                <a:lnTo>
                  <a:pt x="182" y="318"/>
                </a:lnTo>
                <a:lnTo>
                  <a:pt x="182" y="317"/>
                </a:lnTo>
                <a:lnTo>
                  <a:pt x="180" y="318"/>
                </a:lnTo>
                <a:lnTo>
                  <a:pt x="179" y="318"/>
                </a:lnTo>
                <a:lnTo>
                  <a:pt x="179" y="317"/>
                </a:lnTo>
                <a:lnTo>
                  <a:pt x="177" y="317"/>
                </a:lnTo>
                <a:lnTo>
                  <a:pt x="179" y="317"/>
                </a:lnTo>
                <a:lnTo>
                  <a:pt x="179" y="315"/>
                </a:lnTo>
                <a:lnTo>
                  <a:pt x="177" y="315"/>
                </a:lnTo>
                <a:lnTo>
                  <a:pt x="176" y="315"/>
                </a:lnTo>
                <a:lnTo>
                  <a:pt x="176" y="317"/>
                </a:lnTo>
                <a:lnTo>
                  <a:pt x="176" y="315"/>
                </a:lnTo>
                <a:lnTo>
                  <a:pt x="174" y="315"/>
                </a:lnTo>
                <a:lnTo>
                  <a:pt x="176" y="315"/>
                </a:lnTo>
                <a:lnTo>
                  <a:pt x="176" y="317"/>
                </a:lnTo>
                <a:lnTo>
                  <a:pt x="174" y="315"/>
                </a:lnTo>
                <a:lnTo>
                  <a:pt x="172" y="315"/>
                </a:lnTo>
                <a:lnTo>
                  <a:pt x="171" y="315"/>
                </a:lnTo>
                <a:lnTo>
                  <a:pt x="169" y="315"/>
                </a:lnTo>
                <a:lnTo>
                  <a:pt x="169" y="313"/>
                </a:lnTo>
                <a:lnTo>
                  <a:pt x="168" y="313"/>
                </a:lnTo>
                <a:lnTo>
                  <a:pt x="168" y="312"/>
                </a:lnTo>
                <a:lnTo>
                  <a:pt x="166" y="310"/>
                </a:lnTo>
                <a:lnTo>
                  <a:pt x="168" y="310"/>
                </a:lnTo>
                <a:lnTo>
                  <a:pt x="166" y="310"/>
                </a:lnTo>
                <a:lnTo>
                  <a:pt x="168" y="309"/>
                </a:lnTo>
                <a:lnTo>
                  <a:pt x="166" y="309"/>
                </a:lnTo>
                <a:lnTo>
                  <a:pt x="164" y="309"/>
                </a:lnTo>
                <a:lnTo>
                  <a:pt x="164" y="307"/>
                </a:lnTo>
                <a:lnTo>
                  <a:pt x="163" y="307"/>
                </a:lnTo>
                <a:lnTo>
                  <a:pt x="161" y="307"/>
                </a:lnTo>
                <a:lnTo>
                  <a:pt x="161" y="305"/>
                </a:lnTo>
                <a:lnTo>
                  <a:pt x="160" y="305"/>
                </a:lnTo>
                <a:lnTo>
                  <a:pt x="161" y="305"/>
                </a:lnTo>
                <a:lnTo>
                  <a:pt x="161" y="307"/>
                </a:lnTo>
                <a:lnTo>
                  <a:pt x="160" y="307"/>
                </a:lnTo>
                <a:lnTo>
                  <a:pt x="160" y="305"/>
                </a:lnTo>
                <a:lnTo>
                  <a:pt x="158" y="305"/>
                </a:lnTo>
                <a:lnTo>
                  <a:pt x="160" y="305"/>
                </a:lnTo>
                <a:lnTo>
                  <a:pt x="158" y="305"/>
                </a:lnTo>
                <a:lnTo>
                  <a:pt x="156" y="305"/>
                </a:lnTo>
                <a:lnTo>
                  <a:pt x="156" y="304"/>
                </a:lnTo>
                <a:lnTo>
                  <a:pt x="156" y="302"/>
                </a:lnTo>
                <a:lnTo>
                  <a:pt x="156" y="304"/>
                </a:lnTo>
                <a:lnTo>
                  <a:pt x="155" y="304"/>
                </a:lnTo>
                <a:lnTo>
                  <a:pt x="155" y="302"/>
                </a:lnTo>
                <a:lnTo>
                  <a:pt x="155" y="301"/>
                </a:lnTo>
                <a:lnTo>
                  <a:pt x="153" y="301"/>
                </a:lnTo>
                <a:lnTo>
                  <a:pt x="153" y="302"/>
                </a:lnTo>
                <a:lnTo>
                  <a:pt x="152" y="302"/>
                </a:lnTo>
                <a:lnTo>
                  <a:pt x="152" y="301"/>
                </a:lnTo>
                <a:lnTo>
                  <a:pt x="150" y="301"/>
                </a:lnTo>
                <a:lnTo>
                  <a:pt x="150" y="302"/>
                </a:lnTo>
                <a:lnTo>
                  <a:pt x="152" y="302"/>
                </a:lnTo>
                <a:lnTo>
                  <a:pt x="150" y="302"/>
                </a:lnTo>
                <a:lnTo>
                  <a:pt x="148" y="302"/>
                </a:lnTo>
                <a:lnTo>
                  <a:pt x="147" y="302"/>
                </a:lnTo>
                <a:lnTo>
                  <a:pt x="147" y="304"/>
                </a:lnTo>
                <a:lnTo>
                  <a:pt x="145" y="304"/>
                </a:lnTo>
                <a:lnTo>
                  <a:pt x="145" y="302"/>
                </a:lnTo>
                <a:lnTo>
                  <a:pt x="144" y="302"/>
                </a:lnTo>
                <a:lnTo>
                  <a:pt x="142" y="302"/>
                </a:lnTo>
                <a:lnTo>
                  <a:pt x="142" y="304"/>
                </a:lnTo>
                <a:lnTo>
                  <a:pt x="142" y="302"/>
                </a:lnTo>
                <a:lnTo>
                  <a:pt x="140" y="302"/>
                </a:lnTo>
                <a:lnTo>
                  <a:pt x="139" y="302"/>
                </a:lnTo>
                <a:lnTo>
                  <a:pt x="139" y="301"/>
                </a:lnTo>
                <a:lnTo>
                  <a:pt x="137" y="301"/>
                </a:lnTo>
                <a:lnTo>
                  <a:pt x="137" y="302"/>
                </a:lnTo>
                <a:lnTo>
                  <a:pt x="136" y="302"/>
                </a:lnTo>
                <a:lnTo>
                  <a:pt x="136" y="301"/>
                </a:lnTo>
                <a:lnTo>
                  <a:pt x="134" y="301"/>
                </a:lnTo>
                <a:lnTo>
                  <a:pt x="132" y="301"/>
                </a:lnTo>
                <a:lnTo>
                  <a:pt x="131" y="301"/>
                </a:lnTo>
                <a:lnTo>
                  <a:pt x="131" y="299"/>
                </a:lnTo>
                <a:lnTo>
                  <a:pt x="129" y="299"/>
                </a:lnTo>
                <a:lnTo>
                  <a:pt x="129" y="297"/>
                </a:lnTo>
                <a:lnTo>
                  <a:pt x="128" y="297"/>
                </a:lnTo>
                <a:lnTo>
                  <a:pt x="128" y="296"/>
                </a:lnTo>
                <a:lnTo>
                  <a:pt x="126" y="296"/>
                </a:lnTo>
                <a:lnTo>
                  <a:pt x="124" y="296"/>
                </a:lnTo>
                <a:lnTo>
                  <a:pt x="123" y="296"/>
                </a:lnTo>
                <a:lnTo>
                  <a:pt x="123" y="294"/>
                </a:lnTo>
                <a:lnTo>
                  <a:pt x="121" y="294"/>
                </a:lnTo>
                <a:lnTo>
                  <a:pt x="120" y="293"/>
                </a:lnTo>
                <a:lnTo>
                  <a:pt x="120" y="294"/>
                </a:lnTo>
                <a:lnTo>
                  <a:pt x="120" y="293"/>
                </a:lnTo>
                <a:lnTo>
                  <a:pt x="118" y="293"/>
                </a:lnTo>
                <a:lnTo>
                  <a:pt x="118" y="291"/>
                </a:lnTo>
                <a:lnTo>
                  <a:pt x="116" y="291"/>
                </a:lnTo>
                <a:lnTo>
                  <a:pt x="116" y="289"/>
                </a:lnTo>
                <a:lnTo>
                  <a:pt x="116" y="291"/>
                </a:lnTo>
                <a:lnTo>
                  <a:pt x="115" y="291"/>
                </a:lnTo>
                <a:lnTo>
                  <a:pt x="115" y="289"/>
                </a:lnTo>
                <a:lnTo>
                  <a:pt x="113" y="289"/>
                </a:lnTo>
                <a:lnTo>
                  <a:pt x="113" y="288"/>
                </a:lnTo>
                <a:lnTo>
                  <a:pt x="112" y="286"/>
                </a:lnTo>
                <a:lnTo>
                  <a:pt x="110" y="286"/>
                </a:lnTo>
                <a:lnTo>
                  <a:pt x="112" y="286"/>
                </a:lnTo>
                <a:lnTo>
                  <a:pt x="112" y="288"/>
                </a:lnTo>
                <a:lnTo>
                  <a:pt x="110" y="288"/>
                </a:lnTo>
                <a:lnTo>
                  <a:pt x="110" y="286"/>
                </a:lnTo>
                <a:lnTo>
                  <a:pt x="110" y="288"/>
                </a:lnTo>
                <a:lnTo>
                  <a:pt x="108" y="288"/>
                </a:lnTo>
                <a:lnTo>
                  <a:pt x="107" y="288"/>
                </a:lnTo>
                <a:lnTo>
                  <a:pt x="107" y="286"/>
                </a:lnTo>
                <a:lnTo>
                  <a:pt x="107" y="285"/>
                </a:lnTo>
                <a:lnTo>
                  <a:pt x="105" y="285"/>
                </a:lnTo>
                <a:lnTo>
                  <a:pt x="105" y="283"/>
                </a:lnTo>
                <a:lnTo>
                  <a:pt x="107" y="281"/>
                </a:lnTo>
                <a:lnTo>
                  <a:pt x="105" y="281"/>
                </a:lnTo>
                <a:lnTo>
                  <a:pt x="105" y="280"/>
                </a:lnTo>
                <a:lnTo>
                  <a:pt x="107" y="280"/>
                </a:lnTo>
                <a:lnTo>
                  <a:pt x="107" y="278"/>
                </a:lnTo>
                <a:lnTo>
                  <a:pt x="107" y="277"/>
                </a:lnTo>
                <a:lnTo>
                  <a:pt x="107" y="273"/>
                </a:lnTo>
                <a:lnTo>
                  <a:pt x="107" y="272"/>
                </a:lnTo>
                <a:lnTo>
                  <a:pt x="105" y="272"/>
                </a:lnTo>
                <a:lnTo>
                  <a:pt x="107" y="272"/>
                </a:lnTo>
                <a:lnTo>
                  <a:pt x="105" y="270"/>
                </a:lnTo>
                <a:lnTo>
                  <a:pt x="104" y="270"/>
                </a:lnTo>
                <a:lnTo>
                  <a:pt x="104" y="269"/>
                </a:lnTo>
                <a:lnTo>
                  <a:pt x="102" y="269"/>
                </a:lnTo>
                <a:lnTo>
                  <a:pt x="104" y="267"/>
                </a:lnTo>
                <a:lnTo>
                  <a:pt x="104" y="265"/>
                </a:lnTo>
                <a:lnTo>
                  <a:pt x="102" y="265"/>
                </a:lnTo>
                <a:lnTo>
                  <a:pt x="102" y="267"/>
                </a:lnTo>
                <a:lnTo>
                  <a:pt x="102" y="265"/>
                </a:lnTo>
                <a:lnTo>
                  <a:pt x="100" y="265"/>
                </a:lnTo>
                <a:lnTo>
                  <a:pt x="102" y="265"/>
                </a:lnTo>
                <a:lnTo>
                  <a:pt x="102" y="264"/>
                </a:lnTo>
                <a:lnTo>
                  <a:pt x="100" y="264"/>
                </a:lnTo>
                <a:lnTo>
                  <a:pt x="100" y="262"/>
                </a:lnTo>
                <a:lnTo>
                  <a:pt x="99" y="264"/>
                </a:lnTo>
                <a:lnTo>
                  <a:pt x="99" y="262"/>
                </a:lnTo>
                <a:lnTo>
                  <a:pt x="97" y="262"/>
                </a:lnTo>
                <a:lnTo>
                  <a:pt x="96" y="262"/>
                </a:lnTo>
                <a:lnTo>
                  <a:pt x="94" y="262"/>
                </a:lnTo>
                <a:lnTo>
                  <a:pt x="91" y="262"/>
                </a:lnTo>
                <a:lnTo>
                  <a:pt x="89" y="262"/>
                </a:lnTo>
                <a:lnTo>
                  <a:pt x="89" y="264"/>
                </a:lnTo>
                <a:lnTo>
                  <a:pt x="88" y="264"/>
                </a:lnTo>
                <a:lnTo>
                  <a:pt x="88" y="262"/>
                </a:lnTo>
                <a:lnTo>
                  <a:pt x="88" y="264"/>
                </a:lnTo>
                <a:lnTo>
                  <a:pt x="86" y="264"/>
                </a:lnTo>
                <a:lnTo>
                  <a:pt x="86" y="265"/>
                </a:lnTo>
                <a:lnTo>
                  <a:pt x="86" y="264"/>
                </a:lnTo>
                <a:lnTo>
                  <a:pt x="84" y="264"/>
                </a:lnTo>
                <a:lnTo>
                  <a:pt x="83" y="264"/>
                </a:lnTo>
                <a:lnTo>
                  <a:pt x="83" y="262"/>
                </a:lnTo>
                <a:lnTo>
                  <a:pt x="81" y="262"/>
                </a:lnTo>
                <a:lnTo>
                  <a:pt x="81" y="261"/>
                </a:lnTo>
                <a:lnTo>
                  <a:pt x="81" y="259"/>
                </a:lnTo>
                <a:lnTo>
                  <a:pt x="81" y="257"/>
                </a:lnTo>
                <a:lnTo>
                  <a:pt x="81" y="256"/>
                </a:lnTo>
                <a:lnTo>
                  <a:pt x="81" y="254"/>
                </a:lnTo>
                <a:lnTo>
                  <a:pt x="81" y="253"/>
                </a:lnTo>
                <a:lnTo>
                  <a:pt x="81" y="254"/>
                </a:lnTo>
                <a:lnTo>
                  <a:pt x="83" y="253"/>
                </a:lnTo>
                <a:lnTo>
                  <a:pt x="81" y="253"/>
                </a:lnTo>
                <a:lnTo>
                  <a:pt x="81" y="251"/>
                </a:lnTo>
                <a:lnTo>
                  <a:pt x="80" y="251"/>
                </a:lnTo>
                <a:lnTo>
                  <a:pt x="80" y="249"/>
                </a:lnTo>
                <a:lnTo>
                  <a:pt x="78" y="249"/>
                </a:lnTo>
                <a:lnTo>
                  <a:pt x="78" y="248"/>
                </a:lnTo>
                <a:lnTo>
                  <a:pt x="76" y="248"/>
                </a:lnTo>
                <a:lnTo>
                  <a:pt x="75" y="248"/>
                </a:lnTo>
                <a:lnTo>
                  <a:pt x="73" y="248"/>
                </a:lnTo>
                <a:lnTo>
                  <a:pt x="72" y="249"/>
                </a:lnTo>
                <a:lnTo>
                  <a:pt x="70" y="249"/>
                </a:lnTo>
                <a:lnTo>
                  <a:pt x="72" y="251"/>
                </a:lnTo>
                <a:lnTo>
                  <a:pt x="70" y="251"/>
                </a:lnTo>
                <a:lnTo>
                  <a:pt x="68" y="251"/>
                </a:lnTo>
                <a:lnTo>
                  <a:pt x="67" y="251"/>
                </a:lnTo>
                <a:lnTo>
                  <a:pt x="67" y="253"/>
                </a:lnTo>
                <a:lnTo>
                  <a:pt x="65" y="253"/>
                </a:lnTo>
                <a:lnTo>
                  <a:pt x="64" y="253"/>
                </a:lnTo>
                <a:lnTo>
                  <a:pt x="65" y="253"/>
                </a:lnTo>
                <a:lnTo>
                  <a:pt x="65" y="254"/>
                </a:lnTo>
                <a:lnTo>
                  <a:pt x="64" y="254"/>
                </a:lnTo>
                <a:lnTo>
                  <a:pt x="64" y="256"/>
                </a:lnTo>
                <a:lnTo>
                  <a:pt x="59" y="256"/>
                </a:lnTo>
                <a:lnTo>
                  <a:pt x="57" y="256"/>
                </a:lnTo>
                <a:lnTo>
                  <a:pt x="51" y="256"/>
                </a:lnTo>
                <a:lnTo>
                  <a:pt x="48" y="256"/>
                </a:lnTo>
                <a:lnTo>
                  <a:pt x="46" y="256"/>
                </a:lnTo>
                <a:lnTo>
                  <a:pt x="41" y="256"/>
                </a:lnTo>
                <a:lnTo>
                  <a:pt x="36" y="256"/>
                </a:lnTo>
                <a:lnTo>
                  <a:pt x="33" y="256"/>
                </a:lnTo>
                <a:lnTo>
                  <a:pt x="28" y="256"/>
                </a:lnTo>
                <a:lnTo>
                  <a:pt x="24" y="256"/>
                </a:lnTo>
                <a:lnTo>
                  <a:pt x="19" y="256"/>
                </a:lnTo>
                <a:lnTo>
                  <a:pt x="9" y="256"/>
                </a:lnTo>
                <a:lnTo>
                  <a:pt x="8" y="256"/>
                </a:lnTo>
                <a:lnTo>
                  <a:pt x="6" y="256"/>
                </a:lnTo>
                <a:lnTo>
                  <a:pt x="4" y="256"/>
                </a:lnTo>
                <a:lnTo>
                  <a:pt x="3" y="256"/>
                </a:lnTo>
                <a:lnTo>
                  <a:pt x="1" y="256"/>
                </a:lnTo>
                <a:lnTo>
                  <a:pt x="1" y="251"/>
                </a:lnTo>
                <a:lnTo>
                  <a:pt x="1" y="248"/>
                </a:lnTo>
                <a:lnTo>
                  <a:pt x="1" y="243"/>
                </a:lnTo>
                <a:lnTo>
                  <a:pt x="1" y="238"/>
                </a:lnTo>
                <a:lnTo>
                  <a:pt x="1" y="233"/>
                </a:lnTo>
                <a:lnTo>
                  <a:pt x="1" y="227"/>
                </a:lnTo>
                <a:lnTo>
                  <a:pt x="1" y="225"/>
                </a:lnTo>
                <a:lnTo>
                  <a:pt x="1" y="224"/>
                </a:lnTo>
                <a:lnTo>
                  <a:pt x="1" y="222"/>
                </a:lnTo>
                <a:lnTo>
                  <a:pt x="1" y="221"/>
                </a:lnTo>
                <a:lnTo>
                  <a:pt x="1" y="219"/>
                </a:lnTo>
                <a:lnTo>
                  <a:pt x="1" y="217"/>
                </a:lnTo>
                <a:lnTo>
                  <a:pt x="1" y="216"/>
                </a:lnTo>
                <a:lnTo>
                  <a:pt x="1" y="208"/>
                </a:lnTo>
                <a:lnTo>
                  <a:pt x="1" y="205"/>
                </a:lnTo>
                <a:lnTo>
                  <a:pt x="1" y="203"/>
                </a:lnTo>
                <a:lnTo>
                  <a:pt x="1" y="198"/>
                </a:lnTo>
                <a:lnTo>
                  <a:pt x="1" y="193"/>
                </a:lnTo>
                <a:lnTo>
                  <a:pt x="1" y="192"/>
                </a:lnTo>
                <a:lnTo>
                  <a:pt x="1" y="189"/>
                </a:lnTo>
                <a:lnTo>
                  <a:pt x="1" y="187"/>
                </a:lnTo>
                <a:lnTo>
                  <a:pt x="1" y="184"/>
                </a:lnTo>
                <a:lnTo>
                  <a:pt x="1" y="182"/>
                </a:lnTo>
                <a:lnTo>
                  <a:pt x="1" y="181"/>
                </a:lnTo>
                <a:lnTo>
                  <a:pt x="1" y="171"/>
                </a:lnTo>
                <a:lnTo>
                  <a:pt x="1" y="169"/>
                </a:lnTo>
                <a:lnTo>
                  <a:pt x="1" y="166"/>
                </a:lnTo>
                <a:lnTo>
                  <a:pt x="1" y="165"/>
                </a:lnTo>
                <a:lnTo>
                  <a:pt x="1" y="163"/>
                </a:lnTo>
                <a:lnTo>
                  <a:pt x="1" y="161"/>
                </a:lnTo>
                <a:lnTo>
                  <a:pt x="0" y="161"/>
                </a:lnTo>
                <a:lnTo>
                  <a:pt x="0" y="160"/>
                </a:lnTo>
                <a:lnTo>
                  <a:pt x="0" y="158"/>
                </a:lnTo>
                <a:lnTo>
                  <a:pt x="0" y="157"/>
                </a:lnTo>
                <a:lnTo>
                  <a:pt x="0" y="155"/>
                </a:lnTo>
                <a:lnTo>
                  <a:pt x="0" y="153"/>
                </a:lnTo>
                <a:lnTo>
                  <a:pt x="0" y="152"/>
                </a:lnTo>
                <a:lnTo>
                  <a:pt x="0" y="144"/>
                </a:lnTo>
                <a:lnTo>
                  <a:pt x="0" y="139"/>
                </a:lnTo>
                <a:lnTo>
                  <a:pt x="0" y="134"/>
                </a:lnTo>
                <a:lnTo>
                  <a:pt x="0" y="131"/>
                </a:lnTo>
                <a:lnTo>
                  <a:pt x="0" y="128"/>
                </a:lnTo>
                <a:lnTo>
                  <a:pt x="0" y="126"/>
                </a:lnTo>
                <a:lnTo>
                  <a:pt x="0" y="123"/>
                </a:lnTo>
                <a:lnTo>
                  <a:pt x="0" y="120"/>
                </a:lnTo>
                <a:lnTo>
                  <a:pt x="0" y="117"/>
                </a:lnTo>
                <a:lnTo>
                  <a:pt x="0" y="115"/>
                </a:lnTo>
                <a:lnTo>
                  <a:pt x="0" y="113"/>
                </a:lnTo>
                <a:lnTo>
                  <a:pt x="0" y="112"/>
                </a:lnTo>
                <a:lnTo>
                  <a:pt x="1" y="112"/>
                </a:lnTo>
                <a:lnTo>
                  <a:pt x="4" y="112"/>
                </a:lnTo>
                <a:lnTo>
                  <a:pt x="6" y="112"/>
                </a:lnTo>
                <a:lnTo>
                  <a:pt x="8" y="112"/>
                </a:lnTo>
                <a:lnTo>
                  <a:pt x="12" y="112"/>
                </a:lnTo>
                <a:lnTo>
                  <a:pt x="14" y="112"/>
                </a:lnTo>
                <a:lnTo>
                  <a:pt x="17" y="112"/>
                </a:lnTo>
                <a:lnTo>
                  <a:pt x="17" y="109"/>
                </a:lnTo>
                <a:lnTo>
                  <a:pt x="17" y="99"/>
                </a:lnTo>
                <a:lnTo>
                  <a:pt x="17" y="94"/>
                </a:lnTo>
                <a:lnTo>
                  <a:pt x="22" y="94"/>
                </a:lnTo>
                <a:lnTo>
                  <a:pt x="24" y="94"/>
                </a:lnTo>
                <a:lnTo>
                  <a:pt x="25" y="94"/>
                </a:lnTo>
                <a:lnTo>
                  <a:pt x="27" y="94"/>
                </a:lnTo>
                <a:lnTo>
                  <a:pt x="32" y="94"/>
                </a:lnTo>
                <a:lnTo>
                  <a:pt x="40" y="94"/>
                </a:lnTo>
                <a:lnTo>
                  <a:pt x="44" y="94"/>
                </a:lnTo>
                <a:lnTo>
                  <a:pt x="44" y="93"/>
                </a:lnTo>
                <a:lnTo>
                  <a:pt x="44" y="89"/>
                </a:lnTo>
                <a:lnTo>
                  <a:pt x="44" y="86"/>
                </a:lnTo>
                <a:lnTo>
                  <a:pt x="44" y="81"/>
                </a:lnTo>
                <a:lnTo>
                  <a:pt x="44" y="77"/>
                </a:lnTo>
                <a:lnTo>
                  <a:pt x="44" y="72"/>
                </a:lnTo>
                <a:lnTo>
                  <a:pt x="44" y="67"/>
                </a:lnTo>
                <a:lnTo>
                  <a:pt x="44" y="65"/>
                </a:lnTo>
                <a:lnTo>
                  <a:pt x="44" y="64"/>
                </a:lnTo>
                <a:lnTo>
                  <a:pt x="44" y="62"/>
                </a:lnTo>
                <a:lnTo>
                  <a:pt x="44" y="56"/>
                </a:lnTo>
                <a:lnTo>
                  <a:pt x="44" y="54"/>
                </a:lnTo>
                <a:lnTo>
                  <a:pt x="44" y="51"/>
                </a:lnTo>
                <a:lnTo>
                  <a:pt x="44" y="48"/>
                </a:lnTo>
                <a:lnTo>
                  <a:pt x="44" y="46"/>
                </a:lnTo>
                <a:lnTo>
                  <a:pt x="44" y="45"/>
                </a:lnTo>
                <a:lnTo>
                  <a:pt x="44" y="43"/>
                </a:lnTo>
                <a:lnTo>
                  <a:pt x="44" y="41"/>
                </a:lnTo>
                <a:lnTo>
                  <a:pt x="44" y="40"/>
                </a:lnTo>
                <a:lnTo>
                  <a:pt x="44" y="38"/>
                </a:lnTo>
                <a:lnTo>
                  <a:pt x="44" y="37"/>
                </a:lnTo>
                <a:lnTo>
                  <a:pt x="46" y="35"/>
                </a:lnTo>
                <a:lnTo>
                  <a:pt x="48" y="35"/>
                </a:lnTo>
                <a:lnTo>
                  <a:pt x="49" y="35"/>
                </a:lnTo>
                <a:lnTo>
                  <a:pt x="51" y="35"/>
                </a:lnTo>
                <a:lnTo>
                  <a:pt x="52" y="35"/>
                </a:lnTo>
                <a:lnTo>
                  <a:pt x="57" y="35"/>
                </a:lnTo>
                <a:lnTo>
                  <a:pt x="59" y="35"/>
                </a:lnTo>
                <a:lnTo>
                  <a:pt x="60" y="35"/>
                </a:lnTo>
                <a:lnTo>
                  <a:pt x="62" y="35"/>
                </a:lnTo>
                <a:lnTo>
                  <a:pt x="65" y="35"/>
                </a:lnTo>
                <a:lnTo>
                  <a:pt x="67" y="35"/>
                </a:lnTo>
                <a:lnTo>
                  <a:pt x="72" y="35"/>
                </a:lnTo>
                <a:lnTo>
                  <a:pt x="81" y="35"/>
                </a:lnTo>
                <a:lnTo>
                  <a:pt x="84" y="35"/>
                </a:lnTo>
                <a:lnTo>
                  <a:pt x="86" y="35"/>
                </a:lnTo>
                <a:lnTo>
                  <a:pt x="89" y="35"/>
                </a:lnTo>
                <a:lnTo>
                  <a:pt x="91" y="35"/>
                </a:lnTo>
                <a:lnTo>
                  <a:pt x="92" y="37"/>
                </a:lnTo>
                <a:lnTo>
                  <a:pt x="94" y="38"/>
                </a:lnTo>
                <a:lnTo>
                  <a:pt x="96" y="40"/>
                </a:lnTo>
                <a:lnTo>
                  <a:pt x="97" y="40"/>
                </a:lnTo>
                <a:lnTo>
                  <a:pt x="99" y="40"/>
                </a:lnTo>
                <a:lnTo>
                  <a:pt x="100" y="41"/>
                </a:lnTo>
                <a:lnTo>
                  <a:pt x="102" y="41"/>
                </a:lnTo>
                <a:lnTo>
                  <a:pt x="104" y="41"/>
                </a:lnTo>
                <a:lnTo>
                  <a:pt x="105" y="41"/>
                </a:lnTo>
                <a:lnTo>
                  <a:pt x="107" y="43"/>
                </a:lnTo>
                <a:lnTo>
                  <a:pt x="108" y="43"/>
                </a:lnTo>
                <a:lnTo>
                  <a:pt x="108" y="45"/>
                </a:lnTo>
                <a:lnTo>
                  <a:pt x="110" y="46"/>
                </a:lnTo>
                <a:lnTo>
                  <a:pt x="113" y="48"/>
                </a:lnTo>
                <a:lnTo>
                  <a:pt x="113" y="49"/>
                </a:lnTo>
                <a:lnTo>
                  <a:pt x="115" y="51"/>
                </a:lnTo>
                <a:lnTo>
                  <a:pt x="115" y="53"/>
                </a:lnTo>
                <a:lnTo>
                  <a:pt x="115" y="54"/>
                </a:lnTo>
                <a:lnTo>
                  <a:pt x="116" y="54"/>
                </a:lnTo>
                <a:lnTo>
                  <a:pt x="121" y="54"/>
                </a:lnTo>
                <a:lnTo>
                  <a:pt x="121" y="53"/>
                </a:lnTo>
                <a:lnTo>
                  <a:pt x="121" y="48"/>
                </a:lnTo>
                <a:lnTo>
                  <a:pt x="121" y="43"/>
                </a:lnTo>
                <a:lnTo>
                  <a:pt x="121" y="40"/>
                </a:lnTo>
                <a:lnTo>
                  <a:pt x="121" y="29"/>
                </a:lnTo>
                <a:lnTo>
                  <a:pt x="121" y="27"/>
                </a:lnTo>
                <a:lnTo>
                  <a:pt x="124" y="27"/>
                </a:lnTo>
                <a:lnTo>
                  <a:pt x="124" y="24"/>
                </a:lnTo>
                <a:lnTo>
                  <a:pt x="124" y="21"/>
                </a:lnTo>
                <a:lnTo>
                  <a:pt x="128" y="21"/>
                </a:lnTo>
                <a:lnTo>
                  <a:pt x="129" y="21"/>
                </a:lnTo>
                <a:lnTo>
                  <a:pt x="142" y="21"/>
                </a:lnTo>
                <a:lnTo>
                  <a:pt x="142" y="17"/>
                </a:lnTo>
                <a:lnTo>
                  <a:pt x="144" y="17"/>
                </a:lnTo>
                <a:lnTo>
                  <a:pt x="144" y="9"/>
                </a:lnTo>
                <a:lnTo>
                  <a:pt x="144" y="8"/>
                </a:lnTo>
                <a:lnTo>
                  <a:pt x="144" y="6"/>
                </a:lnTo>
                <a:lnTo>
                  <a:pt x="144" y="5"/>
                </a:lnTo>
                <a:lnTo>
                  <a:pt x="155" y="5"/>
                </a:lnTo>
                <a:lnTo>
                  <a:pt x="163" y="5"/>
                </a:lnTo>
                <a:lnTo>
                  <a:pt x="163" y="0"/>
                </a:lnTo>
                <a:lnTo>
                  <a:pt x="168" y="0"/>
                </a:lnTo>
                <a:lnTo>
                  <a:pt x="169" y="0"/>
                </a:lnTo>
                <a:lnTo>
                  <a:pt x="171" y="0"/>
                </a:lnTo>
                <a:lnTo>
                  <a:pt x="172" y="0"/>
                </a:lnTo>
                <a:lnTo>
                  <a:pt x="182" y="0"/>
                </a:lnTo>
                <a:lnTo>
                  <a:pt x="184" y="0"/>
                </a:lnTo>
                <a:lnTo>
                  <a:pt x="190" y="0"/>
                </a:lnTo>
                <a:close/>
              </a:path>
            </a:pathLst>
          </a:custGeom>
          <a:solidFill>
            <a:srgbClr val="4D60BF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11" name="Freeform 63"/>
          <p:cNvSpPr>
            <a:spLocks/>
          </p:cNvSpPr>
          <p:nvPr/>
        </p:nvSpPr>
        <p:spPr bwMode="auto">
          <a:xfrm>
            <a:off x="4686300" y="4132263"/>
            <a:ext cx="457200" cy="188913"/>
          </a:xfrm>
          <a:custGeom>
            <a:avLst/>
            <a:gdLst/>
            <a:ahLst/>
            <a:cxnLst>
              <a:cxn ang="0">
                <a:pos x="184" y="10"/>
              </a:cxn>
              <a:cxn ang="0">
                <a:pos x="203" y="10"/>
              </a:cxn>
              <a:cxn ang="0">
                <a:pos x="219" y="10"/>
              </a:cxn>
              <a:cxn ang="0">
                <a:pos x="234" y="19"/>
              </a:cxn>
              <a:cxn ang="0">
                <a:pos x="248" y="19"/>
              </a:cxn>
              <a:cxn ang="0">
                <a:pos x="266" y="19"/>
              </a:cxn>
              <a:cxn ang="0">
                <a:pos x="278" y="24"/>
              </a:cxn>
              <a:cxn ang="0">
                <a:pos x="288" y="37"/>
              </a:cxn>
              <a:cxn ang="0">
                <a:pos x="278" y="42"/>
              </a:cxn>
              <a:cxn ang="0">
                <a:pos x="278" y="55"/>
              </a:cxn>
              <a:cxn ang="0">
                <a:pos x="269" y="59"/>
              </a:cxn>
              <a:cxn ang="0">
                <a:pos x="256" y="66"/>
              </a:cxn>
              <a:cxn ang="0">
                <a:pos x="256" y="91"/>
              </a:cxn>
              <a:cxn ang="0">
                <a:pos x="246" y="96"/>
              </a:cxn>
              <a:cxn ang="0">
                <a:pos x="226" y="96"/>
              </a:cxn>
              <a:cxn ang="0">
                <a:pos x="203" y="96"/>
              </a:cxn>
              <a:cxn ang="0">
                <a:pos x="184" y="96"/>
              </a:cxn>
              <a:cxn ang="0">
                <a:pos x="165" y="99"/>
              </a:cxn>
              <a:cxn ang="0">
                <a:pos x="134" y="99"/>
              </a:cxn>
              <a:cxn ang="0">
                <a:pos x="130" y="98"/>
              </a:cxn>
              <a:cxn ang="0">
                <a:pos x="120" y="98"/>
              </a:cxn>
              <a:cxn ang="0">
                <a:pos x="114" y="91"/>
              </a:cxn>
              <a:cxn ang="0">
                <a:pos x="102" y="98"/>
              </a:cxn>
              <a:cxn ang="0">
                <a:pos x="96" y="117"/>
              </a:cxn>
              <a:cxn ang="0">
                <a:pos x="69" y="115"/>
              </a:cxn>
              <a:cxn ang="0">
                <a:pos x="45" y="114"/>
              </a:cxn>
              <a:cxn ang="0">
                <a:pos x="37" y="98"/>
              </a:cxn>
              <a:cxn ang="0">
                <a:pos x="24" y="88"/>
              </a:cxn>
              <a:cxn ang="0">
                <a:pos x="22" y="77"/>
              </a:cxn>
              <a:cxn ang="0">
                <a:pos x="13" y="69"/>
              </a:cxn>
              <a:cxn ang="0">
                <a:pos x="3" y="64"/>
              </a:cxn>
              <a:cxn ang="0">
                <a:pos x="0" y="43"/>
              </a:cxn>
              <a:cxn ang="0">
                <a:pos x="10" y="37"/>
              </a:cxn>
              <a:cxn ang="0">
                <a:pos x="14" y="31"/>
              </a:cxn>
              <a:cxn ang="0">
                <a:pos x="19" y="27"/>
              </a:cxn>
              <a:cxn ang="0">
                <a:pos x="26" y="27"/>
              </a:cxn>
              <a:cxn ang="0">
                <a:pos x="29" y="21"/>
              </a:cxn>
              <a:cxn ang="0">
                <a:pos x="30" y="15"/>
              </a:cxn>
              <a:cxn ang="0">
                <a:pos x="34" y="8"/>
              </a:cxn>
              <a:cxn ang="0">
                <a:pos x="34" y="5"/>
              </a:cxn>
              <a:cxn ang="0">
                <a:pos x="34" y="3"/>
              </a:cxn>
              <a:cxn ang="0">
                <a:pos x="42" y="3"/>
              </a:cxn>
              <a:cxn ang="0">
                <a:pos x="45" y="7"/>
              </a:cxn>
              <a:cxn ang="0">
                <a:pos x="48" y="3"/>
              </a:cxn>
              <a:cxn ang="0">
                <a:pos x="51" y="3"/>
              </a:cxn>
              <a:cxn ang="0">
                <a:pos x="50" y="11"/>
              </a:cxn>
              <a:cxn ang="0">
                <a:pos x="56" y="18"/>
              </a:cxn>
              <a:cxn ang="0">
                <a:pos x="64" y="23"/>
              </a:cxn>
              <a:cxn ang="0">
                <a:pos x="75" y="24"/>
              </a:cxn>
              <a:cxn ang="0">
                <a:pos x="86" y="24"/>
              </a:cxn>
              <a:cxn ang="0">
                <a:pos x="93" y="31"/>
              </a:cxn>
              <a:cxn ang="0">
                <a:pos x="99" y="32"/>
              </a:cxn>
              <a:cxn ang="0">
                <a:pos x="107" y="27"/>
              </a:cxn>
              <a:cxn ang="0">
                <a:pos x="118" y="29"/>
              </a:cxn>
              <a:cxn ang="0">
                <a:pos x="128" y="26"/>
              </a:cxn>
              <a:cxn ang="0">
                <a:pos x="136" y="21"/>
              </a:cxn>
              <a:cxn ang="0">
                <a:pos x="144" y="21"/>
              </a:cxn>
              <a:cxn ang="0">
                <a:pos x="152" y="19"/>
              </a:cxn>
              <a:cxn ang="0">
                <a:pos x="157" y="21"/>
              </a:cxn>
              <a:cxn ang="0">
                <a:pos x="162" y="19"/>
              </a:cxn>
              <a:cxn ang="0">
                <a:pos x="165" y="16"/>
              </a:cxn>
            </a:cxnLst>
            <a:rect l="0" t="0" r="r" b="b"/>
            <a:pathLst>
              <a:path w="288" h="119">
                <a:moveTo>
                  <a:pt x="170" y="11"/>
                </a:moveTo>
                <a:lnTo>
                  <a:pt x="171" y="11"/>
                </a:lnTo>
                <a:lnTo>
                  <a:pt x="174" y="10"/>
                </a:lnTo>
                <a:lnTo>
                  <a:pt x="176" y="10"/>
                </a:lnTo>
                <a:lnTo>
                  <a:pt x="178" y="10"/>
                </a:lnTo>
                <a:lnTo>
                  <a:pt x="179" y="10"/>
                </a:lnTo>
                <a:lnTo>
                  <a:pt x="181" y="10"/>
                </a:lnTo>
                <a:lnTo>
                  <a:pt x="184" y="10"/>
                </a:lnTo>
                <a:lnTo>
                  <a:pt x="187" y="10"/>
                </a:lnTo>
                <a:lnTo>
                  <a:pt x="192" y="10"/>
                </a:lnTo>
                <a:lnTo>
                  <a:pt x="194" y="10"/>
                </a:lnTo>
                <a:lnTo>
                  <a:pt x="195" y="10"/>
                </a:lnTo>
                <a:lnTo>
                  <a:pt x="195" y="11"/>
                </a:lnTo>
                <a:lnTo>
                  <a:pt x="197" y="11"/>
                </a:lnTo>
                <a:lnTo>
                  <a:pt x="202" y="10"/>
                </a:lnTo>
                <a:lnTo>
                  <a:pt x="203" y="10"/>
                </a:lnTo>
                <a:lnTo>
                  <a:pt x="205" y="10"/>
                </a:lnTo>
                <a:lnTo>
                  <a:pt x="206" y="10"/>
                </a:lnTo>
                <a:lnTo>
                  <a:pt x="206" y="11"/>
                </a:lnTo>
                <a:lnTo>
                  <a:pt x="208" y="10"/>
                </a:lnTo>
                <a:lnTo>
                  <a:pt x="211" y="10"/>
                </a:lnTo>
                <a:lnTo>
                  <a:pt x="214" y="11"/>
                </a:lnTo>
                <a:lnTo>
                  <a:pt x="216" y="11"/>
                </a:lnTo>
                <a:lnTo>
                  <a:pt x="219" y="10"/>
                </a:lnTo>
                <a:lnTo>
                  <a:pt x="224" y="11"/>
                </a:lnTo>
                <a:lnTo>
                  <a:pt x="224" y="19"/>
                </a:lnTo>
                <a:lnTo>
                  <a:pt x="226" y="19"/>
                </a:lnTo>
                <a:lnTo>
                  <a:pt x="227" y="19"/>
                </a:lnTo>
                <a:lnTo>
                  <a:pt x="229" y="19"/>
                </a:lnTo>
                <a:lnTo>
                  <a:pt x="230" y="19"/>
                </a:lnTo>
                <a:lnTo>
                  <a:pt x="232" y="19"/>
                </a:lnTo>
                <a:lnTo>
                  <a:pt x="234" y="19"/>
                </a:lnTo>
                <a:lnTo>
                  <a:pt x="235" y="19"/>
                </a:lnTo>
                <a:lnTo>
                  <a:pt x="237" y="19"/>
                </a:lnTo>
                <a:lnTo>
                  <a:pt x="238" y="19"/>
                </a:lnTo>
                <a:lnTo>
                  <a:pt x="240" y="19"/>
                </a:lnTo>
                <a:lnTo>
                  <a:pt x="242" y="19"/>
                </a:lnTo>
                <a:lnTo>
                  <a:pt x="245" y="19"/>
                </a:lnTo>
                <a:lnTo>
                  <a:pt x="246" y="19"/>
                </a:lnTo>
                <a:lnTo>
                  <a:pt x="248" y="19"/>
                </a:lnTo>
                <a:lnTo>
                  <a:pt x="250" y="19"/>
                </a:lnTo>
                <a:lnTo>
                  <a:pt x="251" y="19"/>
                </a:lnTo>
                <a:lnTo>
                  <a:pt x="253" y="19"/>
                </a:lnTo>
                <a:lnTo>
                  <a:pt x="256" y="19"/>
                </a:lnTo>
                <a:lnTo>
                  <a:pt x="259" y="19"/>
                </a:lnTo>
                <a:lnTo>
                  <a:pt x="261" y="19"/>
                </a:lnTo>
                <a:lnTo>
                  <a:pt x="262" y="19"/>
                </a:lnTo>
                <a:lnTo>
                  <a:pt x="266" y="19"/>
                </a:lnTo>
                <a:lnTo>
                  <a:pt x="267" y="19"/>
                </a:lnTo>
                <a:lnTo>
                  <a:pt x="269" y="19"/>
                </a:lnTo>
                <a:lnTo>
                  <a:pt x="272" y="19"/>
                </a:lnTo>
                <a:lnTo>
                  <a:pt x="274" y="19"/>
                </a:lnTo>
                <a:lnTo>
                  <a:pt x="275" y="19"/>
                </a:lnTo>
                <a:lnTo>
                  <a:pt x="278" y="19"/>
                </a:lnTo>
                <a:lnTo>
                  <a:pt x="278" y="21"/>
                </a:lnTo>
                <a:lnTo>
                  <a:pt x="278" y="24"/>
                </a:lnTo>
                <a:lnTo>
                  <a:pt x="280" y="24"/>
                </a:lnTo>
                <a:lnTo>
                  <a:pt x="283" y="24"/>
                </a:lnTo>
                <a:lnTo>
                  <a:pt x="283" y="27"/>
                </a:lnTo>
                <a:lnTo>
                  <a:pt x="283" y="29"/>
                </a:lnTo>
                <a:lnTo>
                  <a:pt x="285" y="29"/>
                </a:lnTo>
                <a:lnTo>
                  <a:pt x="288" y="29"/>
                </a:lnTo>
                <a:lnTo>
                  <a:pt x="288" y="32"/>
                </a:lnTo>
                <a:lnTo>
                  <a:pt x="288" y="37"/>
                </a:lnTo>
                <a:lnTo>
                  <a:pt x="288" y="39"/>
                </a:lnTo>
                <a:lnTo>
                  <a:pt x="288" y="40"/>
                </a:lnTo>
                <a:lnTo>
                  <a:pt x="288" y="42"/>
                </a:lnTo>
                <a:lnTo>
                  <a:pt x="286" y="42"/>
                </a:lnTo>
                <a:lnTo>
                  <a:pt x="285" y="42"/>
                </a:lnTo>
                <a:lnTo>
                  <a:pt x="283" y="42"/>
                </a:lnTo>
                <a:lnTo>
                  <a:pt x="282" y="42"/>
                </a:lnTo>
                <a:lnTo>
                  <a:pt x="278" y="42"/>
                </a:lnTo>
                <a:lnTo>
                  <a:pt x="278" y="43"/>
                </a:lnTo>
                <a:lnTo>
                  <a:pt x="278" y="45"/>
                </a:lnTo>
                <a:lnTo>
                  <a:pt x="278" y="47"/>
                </a:lnTo>
                <a:lnTo>
                  <a:pt x="278" y="48"/>
                </a:lnTo>
                <a:lnTo>
                  <a:pt x="278" y="50"/>
                </a:lnTo>
                <a:lnTo>
                  <a:pt x="278" y="51"/>
                </a:lnTo>
                <a:lnTo>
                  <a:pt x="278" y="53"/>
                </a:lnTo>
                <a:lnTo>
                  <a:pt x="278" y="55"/>
                </a:lnTo>
                <a:lnTo>
                  <a:pt x="278" y="56"/>
                </a:lnTo>
                <a:lnTo>
                  <a:pt x="278" y="58"/>
                </a:lnTo>
                <a:lnTo>
                  <a:pt x="278" y="59"/>
                </a:lnTo>
                <a:lnTo>
                  <a:pt x="277" y="59"/>
                </a:lnTo>
                <a:lnTo>
                  <a:pt x="274" y="59"/>
                </a:lnTo>
                <a:lnTo>
                  <a:pt x="272" y="59"/>
                </a:lnTo>
                <a:lnTo>
                  <a:pt x="270" y="59"/>
                </a:lnTo>
                <a:lnTo>
                  <a:pt x="269" y="59"/>
                </a:lnTo>
                <a:lnTo>
                  <a:pt x="266" y="59"/>
                </a:lnTo>
                <a:lnTo>
                  <a:pt x="261" y="59"/>
                </a:lnTo>
                <a:lnTo>
                  <a:pt x="259" y="59"/>
                </a:lnTo>
                <a:lnTo>
                  <a:pt x="258" y="59"/>
                </a:lnTo>
                <a:lnTo>
                  <a:pt x="256" y="59"/>
                </a:lnTo>
                <a:lnTo>
                  <a:pt x="256" y="61"/>
                </a:lnTo>
                <a:lnTo>
                  <a:pt x="256" y="64"/>
                </a:lnTo>
                <a:lnTo>
                  <a:pt x="256" y="66"/>
                </a:lnTo>
                <a:lnTo>
                  <a:pt x="256" y="67"/>
                </a:lnTo>
                <a:lnTo>
                  <a:pt x="254" y="67"/>
                </a:lnTo>
                <a:lnTo>
                  <a:pt x="254" y="74"/>
                </a:lnTo>
                <a:lnTo>
                  <a:pt x="254" y="75"/>
                </a:lnTo>
                <a:lnTo>
                  <a:pt x="254" y="80"/>
                </a:lnTo>
                <a:lnTo>
                  <a:pt x="256" y="80"/>
                </a:lnTo>
                <a:lnTo>
                  <a:pt x="256" y="85"/>
                </a:lnTo>
                <a:lnTo>
                  <a:pt x="256" y="91"/>
                </a:lnTo>
                <a:lnTo>
                  <a:pt x="256" y="93"/>
                </a:lnTo>
                <a:lnTo>
                  <a:pt x="256" y="95"/>
                </a:lnTo>
                <a:lnTo>
                  <a:pt x="256" y="96"/>
                </a:lnTo>
                <a:lnTo>
                  <a:pt x="254" y="96"/>
                </a:lnTo>
                <a:lnTo>
                  <a:pt x="253" y="96"/>
                </a:lnTo>
                <a:lnTo>
                  <a:pt x="251" y="96"/>
                </a:lnTo>
                <a:lnTo>
                  <a:pt x="248" y="96"/>
                </a:lnTo>
                <a:lnTo>
                  <a:pt x="246" y="96"/>
                </a:lnTo>
                <a:lnTo>
                  <a:pt x="245" y="96"/>
                </a:lnTo>
                <a:lnTo>
                  <a:pt x="243" y="96"/>
                </a:lnTo>
                <a:lnTo>
                  <a:pt x="238" y="96"/>
                </a:lnTo>
                <a:lnTo>
                  <a:pt x="237" y="96"/>
                </a:lnTo>
                <a:lnTo>
                  <a:pt x="234" y="96"/>
                </a:lnTo>
                <a:lnTo>
                  <a:pt x="229" y="96"/>
                </a:lnTo>
                <a:lnTo>
                  <a:pt x="227" y="96"/>
                </a:lnTo>
                <a:lnTo>
                  <a:pt x="226" y="96"/>
                </a:lnTo>
                <a:lnTo>
                  <a:pt x="224" y="96"/>
                </a:lnTo>
                <a:lnTo>
                  <a:pt x="222" y="96"/>
                </a:lnTo>
                <a:lnTo>
                  <a:pt x="219" y="96"/>
                </a:lnTo>
                <a:lnTo>
                  <a:pt x="216" y="96"/>
                </a:lnTo>
                <a:lnTo>
                  <a:pt x="211" y="96"/>
                </a:lnTo>
                <a:lnTo>
                  <a:pt x="206" y="96"/>
                </a:lnTo>
                <a:lnTo>
                  <a:pt x="205" y="96"/>
                </a:lnTo>
                <a:lnTo>
                  <a:pt x="203" y="96"/>
                </a:lnTo>
                <a:lnTo>
                  <a:pt x="202" y="96"/>
                </a:lnTo>
                <a:lnTo>
                  <a:pt x="200" y="96"/>
                </a:lnTo>
                <a:lnTo>
                  <a:pt x="198" y="96"/>
                </a:lnTo>
                <a:lnTo>
                  <a:pt x="197" y="96"/>
                </a:lnTo>
                <a:lnTo>
                  <a:pt x="195" y="96"/>
                </a:lnTo>
                <a:lnTo>
                  <a:pt x="194" y="96"/>
                </a:lnTo>
                <a:lnTo>
                  <a:pt x="189" y="96"/>
                </a:lnTo>
                <a:lnTo>
                  <a:pt x="184" y="96"/>
                </a:lnTo>
                <a:lnTo>
                  <a:pt x="184" y="99"/>
                </a:lnTo>
                <a:lnTo>
                  <a:pt x="179" y="99"/>
                </a:lnTo>
                <a:lnTo>
                  <a:pt x="178" y="99"/>
                </a:lnTo>
                <a:lnTo>
                  <a:pt x="176" y="99"/>
                </a:lnTo>
                <a:lnTo>
                  <a:pt x="174" y="99"/>
                </a:lnTo>
                <a:lnTo>
                  <a:pt x="171" y="99"/>
                </a:lnTo>
                <a:lnTo>
                  <a:pt x="166" y="99"/>
                </a:lnTo>
                <a:lnTo>
                  <a:pt x="165" y="99"/>
                </a:lnTo>
                <a:lnTo>
                  <a:pt x="162" y="99"/>
                </a:lnTo>
                <a:lnTo>
                  <a:pt x="157" y="99"/>
                </a:lnTo>
                <a:lnTo>
                  <a:pt x="152" y="99"/>
                </a:lnTo>
                <a:lnTo>
                  <a:pt x="149" y="99"/>
                </a:lnTo>
                <a:lnTo>
                  <a:pt x="147" y="99"/>
                </a:lnTo>
                <a:lnTo>
                  <a:pt x="139" y="99"/>
                </a:lnTo>
                <a:lnTo>
                  <a:pt x="136" y="99"/>
                </a:lnTo>
                <a:lnTo>
                  <a:pt x="134" y="99"/>
                </a:lnTo>
                <a:lnTo>
                  <a:pt x="136" y="99"/>
                </a:lnTo>
                <a:lnTo>
                  <a:pt x="134" y="99"/>
                </a:lnTo>
                <a:lnTo>
                  <a:pt x="134" y="98"/>
                </a:lnTo>
                <a:lnTo>
                  <a:pt x="133" y="98"/>
                </a:lnTo>
                <a:lnTo>
                  <a:pt x="131" y="98"/>
                </a:lnTo>
                <a:lnTo>
                  <a:pt x="131" y="96"/>
                </a:lnTo>
                <a:lnTo>
                  <a:pt x="131" y="98"/>
                </a:lnTo>
                <a:lnTo>
                  <a:pt x="130" y="98"/>
                </a:lnTo>
                <a:lnTo>
                  <a:pt x="130" y="96"/>
                </a:lnTo>
                <a:lnTo>
                  <a:pt x="130" y="98"/>
                </a:lnTo>
                <a:lnTo>
                  <a:pt x="128" y="98"/>
                </a:lnTo>
                <a:lnTo>
                  <a:pt x="126" y="98"/>
                </a:lnTo>
                <a:lnTo>
                  <a:pt x="125" y="98"/>
                </a:lnTo>
                <a:lnTo>
                  <a:pt x="123" y="98"/>
                </a:lnTo>
                <a:lnTo>
                  <a:pt x="122" y="98"/>
                </a:lnTo>
                <a:lnTo>
                  <a:pt x="120" y="98"/>
                </a:lnTo>
                <a:lnTo>
                  <a:pt x="118" y="98"/>
                </a:lnTo>
                <a:lnTo>
                  <a:pt x="118" y="96"/>
                </a:lnTo>
                <a:lnTo>
                  <a:pt x="117" y="96"/>
                </a:lnTo>
                <a:lnTo>
                  <a:pt x="117" y="95"/>
                </a:lnTo>
                <a:lnTo>
                  <a:pt x="115" y="95"/>
                </a:lnTo>
                <a:lnTo>
                  <a:pt x="115" y="93"/>
                </a:lnTo>
                <a:lnTo>
                  <a:pt x="114" y="93"/>
                </a:lnTo>
                <a:lnTo>
                  <a:pt x="114" y="91"/>
                </a:lnTo>
                <a:lnTo>
                  <a:pt x="112" y="91"/>
                </a:lnTo>
                <a:lnTo>
                  <a:pt x="110" y="91"/>
                </a:lnTo>
                <a:lnTo>
                  <a:pt x="107" y="91"/>
                </a:lnTo>
                <a:lnTo>
                  <a:pt x="104" y="91"/>
                </a:lnTo>
                <a:lnTo>
                  <a:pt x="102" y="91"/>
                </a:lnTo>
                <a:lnTo>
                  <a:pt x="102" y="93"/>
                </a:lnTo>
                <a:lnTo>
                  <a:pt x="102" y="95"/>
                </a:lnTo>
                <a:lnTo>
                  <a:pt x="102" y="98"/>
                </a:lnTo>
                <a:lnTo>
                  <a:pt x="102" y="99"/>
                </a:lnTo>
                <a:lnTo>
                  <a:pt x="101" y="99"/>
                </a:lnTo>
                <a:lnTo>
                  <a:pt x="98" y="99"/>
                </a:lnTo>
                <a:lnTo>
                  <a:pt x="96" y="99"/>
                </a:lnTo>
                <a:lnTo>
                  <a:pt x="96" y="107"/>
                </a:lnTo>
                <a:lnTo>
                  <a:pt x="96" y="109"/>
                </a:lnTo>
                <a:lnTo>
                  <a:pt x="96" y="115"/>
                </a:lnTo>
                <a:lnTo>
                  <a:pt x="96" y="117"/>
                </a:lnTo>
                <a:lnTo>
                  <a:pt x="96" y="119"/>
                </a:lnTo>
                <a:lnTo>
                  <a:pt x="94" y="119"/>
                </a:lnTo>
                <a:lnTo>
                  <a:pt x="93" y="119"/>
                </a:lnTo>
                <a:lnTo>
                  <a:pt x="75" y="119"/>
                </a:lnTo>
                <a:lnTo>
                  <a:pt x="75" y="115"/>
                </a:lnTo>
                <a:lnTo>
                  <a:pt x="72" y="115"/>
                </a:lnTo>
                <a:lnTo>
                  <a:pt x="70" y="115"/>
                </a:lnTo>
                <a:lnTo>
                  <a:pt x="69" y="115"/>
                </a:lnTo>
                <a:lnTo>
                  <a:pt x="67" y="115"/>
                </a:lnTo>
                <a:lnTo>
                  <a:pt x="67" y="114"/>
                </a:lnTo>
                <a:lnTo>
                  <a:pt x="66" y="114"/>
                </a:lnTo>
                <a:lnTo>
                  <a:pt x="64" y="114"/>
                </a:lnTo>
                <a:lnTo>
                  <a:pt x="61" y="114"/>
                </a:lnTo>
                <a:lnTo>
                  <a:pt x="53" y="114"/>
                </a:lnTo>
                <a:lnTo>
                  <a:pt x="51" y="114"/>
                </a:lnTo>
                <a:lnTo>
                  <a:pt x="45" y="114"/>
                </a:lnTo>
                <a:lnTo>
                  <a:pt x="40" y="114"/>
                </a:lnTo>
                <a:lnTo>
                  <a:pt x="37" y="114"/>
                </a:lnTo>
                <a:lnTo>
                  <a:pt x="37" y="112"/>
                </a:lnTo>
                <a:lnTo>
                  <a:pt x="37" y="109"/>
                </a:lnTo>
                <a:lnTo>
                  <a:pt x="37" y="104"/>
                </a:lnTo>
                <a:lnTo>
                  <a:pt x="37" y="103"/>
                </a:lnTo>
                <a:lnTo>
                  <a:pt x="37" y="99"/>
                </a:lnTo>
                <a:lnTo>
                  <a:pt x="37" y="98"/>
                </a:lnTo>
                <a:lnTo>
                  <a:pt x="37" y="93"/>
                </a:lnTo>
                <a:lnTo>
                  <a:pt x="37" y="91"/>
                </a:lnTo>
                <a:lnTo>
                  <a:pt x="35" y="91"/>
                </a:lnTo>
                <a:lnTo>
                  <a:pt x="30" y="90"/>
                </a:lnTo>
                <a:lnTo>
                  <a:pt x="30" y="88"/>
                </a:lnTo>
                <a:lnTo>
                  <a:pt x="29" y="88"/>
                </a:lnTo>
                <a:lnTo>
                  <a:pt x="27" y="88"/>
                </a:lnTo>
                <a:lnTo>
                  <a:pt x="24" y="88"/>
                </a:lnTo>
                <a:lnTo>
                  <a:pt x="22" y="88"/>
                </a:lnTo>
                <a:lnTo>
                  <a:pt x="22" y="87"/>
                </a:lnTo>
                <a:lnTo>
                  <a:pt x="22" y="85"/>
                </a:lnTo>
                <a:lnTo>
                  <a:pt x="22" y="83"/>
                </a:lnTo>
                <a:lnTo>
                  <a:pt x="22" y="82"/>
                </a:lnTo>
                <a:lnTo>
                  <a:pt x="22" y="80"/>
                </a:lnTo>
                <a:lnTo>
                  <a:pt x="22" y="79"/>
                </a:lnTo>
                <a:lnTo>
                  <a:pt x="22" y="77"/>
                </a:lnTo>
                <a:lnTo>
                  <a:pt x="22" y="75"/>
                </a:lnTo>
                <a:lnTo>
                  <a:pt x="22" y="74"/>
                </a:lnTo>
                <a:lnTo>
                  <a:pt x="19" y="74"/>
                </a:lnTo>
                <a:lnTo>
                  <a:pt x="14" y="74"/>
                </a:lnTo>
                <a:lnTo>
                  <a:pt x="13" y="74"/>
                </a:lnTo>
                <a:lnTo>
                  <a:pt x="13" y="72"/>
                </a:lnTo>
                <a:lnTo>
                  <a:pt x="13" y="71"/>
                </a:lnTo>
                <a:lnTo>
                  <a:pt x="13" y="69"/>
                </a:lnTo>
                <a:lnTo>
                  <a:pt x="13" y="67"/>
                </a:lnTo>
                <a:lnTo>
                  <a:pt x="13" y="66"/>
                </a:lnTo>
                <a:lnTo>
                  <a:pt x="13" y="64"/>
                </a:lnTo>
                <a:lnTo>
                  <a:pt x="11" y="64"/>
                </a:lnTo>
                <a:lnTo>
                  <a:pt x="8" y="64"/>
                </a:lnTo>
                <a:lnTo>
                  <a:pt x="6" y="64"/>
                </a:lnTo>
                <a:lnTo>
                  <a:pt x="5" y="64"/>
                </a:lnTo>
                <a:lnTo>
                  <a:pt x="3" y="64"/>
                </a:lnTo>
                <a:lnTo>
                  <a:pt x="5" y="56"/>
                </a:lnTo>
                <a:lnTo>
                  <a:pt x="5" y="55"/>
                </a:lnTo>
                <a:lnTo>
                  <a:pt x="3" y="55"/>
                </a:lnTo>
                <a:lnTo>
                  <a:pt x="2" y="55"/>
                </a:lnTo>
                <a:lnTo>
                  <a:pt x="0" y="55"/>
                </a:lnTo>
                <a:lnTo>
                  <a:pt x="0" y="50"/>
                </a:lnTo>
                <a:lnTo>
                  <a:pt x="0" y="47"/>
                </a:lnTo>
                <a:lnTo>
                  <a:pt x="0" y="43"/>
                </a:lnTo>
                <a:lnTo>
                  <a:pt x="0" y="40"/>
                </a:lnTo>
                <a:lnTo>
                  <a:pt x="0" y="37"/>
                </a:lnTo>
                <a:lnTo>
                  <a:pt x="2" y="37"/>
                </a:lnTo>
                <a:lnTo>
                  <a:pt x="3" y="37"/>
                </a:lnTo>
                <a:lnTo>
                  <a:pt x="5" y="37"/>
                </a:lnTo>
                <a:lnTo>
                  <a:pt x="6" y="37"/>
                </a:lnTo>
                <a:lnTo>
                  <a:pt x="8" y="37"/>
                </a:lnTo>
                <a:lnTo>
                  <a:pt x="10" y="37"/>
                </a:lnTo>
                <a:lnTo>
                  <a:pt x="11" y="35"/>
                </a:lnTo>
                <a:lnTo>
                  <a:pt x="11" y="34"/>
                </a:lnTo>
                <a:lnTo>
                  <a:pt x="11" y="32"/>
                </a:lnTo>
                <a:lnTo>
                  <a:pt x="13" y="32"/>
                </a:lnTo>
                <a:lnTo>
                  <a:pt x="13" y="31"/>
                </a:lnTo>
                <a:lnTo>
                  <a:pt x="14" y="31"/>
                </a:lnTo>
                <a:lnTo>
                  <a:pt x="13" y="31"/>
                </a:lnTo>
                <a:lnTo>
                  <a:pt x="14" y="31"/>
                </a:lnTo>
                <a:lnTo>
                  <a:pt x="14" y="29"/>
                </a:lnTo>
                <a:lnTo>
                  <a:pt x="14" y="27"/>
                </a:lnTo>
                <a:lnTo>
                  <a:pt x="16" y="27"/>
                </a:lnTo>
                <a:lnTo>
                  <a:pt x="18" y="27"/>
                </a:lnTo>
                <a:lnTo>
                  <a:pt x="16" y="29"/>
                </a:lnTo>
                <a:lnTo>
                  <a:pt x="18" y="27"/>
                </a:lnTo>
                <a:lnTo>
                  <a:pt x="19" y="26"/>
                </a:lnTo>
                <a:lnTo>
                  <a:pt x="19" y="27"/>
                </a:lnTo>
                <a:lnTo>
                  <a:pt x="19" y="26"/>
                </a:lnTo>
                <a:lnTo>
                  <a:pt x="21" y="26"/>
                </a:lnTo>
                <a:lnTo>
                  <a:pt x="22" y="26"/>
                </a:lnTo>
                <a:lnTo>
                  <a:pt x="22" y="27"/>
                </a:lnTo>
                <a:lnTo>
                  <a:pt x="24" y="27"/>
                </a:lnTo>
                <a:lnTo>
                  <a:pt x="24" y="26"/>
                </a:lnTo>
                <a:lnTo>
                  <a:pt x="24" y="27"/>
                </a:lnTo>
                <a:lnTo>
                  <a:pt x="26" y="27"/>
                </a:lnTo>
                <a:lnTo>
                  <a:pt x="26" y="26"/>
                </a:lnTo>
                <a:lnTo>
                  <a:pt x="27" y="26"/>
                </a:lnTo>
                <a:lnTo>
                  <a:pt x="29" y="26"/>
                </a:lnTo>
                <a:lnTo>
                  <a:pt x="29" y="24"/>
                </a:lnTo>
                <a:lnTo>
                  <a:pt x="30" y="24"/>
                </a:lnTo>
                <a:lnTo>
                  <a:pt x="30" y="23"/>
                </a:lnTo>
                <a:lnTo>
                  <a:pt x="30" y="21"/>
                </a:lnTo>
                <a:lnTo>
                  <a:pt x="29" y="21"/>
                </a:lnTo>
                <a:lnTo>
                  <a:pt x="27" y="21"/>
                </a:lnTo>
                <a:lnTo>
                  <a:pt x="26" y="21"/>
                </a:lnTo>
                <a:lnTo>
                  <a:pt x="26" y="19"/>
                </a:lnTo>
                <a:lnTo>
                  <a:pt x="27" y="18"/>
                </a:lnTo>
                <a:lnTo>
                  <a:pt x="27" y="16"/>
                </a:lnTo>
                <a:lnTo>
                  <a:pt x="29" y="16"/>
                </a:lnTo>
                <a:lnTo>
                  <a:pt x="29" y="15"/>
                </a:lnTo>
                <a:lnTo>
                  <a:pt x="30" y="15"/>
                </a:lnTo>
                <a:lnTo>
                  <a:pt x="32" y="15"/>
                </a:lnTo>
                <a:lnTo>
                  <a:pt x="32" y="13"/>
                </a:lnTo>
                <a:lnTo>
                  <a:pt x="34" y="13"/>
                </a:lnTo>
                <a:lnTo>
                  <a:pt x="34" y="11"/>
                </a:lnTo>
                <a:lnTo>
                  <a:pt x="32" y="11"/>
                </a:lnTo>
                <a:lnTo>
                  <a:pt x="32" y="10"/>
                </a:lnTo>
                <a:lnTo>
                  <a:pt x="32" y="8"/>
                </a:lnTo>
                <a:lnTo>
                  <a:pt x="34" y="8"/>
                </a:lnTo>
                <a:lnTo>
                  <a:pt x="34" y="10"/>
                </a:lnTo>
                <a:lnTo>
                  <a:pt x="35" y="10"/>
                </a:lnTo>
                <a:lnTo>
                  <a:pt x="37" y="10"/>
                </a:lnTo>
                <a:lnTo>
                  <a:pt x="37" y="8"/>
                </a:lnTo>
                <a:lnTo>
                  <a:pt x="37" y="7"/>
                </a:lnTo>
                <a:lnTo>
                  <a:pt x="35" y="7"/>
                </a:lnTo>
                <a:lnTo>
                  <a:pt x="35" y="5"/>
                </a:lnTo>
                <a:lnTo>
                  <a:pt x="34" y="5"/>
                </a:lnTo>
                <a:lnTo>
                  <a:pt x="34" y="3"/>
                </a:lnTo>
                <a:lnTo>
                  <a:pt x="34" y="5"/>
                </a:lnTo>
                <a:lnTo>
                  <a:pt x="35" y="5"/>
                </a:lnTo>
                <a:lnTo>
                  <a:pt x="34" y="3"/>
                </a:lnTo>
                <a:lnTo>
                  <a:pt x="35" y="3"/>
                </a:lnTo>
                <a:lnTo>
                  <a:pt x="35" y="2"/>
                </a:lnTo>
                <a:lnTo>
                  <a:pt x="34" y="2"/>
                </a:lnTo>
                <a:lnTo>
                  <a:pt x="34" y="3"/>
                </a:lnTo>
                <a:lnTo>
                  <a:pt x="34" y="2"/>
                </a:lnTo>
                <a:lnTo>
                  <a:pt x="35" y="2"/>
                </a:lnTo>
                <a:lnTo>
                  <a:pt x="37" y="2"/>
                </a:lnTo>
                <a:lnTo>
                  <a:pt x="37" y="3"/>
                </a:lnTo>
                <a:lnTo>
                  <a:pt x="38" y="3"/>
                </a:lnTo>
                <a:lnTo>
                  <a:pt x="38" y="2"/>
                </a:lnTo>
                <a:lnTo>
                  <a:pt x="40" y="2"/>
                </a:lnTo>
                <a:lnTo>
                  <a:pt x="42" y="3"/>
                </a:lnTo>
                <a:lnTo>
                  <a:pt x="43" y="3"/>
                </a:lnTo>
                <a:lnTo>
                  <a:pt x="45" y="3"/>
                </a:lnTo>
                <a:lnTo>
                  <a:pt x="46" y="3"/>
                </a:lnTo>
                <a:lnTo>
                  <a:pt x="46" y="5"/>
                </a:lnTo>
                <a:lnTo>
                  <a:pt x="46" y="7"/>
                </a:lnTo>
                <a:lnTo>
                  <a:pt x="45" y="7"/>
                </a:lnTo>
                <a:lnTo>
                  <a:pt x="43" y="7"/>
                </a:lnTo>
                <a:lnTo>
                  <a:pt x="45" y="7"/>
                </a:lnTo>
                <a:lnTo>
                  <a:pt x="46" y="7"/>
                </a:lnTo>
                <a:lnTo>
                  <a:pt x="46" y="5"/>
                </a:lnTo>
                <a:lnTo>
                  <a:pt x="48" y="5"/>
                </a:lnTo>
                <a:lnTo>
                  <a:pt x="48" y="7"/>
                </a:lnTo>
                <a:lnTo>
                  <a:pt x="48" y="5"/>
                </a:lnTo>
                <a:lnTo>
                  <a:pt x="50" y="5"/>
                </a:lnTo>
                <a:lnTo>
                  <a:pt x="50" y="3"/>
                </a:lnTo>
                <a:lnTo>
                  <a:pt x="48" y="3"/>
                </a:lnTo>
                <a:lnTo>
                  <a:pt x="48" y="2"/>
                </a:lnTo>
                <a:lnTo>
                  <a:pt x="50" y="2"/>
                </a:lnTo>
                <a:lnTo>
                  <a:pt x="51" y="2"/>
                </a:lnTo>
                <a:lnTo>
                  <a:pt x="51" y="0"/>
                </a:lnTo>
                <a:lnTo>
                  <a:pt x="53" y="0"/>
                </a:lnTo>
                <a:lnTo>
                  <a:pt x="53" y="2"/>
                </a:lnTo>
                <a:lnTo>
                  <a:pt x="51" y="2"/>
                </a:lnTo>
                <a:lnTo>
                  <a:pt x="51" y="3"/>
                </a:lnTo>
                <a:lnTo>
                  <a:pt x="50" y="3"/>
                </a:lnTo>
                <a:lnTo>
                  <a:pt x="50" y="5"/>
                </a:lnTo>
                <a:lnTo>
                  <a:pt x="50" y="7"/>
                </a:lnTo>
                <a:lnTo>
                  <a:pt x="50" y="8"/>
                </a:lnTo>
                <a:lnTo>
                  <a:pt x="48" y="8"/>
                </a:lnTo>
                <a:lnTo>
                  <a:pt x="48" y="10"/>
                </a:lnTo>
                <a:lnTo>
                  <a:pt x="48" y="11"/>
                </a:lnTo>
                <a:lnTo>
                  <a:pt x="50" y="11"/>
                </a:lnTo>
                <a:lnTo>
                  <a:pt x="50" y="13"/>
                </a:lnTo>
                <a:lnTo>
                  <a:pt x="51" y="13"/>
                </a:lnTo>
                <a:lnTo>
                  <a:pt x="51" y="15"/>
                </a:lnTo>
                <a:lnTo>
                  <a:pt x="51" y="16"/>
                </a:lnTo>
                <a:lnTo>
                  <a:pt x="51" y="18"/>
                </a:lnTo>
                <a:lnTo>
                  <a:pt x="53" y="18"/>
                </a:lnTo>
                <a:lnTo>
                  <a:pt x="54" y="18"/>
                </a:lnTo>
                <a:lnTo>
                  <a:pt x="56" y="18"/>
                </a:lnTo>
                <a:lnTo>
                  <a:pt x="58" y="18"/>
                </a:lnTo>
                <a:lnTo>
                  <a:pt x="58" y="19"/>
                </a:lnTo>
                <a:lnTo>
                  <a:pt x="59" y="19"/>
                </a:lnTo>
                <a:lnTo>
                  <a:pt x="59" y="21"/>
                </a:lnTo>
                <a:lnTo>
                  <a:pt x="61" y="21"/>
                </a:lnTo>
                <a:lnTo>
                  <a:pt x="61" y="23"/>
                </a:lnTo>
                <a:lnTo>
                  <a:pt x="62" y="23"/>
                </a:lnTo>
                <a:lnTo>
                  <a:pt x="64" y="23"/>
                </a:lnTo>
                <a:lnTo>
                  <a:pt x="66" y="23"/>
                </a:lnTo>
                <a:lnTo>
                  <a:pt x="67" y="23"/>
                </a:lnTo>
                <a:lnTo>
                  <a:pt x="69" y="23"/>
                </a:lnTo>
                <a:lnTo>
                  <a:pt x="70" y="23"/>
                </a:lnTo>
                <a:lnTo>
                  <a:pt x="72" y="23"/>
                </a:lnTo>
                <a:lnTo>
                  <a:pt x="74" y="23"/>
                </a:lnTo>
                <a:lnTo>
                  <a:pt x="74" y="24"/>
                </a:lnTo>
                <a:lnTo>
                  <a:pt x="75" y="24"/>
                </a:lnTo>
                <a:lnTo>
                  <a:pt x="77" y="24"/>
                </a:lnTo>
                <a:lnTo>
                  <a:pt x="77" y="26"/>
                </a:lnTo>
                <a:lnTo>
                  <a:pt x="78" y="26"/>
                </a:lnTo>
                <a:lnTo>
                  <a:pt x="80" y="26"/>
                </a:lnTo>
                <a:lnTo>
                  <a:pt x="82" y="26"/>
                </a:lnTo>
                <a:lnTo>
                  <a:pt x="83" y="26"/>
                </a:lnTo>
                <a:lnTo>
                  <a:pt x="85" y="26"/>
                </a:lnTo>
                <a:lnTo>
                  <a:pt x="86" y="24"/>
                </a:lnTo>
                <a:lnTo>
                  <a:pt x="88" y="24"/>
                </a:lnTo>
                <a:lnTo>
                  <a:pt x="90" y="24"/>
                </a:lnTo>
                <a:lnTo>
                  <a:pt x="91" y="24"/>
                </a:lnTo>
                <a:lnTo>
                  <a:pt x="91" y="26"/>
                </a:lnTo>
                <a:lnTo>
                  <a:pt x="93" y="26"/>
                </a:lnTo>
                <a:lnTo>
                  <a:pt x="93" y="27"/>
                </a:lnTo>
                <a:lnTo>
                  <a:pt x="93" y="29"/>
                </a:lnTo>
                <a:lnTo>
                  <a:pt x="93" y="31"/>
                </a:lnTo>
                <a:lnTo>
                  <a:pt x="94" y="31"/>
                </a:lnTo>
                <a:lnTo>
                  <a:pt x="94" y="32"/>
                </a:lnTo>
                <a:lnTo>
                  <a:pt x="96" y="32"/>
                </a:lnTo>
                <a:lnTo>
                  <a:pt x="94" y="32"/>
                </a:lnTo>
                <a:lnTo>
                  <a:pt x="96" y="32"/>
                </a:lnTo>
                <a:lnTo>
                  <a:pt x="98" y="34"/>
                </a:lnTo>
                <a:lnTo>
                  <a:pt x="98" y="32"/>
                </a:lnTo>
                <a:lnTo>
                  <a:pt x="99" y="32"/>
                </a:lnTo>
                <a:lnTo>
                  <a:pt x="101" y="32"/>
                </a:lnTo>
                <a:lnTo>
                  <a:pt x="102" y="32"/>
                </a:lnTo>
                <a:lnTo>
                  <a:pt x="104" y="32"/>
                </a:lnTo>
                <a:lnTo>
                  <a:pt x="106" y="32"/>
                </a:lnTo>
                <a:lnTo>
                  <a:pt x="106" y="31"/>
                </a:lnTo>
                <a:lnTo>
                  <a:pt x="107" y="31"/>
                </a:lnTo>
                <a:lnTo>
                  <a:pt x="107" y="29"/>
                </a:lnTo>
                <a:lnTo>
                  <a:pt x="107" y="27"/>
                </a:lnTo>
                <a:lnTo>
                  <a:pt x="109" y="27"/>
                </a:lnTo>
                <a:lnTo>
                  <a:pt x="110" y="27"/>
                </a:lnTo>
                <a:lnTo>
                  <a:pt x="112" y="27"/>
                </a:lnTo>
                <a:lnTo>
                  <a:pt x="114" y="27"/>
                </a:lnTo>
                <a:lnTo>
                  <a:pt x="114" y="29"/>
                </a:lnTo>
                <a:lnTo>
                  <a:pt x="115" y="29"/>
                </a:lnTo>
                <a:lnTo>
                  <a:pt x="117" y="29"/>
                </a:lnTo>
                <a:lnTo>
                  <a:pt x="118" y="29"/>
                </a:lnTo>
                <a:lnTo>
                  <a:pt x="120" y="29"/>
                </a:lnTo>
                <a:lnTo>
                  <a:pt x="120" y="27"/>
                </a:lnTo>
                <a:lnTo>
                  <a:pt x="122" y="27"/>
                </a:lnTo>
                <a:lnTo>
                  <a:pt x="123" y="27"/>
                </a:lnTo>
                <a:lnTo>
                  <a:pt x="125" y="27"/>
                </a:lnTo>
                <a:lnTo>
                  <a:pt x="126" y="27"/>
                </a:lnTo>
                <a:lnTo>
                  <a:pt x="126" y="26"/>
                </a:lnTo>
                <a:lnTo>
                  <a:pt x="128" y="26"/>
                </a:lnTo>
                <a:lnTo>
                  <a:pt x="128" y="24"/>
                </a:lnTo>
                <a:lnTo>
                  <a:pt x="130" y="24"/>
                </a:lnTo>
                <a:lnTo>
                  <a:pt x="131" y="24"/>
                </a:lnTo>
                <a:lnTo>
                  <a:pt x="131" y="23"/>
                </a:lnTo>
                <a:lnTo>
                  <a:pt x="133" y="23"/>
                </a:lnTo>
                <a:lnTo>
                  <a:pt x="133" y="21"/>
                </a:lnTo>
                <a:lnTo>
                  <a:pt x="134" y="21"/>
                </a:lnTo>
                <a:lnTo>
                  <a:pt x="136" y="21"/>
                </a:lnTo>
                <a:lnTo>
                  <a:pt x="136" y="23"/>
                </a:lnTo>
                <a:lnTo>
                  <a:pt x="138" y="23"/>
                </a:lnTo>
                <a:lnTo>
                  <a:pt x="139" y="23"/>
                </a:lnTo>
                <a:lnTo>
                  <a:pt x="141" y="23"/>
                </a:lnTo>
                <a:lnTo>
                  <a:pt x="142" y="23"/>
                </a:lnTo>
                <a:lnTo>
                  <a:pt x="142" y="21"/>
                </a:lnTo>
                <a:lnTo>
                  <a:pt x="144" y="19"/>
                </a:lnTo>
                <a:lnTo>
                  <a:pt x="144" y="21"/>
                </a:lnTo>
                <a:lnTo>
                  <a:pt x="146" y="23"/>
                </a:lnTo>
                <a:lnTo>
                  <a:pt x="147" y="23"/>
                </a:lnTo>
                <a:lnTo>
                  <a:pt x="149" y="21"/>
                </a:lnTo>
                <a:lnTo>
                  <a:pt x="149" y="19"/>
                </a:lnTo>
                <a:lnTo>
                  <a:pt x="149" y="18"/>
                </a:lnTo>
                <a:lnTo>
                  <a:pt x="150" y="18"/>
                </a:lnTo>
                <a:lnTo>
                  <a:pt x="152" y="18"/>
                </a:lnTo>
                <a:lnTo>
                  <a:pt x="152" y="19"/>
                </a:lnTo>
                <a:lnTo>
                  <a:pt x="152" y="18"/>
                </a:lnTo>
                <a:lnTo>
                  <a:pt x="152" y="19"/>
                </a:lnTo>
                <a:lnTo>
                  <a:pt x="152" y="18"/>
                </a:lnTo>
                <a:lnTo>
                  <a:pt x="154" y="18"/>
                </a:lnTo>
                <a:lnTo>
                  <a:pt x="155" y="18"/>
                </a:lnTo>
                <a:lnTo>
                  <a:pt x="157" y="18"/>
                </a:lnTo>
                <a:lnTo>
                  <a:pt x="157" y="19"/>
                </a:lnTo>
                <a:lnTo>
                  <a:pt x="157" y="21"/>
                </a:lnTo>
                <a:lnTo>
                  <a:pt x="157" y="23"/>
                </a:lnTo>
                <a:lnTo>
                  <a:pt x="158" y="23"/>
                </a:lnTo>
                <a:lnTo>
                  <a:pt x="158" y="24"/>
                </a:lnTo>
                <a:lnTo>
                  <a:pt x="160" y="24"/>
                </a:lnTo>
                <a:lnTo>
                  <a:pt x="160" y="23"/>
                </a:lnTo>
                <a:lnTo>
                  <a:pt x="162" y="23"/>
                </a:lnTo>
                <a:lnTo>
                  <a:pt x="162" y="21"/>
                </a:lnTo>
                <a:lnTo>
                  <a:pt x="162" y="19"/>
                </a:lnTo>
                <a:lnTo>
                  <a:pt x="162" y="18"/>
                </a:lnTo>
                <a:lnTo>
                  <a:pt x="160" y="18"/>
                </a:lnTo>
                <a:lnTo>
                  <a:pt x="160" y="16"/>
                </a:lnTo>
                <a:lnTo>
                  <a:pt x="160" y="15"/>
                </a:lnTo>
                <a:lnTo>
                  <a:pt x="162" y="15"/>
                </a:lnTo>
                <a:lnTo>
                  <a:pt x="163" y="15"/>
                </a:lnTo>
                <a:lnTo>
                  <a:pt x="165" y="15"/>
                </a:lnTo>
                <a:lnTo>
                  <a:pt x="165" y="16"/>
                </a:lnTo>
                <a:lnTo>
                  <a:pt x="166" y="15"/>
                </a:lnTo>
                <a:lnTo>
                  <a:pt x="168" y="15"/>
                </a:lnTo>
                <a:lnTo>
                  <a:pt x="168" y="13"/>
                </a:lnTo>
                <a:lnTo>
                  <a:pt x="170" y="13"/>
                </a:lnTo>
                <a:lnTo>
                  <a:pt x="170" y="11"/>
                </a:lnTo>
                <a:close/>
              </a:path>
            </a:pathLst>
          </a:custGeom>
          <a:solidFill>
            <a:srgbClr val="4D98D1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12" name="Freeform 64"/>
          <p:cNvSpPr>
            <a:spLocks/>
          </p:cNvSpPr>
          <p:nvPr/>
        </p:nvSpPr>
        <p:spPr bwMode="auto">
          <a:xfrm>
            <a:off x="5202238" y="2836863"/>
            <a:ext cx="820738" cy="836613"/>
          </a:xfrm>
          <a:custGeom>
            <a:avLst/>
            <a:gdLst/>
            <a:ahLst/>
            <a:cxnLst>
              <a:cxn ang="0">
                <a:pos x="515" y="251"/>
              </a:cxn>
              <a:cxn ang="0">
                <a:pos x="515" y="306"/>
              </a:cxn>
              <a:cxn ang="0">
                <a:pos x="515" y="373"/>
              </a:cxn>
              <a:cxn ang="0">
                <a:pos x="510" y="402"/>
              </a:cxn>
              <a:cxn ang="0">
                <a:pos x="491" y="399"/>
              </a:cxn>
              <a:cxn ang="0">
                <a:pos x="422" y="399"/>
              </a:cxn>
              <a:cxn ang="0">
                <a:pos x="347" y="399"/>
              </a:cxn>
              <a:cxn ang="0">
                <a:pos x="286" y="399"/>
              </a:cxn>
              <a:cxn ang="0">
                <a:pos x="273" y="437"/>
              </a:cxn>
              <a:cxn ang="0">
                <a:pos x="249" y="487"/>
              </a:cxn>
              <a:cxn ang="0">
                <a:pos x="246" y="504"/>
              </a:cxn>
              <a:cxn ang="0">
                <a:pos x="238" y="509"/>
              </a:cxn>
              <a:cxn ang="0">
                <a:pos x="208" y="509"/>
              </a:cxn>
              <a:cxn ang="0">
                <a:pos x="176" y="515"/>
              </a:cxn>
              <a:cxn ang="0">
                <a:pos x="173" y="514"/>
              </a:cxn>
              <a:cxn ang="0">
                <a:pos x="158" y="527"/>
              </a:cxn>
              <a:cxn ang="0">
                <a:pos x="157" y="514"/>
              </a:cxn>
              <a:cxn ang="0">
                <a:pos x="147" y="483"/>
              </a:cxn>
              <a:cxn ang="0">
                <a:pos x="125" y="455"/>
              </a:cxn>
              <a:cxn ang="0">
                <a:pos x="104" y="456"/>
              </a:cxn>
              <a:cxn ang="0">
                <a:pos x="86" y="453"/>
              </a:cxn>
              <a:cxn ang="0">
                <a:pos x="69" y="443"/>
              </a:cxn>
              <a:cxn ang="0">
                <a:pos x="69" y="431"/>
              </a:cxn>
              <a:cxn ang="0">
                <a:pos x="69" y="399"/>
              </a:cxn>
              <a:cxn ang="0">
                <a:pos x="65" y="370"/>
              </a:cxn>
              <a:cxn ang="0">
                <a:pos x="65" y="352"/>
              </a:cxn>
              <a:cxn ang="0">
                <a:pos x="65" y="314"/>
              </a:cxn>
              <a:cxn ang="0">
                <a:pos x="89" y="263"/>
              </a:cxn>
              <a:cxn ang="0">
                <a:pos x="89" y="194"/>
              </a:cxn>
              <a:cxn ang="0">
                <a:pos x="59" y="173"/>
              </a:cxn>
              <a:cxn ang="0">
                <a:pos x="17" y="173"/>
              </a:cxn>
              <a:cxn ang="0">
                <a:pos x="5" y="168"/>
              </a:cxn>
              <a:cxn ang="0">
                <a:pos x="3" y="160"/>
              </a:cxn>
              <a:cxn ang="0">
                <a:pos x="3" y="152"/>
              </a:cxn>
              <a:cxn ang="0">
                <a:pos x="8" y="138"/>
              </a:cxn>
              <a:cxn ang="0">
                <a:pos x="1" y="125"/>
              </a:cxn>
              <a:cxn ang="0">
                <a:pos x="1" y="114"/>
              </a:cxn>
              <a:cxn ang="0">
                <a:pos x="9" y="101"/>
              </a:cxn>
              <a:cxn ang="0">
                <a:pos x="22" y="96"/>
              </a:cxn>
              <a:cxn ang="0">
                <a:pos x="30" y="90"/>
              </a:cxn>
              <a:cxn ang="0">
                <a:pos x="37" y="83"/>
              </a:cxn>
              <a:cxn ang="0">
                <a:pos x="30" y="72"/>
              </a:cxn>
              <a:cxn ang="0">
                <a:pos x="32" y="58"/>
              </a:cxn>
              <a:cxn ang="0">
                <a:pos x="30" y="45"/>
              </a:cxn>
              <a:cxn ang="0">
                <a:pos x="25" y="37"/>
              </a:cxn>
              <a:cxn ang="0">
                <a:pos x="22" y="29"/>
              </a:cxn>
              <a:cxn ang="0">
                <a:pos x="32" y="21"/>
              </a:cxn>
              <a:cxn ang="0">
                <a:pos x="33" y="16"/>
              </a:cxn>
              <a:cxn ang="0">
                <a:pos x="27" y="10"/>
              </a:cxn>
              <a:cxn ang="0">
                <a:pos x="30" y="2"/>
              </a:cxn>
              <a:cxn ang="0">
                <a:pos x="97" y="2"/>
              </a:cxn>
              <a:cxn ang="0">
                <a:pos x="147" y="16"/>
              </a:cxn>
              <a:cxn ang="0">
                <a:pos x="171" y="0"/>
              </a:cxn>
              <a:cxn ang="0">
                <a:pos x="240" y="2"/>
              </a:cxn>
              <a:cxn ang="0">
                <a:pos x="257" y="74"/>
              </a:cxn>
              <a:cxn ang="0">
                <a:pos x="257" y="165"/>
              </a:cxn>
              <a:cxn ang="0">
                <a:pos x="275" y="183"/>
              </a:cxn>
              <a:cxn ang="0">
                <a:pos x="296" y="215"/>
              </a:cxn>
              <a:cxn ang="0">
                <a:pos x="357" y="215"/>
              </a:cxn>
              <a:cxn ang="0">
                <a:pos x="392" y="215"/>
              </a:cxn>
              <a:cxn ang="0">
                <a:pos x="438" y="215"/>
              </a:cxn>
              <a:cxn ang="0">
                <a:pos x="477" y="215"/>
              </a:cxn>
            </a:cxnLst>
            <a:rect l="0" t="0" r="r" b="b"/>
            <a:pathLst>
              <a:path w="517" h="527">
                <a:moveTo>
                  <a:pt x="517" y="215"/>
                </a:moveTo>
                <a:lnTo>
                  <a:pt x="517" y="227"/>
                </a:lnTo>
                <a:lnTo>
                  <a:pt x="517" y="231"/>
                </a:lnTo>
                <a:lnTo>
                  <a:pt x="517" y="234"/>
                </a:lnTo>
                <a:lnTo>
                  <a:pt x="515" y="234"/>
                </a:lnTo>
                <a:lnTo>
                  <a:pt x="515" y="242"/>
                </a:lnTo>
                <a:lnTo>
                  <a:pt x="515" y="251"/>
                </a:lnTo>
                <a:lnTo>
                  <a:pt x="515" y="259"/>
                </a:lnTo>
                <a:lnTo>
                  <a:pt x="515" y="264"/>
                </a:lnTo>
                <a:lnTo>
                  <a:pt x="515" y="275"/>
                </a:lnTo>
                <a:lnTo>
                  <a:pt x="515" y="277"/>
                </a:lnTo>
                <a:lnTo>
                  <a:pt x="515" y="298"/>
                </a:lnTo>
                <a:lnTo>
                  <a:pt x="515" y="299"/>
                </a:lnTo>
                <a:lnTo>
                  <a:pt x="515" y="306"/>
                </a:lnTo>
                <a:lnTo>
                  <a:pt x="515" y="311"/>
                </a:lnTo>
                <a:lnTo>
                  <a:pt x="515" y="322"/>
                </a:lnTo>
                <a:lnTo>
                  <a:pt x="515" y="338"/>
                </a:lnTo>
                <a:lnTo>
                  <a:pt x="515" y="363"/>
                </a:lnTo>
                <a:lnTo>
                  <a:pt x="515" y="368"/>
                </a:lnTo>
                <a:lnTo>
                  <a:pt x="515" y="370"/>
                </a:lnTo>
                <a:lnTo>
                  <a:pt x="515" y="373"/>
                </a:lnTo>
                <a:lnTo>
                  <a:pt x="515" y="375"/>
                </a:lnTo>
                <a:lnTo>
                  <a:pt x="515" y="394"/>
                </a:lnTo>
                <a:lnTo>
                  <a:pt x="515" y="395"/>
                </a:lnTo>
                <a:lnTo>
                  <a:pt x="515" y="397"/>
                </a:lnTo>
                <a:lnTo>
                  <a:pt x="515" y="402"/>
                </a:lnTo>
                <a:lnTo>
                  <a:pt x="513" y="402"/>
                </a:lnTo>
                <a:lnTo>
                  <a:pt x="510" y="402"/>
                </a:lnTo>
                <a:lnTo>
                  <a:pt x="510" y="405"/>
                </a:lnTo>
                <a:lnTo>
                  <a:pt x="505" y="405"/>
                </a:lnTo>
                <a:lnTo>
                  <a:pt x="505" y="402"/>
                </a:lnTo>
                <a:lnTo>
                  <a:pt x="502" y="402"/>
                </a:lnTo>
                <a:lnTo>
                  <a:pt x="501" y="402"/>
                </a:lnTo>
                <a:lnTo>
                  <a:pt x="501" y="399"/>
                </a:lnTo>
                <a:lnTo>
                  <a:pt x="491" y="399"/>
                </a:lnTo>
                <a:lnTo>
                  <a:pt x="449" y="399"/>
                </a:lnTo>
                <a:lnTo>
                  <a:pt x="448" y="399"/>
                </a:lnTo>
                <a:lnTo>
                  <a:pt x="441" y="399"/>
                </a:lnTo>
                <a:lnTo>
                  <a:pt x="432" y="399"/>
                </a:lnTo>
                <a:lnTo>
                  <a:pt x="430" y="399"/>
                </a:lnTo>
                <a:lnTo>
                  <a:pt x="424" y="399"/>
                </a:lnTo>
                <a:lnTo>
                  <a:pt x="422" y="399"/>
                </a:lnTo>
                <a:lnTo>
                  <a:pt x="409" y="399"/>
                </a:lnTo>
                <a:lnTo>
                  <a:pt x="395" y="399"/>
                </a:lnTo>
                <a:lnTo>
                  <a:pt x="381" y="399"/>
                </a:lnTo>
                <a:lnTo>
                  <a:pt x="368" y="399"/>
                </a:lnTo>
                <a:lnTo>
                  <a:pt x="361" y="399"/>
                </a:lnTo>
                <a:lnTo>
                  <a:pt x="352" y="399"/>
                </a:lnTo>
                <a:lnTo>
                  <a:pt x="347" y="399"/>
                </a:lnTo>
                <a:lnTo>
                  <a:pt x="331" y="399"/>
                </a:lnTo>
                <a:lnTo>
                  <a:pt x="321" y="399"/>
                </a:lnTo>
                <a:lnTo>
                  <a:pt x="317" y="399"/>
                </a:lnTo>
                <a:lnTo>
                  <a:pt x="307" y="399"/>
                </a:lnTo>
                <a:lnTo>
                  <a:pt x="305" y="399"/>
                </a:lnTo>
                <a:lnTo>
                  <a:pt x="294" y="399"/>
                </a:lnTo>
                <a:lnTo>
                  <a:pt x="286" y="399"/>
                </a:lnTo>
                <a:lnTo>
                  <a:pt x="286" y="402"/>
                </a:lnTo>
                <a:lnTo>
                  <a:pt x="288" y="431"/>
                </a:lnTo>
                <a:lnTo>
                  <a:pt x="286" y="431"/>
                </a:lnTo>
                <a:lnTo>
                  <a:pt x="283" y="431"/>
                </a:lnTo>
                <a:lnTo>
                  <a:pt x="280" y="431"/>
                </a:lnTo>
                <a:lnTo>
                  <a:pt x="273" y="431"/>
                </a:lnTo>
                <a:lnTo>
                  <a:pt x="273" y="437"/>
                </a:lnTo>
                <a:lnTo>
                  <a:pt x="273" y="448"/>
                </a:lnTo>
                <a:lnTo>
                  <a:pt x="264" y="448"/>
                </a:lnTo>
                <a:lnTo>
                  <a:pt x="249" y="448"/>
                </a:lnTo>
                <a:lnTo>
                  <a:pt x="249" y="453"/>
                </a:lnTo>
                <a:lnTo>
                  <a:pt x="249" y="459"/>
                </a:lnTo>
                <a:lnTo>
                  <a:pt x="249" y="482"/>
                </a:lnTo>
                <a:lnTo>
                  <a:pt x="249" y="487"/>
                </a:lnTo>
                <a:lnTo>
                  <a:pt x="249" y="490"/>
                </a:lnTo>
                <a:lnTo>
                  <a:pt x="251" y="501"/>
                </a:lnTo>
                <a:lnTo>
                  <a:pt x="249" y="501"/>
                </a:lnTo>
                <a:lnTo>
                  <a:pt x="248" y="501"/>
                </a:lnTo>
                <a:lnTo>
                  <a:pt x="248" y="503"/>
                </a:lnTo>
                <a:lnTo>
                  <a:pt x="246" y="503"/>
                </a:lnTo>
                <a:lnTo>
                  <a:pt x="246" y="504"/>
                </a:lnTo>
                <a:lnTo>
                  <a:pt x="246" y="503"/>
                </a:lnTo>
                <a:lnTo>
                  <a:pt x="246" y="504"/>
                </a:lnTo>
                <a:lnTo>
                  <a:pt x="246" y="506"/>
                </a:lnTo>
                <a:lnTo>
                  <a:pt x="246" y="507"/>
                </a:lnTo>
                <a:lnTo>
                  <a:pt x="246" y="509"/>
                </a:lnTo>
                <a:lnTo>
                  <a:pt x="240" y="509"/>
                </a:lnTo>
                <a:lnTo>
                  <a:pt x="238" y="509"/>
                </a:lnTo>
                <a:lnTo>
                  <a:pt x="237" y="509"/>
                </a:lnTo>
                <a:lnTo>
                  <a:pt x="230" y="509"/>
                </a:lnTo>
                <a:lnTo>
                  <a:pt x="225" y="509"/>
                </a:lnTo>
                <a:lnTo>
                  <a:pt x="224" y="509"/>
                </a:lnTo>
                <a:lnTo>
                  <a:pt x="221" y="509"/>
                </a:lnTo>
                <a:lnTo>
                  <a:pt x="219" y="509"/>
                </a:lnTo>
                <a:lnTo>
                  <a:pt x="208" y="509"/>
                </a:lnTo>
                <a:lnTo>
                  <a:pt x="198" y="509"/>
                </a:lnTo>
                <a:lnTo>
                  <a:pt x="192" y="509"/>
                </a:lnTo>
                <a:lnTo>
                  <a:pt x="189" y="509"/>
                </a:lnTo>
                <a:lnTo>
                  <a:pt x="179" y="509"/>
                </a:lnTo>
                <a:lnTo>
                  <a:pt x="179" y="511"/>
                </a:lnTo>
                <a:lnTo>
                  <a:pt x="179" y="515"/>
                </a:lnTo>
                <a:lnTo>
                  <a:pt x="176" y="515"/>
                </a:lnTo>
                <a:lnTo>
                  <a:pt x="176" y="514"/>
                </a:lnTo>
                <a:lnTo>
                  <a:pt x="174" y="514"/>
                </a:lnTo>
                <a:lnTo>
                  <a:pt x="174" y="511"/>
                </a:lnTo>
                <a:lnTo>
                  <a:pt x="171" y="511"/>
                </a:lnTo>
                <a:lnTo>
                  <a:pt x="171" y="512"/>
                </a:lnTo>
                <a:lnTo>
                  <a:pt x="171" y="514"/>
                </a:lnTo>
                <a:lnTo>
                  <a:pt x="173" y="514"/>
                </a:lnTo>
                <a:lnTo>
                  <a:pt x="173" y="515"/>
                </a:lnTo>
                <a:lnTo>
                  <a:pt x="173" y="517"/>
                </a:lnTo>
                <a:lnTo>
                  <a:pt x="173" y="522"/>
                </a:lnTo>
                <a:lnTo>
                  <a:pt x="174" y="522"/>
                </a:lnTo>
                <a:lnTo>
                  <a:pt x="174" y="527"/>
                </a:lnTo>
                <a:lnTo>
                  <a:pt x="160" y="527"/>
                </a:lnTo>
                <a:lnTo>
                  <a:pt x="158" y="527"/>
                </a:lnTo>
                <a:lnTo>
                  <a:pt x="157" y="527"/>
                </a:lnTo>
                <a:lnTo>
                  <a:pt x="157" y="525"/>
                </a:lnTo>
                <a:lnTo>
                  <a:pt x="157" y="522"/>
                </a:lnTo>
                <a:lnTo>
                  <a:pt x="157" y="520"/>
                </a:lnTo>
                <a:lnTo>
                  <a:pt x="157" y="519"/>
                </a:lnTo>
                <a:lnTo>
                  <a:pt x="157" y="517"/>
                </a:lnTo>
                <a:lnTo>
                  <a:pt x="157" y="514"/>
                </a:lnTo>
                <a:lnTo>
                  <a:pt x="152" y="514"/>
                </a:lnTo>
                <a:lnTo>
                  <a:pt x="152" y="509"/>
                </a:lnTo>
                <a:lnTo>
                  <a:pt x="147" y="509"/>
                </a:lnTo>
                <a:lnTo>
                  <a:pt x="147" y="501"/>
                </a:lnTo>
                <a:lnTo>
                  <a:pt x="147" y="499"/>
                </a:lnTo>
                <a:lnTo>
                  <a:pt x="147" y="490"/>
                </a:lnTo>
                <a:lnTo>
                  <a:pt x="147" y="483"/>
                </a:lnTo>
                <a:lnTo>
                  <a:pt x="147" y="482"/>
                </a:lnTo>
                <a:lnTo>
                  <a:pt x="145" y="482"/>
                </a:lnTo>
                <a:lnTo>
                  <a:pt x="125" y="482"/>
                </a:lnTo>
                <a:lnTo>
                  <a:pt x="125" y="479"/>
                </a:lnTo>
                <a:lnTo>
                  <a:pt x="125" y="469"/>
                </a:lnTo>
                <a:lnTo>
                  <a:pt x="125" y="456"/>
                </a:lnTo>
                <a:lnTo>
                  <a:pt x="125" y="455"/>
                </a:lnTo>
                <a:lnTo>
                  <a:pt x="125" y="453"/>
                </a:lnTo>
                <a:lnTo>
                  <a:pt x="120" y="453"/>
                </a:lnTo>
                <a:lnTo>
                  <a:pt x="113" y="453"/>
                </a:lnTo>
                <a:lnTo>
                  <a:pt x="112" y="453"/>
                </a:lnTo>
                <a:lnTo>
                  <a:pt x="105" y="453"/>
                </a:lnTo>
                <a:lnTo>
                  <a:pt x="104" y="453"/>
                </a:lnTo>
                <a:lnTo>
                  <a:pt x="104" y="456"/>
                </a:lnTo>
                <a:lnTo>
                  <a:pt x="101" y="456"/>
                </a:lnTo>
                <a:lnTo>
                  <a:pt x="101" y="453"/>
                </a:lnTo>
                <a:lnTo>
                  <a:pt x="96" y="453"/>
                </a:lnTo>
                <a:lnTo>
                  <a:pt x="94" y="453"/>
                </a:lnTo>
                <a:lnTo>
                  <a:pt x="89" y="453"/>
                </a:lnTo>
                <a:lnTo>
                  <a:pt x="88" y="453"/>
                </a:lnTo>
                <a:lnTo>
                  <a:pt x="86" y="453"/>
                </a:lnTo>
                <a:lnTo>
                  <a:pt x="83" y="453"/>
                </a:lnTo>
                <a:lnTo>
                  <a:pt x="81" y="453"/>
                </a:lnTo>
                <a:lnTo>
                  <a:pt x="72" y="453"/>
                </a:lnTo>
                <a:lnTo>
                  <a:pt x="69" y="453"/>
                </a:lnTo>
                <a:lnTo>
                  <a:pt x="69" y="447"/>
                </a:lnTo>
                <a:lnTo>
                  <a:pt x="69" y="445"/>
                </a:lnTo>
                <a:lnTo>
                  <a:pt x="69" y="443"/>
                </a:lnTo>
                <a:lnTo>
                  <a:pt x="69" y="442"/>
                </a:lnTo>
                <a:lnTo>
                  <a:pt x="69" y="440"/>
                </a:lnTo>
                <a:lnTo>
                  <a:pt x="69" y="439"/>
                </a:lnTo>
                <a:lnTo>
                  <a:pt x="69" y="437"/>
                </a:lnTo>
                <a:lnTo>
                  <a:pt x="69" y="435"/>
                </a:lnTo>
                <a:lnTo>
                  <a:pt x="69" y="432"/>
                </a:lnTo>
                <a:lnTo>
                  <a:pt x="69" y="431"/>
                </a:lnTo>
                <a:lnTo>
                  <a:pt x="69" y="429"/>
                </a:lnTo>
                <a:lnTo>
                  <a:pt x="69" y="427"/>
                </a:lnTo>
                <a:lnTo>
                  <a:pt x="69" y="426"/>
                </a:lnTo>
                <a:lnTo>
                  <a:pt x="69" y="423"/>
                </a:lnTo>
                <a:lnTo>
                  <a:pt x="69" y="403"/>
                </a:lnTo>
                <a:lnTo>
                  <a:pt x="69" y="402"/>
                </a:lnTo>
                <a:lnTo>
                  <a:pt x="69" y="399"/>
                </a:lnTo>
                <a:lnTo>
                  <a:pt x="67" y="399"/>
                </a:lnTo>
                <a:lnTo>
                  <a:pt x="65" y="399"/>
                </a:lnTo>
                <a:lnTo>
                  <a:pt x="65" y="397"/>
                </a:lnTo>
                <a:lnTo>
                  <a:pt x="65" y="395"/>
                </a:lnTo>
                <a:lnTo>
                  <a:pt x="65" y="379"/>
                </a:lnTo>
                <a:lnTo>
                  <a:pt x="65" y="378"/>
                </a:lnTo>
                <a:lnTo>
                  <a:pt x="65" y="370"/>
                </a:lnTo>
                <a:lnTo>
                  <a:pt x="65" y="367"/>
                </a:lnTo>
                <a:lnTo>
                  <a:pt x="65" y="360"/>
                </a:lnTo>
                <a:lnTo>
                  <a:pt x="65" y="359"/>
                </a:lnTo>
                <a:lnTo>
                  <a:pt x="65" y="357"/>
                </a:lnTo>
                <a:lnTo>
                  <a:pt x="65" y="355"/>
                </a:lnTo>
                <a:lnTo>
                  <a:pt x="65" y="354"/>
                </a:lnTo>
                <a:lnTo>
                  <a:pt x="65" y="352"/>
                </a:lnTo>
                <a:lnTo>
                  <a:pt x="65" y="351"/>
                </a:lnTo>
                <a:lnTo>
                  <a:pt x="65" y="349"/>
                </a:lnTo>
                <a:lnTo>
                  <a:pt x="65" y="347"/>
                </a:lnTo>
                <a:lnTo>
                  <a:pt x="65" y="343"/>
                </a:lnTo>
                <a:lnTo>
                  <a:pt x="65" y="341"/>
                </a:lnTo>
                <a:lnTo>
                  <a:pt x="65" y="322"/>
                </a:lnTo>
                <a:lnTo>
                  <a:pt x="65" y="314"/>
                </a:lnTo>
                <a:lnTo>
                  <a:pt x="83" y="314"/>
                </a:lnTo>
                <a:lnTo>
                  <a:pt x="83" y="287"/>
                </a:lnTo>
                <a:lnTo>
                  <a:pt x="89" y="287"/>
                </a:lnTo>
                <a:lnTo>
                  <a:pt x="89" y="277"/>
                </a:lnTo>
                <a:lnTo>
                  <a:pt x="89" y="274"/>
                </a:lnTo>
                <a:lnTo>
                  <a:pt x="89" y="266"/>
                </a:lnTo>
                <a:lnTo>
                  <a:pt x="89" y="263"/>
                </a:lnTo>
                <a:lnTo>
                  <a:pt x="89" y="255"/>
                </a:lnTo>
                <a:lnTo>
                  <a:pt x="89" y="245"/>
                </a:lnTo>
                <a:lnTo>
                  <a:pt x="89" y="243"/>
                </a:lnTo>
                <a:lnTo>
                  <a:pt x="89" y="242"/>
                </a:lnTo>
                <a:lnTo>
                  <a:pt x="89" y="229"/>
                </a:lnTo>
                <a:lnTo>
                  <a:pt x="89" y="224"/>
                </a:lnTo>
                <a:lnTo>
                  <a:pt x="89" y="194"/>
                </a:lnTo>
                <a:lnTo>
                  <a:pt x="89" y="192"/>
                </a:lnTo>
                <a:lnTo>
                  <a:pt x="89" y="173"/>
                </a:lnTo>
                <a:lnTo>
                  <a:pt x="85" y="173"/>
                </a:lnTo>
                <a:lnTo>
                  <a:pt x="77" y="173"/>
                </a:lnTo>
                <a:lnTo>
                  <a:pt x="75" y="173"/>
                </a:lnTo>
                <a:lnTo>
                  <a:pt x="62" y="173"/>
                </a:lnTo>
                <a:lnTo>
                  <a:pt x="59" y="173"/>
                </a:lnTo>
                <a:lnTo>
                  <a:pt x="54" y="173"/>
                </a:lnTo>
                <a:lnTo>
                  <a:pt x="48" y="173"/>
                </a:lnTo>
                <a:lnTo>
                  <a:pt x="43" y="173"/>
                </a:lnTo>
                <a:lnTo>
                  <a:pt x="37" y="173"/>
                </a:lnTo>
                <a:lnTo>
                  <a:pt x="32" y="173"/>
                </a:lnTo>
                <a:lnTo>
                  <a:pt x="24" y="173"/>
                </a:lnTo>
                <a:lnTo>
                  <a:pt x="17" y="173"/>
                </a:lnTo>
                <a:lnTo>
                  <a:pt x="9" y="173"/>
                </a:lnTo>
                <a:lnTo>
                  <a:pt x="8" y="173"/>
                </a:lnTo>
                <a:lnTo>
                  <a:pt x="8" y="171"/>
                </a:lnTo>
                <a:lnTo>
                  <a:pt x="6" y="171"/>
                </a:lnTo>
                <a:lnTo>
                  <a:pt x="5" y="171"/>
                </a:lnTo>
                <a:lnTo>
                  <a:pt x="3" y="170"/>
                </a:lnTo>
                <a:lnTo>
                  <a:pt x="5" y="168"/>
                </a:lnTo>
                <a:lnTo>
                  <a:pt x="6" y="167"/>
                </a:lnTo>
                <a:lnTo>
                  <a:pt x="8" y="165"/>
                </a:lnTo>
                <a:lnTo>
                  <a:pt x="8" y="163"/>
                </a:lnTo>
                <a:lnTo>
                  <a:pt x="8" y="162"/>
                </a:lnTo>
                <a:lnTo>
                  <a:pt x="8" y="160"/>
                </a:lnTo>
                <a:lnTo>
                  <a:pt x="6" y="160"/>
                </a:lnTo>
                <a:lnTo>
                  <a:pt x="3" y="160"/>
                </a:lnTo>
                <a:lnTo>
                  <a:pt x="1" y="159"/>
                </a:lnTo>
                <a:lnTo>
                  <a:pt x="0" y="157"/>
                </a:lnTo>
                <a:lnTo>
                  <a:pt x="0" y="155"/>
                </a:lnTo>
                <a:lnTo>
                  <a:pt x="0" y="154"/>
                </a:lnTo>
                <a:lnTo>
                  <a:pt x="0" y="152"/>
                </a:lnTo>
                <a:lnTo>
                  <a:pt x="1" y="152"/>
                </a:lnTo>
                <a:lnTo>
                  <a:pt x="3" y="152"/>
                </a:lnTo>
                <a:lnTo>
                  <a:pt x="6" y="151"/>
                </a:lnTo>
                <a:lnTo>
                  <a:pt x="8" y="147"/>
                </a:lnTo>
                <a:lnTo>
                  <a:pt x="6" y="146"/>
                </a:lnTo>
                <a:lnTo>
                  <a:pt x="6" y="144"/>
                </a:lnTo>
                <a:lnTo>
                  <a:pt x="6" y="143"/>
                </a:lnTo>
                <a:lnTo>
                  <a:pt x="6" y="141"/>
                </a:lnTo>
                <a:lnTo>
                  <a:pt x="8" y="138"/>
                </a:lnTo>
                <a:lnTo>
                  <a:pt x="8" y="136"/>
                </a:lnTo>
                <a:lnTo>
                  <a:pt x="6" y="135"/>
                </a:lnTo>
                <a:lnTo>
                  <a:pt x="5" y="133"/>
                </a:lnTo>
                <a:lnTo>
                  <a:pt x="3" y="130"/>
                </a:lnTo>
                <a:lnTo>
                  <a:pt x="1" y="128"/>
                </a:lnTo>
                <a:lnTo>
                  <a:pt x="1" y="127"/>
                </a:lnTo>
                <a:lnTo>
                  <a:pt x="1" y="125"/>
                </a:lnTo>
                <a:lnTo>
                  <a:pt x="1" y="123"/>
                </a:lnTo>
                <a:lnTo>
                  <a:pt x="3" y="122"/>
                </a:lnTo>
                <a:lnTo>
                  <a:pt x="5" y="120"/>
                </a:lnTo>
                <a:lnTo>
                  <a:pt x="5" y="119"/>
                </a:lnTo>
                <a:lnTo>
                  <a:pt x="3" y="117"/>
                </a:lnTo>
                <a:lnTo>
                  <a:pt x="1" y="115"/>
                </a:lnTo>
                <a:lnTo>
                  <a:pt x="1" y="114"/>
                </a:lnTo>
                <a:lnTo>
                  <a:pt x="1" y="112"/>
                </a:lnTo>
                <a:lnTo>
                  <a:pt x="5" y="111"/>
                </a:lnTo>
                <a:lnTo>
                  <a:pt x="5" y="109"/>
                </a:lnTo>
                <a:lnTo>
                  <a:pt x="6" y="109"/>
                </a:lnTo>
                <a:lnTo>
                  <a:pt x="8" y="106"/>
                </a:lnTo>
                <a:lnTo>
                  <a:pt x="9" y="103"/>
                </a:lnTo>
                <a:lnTo>
                  <a:pt x="9" y="101"/>
                </a:lnTo>
                <a:lnTo>
                  <a:pt x="11" y="99"/>
                </a:lnTo>
                <a:lnTo>
                  <a:pt x="13" y="99"/>
                </a:lnTo>
                <a:lnTo>
                  <a:pt x="14" y="98"/>
                </a:lnTo>
                <a:lnTo>
                  <a:pt x="16" y="96"/>
                </a:lnTo>
                <a:lnTo>
                  <a:pt x="19" y="96"/>
                </a:lnTo>
                <a:lnTo>
                  <a:pt x="21" y="96"/>
                </a:lnTo>
                <a:lnTo>
                  <a:pt x="22" y="96"/>
                </a:lnTo>
                <a:lnTo>
                  <a:pt x="24" y="96"/>
                </a:lnTo>
                <a:lnTo>
                  <a:pt x="25" y="95"/>
                </a:lnTo>
                <a:lnTo>
                  <a:pt x="25" y="93"/>
                </a:lnTo>
                <a:lnTo>
                  <a:pt x="25" y="91"/>
                </a:lnTo>
                <a:lnTo>
                  <a:pt x="27" y="90"/>
                </a:lnTo>
                <a:lnTo>
                  <a:pt x="29" y="90"/>
                </a:lnTo>
                <a:lnTo>
                  <a:pt x="30" y="90"/>
                </a:lnTo>
                <a:lnTo>
                  <a:pt x="32" y="90"/>
                </a:lnTo>
                <a:lnTo>
                  <a:pt x="32" y="88"/>
                </a:lnTo>
                <a:lnTo>
                  <a:pt x="33" y="88"/>
                </a:lnTo>
                <a:lnTo>
                  <a:pt x="35" y="88"/>
                </a:lnTo>
                <a:lnTo>
                  <a:pt x="37" y="87"/>
                </a:lnTo>
                <a:lnTo>
                  <a:pt x="37" y="85"/>
                </a:lnTo>
                <a:lnTo>
                  <a:pt x="37" y="83"/>
                </a:lnTo>
                <a:lnTo>
                  <a:pt x="37" y="82"/>
                </a:lnTo>
                <a:lnTo>
                  <a:pt x="35" y="80"/>
                </a:lnTo>
                <a:lnTo>
                  <a:pt x="35" y="79"/>
                </a:lnTo>
                <a:lnTo>
                  <a:pt x="33" y="79"/>
                </a:lnTo>
                <a:lnTo>
                  <a:pt x="30" y="75"/>
                </a:lnTo>
                <a:lnTo>
                  <a:pt x="30" y="74"/>
                </a:lnTo>
                <a:lnTo>
                  <a:pt x="30" y="72"/>
                </a:lnTo>
                <a:lnTo>
                  <a:pt x="32" y="71"/>
                </a:lnTo>
                <a:lnTo>
                  <a:pt x="33" y="71"/>
                </a:lnTo>
                <a:lnTo>
                  <a:pt x="33" y="69"/>
                </a:lnTo>
                <a:lnTo>
                  <a:pt x="32" y="67"/>
                </a:lnTo>
                <a:lnTo>
                  <a:pt x="32" y="66"/>
                </a:lnTo>
                <a:lnTo>
                  <a:pt x="30" y="66"/>
                </a:lnTo>
                <a:lnTo>
                  <a:pt x="32" y="58"/>
                </a:lnTo>
                <a:lnTo>
                  <a:pt x="30" y="55"/>
                </a:lnTo>
                <a:lnTo>
                  <a:pt x="29" y="51"/>
                </a:lnTo>
                <a:lnTo>
                  <a:pt x="29" y="50"/>
                </a:lnTo>
                <a:lnTo>
                  <a:pt x="27" y="48"/>
                </a:lnTo>
                <a:lnTo>
                  <a:pt x="27" y="47"/>
                </a:lnTo>
                <a:lnTo>
                  <a:pt x="29" y="47"/>
                </a:lnTo>
                <a:lnTo>
                  <a:pt x="30" y="45"/>
                </a:lnTo>
                <a:lnTo>
                  <a:pt x="32" y="43"/>
                </a:lnTo>
                <a:lnTo>
                  <a:pt x="30" y="42"/>
                </a:lnTo>
                <a:lnTo>
                  <a:pt x="29" y="42"/>
                </a:lnTo>
                <a:lnTo>
                  <a:pt x="29" y="40"/>
                </a:lnTo>
                <a:lnTo>
                  <a:pt x="27" y="40"/>
                </a:lnTo>
                <a:lnTo>
                  <a:pt x="25" y="39"/>
                </a:lnTo>
                <a:lnTo>
                  <a:pt x="25" y="37"/>
                </a:lnTo>
                <a:lnTo>
                  <a:pt x="27" y="35"/>
                </a:lnTo>
                <a:lnTo>
                  <a:pt x="27" y="34"/>
                </a:lnTo>
                <a:lnTo>
                  <a:pt x="27" y="32"/>
                </a:lnTo>
                <a:lnTo>
                  <a:pt x="25" y="32"/>
                </a:lnTo>
                <a:lnTo>
                  <a:pt x="24" y="32"/>
                </a:lnTo>
                <a:lnTo>
                  <a:pt x="22" y="31"/>
                </a:lnTo>
                <a:lnTo>
                  <a:pt x="22" y="29"/>
                </a:lnTo>
                <a:lnTo>
                  <a:pt x="22" y="27"/>
                </a:lnTo>
                <a:lnTo>
                  <a:pt x="24" y="26"/>
                </a:lnTo>
                <a:lnTo>
                  <a:pt x="25" y="24"/>
                </a:lnTo>
                <a:lnTo>
                  <a:pt x="25" y="23"/>
                </a:lnTo>
                <a:lnTo>
                  <a:pt x="27" y="23"/>
                </a:lnTo>
                <a:lnTo>
                  <a:pt x="30" y="23"/>
                </a:lnTo>
                <a:lnTo>
                  <a:pt x="32" y="21"/>
                </a:lnTo>
                <a:lnTo>
                  <a:pt x="30" y="19"/>
                </a:lnTo>
                <a:lnTo>
                  <a:pt x="30" y="18"/>
                </a:lnTo>
                <a:lnTo>
                  <a:pt x="29" y="18"/>
                </a:lnTo>
                <a:lnTo>
                  <a:pt x="29" y="16"/>
                </a:lnTo>
                <a:lnTo>
                  <a:pt x="30" y="16"/>
                </a:lnTo>
                <a:lnTo>
                  <a:pt x="32" y="18"/>
                </a:lnTo>
                <a:lnTo>
                  <a:pt x="33" y="16"/>
                </a:lnTo>
                <a:lnTo>
                  <a:pt x="32" y="15"/>
                </a:lnTo>
                <a:lnTo>
                  <a:pt x="32" y="13"/>
                </a:lnTo>
                <a:lnTo>
                  <a:pt x="30" y="13"/>
                </a:lnTo>
                <a:lnTo>
                  <a:pt x="29" y="13"/>
                </a:lnTo>
                <a:lnTo>
                  <a:pt x="27" y="13"/>
                </a:lnTo>
                <a:lnTo>
                  <a:pt x="27" y="11"/>
                </a:lnTo>
                <a:lnTo>
                  <a:pt x="27" y="10"/>
                </a:lnTo>
                <a:lnTo>
                  <a:pt x="27" y="8"/>
                </a:lnTo>
                <a:lnTo>
                  <a:pt x="29" y="8"/>
                </a:lnTo>
                <a:lnTo>
                  <a:pt x="30" y="7"/>
                </a:lnTo>
                <a:lnTo>
                  <a:pt x="32" y="5"/>
                </a:lnTo>
                <a:lnTo>
                  <a:pt x="32" y="3"/>
                </a:lnTo>
                <a:lnTo>
                  <a:pt x="30" y="3"/>
                </a:lnTo>
                <a:lnTo>
                  <a:pt x="30" y="2"/>
                </a:lnTo>
                <a:lnTo>
                  <a:pt x="46" y="2"/>
                </a:lnTo>
                <a:lnTo>
                  <a:pt x="54" y="2"/>
                </a:lnTo>
                <a:lnTo>
                  <a:pt x="62" y="2"/>
                </a:lnTo>
                <a:lnTo>
                  <a:pt x="73" y="2"/>
                </a:lnTo>
                <a:lnTo>
                  <a:pt x="91" y="2"/>
                </a:lnTo>
                <a:lnTo>
                  <a:pt x="93" y="2"/>
                </a:lnTo>
                <a:lnTo>
                  <a:pt x="97" y="2"/>
                </a:lnTo>
                <a:lnTo>
                  <a:pt x="101" y="2"/>
                </a:lnTo>
                <a:lnTo>
                  <a:pt x="105" y="2"/>
                </a:lnTo>
                <a:lnTo>
                  <a:pt x="128" y="2"/>
                </a:lnTo>
                <a:lnTo>
                  <a:pt x="139" y="2"/>
                </a:lnTo>
                <a:lnTo>
                  <a:pt x="141" y="10"/>
                </a:lnTo>
                <a:lnTo>
                  <a:pt x="141" y="16"/>
                </a:lnTo>
                <a:lnTo>
                  <a:pt x="147" y="16"/>
                </a:lnTo>
                <a:lnTo>
                  <a:pt x="149" y="16"/>
                </a:lnTo>
                <a:lnTo>
                  <a:pt x="155" y="16"/>
                </a:lnTo>
                <a:lnTo>
                  <a:pt x="160" y="16"/>
                </a:lnTo>
                <a:lnTo>
                  <a:pt x="168" y="16"/>
                </a:lnTo>
                <a:lnTo>
                  <a:pt x="168" y="3"/>
                </a:lnTo>
                <a:lnTo>
                  <a:pt x="168" y="0"/>
                </a:lnTo>
                <a:lnTo>
                  <a:pt x="171" y="0"/>
                </a:lnTo>
                <a:lnTo>
                  <a:pt x="185" y="0"/>
                </a:lnTo>
                <a:lnTo>
                  <a:pt x="193" y="2"/>
                </a:lnTo>
                <a:lnTo>
                  <a:pt x="214" y="2"/>
                </a:lnTo>
                <a:lnTo>
                  <a:pt x="221" y="2"/>
                </a:lnTo>
                <a:lnTo>
                  <a:pt x="232" y="2"/>
                </a:lnTo>
                <a:lnTo>
                  <a:pt x="233" y="2"/>
                </a:lnTo>
                <a:lnTo>
                  <a:pt x="240" y="2"/>
                </a:lnTo>
                <a:lnTo>
                  <a:pt x="256" y="2"/>
                </a:lnTo>
                <a:lnTo>
                  <a:pt x="256" y="5"/>
                </a:lnTo>
                <a:lnTo>
                  <a:pt x="256" y="31"/>
                </a:lnTo>
                <a:lnTo>
                  <a:pt x="256" y="55"/>
                </a:lnTo>
                <a:lnTo>
                  <a:pt x="256" y="59"/>
                </a:lnTo>
                <a:lnTo>
                  <a:pt x="257" y="59"/>
                </a:lnTo>
                <a:lnTo>
                  <a:pt x="257" y="74"/>
                </a:lnTo>
                <a:lnTo>
                  <a:pt x="257" y="79"/>
                </a:lnTo>
                <a:lnTo>
                  <a:pt x="257" y="80"/>
                </a:lnTo>
                <a:lnTo>
                  <a:pt x="257" y="95"/>
                </a:lnTo>
                <a:lnTo>
                  <a:pt x="257" y="114"/>
                </a:lnTo>
                <a:lnTo>
                  <a:pt x="257" y="120"/>
                </a:lnTo>
                <a:lnTo>
                  <a:pt x="257" y="160"/>
                </a:lnTo>
                <a:lnTo>
                  <a:pt x="257" y="165"/>
                </a:lnTo>
                <a:lnTo>
                  <a:pt x="257" y="173"/>
                </a:lnTo>
                <a:lnTo>
                  <a:pt x="265" y="173"/>
                </a:lnTo>
                <a:lnTo>
                  <a:pt x="269" y="173"/>
                </a:lnTo>
                <a:lnTo>
                  <a:pt x="272" y="173"/>
                </a:lnTo>
                <a:lnTo>
                  <a:pt x="275" y="173"/>
                </a:lnTo>
                <a:lnTo>
                  <a:pt x="275" y="178"/>
                </a:lnTo>
                <a:lnTo>
                  <a:pt x="275" y="183"/>
                </a:lnTo>
                <a:lnTo>
                  <a:pt x="275" y="195"/>
                </a:lnTo>
                <a:lnTo>
                  <a:pt x="275" y="197"/>
                </a:lnTo>
                <a:lnTo>
                  <a:pt x="275" y="207"/>
                </a:lnTo>
                <a:lnTo>
                  <a:pt x="275" y="213"/>
                </a:lnTo>
                <a:lnTo>
                  <a:pt x="275" y="215"/>
                </a:lnTo>
                <a:lnTo>
                  <a:pt x="280" y="215"/>
                </a:lnTo>
                <a:lnTo>
                  <a:pt x="296" y="215"/>
                </a:lnTo>
                <a:lnTo>
                  <a:pt x="313" y="215"/>
                </a:lnTo>
                <a:lnTo>
                  <a:pt x="331" y="215"/>
                </a:lnTo>
                <a:lnTo>
                  <a:pt x="342" y="215"/>
                </a:lnTo>
                <a:lnTo>
                  <a:pt x="345" y="215"/>
                </a:lnTo>
                <a:lnTo>
                  <a:pt x="347" y="215"/>
                </a:lnTo>
                <a:lnTo>
                  <a:pt x="352" y="215"/>
                </a:lnTo>
                <a:lnTo>
                  <a:pt x="357" y="215"/>
                </a:lnTo>
                <a:lnTo>
                  <a:pt x="360" y="215"/>
                </a:lnTo>
                <a:lnTo>
                  <a:pt x="371" y="215"/>
                </a:lnTo>
                <a:lnTo>
                  <a:pt x="377" y="215"/>
                </a:lnTo>
                <a:lnTo>
                  <a:pt x="379" y="215"/>
                </a:lnTo>
                <a:lnTo>
                  <a:pt x="382" y="215"/>
                </a:lnTo>
                <a:lnTo>
                  <a:pt x="390" y="215"/>
                </a:lnTo>
                <a:lnTo>
                  <a:pt x="392" y="215"/>
                </a:lnTo>
                <a:lnTo>
                  <a:pt x="398" y="215"/>
                </a:lnTo>
                <a:lnTo>
                  <a:pt x="414" y="215"/>
                </a:lnTo>
                <a:lnTo>
                  <a:pt x="417" y="215"/>
                </a:lnTo>
                <a:lnTo>
                  <a:pt x="419" y="215"/>
                </a:lnTo>
                <a:lnTo>
                  <a:pt x="424" y="215"/>
                </a:lnTo>
                <a:lnTo>
                  <a:pt x="430" y="215"/>
                </a:lnTo>
                <a:lnTo>
                  <a:pt x="438" y="215"/>
                </a:lnTo>
                <a:lnTo>
                  <a:pt x="441" y="215"/>
                </a:lnTo>
                <a:lnTo>
                  <a:pt x="456" y="215"/>
                </a:lnTo>
                <a:lnTo>
                  <a:pt x="462" y="215"/>
                </a:lnTo>
                <a:lnTo>
                  <a:pt x="467" y="215"/>
                </a:lnTo>
                <a:lnTo>
                  <a:pt x="469" y="215"/>
                </a:lnTo>
                <a:lnTo>
                  <a:pt x="472" y="215"/>
                </a:lnTo>
                <a:lnTo>
                  <a:pt x="477" y="215"/>
                </a:lnTo>
                <a:lnTo>
                  <a:pt x="493" y="215"/>
                </a:lnTo>
                <a:lnTo>
                  <a:pt x="499" y="215"/>
                </a:lnTo>
                <a:lnTo>
                  <a:pt x="507" y="215"/>
                </a:lnTo>
                <a:lnTo>
                  <a:pt x="513" y="215"/>
                </a:lnTo>
                <a:lnTo>
                  <a:pt x="517" y="215"/>
                </a:lnTo>
                <a:close/>
              </a:path>
            </a:pathLst>
          </a:custGeom>
          <a:solidFill>
            <a:srgbClr val="8E77D9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13" name="Freeform 65"/>
          <p:cNvSpPr>
            <a:spLocks/>
          </p:cNvSpPr>
          <p:nvPr/>
        </p:nvSpPr>
        <p:spPr bwMode="auto">
          <a:xfrm>
            <a:off x="4391025" y="622300"/>
            <a:ext cx="1323975" cy="1095375"/>
          </a:xfrm>
          <a:custGeom>
            <a:avLst/>
            <a:gdLst/>
            <a:ahLst/>
            <a:cxnLst>
              <a:cxn ang="0">
                <a:pos x="620" y="30"/>
              </a:cxn>
              <a:cxn ang="0">
                <a:pos x="647" y="48"/>
              </a:cxn>
              <a:cxn ang="0">
                <a:pos x="663" y="61"/>
              </a:cxn>
              <a:cxn ang="0">
                <a:pos x="687" y="67"/>
              </a:cxn>
              <a:cxn ang="0">
                <a:pos x="744" y="91"/>
              </a:cxn>
              <a:cxn ang="0">
                <a:pos x="751" y="118"/>
              </a:cxn>
              <a:cxn ang="0">
                <a:pos x="757" y="174"/>
              </a:cxn>
              <a:cxn ang="0">
                <a:pos x="756" y="219"/>
              </a:cxn>
              <a:cxn ang="0">
                <a:pos x="765" y="259"/>
              </a:cxn>
              <a:cxn ang="0">
                <a:pos x="743" y="277"/>
              </a:cxn>
              <a:cxn ang="0">
                <a:pos x="762" y="307"/>
              </a:cxn>
              <a:cxn ang="0">
                <a:pos x="760" y="352"/>
              </a:cxn>
              <a:cxn ang="0">
                <a:pos x="789" y="382"/>
              </a:cxn>
              <a:cxn ang="0">
                <a:pos x="804" y="405"/>
              </a:cxn>
              <a:cxn ang="0">
                <a:pos x="799" y="451"/>
              </a:cxn>
              <a:cxn ang="0">
                <a:pos x="812" y="486"/>
              </a:cxn>
              <a:cxn ang="0">
                <a:pos x="815" y="501"/>
              </a:cxn>
              <a:cxn ang="0">
                <a:pos x="834" y="490"/>
              </a:cxn>
              <a:cxn ang="0">
                <a:pos x="821" y="518"/>
              </a:cxn>
              <a:cxn ang="0">
                <a:pos x="802" y="525"/>
              </a:cxn>
              <a:cxn ang="0">
                <a:pos x="792" y="538"/>
              </a:cxn>
              <a:cxn ang="0">
                <a:pos x="773" y="541"/>
              </a:cxn>
              <a:cxn ang="0">
                <a:pos x="772" y="554"/>
              </a:cxn>
              <a:cxn ang="0">
                <a:pos x="752" y="550"/>
              </a:cxn>
              <a:cxn ang="0">
                <a:pos x="741" y="562"/>
              </a:cxn>
              <a:cxn ang="0">
                <a:pos x="743" y="597"/>
              </a:cxn>
              <a:cxn ang="0">
                <a:pos x="764" y="630"/>
              </a:cxn>
              <a:cxn ang="0">
                <a:pos x="773" y="653"/>
              </a:cxn>
              <a:cxn ang="0">
                <a:pos x="653" y="688"/>
              </a:cxn>
              <a:cxn ang="0">
                <a:pos x="466" y="688"/>
              </a:cxn>
              <a:cxn ang="0">
                <a:pos x="336" y="688"/>
              </a:cxn>
              <a:cxn ang="0">
                <a:pos x="288" y="488"/>
              </a:cxn>
              <a:cxn ang="0">
                <a:pos x="288" y="274"/>
              </a:cxn>
              <a:cxn ang="0">
                <a:pos x="130" y="192"/>
              </a:cxn>
              <a:cxn ang="0">
                <a:pos x="48" y="192"/>
              </a:cxn>
              <a:cxn ang="0">
                <a:pos x="2" y="192"/>
              </a:cxn>
              <a:cxn ang="0">
                <a:pos x="0" y="56"/>
              </a:cxn>
              <a:cxn ang="0">
                <a:pos x="16" y="0"/>
              </a:cxn>
              <a:cxn ang="0">
                <a:pos x="45" y="0"/>
              </a:cxn>
              <a:cxn ang="0">
                <a:pos x="72" y="0"/>
              </a:cxn>
              <a:cxn ang="0">
                <a:pos x="100" y="0"/>
              </a:cxn>
              <a:cxn ang="0">
                <a:pos x="128" y="0"/>
              </a:cxn>
              <a:cxn ang="0">
                <a:pos x="156" y="0"/>
              </a:cxn>
              <a:cxn ang="0">
                <a:pos x="183" y="0"/>
              </a:cxn>
              <a:cxn ang="0">
                <a:pos x="210" y="0"/>
              </a:cxn>
              <a:cxn ang="0">
                <a:pos x="239" y="0"/>
              </a:cxn>
              <a:cxn ang="0">
                <a:pos x="266" y="0"/>
              </a:cxn>
              <a:cxn ang="0">
                <a:pos x="293" y="0"/>
              </a:cxn>
              <a:cxn ang="0">
                <a:pos x="322" y="0"/>
              </a:cxn>
              <a:cxn ang="0">
                <a:pos x="349" y="0"/>
              </a:cxn>
              <a:cxn ang="0">
                <a:pos x="376" y="0"/>
              </a:cxn>
              <a:cxn ang="0">
                <a:pos x="402" y="0"/>
              </a:cxn>
              <a:cxn ang="0">
                <a:pos x="429" y="0"/>
              </a:cxn>
              <a:cxn ang="0">
                <a:pos x="458" y="0"/>
              </a:cxn>
              <a:cxn ang="0">
                <a:pos x="485" y="0"/>
              </a:cxn>
              <a:cxn ang="0">
                <a:pos x="511" y="0"/>
              </a:cxn>
              <a:cxn ang="0">
                <a:pos x="538" y="0"/>
              </a:cxn>
              <a:cxn ang="0">
                <a:pos x="560" y="0"/>
              </a:cxn>
              <a:cxn ang="0">
                <a:pos x="586" y="0"/>
              </a:cxn>
            </a:cxnLst>
            <a:rect l="0" t="0" r="r" b="b"/>
            <a:pathLst>
              <a:path w="834" h="690">
                <a:moveTo>
                  <a:pt x="589" y="0"/>
                </a:moveTo>
                <a:lnTo>
                  <a:pt x="589" y="2"/>
                </a:lnTo>
                <a:lnTo>
                  <a:pt x="588" y="5"/>
                </a:lnTo>
                <a:lnTo>
                  <a:pt x="586" y="8"/>
                </a:lnTo>
                <a:lnTo>
                  <a:pt x="588" y="10"/>
                </a:lnTo>
                <a:lnTo>
                  <a:pt x="588" y="11"/>
                </a:lnTo>
                <a:lnTo>
                  <a:pt x="591" y="11"/>
                </a:lnTo>
                <a:lnTo>
                  <a:pt x="599" y="14"/>
                </a:lnTo>
                <a:lnTo>
                  <a:pt x="604" y="19"/>
                </a:lnTo>
                <a:lnTo>
                  <a:pt x="612" y="22"/>
                </a:lnTo>
                <a:lnTo>
                  <a:pt x="615" y="26"/>
                </a:lnTo>
                <a:lnTo>
                  <a:pt x="620" y="30"/>
                </a:lnTo>
                <a:lnTo>
                  <a:pt x="624" y="30"/>
                </a:lnTo>
                <a:lnTo>
                  <a:pt x="628" y="34"/>
                </a:lnTo>
                <a:lnTo>
                  <a:pt x="634" y="37"/>
                </a:lnTo>
                <a:lnTo>
                  <a:pt x="636" y="38"/>
                </a:lnTo>
                <a:lnTo>
                  <a:pt x="637" y="38"/>
                </a:lnTo>
                <a:lnTo>
                  <a:pt x="639" y="40"/>
                </a:lnTo>
                <a:lnTo>
                  <a:pt x="639" y="42"/>
                </a:lnTo>
                <a:lnTo>
                  <a:pt x="640" y="43"/>
                </a:lnTo>
                <a:lnTo>
                  <a:pt x="644" y="45"/>
                </a:lnTo>
                <a:lnTo>
                  <a:pt x="645" y="46"/>
                </a:lnTo>
                <a:lnTo>
                  <a:pt x="647" y="46"/>
                </a:lnTo>
                <a:lnTo>
                  <a:pt x="647" y="48"/>
                </a:lnTo>
                <a:lnTo>
                  <a:pt x="647" y="50"/>
                </a:lnTo>
                <a:lnTo>
                  <a:pt x="647" y="51"/>
                </a:lnTo>
                <a:lnTo>
                  <a:pt x="648" y="53"/>
                </a:lnTo>
                <a:lnTo>
                  <a:pt x="652" y="50"/>
                </a:lnTo>
                <a:lnTo>
                  <a:pt x="653" y="50"/>
                </a:lnTo>
                <a:lnTo>
                  <a:pt x="656" y="51"/>
                </a:lnTo>
                <a:lnTo>
                  <a:pt x="658" y="53"/>
                </a:lnTo>
                <a:lnTo>
                  <a:pt x="658" y="54"/>
                </a:lnTo>
                <a:lnTo>
                  <a:pt x="660" y="56"/>
                </a:lnTo>
                <a:lnTo>
                  <a:pt x="661" y="58"/>
                </a:lnTo>
                <a:lnTo>
                  <a:pt x="661" y="59"/>
                </a:lnTo>
                <a:lnTo>
                  <a:pt x="663" y="61"/>
                </a:lnTo>
                <a:lnTo>
                  <a:pt x="661" y="62"/>
                </a:lnTo>
                <a:lnTo>
                  <a:pt x="663" y="64"/>
                </a:lnTo>
                <a:lnTo>
                  <a:pt x="661" y="64"/>
                </a:lnTo>
                <a:lnTo>
                  <a:pt x="661" y="66"/>
                </a:lnTo>
                <a:lnTo>
                  <a:pt x="663" y="66"/>
                </a:lnTo>
                <a:lnTo>
                  <a:pt x="664" y="69"/>
                </a:lnTo>
                <a:lnTo>
                  <a:pt x="666" y="69"/>
                </a:lnTo>
                <a:lnTo>
                  <a:pt x="669" y="70"/>
                </a:lnTo>
                <a:lnTo>
                  <a:pt x="674" y="69"/>
                </a:lnTo>
                <a:lnTo>
                  <a:pt x="677" y="67"/>
                </a:lnTo>
                <a:lnTo>
                  <a:pt x="685" y="66"/>
                </a:lnTo>
                <a:lnTo>
                  <a:pt x="687" y="67"/>
                </a:lnTo>
                <a:lnTo>
                  <a:pt x="690" y="67"/>
                </a:lnTo>
                <a:lnTo>
                  <a:pt x="711" y="67"/>
                </a:lnTo>
                <a:lnTo>
                  <a:pt x="712" y="67"/>
                </a:lnTo>
                <a:lnTo>
                  <a:pt x="728" y="66"/>
                </a:lnTo>
                <a:lnTo>
                  <a:pt x="728" y="70"/>
                </a:lnTo>
                <a:lnTo>
                  <a:pt x="733" y="70"/>
                </a:lnTo>
                <a:lnTo>
                  <a:pt x="733" y="72"/>
                </a:lnTo>
                <a:lnTo>
                  <a:pt x="736" y="77"/>
                </a:lnTo>
                <a:lnTo>
                  <a:pt x="738" y="77"/>
                </a:lnTo>
                <a:lnTo>
                  <a:pt x="743" y="82"/>
                </a:lnTo>
                <a:lnTo>
                  <a:pt x="744" y="88"/>
                </a:lnTo>
                <a:lnTo>
                  <a:pt x="744" y="91"/>
                </a:lnTo>
                <a:lnTo>
                  <a:pt x="744" y="93"/>
                </a:lnTo>
                <a:lnTo>
                  <a:pt x="746" y="98"/>
                </a:lnTo>
                <a:lnTo>
                  <a:pt x="746" y="99"/>
                </a:lnTo>
                <a:lnTo>
                  <a:pt x="743" y="102"/>
                </a:lnTo>
                <a:lnTo>
                  <a:pt x="743" y="104"/>
                </a:lnTo>
                <a:lnTo>
                  <a:pt x="743" y="107"/>
                </a:lnTo>
                <a:lnTo>
                  <a:pt x="743" y="110"/>
                </a:lnTo>
                <a:lnTo>
                  <a:pt x="744" y="114"/>
                </a:lnTo>
                <a:lnTo>
                  <a:pt x="746" y="115"/>
                </a:lnTo>
                <a:lnTo>
                  <a:pt x="748" y="117"/>
                </a:lnTo>
                <a:lnTo>
                  <a:pt x="751" y="117"/>
                </a:lnTo>
                <a:lnTo>
                  <a:pt x="751" y="118"/>
                </a:lnTo>
                <a:lnTo>
                  <a:pt x="752" y="125"/>
                </a:lnTo>
                <a:lnTo>
                  <a:pt x="760" y="131"/>
                </a:lnTo>
                <a:lnTo>
                  <a:pt x="764" y="138"/>
                </a:lnTo>
                <a:lnTo>
                  <a:pt x="762" y="139"/>
                </a:lnTo>
                <a:lnTo>
                  <a:pt x="764" y="146"/>
                </a:lnTo>
                <a:lnTo>
                  <a:pt x="764" y="149"/>
                </a:lnTo>
                <a:lnTo>
                  <a:pt x="762" y="150"/>
                </a:lnTo>
                <a:lnTo>
                  <a:pt x="762" y="154"/>
                </a:lnTo>
                <a:lnTo>
                  <a:pt x="762" y="155"/>
                </a:lnTo>
                <a:lnTo>
                  <a:pt x="759" y="163"/>
                </a:lnTo>
                <a:lnTo>
                  <a:pt x="759" y="168"/>
                </a:lnTo>
                <a:lnTo>
                  <a:pt x="757" y="174"/>
                </a:lnTo>
                <a:lnTo>
                  <a:pt x="759" y="181"/>
                </a:lnTo>
                <a:lnTo>
                  <a:pt x="759" y="182"/>
                </a:lnTo>
                <a:lnTo>
                  <a:pt x="757" y="184"/>
                </a:lnTo>
                <a:lnTo>
                  <a:pt x="756" y="186"/>
                </a:lnTo>
                <a:lnTo>
                  <a:pt x="754" y="189"/>
                </a:lnTo>
                <a:lnTo>
                  <a:pt x="756" y="197"/>
                </a:lnTo>
                <a:lnTo>
                  <a:pt x="754" y="200"/>
                </a:lnTo>
                <a:lnTo>
                  <a:pt x="752" y="205"/>
                </a:lnTo>
                <a:lnTo>
                  <a:pt x="754" y="208"/>
                </a:lnTo>
                <a:lnTo>
                  <a:pt x="757" y="214"/>
                </a:lnTo>
                <a:lnTo>
                  <a:pt x="757" y="218"/>
                </a:lnTo>
                <a:lnTo>
                  <a:pt x="756" y="219"/>
                </a:lnTo>
                <a:lnTo>
                  <a:pt x="756" y="221"/>
                </a:lnTo>
                <a:lnTo>
                  <a:pt x="757" y="224"/>
                </a:lnTo>
                <a:lnTo>
                  <a:pt x="756" y="229"/>
                </a:lnTo>
                <a:lnTo>
                  <a:pt x="759" y="238"/>
                </a:lnTo>
                <a:lnTo>
                  <a:pt x="759" y="242"/>
                </a:lnTo>
                <a:lnTo>
                  <a:pt x="759" y="243"/>
                </a:lnTo>
                <a:lnTo>
                  <a:pt x="759" y="245"/>
                </a:lnTo>
                <a:lnTo>
                  <a:pt x="764" y="248"/>
                </a:lnTo>
                <a:lnTo>
                  <a:pt x="764" y="250"/>
                </a:lnTo>
                <a:lnTo>
                  <a:pt x="765" y="254"/>
                </a:lnTo>
                <a:lnTo>
                  <a:pt x="765" y="258"/>
                </a:lnTo>
                <a:lnTo>
                  <a:pt x="765" y="259"/>
                </a:lnTo>
                <a:lnTo>
                  <a:pt x="764" y="262"/>
                </a:lnTo>
                <a:lnTo>
                  <a:pt x="762" y="262"/>
                </a:lnTo>
                <a:lnTo>
                  <a:pt x="760" y="264"/>
                </a:lnTo>
                <a:lnTo>
                  <a:pt x="757" y="262"/>
                </a:lnTo>
                <a:lnTo>
                  <a:pt x="751" y="264"/>
                </a:lnTo>
                <a:lnTo>
                  <a:pt x="751" y="266"/>
                </a:lnTo>
                <a:lnTo>
                  <a:pt x="749" y="267"/>
                </a:lnTo>
                <a:lnTo>
                  <a:pt x="749" y="270"/>
                </a:lnTo>
                <a:lnTo>
                  <a:pt x="748" y="274"/>
                </a:lnTo>
                <a:lnTo>
                  <a:pt x="746" y="274"/>
                </a:lnTo>
                <a:lnTo>
                  <a:pt x="744" y="275"/>
                </a:lnTo>
                <a:lnTo>
                  <a:pt x="743" y="277"/>
                </a:lnTo>
                <a:lnTo>
                  <a:pt x="743" y="278"/>
                </a:lnTo>
                <a:lnTo>
                  <a:pt x="743" y="282"/>
                </a:lnTo>
                <a:lnTo>
                  <a:pt x="746" y="283"/>
                </a:lnTo>
                <a:lnTo>
                  <a:pt x="751" y="285"/>
                </a:lnTo>
                <a:lnTo>
                  <a:pt x="754" y="285"/>
                </a:lnTo>
                <a:lnTo>
                  <a:pt x="762" y="286"/>
                </a:lnTo>
                <a:lnTo>
                  <a:pt x="768" y="290"/>
                </a:lnTo>
                <a:lnTo>
                  <a:pt x="770" y="291"/>
                </a:lnTo>
                <a:lnTo>
                  <a:pt x="768" y="293"/>
                </a:lnTo>
                <a:lnTo>
                  <a:pt x="765" y="296"/>
                </a:lnTo>
                <a:lnTo>
                  <a:pt x="764" y="306"/>
                </a:lnTo>
                <a:lnTo>
                  <a:pt x="762" y="307"/>
                </a:lnTo>
                <a:lnTo>
                  <a:pt x="762" y="312"/>
                </a:lnTo>
                <a:lnTo>
                  <a:pt x="762" y="314"/>
                </a:lnTo>
                <a:lnTo>
                  <a:pt x="759" y="315"/>
                </a:lnTo>
                <a:lnTo>
                  <a:pt x="757" y="317"/>
                </a:lnTo>
                <a:lnTo>
                  <a:pt x="757" y="320"/>
                </a:lnTo>
                <a:lnTo>
                  <a:pt x="760" y="326"/>
                </a:lnTo>
                <a:lnTo>
                  <a:pt x="762" y="328"/>
                </a:lnTo>
                <a:lnTo>
                  <a:pt x="764" y="338"/>
                </a:lnTo>
                <a:lnTo>
                  <a:pt x="764" y="339"/>
                </a:lnTo>
                <a:lnTo>
                  <a:pt x="760" y="342"/>
                </a:lnTo>
                <a:lnTo>
                  <a:pt x="760" y="344"/>
                </a:lnTo>
                <a:lnTo>
                  <a:pt x="760" y="352"/>
                </a:lnTo>
                <a:lnTo>
                  <a:pt x="762" y="358"/>
                </a:lnTo>
                <a:lnTo>
                  <a:pt x="762" y="360"/>
                </a:lnTo>
                <a:lnTo>
                  <a:pt x="764" y="363"/>
                </a:lnTo>
                <a:lnTo>
                  <a:pt x="764" y="365"/>
                </a:lnTo>
                <a:lnTo>
                  <a:pt x="767" y="366"/>
                </a:lnTo>
                <a:lnTo>
                  <a:pt x="768" y="366"/>
                </a:lnTo>
                <a:lnTo>
                  <a:pt x="773" y="368"/>
                </a:lnTo>
                <a:lnTo>
                  <a:pt x="776" y="371"/>
                </a:lnTo>
                <a:lnTo>
                  <a:pt x="778" y="374"/>
                </a:lnTo>
                <a:lnTo>
                  <a:pt x="780" y="376"/>
                </a:lnTo>
                <a:lnTo>
                  <a:pt x="786" y="379"/>
                </a:lnTo>
                <a:lnTo>
                  <a:pt x="789" y="382"/>
                </a:lnTo>
                <a:lnTo>
                  <a:pt x="792" y="389"/>
                </a:lnTo>
                <a:lnTo>
                  <a:pt x="794" y="389"/>
                </a:lnTo>
                <a:lnTo>
                  <a:pt x="797" y="387"/>
                </a:lnTo>
                <a:lnTo>
                  <a:pt x="799" y="386"/>
                </a:lnTo>
                <a:lnTo>
                  <a:pt x="800" y="389"/>
                </a:lnTo>
                <a:lnTo>
                  <a:pt x="804" y="390"/>
                </a:lnTo>
                <a:lnTo>
                  <a:pt x="807" y="392"/>
                </a:lnTo>
                <a:lnTo>
                  <a:pt x="808" y="394"/>
                </a:lnTo>
                <a:lnTo>
                  <a:pt x="808" y="395"/>
                </a:lnTo>
                <a:lnTo>
                  <a:pt x="807" y="398"/>
                </a:lnTo>
                <a:lnTo>
                  <a:pt x="805" y="403"/>
                </a:lnTo>
                <a:lnTo>
                  <a:pt x="804" y="405"/>
                </a:lnTo>
                <a:lnTo>
                  <a:pt x="800" y="405"/>
                </a:lnTo>
                <a:lnTo>
                  <a:pt x="797" y="408"/>
                </a:lnTo>
                <a:lnTo>
                  <a:pt x="796" y="408"/>
                </a:lnTo>
                <a:lnTo>
                  <a:pt x="792" y="416"/>
                </a:lnTo>
                <a:lnTo>
                  <a:pt x="789" y="427"/>
                </a:lnTo>
                <a:lnTo>
                  <a:pt x="791" y="427"/>
                </a:lnTo>
                <a:lnTo>
                  <a:pt x="788" y="435"/>
                </a:lnTo>
                <a:lnTo>
                  <a:pt x="788" y="437"/>
                </a:lnTo>
                <a:lnTo>
                  <a:pt x="789" y="442"/>
                </a:lnTo>
                <a:lnTo>
                  <a:pt x="799" y="446"/>
                </a:lnTo>
                <a:lnTo>
                  <a:pt x="799" y="448"/>
                </a:lnTo>
                <a:lnTo>
                  <a:pt x="799" y="451"/>
                </a:lnTo>
                <a:lnTo>
                  <a:pt x="799" y="453"/>
                </a:lnTo>
                <a:lnTo>
                  <a:pt x="797" y="454"/>
                </a:lnTo>
                <a:lnTo>
                  <a:pt x="797" y="459"/>
                </a:lnTo>
                <a:lnTo>
                  <a:pt x="797" y="462"/>
                </a:lnTo>
                <a:lnTo>
                  <a:pt x="800" y="464"/>
                </a:lnTo>
                <a:lnTo>
                  <a:pt x="800" y="466"/>
                </a:lnTo>
                <a:lnTo>
                  <a:pt x="804" y="467"/>
                </a:lnTo>
                <a:lnTo>
                  <a:pt x="805" y="472"/>
                </a:lnTo>
                <a:lnTo>
                  <a:pt x="805" y="475"/>
                </a:lnTo>
                <a:lnTo>
                  <a:pt x="810" y="482"/>
                </a:lnTo>
                <a:lnTo>
                  <a:pt x="810" y="483"/>
                </a:lnTo>
                <a:lnTo>
                  <a:pt x="812" y="486"/>
                </a:lnTo>
                <a:lnTo>
                  <a:pt x="815" y="485"/>
                </a:lnTo>
                <a:lnTo>
                  <a:pt x="815" y="486"/>
                </a:lnTo>
                <a:lnTo>
                  <a:pt x="815" y="488"/>
                </a:lnTo>
                <a:lnTo>
                  <a:pt x="813" y="488"/>
                </a:lnTo>
                <a:lnTo>
                  <a:pt x="810" y="490"/>
                </a:lnTo>
                <a:lnTo>
                  <a:pt x="810" y="491"/>
                </a:lnTo>
                <a:lnTo>
                  <a:pt x="807" y="493"/>
                </a:lnTo>
                <a:lnTo>
                  <a:pt x="812" y="496"/>
                </a:lnTo>
                <a:lnTo>
                  <a:pt x="813" y="496"/>
                </a:lnTo>
                <a:lnTo>
                  <a:pt x="813" y="498"/>
                </a:lnTo>
                <a:lnTo>
                  <a:pt x="813" y="501"/>
                </a:lnTo>
                <a:lnTo>
                  <a:pt x="815" y="501"/>
                </a:lnTo>
                <a:lnTo>
                  <a:pt x="820" y="498"/>
                </a:lnTo>
                <a:lnTo>
                  <a:pt x="823" y="494"/>
                </a:lnTo>
                <a:lnTo>
                  <a:pt x="821" y="491"/>
                </a:lnTo>
                <a:lnTo>
                  <a:pt x="823" y="490"/>
                </a:lnTo>
                <a:lnTo>
                  <a:pt x="824" y="488"/>
                </a:lnTo>
                <a:lnTo>
                  <a:pt x="824" y="486"/>
                </a:lnTo>
                <a:lnTo>
                  <a:pt x="828" y="488"/>
                </a:lnTo>
                <a:lnTo>
                  <a:pt x="828" y="490"/>
                </a:lnTo>
                <a:lnTo>
                  <a:pt x="831" y="488"/>
                </a:lnTo>
                <a:lnTo>
                  <a:pt x="831" y="485"/>
                </a:lnTo>
                <a:lnTo>
                  <a:pt x="834" y="482"/>
                </a:lnTo>
                <a:lnTo>
                  <a:pt x="834" y="490"/>
                </a:lnTo>
                <a:lnTo>
                  <a:pt x="834" y="493"/>
                </a:lnTo>
                <a:lnTo>
                  <a:pt x="834" y="496"/>
                </a:lnTo>
                <a:lnTo>
                  <a:pt x="834" y="498"/>
                </a:lnTo>
                <a:lnTo>
                  <a:pt x="831" y="501"/>
                </a:lnTo>
                <a:lnTo>
                  <a:pt x="826" y="502"/>
                </a:lnTo>
                <a:lnTo>
                  <a:pt x="824" y="502"/>
                </a:lnTo>
                <a:lnTo>
                  <a:pt x="824" y="504"/>
                </a:lnTo>
                <a:lnTo>
                  <a:pt x="824" y="506"/>
                </a:lnTo>
                <a:lnTo>
                  <a:pt x="824" y="507"/>
                </a:lnTo>
                <a:lnTo>
                  <a:pt x="824" y="510"/>
                </a:lnTo>
                <a:lnTo>
                  <a:pt x="826" y="517"/>
                </a:lnTo>
                <a:lnTo>
                  <a:pt x="821" y="518"/>
                </a:lnTo>
                <a:lnTo>
                  <a:pt x="818" y="520"/>
                </a:lnTo>
                <a:lnTo>
                  <a:pt x="815" y="520"/>
                </a:lnTo>
                <a:lnTo>
                  <a:pt x="813" y="520"/>
                </a:lnTo>
                <a:lnTo>
                  <a:pt x="813" y="517"/>
                </a:lnTo>
                <a:lnTo>
                  <a:pt x="812" y="517"/>
                </a:lnTo>
                <a:lnTo>
                  <a:pt x="810" y="517"/>
                </a:lnTo>
                <a:lnTo>
                  <a:pt x="808" y="518"/>
                </a:lnTo>
                <a:lnTo>
                  <a:pt x="807" y="522"/>
                </a:lnTo>
                <a:lnTo>
                  <a:pt x="807" y="525"/>
                </a:lnTo>
                <a:lnTo>
                  <a:pt x="805" y="525"/>
                </a:lnTo>
                <a:lnTo>
                  <a:pt x="802" y="522"/>
                </a:lnTo>
                <a:lnTo>
                  <a:pt x="802" y="525"/>
                </a:lnTo>
                <a:lnTo>
                  <a:pt x="804" y="526"/>
                </a:lnTo>
                <a:lnTo>
                  <a:pt x="802" y="528"/>
                </a:lnTo>
                <a:lnTo>
                  <a:pt x="799" y="528"/>
                </a:lnTo>
                <a:lnTo>
                  <a:pt x="797" y="528"/>
                </a:lnTo>
                <a:lnTo>
                  <a:pt x="797" y="531"/>
                </a:lnTo>
                <a:lnTo>
                  <a:pt x="797" y="534"/>
                </a:lnTo>
                <a:lnTo>
                  <a:pt x="799" y="534"/>
                </a:lnTo>
                <a:lnTo>
                  <a:pt x="796" y="536"/>
                </a:lnTo>
                <a:lnTo>
                  <a:pt x="797" y="539"/>
                </a:lnTo>
                <a:lnTo>
                  <a:pt x="796" y="539"/>
                </a:lnTo>
                <a:lnTo>
                  <a:pt x="794" y="539"/>
                </a:lnTo>
                <a:lnTo>
                  <a:pt x="792" y="538"/>
                </a:lnTo>
                <a:lnTo>
                  <a:pt x="792" y="536"/>
                </a:lnTo>
                <a:lnTo>
                  <a:pt x="792" y="534"/>
                </a:lnTo>
                <a:lnTo>
                  <a:pt x="791" y="533"/>
                </a:lnTo>
                <a:lnTo>
                  <a:pt x="786" y="536"/>
                </a:lnTo>
                <a:lnTo>
                  <a:pt x="783" y="538"/>
                </a:lnTo>
                <a:lnTo>
                  <a:pt x="783" y="539"/>
                </a:lnTo>
                <a:lnTo>
                  <a:pt x="781" y="541"/>
                </a:lnTo>
                <a:lnTo>
                  <a:pt x="780" y="539"/>
                </a:lnTo>
                <a:lnTo>
                  <a:pt x="778" y="538"/>
                </a:lnTo>
                <a:lnTo>
                  <a:pt x="775" y="538"/>
                </a:lnTo>
                <a:lnTo>
                  <a:pt x="773" y="539"/>
                </a:lnTo>
                <a:lnTo>
                  <a:pt x="773" y="541"/>
                </a:lnTo>
                <a:lnTo>
                  <a:pt x="773" y="542"/>
                </a:lnTo>
                <a:lnTo>
                  <a:pt x="773" y="544"/>
                </a:lnTo>
                <a:lnTo>
                  <a:pt x="775" y="546"/>
                </a:lnTo>
                <a:lnTo>
                  <a:pt x="775" y="547"/>
                </a:lnTo>
                <a:lnTo>
                  <a:pt x="776" y="547"/>
                </a:lnTo>
                <a:lnTo>
                  <a:pt x="775" y="550"/>
                </a:lnTo>
                <a:lnTo>
                  <a:pt x="775" y="552"/>
                </a:lnTo>
                <a:lnTo>
                  <a:pt x="778" y="550"/>
                </a:lnTo>
                <a:lnTo>
                  <a:pt x="778" y="552"/>
                </a:lnTo>
                <a:lnTo>
                  <a:pt x="775" y="554"/>
                </a:lnTo>
                <a:lnTo>
                  <a:pt x="773" y="554"/>
                </a:lnTo>
                <a:lnTo>
                  <a:pt x="772" y="554"/>
                </a:lnTo>
                <a:lnTo>
                  <a:pt x="770" y="554"/>
                </a:lnTo>
                <a:lnTo>
                  <a:pt x="770" y="549"/>
                </a:lnTo>
                <a:lnTo>
                  <a:pt x="767" y="546"/>
                </a:lnTo>
                <a:lnTo>
                  <a:pt x="765" y="546"/>
                </a:lnTo>
                <a:lnTo>
                  <a:pt x="760" y="546"/>
                </a:lnTo>
                <a:lnTo>
                  <a:pt x="759" y="546"/>
                </a:lnTo>
                <a:lnTo>
                  <a:pt x="757" y="547"/>
                </a:lnTo>
                <a:lnTo>
                  <a:pt x="760" y="550"/>
                </a:lnTo>
                <a:lnTo>
                  <a:pt x="759" y="550"/>
                </a:lnTo>
                <a:lnTo>
                  <a:pt x="757" y="550"/>
                </a:lnTo>
                <a:lnTo>
                  <a:pt x="754" y="549"/>
                </a:lnTo>
                <a:lnTo>
                  <a:pt x="752" y="550"/>
                </a:lnTo>
                <a:lnTo>
                  <a:pt x="752" y="552"/>
                </a:lnTo>
                <a:lnTo>
                  <a:pt x="751" y="555"/>
                </a:lnTo>
                <a:lnTo>
                  <a:pt x="751" y="558"/>
                </a:lnTo>
                <a:lnTo>
                  <a:pt x="749" y="560"/>
                </a:lnTo>
                <a:lnTo>
                  <a:pt x="748" y="560"/>
                </a:lnTo>
                <a:lnTo>
                  <a:pt x="746" y="558"/>
                </a:lnTo>
                <a:lnTo>
                  <a:pt x="744" y="557"/>
                </a:lnTo>
                <a:lnTo>
                  <a:pt x="740" y="557"/>
                </a:lnTo>
                <a:lnTo>
                  <a:pt x="740" y="558"/>
                </a:lnTo>
                <a:lnTo>
                  <a:pt x="738" y="560"/>
                </a:lnTo>
                <a:lnTo>
                  <a:pt x="740" y="562"/>
                </a:lnTo>
                <a:lnTo>
                  <a:pt x="741" y="562"/>
                </a:lnTo>
                <a:lnTo>
                  <a:pt x="743" y="562"/>
                </a:lnTo>
                <a:lnTo>
                  <a:pt x="741" y="565"/>
                </a:lnTo>
                <a:lnTo>
                  <a:pt x="738" y="568"/>
                </a:lnTo>
                <a:lnTo>
                  <a:pt x="738" y="571"/>
                </a:lnTo>
                <a:lnTo>
                  <a:pt x="740" y="574"/>
                </a:lnTo>
                <a:lnTo>
                  <a:pt x="740" y="576"/>
                </a:lnTo>
                <a:lnTo>
                  <a:pt x="740" y="581"/>
                </a:lnTo>
                <a:lnTo>
                  <a:pt x="741" y="581"/>
                </a:lnTo>
                <a:lnTo>
                  <a:pt x="743" y="582"/>
                </a:lnTo>
                <a:lnTo>
                  <a:pt x="741" y="587"/>
                </a:lnTo>
                <a:lnTo>
                  <a:pt x="740" y="590"/>
                </a:lnTo>
                <a:lnTo>
                  <a:pt x="743" y="597"/>
                </a:lnTo>
                <a:lnTo>
                  <a:pt x="744" y="602"/>
                </a:lnTo>
                <a:lnTo>
                  <a:pt x="744" y="606"/>
                </a:lnTo>
                <a:lnTo>
                  <a:pt x="746" y="610"/>
                </a:lnTo>
                <a:lnTo>
                  <a:pt x="748" y="616"/>
                </a:lnTo>
                <a:lnTo>
                  <a:pt x="748" y="618"/>
                </a:lnTo>
                <a:lnTo>
                  <a:pt x="751" y="619"/>
                </a:lnTo>
                <a:lnTo>
                  <a:pt x="752" y="629"/>
                </a:lnTo>
                <a:lnTo>
                  <a:pt x="752" y="630"/>
                </a:lnTo>
                <a:lnTo>
                  <a:pt x="754" y="630"/>
                </a:lnTo>
                <a:lnTo>
                  <a:pt x="759" y="630"/>
                </a:lnTo>
                <a:lnTo>
                  <a:pt x="762" y="630"/>
                </a:lnTo>
                <a:lnTo>
                  <a:pt x="764" y="630"/>
                </a:lnTo>
                <a:lnTo>
                  <a:pt x="764" y="632"/>
                </a:lnTo>
                <a:lnTo>
                  <a:pt x="764" y="634"/>
                </a:lnTo>
                <a:lnTo>
                  <a:pt x="762" y="635"/>
                </a:lnTo>
                <a:lnTo>
                  <a:pt x="762" y="637"/>
                </a:lnTo>
                <a:lnTo>
                  <a:pt x="759" y="638"/>
                </a:lnTo>
                <a:lnTo>
                  <a:pt x="759" y="642"/>
                </a:lnTo>
                <a:lnTo>
                  <a:pt x="760" y="643"/>
                </a:lnTo>
                <a:lnTo>
                  <a:pt x="762" y="646"/>
                </a:lnTo>
                <a:lnTo>
                  <a:pt x="767" y="648"/>
                </a:lnTo>
                <a:lnTo>
                  <a:pt x="770" y="648"/>
                </a:lnTo>
                <a:lnTo>
                  <a:pt x="772" y="650"/>
                </a:lnTo>
                <a:lnTo>
                  <a:pt x="773" y="653"/>
                </a:lnTo>
                <a:lnTo>
                  <a:pt x="773" y="656"/>
                </a:lnTo>
                <a:lnTo>
                  <a:pt x="773" y="659"/>
                </a:lnTo>
                <a:lnTo>
                  <a:pt x="773" y="666"/>
                </a:lnTo>
                <a:lnTo>
                  <a:pt x="770" y="682"/>
                </a:lnTo>
                <a:lnTo>
                  <a:pt x="770" y="683"/>
                </a:lnTo>
                <a:lnTo>
                  <a:pt x="770" y="686"/>
                </a:lnTo>
                <a:lnTo>
                  <a:pt x="751" y="686"/>
                </a:lnTo>
                <a:lnTo>
                  <a:pt x="716" y="686"/>
                </a:lnTo>
                <a:lnTo>
                  <a:pt x="680" y="688"/>
                </a:lnTo>
                <a:lnTo>
                  <a:pt x="676" y="688"/>
                </a:lnTo>
                <a:lnTo>
                  <a:pt x="658" y="688"/>
                </a:lnTo>
                <a:lnTo>
                  <a:pt x="653" y="688"/>
                </a:lnTo>
                <a:lnTo>
                  <a:pt x="644" y="688"/>
                </a:lnTo>
                <a:lnTo>
                  <a:pt x="637" y="688"/>
                </a:lnTo>
                <a:lnTo>
                  <a:pt x="591" y="688"/>
                </a:lnTo>
                <a:lnTo>
                  <a:pt x="565" y="688"/>
                </a:lnTo>
                <a:lnTo>
                  <a:pt x="562" y="688"/>
                </a:lnTo>
                <a:lnTo>
                  <a:pt x="551" y="688"/>
                </a:lnTo>
                <a:lnTo>
                  <a:pt x="541" y="690"/>
                </a:lnTo>
                <a:lnTo>
                  <a:pt x="528" y="690"/>
                </a:lnTo>
                <a:lnTo>
                  <a:pt x="512" y="690"/>
                </a:lnTo>
                <a:lnTo>
                  <a:pt x="482" y="688"/>
                </a:lnTo>
                <a:lnTo>
                  <a:pt x="474" y="688"/>
                </a:lnTo>
                <a:lnTo>
                  <a:pt x="466" y="688"/>
                </a:lnTo>
                <a:lnTo>
                  <a:pt x="452" y="688"/>
                </a:lnTo>
                <a:lnTo>
                  <a:pt x="440" y="688"/>
                </a:lnTo>
                <a:lnTo>
                  <a:pt x="402" y="688"/>
                </a:lnTo>
                <a:lnTo>
                  <a:pt x="400" y="688"/>
                </a:lnTo>
                <a:lnTo>
                  <a:pt x="388" y="688"/>
                </a:lnTo>
                <a:lnTo>
                  <a:pt x="381" y="688"/>
                </a:lnTo>
                <a:lnTo>
                  <a:pt x="375" y="688"/>
                </a:lnTo>
                <a:lnTo>
                  <a:pt x="365" y="688"/>
                </a:lnTo>
                <a:lnTo>
                  <a:pt x="359" y="688"/>
                </a:lnTo>
                <a:lnTo>
                  <a:pt x="352" y="688"/>
                </a:lnTo>
                <a:lnTo>
                  <a:pt x="344" y="688"/>
                </a:lnTo>
                <a:lnTo>
                  <a:pt x="336" y="688"/>
                </a:lnTo>
                <a:lnTo>
                  <a:pt x="332" y="688"/>
                </a:lnTo>
                <a:lnTo>
                  <a:pt x="324" y="688"/>
                </a:lnTo>
                <a:lnTo>
                  <a:pt x="306" y="688"/>
                </a:lnTo>
                <a:lnTo>
                  <a:pt x="296" y="688"/>
                </a:lnTo>
                <a:lnTo>
                  <a:pt x="288" y="688"/>
                </a:lnTo>
                <a:lnTo>
                  <a:pt x="288" y="629"/>
                </a:lnTo>
                <a:lnTo>
                  <a:pt x="288" y="579"/>
                </a:lnTo>
                <a:lnTo>
                  <a:pt x="288" y="541"/>
                </a:lnTo>
                <a:lnTo>
                  <a:pt x="288" y="517"/>
                </a:lnTo>
                <a:lnTo>
                  <a:pt x="288" y="498"/>
                </a:lnTo>
                <a:lnTo>
                  <a:pt x="288" y="491"/>
                </a:lnTo>
                <a:lnTo>
                  <a:pt x="288" y="488"/>
                </a:lnTo>
                <a:lnTo>
                  <a:pt x="288" y="482"/>
                </a:lnTo>
                <a:lnTo>
                  <a:pt x="288" y="472"/>
                </a:lnTo>
                <a:lnTo>
                  <a:pt x="288" y="469"/>
                </a:lnTo>
                <a:lnTo>
                  <a:pt x="288" y="453"/>
                </a:lnTo>
                <a:lnTo>
                  <a:pt x="288" y="424"/>
                </a:lnTo>
                <a:lnTo>
                  <a:pt x="288" y="411"/>
                </a:lnTo>
                <a:lnTo>
                  <a:pt x="288" y="381"/>
                </a:lnTo>
                <a:lnTo>
                  <a:pt x="288" y="370"/>
                </a:lnTo>
                <a:lnTo>
                  <a:pt x="288" y="363"/>
                </a:lnTo>
                <a:lnTo>
                  <a:pt x="288" y="310"/>
                </a:lnTo>
                <a:lnTo>
                  <a:pt x="288" y="275"/>
                </a:lnTo>
                <a:lnTo>
                  <a:pt x="288" y="274"/>
                </a:lnTo>
                <a:lnTo>
                  <a:pt x="288" y="229"/>
                </a:lnTo>
                <a:lnTo>
                  <a:pt x="288" y="192"/>
                </a:lnTo>
                <a:lnTo>
                  <a:pt x="269" y="192"/>
                </a:lnTo>
                <a:lnTo>
                  <a:pt x="239" y="192"/>
                </a:lnTo>
                <a:lnTo>
                  <a:pt x="218" y="192"/>
                </a:lnTo>
                <a:lnTo>
                  <a:pt x="200" y="192"/>
                </a:lnTo>
                <a:lnTo>
                  <a:pt x="197" y="192"/>
                </a:lnTo>
                <a:lnTo>
                  <a:pt x="191" y="192"/>
                </a:lnTo>
                <a:lnTo>
                  <a:pt x="165" y="192"/>
                </a:lnTo>
                <a:lnTo>
                  <a:pt x="160" y="192"/>
                </a:lnTo>
                <a:lnTo>
                  <a:pt x="138" y="192"/>
                </a:lnTo>
                <a:lnTo>
                  <a:pt x="130" y="192"/>
                </a:lnTo>
                <a:lnTo>
                  <a:pt x="109" y="194"/>
                </a:lnTo>
                <a:lnTo>
                  <a:pt x="104" y="194"/>
                </a:lnTo>
                <a:lnTo>
                  <a:pt x="101" y="194"/>
                </a:lnTo>
                <a:lnTo>
                  <a:pt x="98" y="194"/>
                </a:lnTo>
                <a:lnTo>
                  <a:pt x="96" y="194"/>
                </a:lnTo>
                <a:lnTo>
                  <a:pt x="82" y="192"/>
                </a:lnTo>
                <a:lnTo>
                  <a:pt x="77" y="192"/>
                </a:lnTo>
                <a:lnTo>
                  <a:pt x="74" y="192"/>
                </a:lnTo>
                <a:lnTo>
                  <a:pt x="69" y="192"/>
                </a:lnTo>
                <a:lnTo>
                  <a:pt x="53" y="192"/>
                </a:lnTo>
                <a:lnTo>
                  <a:pt x="50" y="192"/>
                </a:lnTo>
                <a:lnTo>
                  <a:pt x="48" y="192"/>
                </a:lnTo>
                <a:lnTo>
                  <a:pt x="47" y="192"/>
                </a:lnTo>
                <a:lnTo>
                  <a:pt x="45" y="192"/>
                </a:lnTo>
                <a:lnTo>
                  <a:pt x="42" y="192"/>
                </a:lnTo>
                <a:lnTo>
                  <a:pt x="36" y="192"/>
                </a:lnTo>
                <a:lnTo>
                  <a:pt x="32" y="192"/>
                </a:lnTo>
                <a:lnTo>
                  <a:pt x="20" y="192"/>
                </a:lnTo>
                <a:lnTo>
                  <a:pt x="18" y="192"/>
                </a:lnTo>
                <a:lnTo>
                  <a:pt x="15" y="192"/>
                </a:lnTo>
                <a:lnTo>
                  <a:pt x="13" y="192"/>
                </a:lnTo>
                <a:lnTo>
                  <a:pt x="10" y="192"/>
                </a:lnTo>
                <a:lnTo>
                  <a:pt x="4" y="192"/>
                </a:lnTo>
                <a:lnTo>
                  <a:pt x="2" y="192"/>
                </a:lnTo>
                <a:lnTo>
                  <a:pt x="2" y="184"/>
                </a:lnTo>
                <a:lnTo>
                  <a:pt x="2" y="178"/>
                </a:lnTo>
                <a:lnTo>
                  <a:pt x="2" y="174"/>
                </a:lnTo>
                <a:lnTo>
                  <a:pt x="2" y="149"/>
                </a:lnTo>
                <a:lnTo>
                  <a:pt x="2" y="144"/>
                </a:lnTo>
                <a:lnTo>
                  <a:pt x="2" y="130"/>
                </a:lnTo>
                <a:lnTo>
                  <a:pt x="0" y="130"/>
                </a:lnTo>
                <a:lnTo>
                  <a:pt x="0" y="93"/>
                </a:lnTo>
                <a:lnTo>
                  <a:pt x="0" y="90"/>
                </a:lnTo>
                <a:lnTo>
                  <a:pt x="0" y="66"/>
                </a:lnTo>
                <a:lnTo>
                  <a:pt x="0" y="59"/>
                </a:lnTo>
                <a:lnTo>
                  <a:pt x="0" y="56"/>
                </a:lnTo>
                <a:lnTo>
                  <a:pt x="0" y="18"/>
                </a:lnTo>
                <a:lnTo>
                  <a:pt x="0" y="16"/>
                </a:lnTo>
                <a:lnTo>
                  <a:pt x="0" y="13"/>
                </a:lnTo>
                <a:lnTo>
                  <a:pt x="0" y="10"/>
                </a:lnTo>
                <a:lnTo>
                  <a:pt x="0" y="0"/>
                </a:lnTo>
                <a:lnTo>
                  <a:pt x="4" y="0"/>
                </a:lnTo>
                <a:lnTo>
                  <a:pt x="5" y="0"/>
                </a:lnTo>
                <a:lnTo>
                  <a:pt x="8" y="0"/>
                </a:lnTo>
                <a:lnTo>
                  <a:pt x="10" y="0"/>
                </a:lnTo>
                <a:lnTo>
                  <a:pt x="13" y="0"/>
                </a:lnTo>
                <a:lnTo>
                  <a:pt x="15" y="0"/>
                </a:lnTo>
                <a:lnTo>
                  <a:pt x="16" y="0"/>
                </a:lnTo>
                <a:lnTo>
                  <a:pt x="20" y="0"/>
                </a:lnTo>
                <a:lnTo>
                  <a:pt x="21" y="0"/>
                </a:lnTo>
                <a:lnTo>
                  <a:pt x="24" y="0"/>
                </a:lnTo>
                <a:lnTo>
                  <a:pt x="26" y="0"/>
                </a:lnTo>
                <a:lnTo>
                  <a:pt x="29" y="0"/>
                </a:lnTo>
                <a:lnTo>
                  <a:pt x="31" y="0"/>
                </a:lnTo>
                <a:lnTo>
                  <a:pt x="34" y="0"/>
                </a:lnTo>
                <a:lnTo>
                  <a:pt x="36" y="0"/>
                </a:lnTo>
                <a:lnTo>
                  <a:pt x="37" y="0"/>
                </a:lnTo>
                <a:lnTo>
                  <a:pt x="40" y="0"/>
                </a:lnTo>
                <a:lnTo>
                  <a:pt x="42" y="0"/>
                </a:lnTo>
                <a:lnTo>
                  <a:pt x="45" y="0"/>
                </a:lnTo>
                <a:lnTo>
                  <a:pt x="47" y="0"/>
                </a:lnTo>
                <a:lnTo>
                  <a:pt x="50" y="0"/>
                </a:lnTo>
                <a:lnTo>
                  <a:pt x="52" y="0"/>
                </a:lnTo>
                <a:lnTo>
                  <a:pt x="53" y="0"/>
                </a:lnTo>
                <a:lnTo>
                  <a:pt x="56" y="0"/>
                </a:lnTo>
                <a:lnTo>
                  <a:pt x="58" y="0"/>
                </a:lnTo>
                <a:lnTo>
                  <a:pt x="61" y="0"/>
                </a:lnTo>
                <a:lnTo>
                  <a:pt x="63" y="0"/>
                </a:lnTo>
                <a:lnTo>
                  <a:pt x="66" y="0"/>
                </a:lnTo>
                <a:lnTo>
                  <a:pt x="68" y="0"/>
                </a:lnTo>
                <a:lnTo>
                  <a:pt x="71" y="0"/>
                </a:lnTo>
                <a:lnTo>
                  <a:pt x="72" y="0"/>
                </a:lnTo>
                <a:lnTo>
                  <a:pt x="74" y="0"/>
                </a:lnTo>
                <a:lnTo>
                  <a:pt x="77" y="0"/>
                </a:lnTo>
                <a:lnTo>
                  <a:pt x="79" y="0"/>
                </a:lnTo>
                <a:lnTo>
                  <a:pt x="82" y="0"/>
                </a:lnTo>
                <a:lnTo>
                  <a:pt x="84" y="0"/>
                </a:lnTo>
                <a:lnTo>
                  <a:pt x="87" y="0"/>
                </a:lnTo>
                <a:lnTo>
                  <a:pt x="88" y="0"/>
                </a:lnTo>
                <a:lnTo>
                  <a:pt x="92" y="0"/>
                </a:lnTo>
                <a:lnTo>
                  <a:pt x="93" y="0"/>
                </a:lnTo>
                <a:lnTo>
                  <a:pt x="95" y="0"/>
                </a:lnTo>
                <a:lnTo>
                  <a:pt x="98" y="0"/>
                </a:lnTo>
                <a:lnTo>
                  <a:pt x="100" y="0"/>
                </a:lnTo>
                <a:lnTo>
                  <a:pt x="103" y="0"/>
                </a:lnTo>
                <a:lnTo>
                  <a:pt x="104" y="0"/>
                </a:lnTo>
                <a:lnTo>
                  <a:pt x="108" y="0"/>
                </a:lnTo>
                <a:lnTo>
                  <a:pt x="109" y="0"/>
                </a:lnTo>
                <a:lnTo>
                  <a:pt x="112" y="0"/>
                </a:lnTo>
                <a:lnTo>
                  <a:pt x="114" y="0"/>
                </a:lnTo>
                <a:lnTo>
                  <a:pt x="116" y="0"/>
                </a:lnTo>
                <a:lnTo>
                  <a:pt x="119" y="0"/>
                </a:lnTo>
                <a:lnTo>
                  <a:pt x="120" y="0"/>
                </a:lnTo>
                <a:lnTo>
                  <a:pt x="124" y="0"/>
                </a:lnTo>
                <a:lnTo>
                  <a:pt x="125" y="0"/>
                </a:lnTo>
                <a:lnTo>
                  <a:pt x="128" y="0"/>
                </a:lnTo>
                <a:lnTo>
                  <a:pt x="130" y="0"/>
                </a:lnTo>
                <a:lnTo>
                  <a:pt x="132" y="0"/>
                </a:lnTo>
                <a:lnTo>
                  <a:pt x="135" y="0"/>
                </a:lnTo>
                <a:lnTo>
                  <a:pt x="136" y="0"/>
                </a:lnTo>
                <a:lnTo>
                  <a:pt x="140" y="0"/>
                </a:lnTo>
                <a:lnTo>
                  <a:pt x="141" y="0"/>
                </a:lnTo>
                <a:lnTo>
                  <a:pt x="144" y="0"/>
                </a:lnTo>
                <a:lnTo>
                  <a:pt x="146" y="0"/>
                </a:lnTo>
                <a:lnTo>
                  <a:pt x="149" y="0"/>
                </a:lnTo>
                <a:lnTo>
                  <a:pt x="151" y="0"/>
                </a:lnTo>
                <a:lnTo>
                  <a:pt x="152" y="0"/>
                </a:lnTo>
                <a:lnTo>
                  <a:pt x="156" y="0"/>
                </a:lnTo>
                <a:lnTo>
                  <a:pt x="157" y="0"/>
                </a:lnTo>
                <a:lnTo>
                  <a:pt x="160" y="0"/>
                </a:lnTo>
                <a:lnTo>
                  <a:pt x="162" y="0"/>
                </a:lnTo>
                <a:lnTo>
                  <a:pt x="165" y="0"/>
                </a:lnTo>
                <a:lnTo>
                  <a:pt x="167" y="0"/>
                </a:lnTo>
                <a:lnTo>
                  <a:pt x="170" y="0"/>
                </a:lnTo>
                <a:lnTo>
                  <a:pt x="172" y="0"/>
                </a:lnTo>
                <a:lnTo>
                  <a:pt x="173" y="0"/>
                </a:lnTo>
                <a:lnTo>
                  <a:pt x="176" y="0"/>
                </a:lnTo>
                <a:lnTo>
                  <a:pt x="178" y="0"/>
                </a:lnTo>
                <a:lnTo>
                  <a:pt x="181" y="0"/>
                </a:lnTo>
                <a:lnTo>
                  <a:pt x="183" y="0"/>
                </a:lnTo>
                <a:lnTo>
                  <a:pt x="186" y="0"/>
                </a:lnTo>
                <a:lnTo>
                  <a:pt x="188" y="0"/>
                </a:lnTo>
                <a:lnTo>
                  <a:pt x="191" y="0"/>
                </a:lnTo>
                <a:lnTo>
                  <a:pt x="192" y="0"/>
                </a:lnTo>
                <a:lnTo>
                  <a:pt x="194" y="0"/>
                </a:lnTo>
                <a:lnTo>
                  <a:pt x="197" y="0"/>
                </a:lnTo>
                <a:lnTo>
                  <a:pt x="199" y="0"/>
                </a:lnTo>
                <a:lnTo>
                  <a:pt x="202" y="0"/>
                </a:lnTo>
                <a:lnTo>
                  <a:pt x="204" y="0"/>
                </a:lnTo>
                <a:lnTo>
                  <a:pt x="207" y="0"/>
                </a:lnTo>
                <a:lnTo>
                  <a:pt x="208" y="0"/>
                </a:lnTo>
                <a:lnTo>
                  <a:pt x="210" y="0"/>
                </a:lnTo>
                <a:lnTo>
                  <a:pt x="213" y="0"/>
                </a:lnTo>
                <a:lnTo>
                  <a:pt x="215" y="0"/>
                </a:lnTo>
                <a:lnTo>
                  <a:pt x="218" y="0"/>
                </a:lnTo>
                <a:lnTo>
                  <a:pt x="220" y="0"/>
                </a:lnTo>
                <a:lnTo>
                  <a:pt x="223" y="0"/>
                </a:lnTo>
                <a:lnTo>
                  <a:pt x="224" y="0"/>
                </a:lnTo>
                <a:lnTo>
                  <a:pt x="228" y="0"/>
                </a:lnTo>
                <a:lnTo>
                  <a:pt x="229" y="0"/>
                </a:lnTo>
                <a:lnTo>
                  <a:pt x="231" y="0"/>
                </a:lnTo>
                <a:lnTo>
                  <a:pt x="234" y="0"/>
                </a:lnTo>
                <a:lnTo>
                  <a:pt x="236" y="0"/>
                </a:lnTo>
                <a:lnTo>
                  <a:pt x="239" y="0"/>
                </a:lnTo>
                <a:lnTo>
                  <a:pt x="240" y="0"/>
                </a:lnTo>
                <a:lnTo>
                  <a:pt x="244" y="0"/>
                </a:lnTo>
                <a:lnTo>
                  <a:pt x="245" y="0"/>
                </a:lnTo>
                <a:lnTo>
                  <a:pt x="248" y="0"/>
                </a:lnTo>
                <a:lnTo>
                  <a:pt x="250" y="0"/>
                </a:lnTo>
                <a:lnTo>
                  <a:pt x="252" y="0"/>
                </a:lnTo>
                <a:lnTo>
                  <a:pt x="255" y="0"/>
                </a:lnTo>
                <a:lnTo>
                  <a:pt x="256" y="0"/>
                </a:lnTo>
                <a:lnTo>
                  <a:pt x="260" y="0"/>
                </a:lnTo>
                <a:lnTo>
                  <a:pt x="261" y="0"/>
                </a:lnTo>
                <a:lnTo>
                  <a:pt x="264" y="0"/>
                </a:lnTo>
                <a:lnTo>
                  <a:pt x="266" y="0"/>
                </a:lnTo>
                <a:lnTo>
                  <a:pt x="269" y="0"/>
                </a:lnTo>
                <a:lnTo>
                  <a:pt x="271" y="0"/>
                </a:lnTo>
                <a:lnTo>
                  <a:pt x="272" y="0"/>
                </a:lnTo>
                <a:lnTo>
                  <a:pt x="276" y="0"/>
                </a:lnTo>
                <a:lnTo>
                  <a:pt x="277" y="0"/>
                </a:lnTo>
                <a:lnTo>
                  <a:pt x="280" y="0"/>
                </a:lnTo>
                <a:lnTo>
                  <a:pt x="282" y="0"/>
                </a:lnTo>
                <a:lnTo>
                  <a:pt x="285" y="0"/>
                </a:lnTo>
                <a:lnTo>
                  <a:pt x="287" y="0"/>
                </a:lnTo>
                <a:lnTo>
                  <a:pt x="288" y="0"/>
                </a:lnTo>
                <a:lnTo>
                  <a:pt x="292" y="0"/>
                </a:lnTo>
                <a:lnTo>
                  <a:pt x="293" y="0"/>
                </a:lnTo>
                <a:lnTo>
                  <a:pt x="296" y="0"/>
                </a:lnTo>
                <a:lnTo>
                  <a:pt x="298" y="0"/>
                </a:lnTo>
                <a:lnTo>
                  <a:pt x="301" y="0"/>
                </a:lnTo>
                <a:lnTo>
                  <a:pt x="303" y="0"/>
                </a:lnTo>
                <a:lnTo>
                  <a:pt x="306" y="0"/>
                </a:lnTo>
                <a:lnTo>
                  <a:pt x="308" y="0"/>
                </a:lnTo>
                <a:lnTo>
                  <a:pt x="309" y="0"/>
                </a:lnTo>
                <a:lnTo>
                  <a:pt x="312" y="0"/>
                </a:lnTo>
                <a:lnTo>
                  <a:pt x="314" y="0"/>
                </a:lnTo>
                <a:lnTo>
                  <a:pt x="317" y="0"/>
                </a:lnTo>
                <a:lnTo>
                  <a:pt x="319" y="0"/>
                </a:lnTo>
                <a:lnTo>
                  <a:pt x="322" y="0"/>
                </a:lnTo>
                <a:lnTo>
                  <a:pt x="324" y="0"/>
                </a:lnTo>
                <a:lnTo>
                  <a:pt x="327" y="0"/>
                </a:lnTo>
                <a:lnTo>
                  <a:pt x="328" y="0"/>
                </a:lnTo>
                <a:lnTo>
                  <a:pt x="330" y="0"/>
                </a:lnTo>
                <a:lnTo>
                  <a:pt x="333" y="0"/>
                </a:lnTo>
                <a:lnTo>
                  <a:pt x="335" y="0"/>
                </a:lnTo>
                <a:lnTo>
                  <a:pt x="338" y="0"/>
                </a:lnTo>
                <a:lnTo>
                  <a:pt x="340" y="0"/>
                </a:lnTo>
                <a:lnTo>
                  <a:pt x="343" y="0"/>
                </a:lnTo>
                <a:lnTo>
                  <a:pt x="344" y="0"/>
                </a:lnTo>
                <a:lnTo>
                  <a:pt x="346" y="0"/>
                </a:lnTo>
                <a:lnTo>
                  <a:pt x="349" y="0"/>
                </a:lnTo>
                <a:lnTo>
                  <a:pt x="351" y="0"/>
                </a:lnTo>
                <a:lnTo>
                  <a:pt x="354" y="0"/>
                </a:lnTo>
                <a:lnTo>
                  <a:pt x="356" y="0"/>
                </a:lnTo>
                <a:lnTo>
                  <a:pt x="359" y="0"/>
                </a:lnTo>
                <a:lnTo>
                  <a:pt x="360" y="0"/>
                </a:lnTo>
                <a:lnTo>
                  <a:pt x="364" y="0"/>
                </a:lnTo>
                <a:lnTo>
                  <a:pt x="365" y="0"/>
                </a:lnTo>
                <a:lnTo>
                  <a:pt x="367" y="0"/>
                </a:lnTo>
                <a:lnTo>
                  <a:pt x="370" y="0"/>
                </a:lnTo>
                <a:lnTo>
                  <a:pt x="372" y="0"/>
                </a:lnTo>
                <a:lnTo>
                  <a:pt x="375" y="0"/>
                </a:lnTo>
                <a:lnTo>
                  <a:pt x="376" y="0"/>
                </a:lnTo>
                <a:lnTo>
                  <a:pt x="380" y="0"/>
                </a:lnTo>
                <a:lnTo>
                  <a:pt x="381" y="0"/>
                </a:lnTo>
                <a:lnTo>
                  <a:pt x="384" y="0"/>
                </a:lnTo>
                <a:lnTo>
                  <a:pt x="386" y="0"/>
                </a:lnTo>
                <a:lnTo>
                  <a:pt x="388" y="0"/>
                </a:lnTo>
                <a:lnTo>
                  <a:pt x="389" y="0"/>
                </a:lnTo>
                <a:lnTo>
                  <a:pt x="391" y="0"/>
                </a:lnTo>
                <a:lnTo>
                  <a:pt x="392" y="0"/>
                </a:lnTo>
                <a:lnTo>
                  <a:pt x="396" y="0"/>
                </a:lnTo>
                <a:lnTo>
                  <a:pt x="397" y="0"/>
                </a:lnTo>
                <a:lnTo>
                  <a:pt x="400" y="0"/>
                </a:lnTo>
                <a:lnTo>
                  <a:pt x="402" y="0"/>
                </a:lnTo>
                <a:lnTo>
                  <a:pt x="405" y="0"/>
                </a:lnTo>
                <a:lnTo>
                  <a:pt x="407" y="0"/>
                </a:lnTo>
                <a:lnTo>
                  <a:pt x="408" y="0"/>
                </a:lnTo>
                <a:lnTo>
                  <a:pt x="412" y="0"/>
                </a:lnTo>
                <a:lnTo>
                  <a:pt x="413" y="0"/>
                </a:lnTo>
                <a:lnTo>
                  <a:pt x="416" y="0"/>
                </a:lnTo>
                <a:lnTo>
                  <a:pt x="418" y="0"/>
                </a:lnTo>
                <a:lnTo>
                  <a:pt x="421" y="0"/>
                </a:lnTo>
                <a:lnTo>
                  <a:pt x="423" y="0"/>
                </a:lnTo>
                <a:lnTo>
                  <a:pt x="424" y="0"/>
                </a:lnTo>
                <a:lnTo>
                  <a:pt x="428" y="0"/>
                </a:lnTo>
                <a:lnTo>
                  <a:pt x="429" y="0"/>
                </a:lnTo>
                <a:lnTo>
                  <a:pt x="432" y="0"/>
                </a:lnTo>
                <a:lnTo>
                  <a:pt x="434" y="0"/>
                </a:lnTo>
                <a:lnTo>
                  <a:pt x="437" y="0"/>
                </a:lnTo>
                <a:lnTo>
                  <a:pt x="439" y="0"/>
                </a:lnTo>
                <a:lnTo>
                  <a:pt x="442" y="0"/>
                </a:lnTo>
                <a:lnTo>
                  <a:pt x="444" y="0"/>
                </a:lnTo>
                <a:lnTo>
                  <a:pt x="445" y="0"/>
                </a:lnTo>
                <a:lnTo>
                  <a:pt x="448" y="0"/>
                </a:lnTo>
                <a:lnTo>
                  <a:pt x="450" y="0"/>
                </a:lnTo>
                <a:lnTo>
                  <a:pt x="453" y="0"/>
                </a:lnTo>
                <a:lnTo>
                  <a:pt x="455" y="0"/>
                </a:lnTo>
                <a:lnTo>
                  <a:pt x="458" y="0"/>
                </a:lnTo>
                <a:lnTo>
                  <a:pt x="460" y="0"/>
                </a:lnTo>
                <a:lnTo>
                  <a:pt x="463" y="0"/>
                </a:lnTo>
                <a:lnTo>
                  <a:pt x="464" y="0"/>
                </a:lnTo>
                <a:lnTo>
                  <a:pt x="466" y="0"/>
                </a:lnTo>
                <a:lnTo>
                  <a:pt x="469" y="0"/>
                </a:lnTo>
                <a:lnTo>
                  <a:pt x="471" y="0"/>
                </a:lnTo>
                <a:lnTo>
                  <a:pt x="474" y="0"/>
                </a:lnTo>
                <a:lnTo>
                  <a:pt x="476" y="0"/>
                </a:lnTo>
                <a:lnTo>
                  <a:pt x="479" y="0"/>
                </a:lnTo>
                <a:lnTo>
                  <a:pt x="480" y="0"/>
                </a:lnTo>
                <a:lnTo>
                  <a:pt x="484" y="0"/>
                </a:lnTo>
                <a:lnTo>
                  <a:pt x="485" y="0"/>
                </a:lnTo>
                <a:lnTo>
                  <a:pt x="487" y="0"/>
                </a:lnTo>
                <a:lnTo>
                  <a:pt x="490" y="0"/>
                </a:lnTo>
                <a:lnTo>
                  <a:pt x="492" y="0"/>
                </a:lnTo>
                <a:lnTo>
                  <a:pt x="493" y="0"/>
                </a:lnTo>
                <a:lnTo>
                  <a:pt x="495" y="0"/>
                </a:lnTo>
                <a:lnTo>
                  <a:pt x="496" y="0"/>
                </a:lnTo>
                <a:lnTo>
                  <a:pt x="500" y="0"/>
                </a:lnTo>
                <a:lnTo>
                  <a:pt x="501" y="0"/>
                </a:lnTo>
                <a:lnTo>
                  <a:pt x="503" y="0"/>
                </a:lnTo>
                <a:lnTo>
                  <a:pt x="506" y="0"/>
                </a:lnTo>
                <a:lnTo>
                  <a:pt x="508" y="0"/>
                </a:lnTo>
                <a:lnTo>
                  <a:pt x="511" y="0"/>
                </a:lnTo>
                <a:lnTo>
                  <a:pt x="512" y="0"/>
                </a:lnTo>
                <a:lnTo>
                  <a:pt x="516" y="0"/>
                </a:lnTo>
                <a:lnTo>
                  <a:pt x="517" y="0"/>
                </a:lnTo>
                <a:lnTo>
                  <a:pt x="520" y="0"/>
                </a:lnTo>
                <a:lnTo>
                  <a:pt x="522" y="0"/>
                </a:lnTo>
                <a:lnTo>
                  <a:pt x="524" y="0"/>
                </a:lnTo>
                <a:lnTo>
                  <a:pt x="527" y="0"/>
                </a:lnTo>
                <a:lnTo>
                  <a:pt x="528" y="0"/>
                </a:lnTo>
                <a:lnTo>
                  <a:pt x="532" y="0"/>
                </a:lnTo>
                <a:lnTo>
                  <a:pt x="533" y="0"/>
                </a:lnTo>
                <a:lnTo>
                  <a:pt x="536" y="0"/>
                </a:lnTo>
                <a:lnTo>
                  <a:pt x="538" y="0"/>
                </a:lnTo>
                <a:lnTo>
                  <a:pt x="540" y="0"/>
                </a:lnTo>
                <a:lnTo>
                  <a:pt x="541" y="0"/>
                </a:lnTo>
                <a:lnTo>
                  <a:pt x="543" y="0"/>
                </a:lnTo>
                <a:lnTo>
                  <a:pt x="544" y="0"/>
                </a:lnTo>
                <a:lnTo>
                  <a:pt x="548" y="0"/>
                </a:lnTo>
                <a:lnTo>
                  <a:pt x="549" y="0"/>
                </a:lnTo>
                <a:lnTo>
                  <a:pt x="552" y="0"/>
                </a:lnTo>
                <a:lnTo>
                  <a:pt x="554" y="0"/>
                </a:lnTo>
                <a:lnTo>
                  <a:pt x="556" y="0"/>
                </a:lnTo>
                <a:lnTo>
                  <a:pt x="557" y="0"/>
                </a:lnTo>
                <a:lnTo>
                  <a:pt x="559" y="0"/>
                </a:lnTo>
                <a:lnTo>
                  <a:pt x="560" y="0"/>
                </a:lnTo>
                <a:lnTo>
                  <a:pt x="562" y="0"/>
                </a:lnTo>
                <a:lnTo>
                  <a:pt x="564" y="0"/>
                </a:lnTo>
                <a:lnTo>
                  <a:pt x="565" y="0"/>
                </a:lnTo>
                <a:lnTo>
                  <a:pt x="568" y="0"/>
                </a:lnTo>
                <a:lnTo>
                  <a:pt x="570" y="0"/>
                </a:lnTo>
                <a:lnTo>
                  <a:pt x="573" y="0"/>
                </a:lnTo>
                <a:lnTo>
                  <a:pt x="575" y="0"/>
                </a:lnTo>
                <a:lnTo>
                  <a:pt x="578" y="0"/>
                </a:lnTo>
                <a:lnTo>
                  <a:pt x="580" y="0"/>
                </a:lnTo>
                <a:lnTo>
                  <a:pt x="581" y="0"/>
                </a:lnTo>
                <a:lnTo>
                  <a:pt x="584" y="0"/>
                </a:lnTo>
                <a:lnTo>
                  <a:pt x="586" y="0"/>
                </a:lnTo>
                <a:lnTo>
                  <a:pt x="589" y="0"/>
                </a:lnTo>
                <a:close/>
              </a:path>
            </a:pathLst>
          </a:custGeom>
          <a:solidFill>
            <a:srgbClr val="B5F593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14" name="Freeform 66"/>
          <p:cNvSpPr>
            <a:spLocks/>
          </p:cNvSpPr>
          <p:nvPr/>
        </p:nvSpPr>
        <p:spPr bwMode="auto">
          <a:xfrm>
            <a:off x="3978275" y="2794000"/>
            <a:ext cx="563563" cy="808038"/>
          </a:xfrm>
          <a:custGeom>
            <a:avLst/>
            <a:gdLst/>
            <a:ahLst/>
            <a:cxnLst>
              <a:cxn ang="0">
                <a:pos x="320" y="181"/>
              </a:cxn>
              <a:cxn ang="0">
                <a:pos x="321" y="227"/>
              </a:cxn>
              <a:cxn ang="0">
                <a:pos x="321" y="254"/>
              </a:cxn>
              <a:cxn ang="0">
                <a:pos x="350" y="262"/>
              </a:cxn>
              <a:cxn ang="0">
                <a:pos x="350" y="299"/>
              </a:cxn>
              <a:cxn ang="0">
                <a:pos x="352" y="325"/>
              </a:cxn>
              <a:cxn ang="0">
                <a:pos x="352" y="358"/>
              </a:cxn>
              <a:cxn ang="0">
                <a:pos x="352" y="389"/>
              </a:cxn>
              <a:cxn ang="0">
                <a:pos x="355" y="426"/>
              </a:cxn>
              <a:cxn ang="0">
                <a:pos x="353" y="464"/>
              </a:cxn>
              <a:cxn ang="0">
                <a:pos x="353" y="504"/>
              </a:cxn>
              <a:cxn ang="0">
                <a:pos x="321" y="509"/>
              </a:cxn>
              <a:cxn ang="0">
                <a:pos x="281" y="509"/>
              </a:cxn>
              <a:cxn ang="0">
                <a:pos x="265" y="509"/>
              </a:cxn>
              <a:cxn ang="0">
                <a:pos x="227" y="509"/>
              </a:cxn>
              <a:cxn ang="0">
                <a:pos x="195" y="509"/>
              </a:cxn>
              <a:cxn ang="0">
                <a:pos x="187" y="502"/>
              </a:cxn>
              <a:cxn ang="0">
                <a:pos x="187" y="491"/>
              </a:cxn>
              <a:cxn ang="0">
                <a:pos x="187" y="480"/>
              </a:cxn>
              <a:cxn ang="0">
                <a:pos x="187" y="469"/>
              </a:cxn>
              <a:cxn ang="0">
                <a:pos x="187" y="456"/>
              </a:cxn>
              <a:cxn ang="0">
                <a:pos x="187" y="443"/>
              </a:cxn>
              <a:cxn ang="0">
                <a:pos x="187" y="430"/>
              </a:cxn>
              <a:cxn ang="0">
                <a:pos x="182" y="414"/>
              </a:cxn>
              <a:cxn ang="0">
                <a:pos x="166" y="397"/>
              </a:cxn>
              <a:cxn ang="0">
                <a:pos x="115" y="397"/>
              </a:cxn>
              <a:cxn ang="0">
                <a:pos x="92" y="397"/>
              </a:cxn>
              <a:cxn ang="0">
                <a:pos x="52" y="397"/>
              </a:cxn>
              <a:cxn ang="0">
                <a:pos x="43" y="382"/>
              </a:cxn>
              <a:cxn ang="0">
                <a:pos x="43" y="363"/>
              </a:cxn>
              <a:cxn ang="0">
                <a:pos x="43" y="352"/>
              </a:cxn>
              <a:cxn ang="0">
                <a:pos x="43" y="339"/>
              </a:cxn>
              <a:cxn ang="0">
                <a:pos x="43" y="328"/>
              </a:cxn>
              <a:cxn ang="0">
                <a:pos x="43" y="317"/>
              </a:cxn>
              <a:cxn ang="0">
                <a:pos x="19" y="312"/>
              </a:cxn>
              <a:cxn ang="0">
                <a:pos x="9" y="275"/>
              </a:cxn>
              <a:cxn ang="0">
                <a:pos x="11" y="235"/>
              </a:cxn>
              <a:cxn ang="0">
                <a:pos x="24" y="229"/>
              </a:cxn>
              <a:cxn ang="0">
                <a:pos x="35" y="229"/>
              </a:cxn>
              <a:cxn ang="0">
                <a:pos x="38" y="208"/>
              </a:cxn>
              <a:cxn ang="0">
                <a:pos x="35" y="181"/>
              </a:cxn>
              <a:cxn ang="0">
                <a:pos x="33" y="154"/>
              </a:cxn>
              <a:cxn ang="0">
                <a:pos x="33" y="126"/>
              </a:cxn>
              <a:cxn ang="0">
                <a:pos x="11" y="110"/>
              </a:cxn>
              <a:cxn ang="0">
                <a:pos x="1" y="82"/>
              </a:cxn>
              <a:cxn ang="0">
                <a:pos x="30" y="58"/>
              </a:cxn>
              <a:cxn ang="0">
                <a:pos x="81" y="58"/>
              </a:cxn>
              <a:cxn ang="0">
                <a:pos x="92" y="29"/>
              </a:cxn>
              <a:cxn ang="0">
                <a:pos x="174" y="24"/>
              </a:cxn>
              <a:cxn ang="0">
                <a:pos x="193" y="0"/>
              </a:cxn>
              <a:cxn ang="0">
                <a:pos x="241" y="43"/>
              </a:cxn>
              <a:cxn ang="0">
                <a:pos x="232" y="54"/>
              </a:cxn>
              <a:cxn ang="0">
                <a:pos x="254" y="62"/>
              </a:cxn>
              <a:cxn ang="0">
                <a:pos x="275" y="58"/>
              </a:cxn>
              <a:cxn ang="0">
                <a:pos x="318" y="70"/>
              </a:cxn>
              <a:cxn ang="0">
                <a:pos x="320" y="117"/>
              </a:cxn>
            </a:cxnLst>
            <a:rect l="0" t="0" r="r" b="b"/>
            <a:pathLst>
              <a:path w="355" h="509">
                <a:moveTo>
                  <a:pt x="320" y="144"/>
                </a:moveTo>
                <a:lnTo>
                  <a:pt x="320" y="146"/>
                </a:lnTo>
                <a:lnTo>
                  <a:pt x="320" y="149"/>
                </a:lnTo>
                <a:lnTo>
                  <a:pt x="320" y="162"/>
                </a:lnTo>
                <a:lnTo>
                  <a:pt x="320" y="166"/>
                </a:lnTo>
                <a:lnTo>
                  <a:pt x="320" y="179"/>
                </a:lnTo>
                <a:lnTo>
                  <a:pt x="320" y="181"/>
                </a:lnTo>
                <a:lnTo>
                  <a:pt x="320" y="187"/>
                </a:lnTo>
                <a:lnTo>
                  <a:pt x="320" y="200"/>
                </a:lnTo>
                <a:lnTo>
                  <a:pt x="321" y="200"/>
                </a:lnTo>
                <a:lnTo>
                  <a:pt x="321" y="203"/>
                </a:lnTo>
                <a:lnTo>
                  <a:pt x="321" y="213"/>
                </a:lnTo>
                <a:lnTo>
                  <a:pt x="321" y="221"/>
                </a:lnTo>
                <a:lnTo>
                  <a:pt x="321" y="227"/>
                </a:lnTo>
                <a:lnTo>
                  <a:pt x="321" y="229"/>
                </a:lnTo>
                <a:lnTo>
                  <a:pt x="321" y="232"/>
                </a:lnTo>
                <a:lnTo>
                  <a:pt x="321" y="242"/>
                </a:lnTo>
                <a:lnTo>
                  <a:pt x="321" y="243"/>
                </a:lnTo>
                <a:lnTo>
                  <a:pt x="323" y="246"/>
                </a:lnTo>
                <a:lnTo>
                  <a:pt x="323" y="250"/>
                </a:lnTo>
                <a:lnTo>
                  <a:pt x="321" y="254"/>
                </a:lnTo>
                <a:lnTo>
                  <a:pt x="321" y="258"/>
                </a:lnTo>
                <a:lnTo>
                  <a:pt x="324" y="258"/>
                </a:lnTo>
                <a:lnTo>
                  <a:pt x="334" y="256"/>
                </a:lnTo>
                <a:lnTo>
                  <a:pt x="344" y="256"/>
                </a:lnTo>
                <a:lnTo>
                  <a:pt x="345" y="256"/>
                </a:lnTo>
                <a:lnTo>
                  <a:pt x="350" y="258"/>
                </a:lnTo>
                <a:lnTo>
                  <a:pt x="350" y="262"/>
                </a:lnTo>
                <a:lnTo>
                  <a:pt x="350" y="269"/>
                </a:lnTo>
                <a:lnTo>
                  <a:pt x="350" y="275"/>
                </a:lnTo>
                <a:lnTo>
                  <a:pt x="350" y="280"/>
                </a:lnTo>
                <a:lnTo>
                  <a:pt x="350" y="285"/>
                </a:lnTo>
                <a:lnTo>
                  <a:pt x="350" y="290"/>
                </a:lnTo>
                <a:lnTo>
                  <a:pt x="350" y="294"/>
                </a:lnTo>
                <a:lnTo>
                  <a:pt x="350" y="299"/>
                </a:lnTo>
                <a:lnTo>
                  <a:pt x="350" y="306"/>
                </a:lnTo>
                <a:lnTo>
                  <a:pt x="350" y="307"/>
                </a:lnTo>
                <a:lnTo>
                  <a:pt x="350" y="310"/>
                </a:lnTo>
                <a:lnTo>
                  <a:pt x="350" y="314"/>
                </a:lnTo>
                <a:lnTo>
                  <a:pt x="352" y="314"/>
                </a:lnTo>
                <a:lnTo>
                  <a:pt x="352" y="317"/>
                </a:lnTo>
                <a:lnTo>
                  <a:pt x="352" y="325"/>
                </a:lnTo>
                <a:lnTo>
                  <a:pt x="352" y="328"/>
                </a:lnTo>
                <a:lnTo>
                  <a:pt x="352" y="330"/>
                </a:lnTo>
                <a:lnTo>
                  <a:pt x="352" y="339"/>
                </a:lnTo>
                <a:lnTo>
                  <a:pt x="352" y="349"/>
                </a:lnTo>
                <a:lnTo>
                  <a:pt x="352" y="352"/>
                </a:lnTo>
                <a:lnTo>
                  <a:pt x="352" y="354"/>
                </a:lnTo>
                <a:lnTo>
                  <a:pt x="352" y="358"/>
                </a:lnTo>
                <a:lnTo>
                  <a:pt x="352" y="366"/>
                </a:lnTo>
                <a:lnTo>
                  <a:pt x="352" y="370"/>
                </a:lnTo>
                <a:lnTo>
                  <a:pt x="352" y="373"/>
                </a:lnTo>
                <a:lnTo>
                  <a:pt x="352" y="376"/>
                </a:lnTo>
                <a:lnTo>
                  <a:pt x="352" y="379"/>
                </a:lnTo>
                <a:lnTo>
                  <a:pt x="352" y="386"/>
                </a:lnTo>
                <a:lnTo>
                  <a:pt x="352" y="389"/>
                </a:lnTo>
                <a:lnTo>
                  <a:pt x="352" y="397"/>
                </a:lnTo>
                <a:lnTo>
                  <a:pt x="352" y="403"/>
                </a:lnTo>
                <a:lnTo>
                  <a:pt x="352" y="405"/>
                </a:lnTo>
                <a:lnTo>
                  <a:pt x="352" y="408"/>
                </a:lnTo>
                <a:lnTo>
                  <a:pt x="352" y="418"/>
                </a:lnTo>
                <a:lnTo>
                  <a:pt x="352" y="426"/>
                </a:lnTo>
                <a:lnTo>
                  <a:pt x="355" y="426"/>
                </a:lnTo>
                <a:lnTo>
                  <a:pt x="355" y="429"/>
                </a:lnTo>
                <a:lnTo>
                  <a:pt x="355" y="434"/>
                </a:lnTo>
                <a:lnTo>
                  <a:pt x="355" y="437"/>
                </a:lnTo>
                <a:lnTo>
                  <a:pt x="353" y="446"/>
                </a:lnTo>
                <a:lnTo>
                  <a:pt x="353" y="451"/>
                </a:lnTo>
                <a:lnTo>
                  <a:pt x="353" y="462"/>
                </a:lnTo>
                <a:lnTo>
                  <a:pt x="353" y="464"/>
                </a:lnTo>
                <a:lnTo>
                  <a:pt x="353" y="469"/>
                </a:lnTo>
                <a:lnTo>
                  <a:pt x="353" y="477"/>
                </a:lnTo>
                <a:lnTo>
                  <a:pt x="353" y="480"/>
                </a:lnTo>
                <a:lnTo>
                  <a:pt x="353" y="482"/>
                </a:lnTo>
                <a:lnTo>
                  <a:pt x="353" y="494"/>
                </a:lnTo>
                <a:lnTo>
                  <a:pt x="353" y="501"/>
                </a:lnTo>
                <a:lnTo>
                  <a:pt x="353" y="504"/>
                </a:lnTo>
                <a:lnTo>
                  <a:pt x="353" y="509"/>
                </a:lnTo>
                <a:lnTo>
                  <a:pt x="352" y="509"/>
                </a:lnTo>
                <a:lnTo>
                  <a:pt x="348" y="509"/>
                </a:lnTo>
                <a:lnTo>
                  <a:pt x="347" y="509"/>
                </a:lnTo>
                <a:lnTo>
                  <a:pt x="331" y="509"/>
                </a:lnTo>
                <a:lnTo>
                  <a:pt x="324" y="509"/>
                </a:lnTo>
                <a:lnTo>
                  <a:pt x="321" y="509"/>
                </a:lnTo>
                <a:lnTo>
                  <a:pt x="318" y="509"/>
                </a:lnTo>
                <a:lnTo>
                  <a:pt x="316" y="509"/>
                </a:lnTo>
                <a:lnTo>
                  <a:pt x="312" y="509"/>
                </a:lnTo>
                <a:lnTo>
                  <a:pt x="307" y="509"/>
                </a:lnTo>
                <a:lnTo>
                  <a:pt x="300" y="509"/>
                </a:lnTo>
                <a:lnTo>
                  <a:pt x="286" y="509"/>
                </a:lnTo>
                <a:lnTo>
                  <a:pt x="281" y="509"/>
                </a:lnTo>
                <a:lnTo>
                  <a:pt x="280" y="509"/>
                </a:lnTo>
                <a:lnTo>
                  <a:pt x="278" y="509"/>
                </a:lnTo>
                <a:lnTo>
                  <a:pt x="276" y="509"/>
                </a:lnTo>
                <a:lnTo>
                  <a:pt x="273" y="509"/>
                </a:lnTo>
                <a:lnTo>
                  <a:pt x="270" y="509"/>
                </a:lnTo>
                <a:lnTo>
                  <a:pt x="268" y="509"/>
                </a:lnTo>
                <a:lnTo>
                  <a:pt x="265" y="509"/>
                </a:lnTo>
                <a:lnTo>
                  <a:pt x="262" y="509"/>
                </a:lnTo>
                <a:lnTo>
                  <a:pt x="257" y="509"/>
                </a:lnTo>
                <a:lnTo>
                  <a:pt x="254" y="509"/>
                </a:lnTo>
                <a:lnTo>
                  <a:pt x="244" y="509"/>
                </a:lnTo>
                <a:lnTo>
                  <a:pt x="243" y="509"/>
                </a:lnTo>
                <a:lnTo>
                  <a:pt x="240" y="509"/>
                </a:lnTo>
                <a:lnTo>
                  <a:pt x="227" y="509"/>
                </a:lnTo>
                <a:lnTo>
                  <a:pt x="225" y="509"/>
                </a:lnTo>
                <a:lnTo>
                  <a:pt x="217" y="509"/>
                </a:lnTo>
                <a:lnTo>
                  <a:pt x="214" y="509"/>
                </a:lnTo>
                <a:lnTo>
                  <a:pt x="212" y="509"/>
                </a:lnTo>
                <a:lnTo>
                  <a:pt x="209" y="509"/>
                </a:lnTo>
                <a:lnTo>
                  <a:pt x="206" y="509"/>
                </a:lnTo>
                <a:lnTo>
                  <a:pt x="195" y="509"/>
                </a:lnTo>
                <a:lnTo>
                  <a:pt x="193" y="509"/>
                </a:lnTo>
                <a:lnTo>
                  <a:pt x="190" y="509"/>
                </a:lnTo>
                <a:lnTo>
                  <a:pt x="187" y="509"/>
                </a:lnTo>
                <a:lnTo>
                  <a:pt x="187" y="507"/>
                </a:lnTo>
                <a:lnTo>
                  <a:pt x="187" y="506"/>
                </a:lnTo>
                <a:lnTo>
                  <a:pt x="187" y="504"/>
                </a:lnTo>
                <a:lnTo>
                  <a:pt x="187" y="502"/>
                </a:lnTo>
                <a:lnTo>
                  <a:pt x="187" y="501"/>
                </a:lnTo>
                <a:lnTo>
                  <a:pt x="187" y="499"/>
                </a:lnTo>
                <a:lnTo>
                  <a:pt x="187" y="498"/>
                </a:lnTo>
                <a:lnTo>
                  <a:pt x="187" y="496"/>
                </a:lnTo>
                <a:lnTo>
                  <a:pt x="187" y="494"/>
                </a:lnTo>
                <a:lnTo>
                  <a:pt x="187" y="493"/>
                </a:lnTo>
                <a:lnTo>
                  <a:pt x="187" y="491"/>
                </a:lnTo>
                <a:lnTo>
                  <a:pt x="187" y="490"/>
                </a:lnTo>
                <a:lnTo>
                  <a:pt x="187" y="488"/>
                </a:lnTo>
                <a:lnTo>
                  <a:pt x="187" y="486"/>
                </a:lnTo>
                <a:lnTo>
                  <a:pt x="187" y="485"/>
                </a:lnTo>
                <a:lnTo>
                  <a:pt x="187" y="483"/>
                </a:lnTo>
                <a:lnTo>
                  <a:pt x="187" y="482"/>
                </a:lnTo>
                <a:lnTo>
                  <a:pt x="187" y="480"/>
                </a:lnTo>
                <a:lnTo>
                  <a:pt x="187" y="478"/>
                </a:lnTo>
                <a:lnTo>
                  <a:pt x="187" y="477"/>
                </a:lnTo>
                <a:lnTo>
                  <a:pt x="187" y="475"/>
                </a:lnTo>
                <a:lnTo>
                  <a:pt x="187" y="474"/>
                </a:lnTo>
                <a:lnTo>
                  <a:pt x="187" y="472"/>
                </a:lnTo>
                <a:lnTo>
                  <a:pt x="187" y="470"/>
                </a:lnTo>
                <a:lnTo>
                  <a:pt x="187" y="469"/>
                </a:lnTo>
                <a:lnTo>
                  <a:pt x="187" y="467"/>
                </a:lnTo>
                <a:lnTo>
                  <a:pt x="187" y="466"/>
                </a:lnTo>
                <a:lnTo>
                  <a:pt x="187" y="462"/>
                </a:lnTo>
                <a:lnTo>
                  <a:pt x="187" y="461"/>
                </a:lnTo>
                <a:lnTo>
                  <a:pt x="187" y="459"/>
                </a:lnTo>
                <a:lnTo>
                  <a:pt x="187" y="458"/>
                </a:lnTo>
                <a:lnTo>
                  <a:pt x="187" y="456"/>
                </a:lnTo>
                <a:lnTo>
                  <a:pt x="187" y="454"/>
                </a:lnTo>
                <a:lnTo>
                  <a:pt x="187" y="453"/>
                </a:lnTo>
                <a:lnTo>
                  <a:pt x="187" y="451"/>
                </a:lnTo>
                <a:lnTo>
                  <a:pt x="187" y="448"/>
                </a:lnTo>
                <a:lnTo>
                  <a:pt x="187" y="446"/>
                </a:lnTo>
                <a:lnTo>
                  <a:pt x="187" y="445"/>
                </a:lnTo>
                <a:lnTo>
                  <a:pt x="187" y="443"/>
                </a:lnTo>
                <a:lnTo>
                  <a:pt x="187" y="440"/>
                </a:lnTo>
                <a:lnTo>
                  <a:pt x="187" y="438"/>
                </a:lnTo>
                <a:lnTo>
                  <a:pt x="187" y="437"/>
                </a:lnTo>
                <a:lnTo>
                  <a:pt x="187" y="435"/>
                </a:lnTo>
                <a:lnTo>
                  <a:pt x="187" y="434"/>
                </a:lnTo>
                <a:lnTo>
                  <a:pt x="187" y="432"/>
                </a:lnTo>
                <a:lnTo>
                  <a:pt x="187" y="430"/>
                </a:lnTo>
                <a:lnTo>
                  <a:pt x="187" y="429"/>
                </a:lnTo>
                <a:lnTo>
                  <a:pt x="187" y="427"/>
                </a:lnTo>
                <a:lnTo>
                  <a:pt x="187" y="426"/>
                </a:lnTo>
                <a:lnTo>
                  <a:pt x="184" y="426"/>
                </a:lnTo>
                <a:lnTo>
                  <a:pt x="182" y="422"/>
                </a:lnTo>
                <a:lnTo>
                  <a:pt x="182" y="419"/>
                </a:lnTo>
                <a:lnTo>
                  <a:pt x="182" y="414"/>
                </a:lnTo>
                <a:lnTo>
                  <a:pt x="184" y="411"/>
                </a:lnTo>
                <a:lnTo>
                  <a:pt x="184" y="403"/>
                </a:lnTo>
                <a:lnTo>
                  <a:pt x="184" y="398"/>
                </a:lnTo>
                <a:lnTo>
                  <a:pt x="184" y="397"/>
                </a:lnTo>
                <a:lnTo>
                  <a:pt x="180" y="397"/>
                </a:lnTo>
                <a:lnTo>
                  <a:pt x="176" y="397"/>
                </a:lnTo>
                <a:lnTo>
                  <a:pt x="166" y="397"/>
                </a:lnTo>
                <a:lnTo>
                  <a:pt x="153" y="397"/>
                </a:lnTo>
                <a:lnTo>
                  <a:pt x="142" y="397"/>
                </a:lnTo>
                <a:lnTo>
                  <a:pt x="126" y="397"/>
                </a:lnTo>
                <a:lnTo>
                  <a:pt x="124" y="397"/>
                </a:lnTo>
                <a:lnTo>
                  <a:pt x="120" y="397"/>
                </a:lnTo>
                <a:lnTo>
                  <a:pt x="116" y="397"/>
                </a:lnTo>
                <a:lnTo>
                  <a:pt x="115" y="397"/>
                </a:lnTo>
                <a:lnTo>
                  <a:pt x="112" y="397"/>
                </a:lnTo>
                <a:lnTo>
                  <a:pt x="107" y="397"/>
                </a:lnTo>
                <a:lnTo>
                  <a:pt x="104" y="397"/>
                </a:lnTo>
                <a:lnTo>
                  <a:pt x="100" y="397"/>
                </a:lnTo>
                <a:lnTo>
                  <a:pt x="97" y="397"/>
                </a:lnTo>
                <a:lnTo>
                  <a:pt x="96" y="397"/>
                </a:lnTo>
                <a:lnTo>
                  <a:pt x="92" y="397"/>
                </a:lnTo>
                <a:lnTo>
                  <a:pt x="88" y="397"/>
                </a:lnTo>
                <a:lnTo>
                  <a:pt x="84" y="397"/>
                </a:lnTo>
                <a:lnTo>
                  <a:pt x="80" y="397"/>
                </a:lnTo>
                <a:lnTo>
                  <a:pt x="75" y="397"/>
                </a:lnTo>
                <a:lnTo>
                  <a:pt x="68" y="397"/>
                </a:lnTo>
                <a:lnTo>
                  <a:pt x="54" y="397"/>
                </a:lnTo>
                <a:lnTo>
                  <a:pt x="52" y="397"/>
                </a:lnTo>
                <a:lnTo>
                  <a:pt x="48" y="397"/>
                </a:lnTo>
                <a:lnTo>
                  <a:pt x="43" y="397"/>
                </a:lnTo>
                <a:lnTo>
                  <a:pt x="43" y="395"/>
                </a:lnTo>
                <a:lnTo>
                  <a:pt x="43" y="394"/>
                </a:lnTo>
                <a:lnTo>
                  <a:pt x="43" y="392"/>
                </a:lnTo>
                <a:lnTo>
                  <a:pt x="43" y="389"/>
                </a:lnTo>
                <a:lnTo>
                  <a:pt x="43" y="382"/>
                </a:lnTo>
                <a:lnTo>
                  <a:pt x="43" y="378"/>
                </a:lnTo>
                <a:lnTo>
                  <a:pt x="43" y="371"/>
                </a:lnTo>
                <a:lnTo>
                  <a:pt x="43" y="370"/>
                </a:lnTo>
                <a:lnTo>
                  <a:pt x="43" y="368"/>
                </a:lnTo>
                <a:lnTo>
                  <a:pt x="43" y="366"/>
                </a:lnTo>
                <a:lnTo>
                  <a:pt x="43" y="365"/>
                </a:lnTo>
                <a:lnTo>
                  <a:pt x="43" y="363"/>
                </a:lnTo>
                <a:lnTo>
                  <a:pt x="43" y="362"/>
                </a:lnTo>
                <a:lnTo>
                  <a:pt x="43" y="360"/>
                </a:lnTo>
                <a:lnTo>
                  <a:pt x="43" y="358"/>
                </a:lnTo>
                <a:lnTo>
                  <a:pt x="43" y="357"/>
                </a:lnTo>
                <a:lnTo>
                  <a:pt x="43" y="355"/>
                </a:lnTo>
                <a:lnTo>
                  <a:pt x="43" y="354"/>
                </a:lnTo>
                <a:lnTo>
                  <a:pt x="43" y="352"/>
                </a:lnTo>
                <a:lnTo>
                  <a:pt x="43" y="350"/>
                </a:lnTo>
                <a:lnTo>
                  <a:pt x="43" y="349"/>
                </a:lnTo>
                <a:lnTo>
                  <a:pt x="43" y="347"/>
                </a:lnTo>
                <a:lnTo>
                  <a:pt x="43" y="344"/>
                </a:lnTo>
                <a:lnTo>
                  <a:pt x="43" y="342"/>
                </a:lnTo>
                <a:lnTo>
                  <a:pt x="43" y="341"/>
                </a:lnTo>
                <a:lnTo>
                  <a:pt x="43" y="339"/>
                </a:lnTo>
                <a:lnTo>
                  <a:pt x="43" y="338"/>
                </a:lnTo>
                <a:lnTo>
                  <a:pt x="43" y="336"/>
                </a:lnTo>
                <a:lnTo>
                  <a:pt x="43" y="334"/>
                </a:lnTo>
                <a:lnTo>
                  <a:pt x="43" y="333"/>
                </a:lnTo>
                <a:lnTo>
                  <a:pt x="43" y="331"/>
                </a:lnTo>
                <a:lnTo>
                  <a:pt x="43" y="330"/>
                </a:lnTo>
                <a:lnTo>
                  <a:pt x="43" y="328"/>
                </a:lnTo>
                <a:lnTo>
                  <a:pt x="43" y="326"/>
                </a:lnTo>
                <a:lnTo>
                  <a:pt x="43" y="325"/>
                </a:lnTo>
                <a:lnTo>
                  <a:pt x="43" y="323"/>
                </a:lnTo>
                <a:lnTo>
                  <a:pt x="43" y="322"/>
                </a:lnTo>
                <a:lnTo>
                  <a:pt x="43" y="320"/>
                </a:lnTo>
                <a:lnTo>
                  <a:pt x="43" y="318"/>
                </a:lnTo>
                <a:lnTo>
                  <a:pt x="43" y="317"/>
                </a:lnTo>
                <a:lnTo>
                  <a:pt x="43" y="315"/>
                </a:lnTo>
                <a:lnTo>
                  <a:pt x="43" y="314"/>
                </a:lnTo>
                <a:lnTo>
                  <a:pt x="43" y="312"/>
                </a:lnTo>
                <a:lnTo>
                  <a:pt x="38" y="312"/>
                </a:lnTo>
                <a:lnTo>
                  <a:pt x="36" y="312"/>
                </a:lnTo>
                <a:lnTo>
                  <a:pt x="33" y="312"/>
                </a:lnTo>
                <a:lnTo>
                  <a:pt x="19" y="312"/>
                </a:lnTo>
                <a:lnTo>
                  <a:pt x="16" y="312"/>
                </a:lnTo>
                <a:lnTo>
                  <a:pt x="14" y="312"/>
                </a:lnTo>
                <a:lnTo>
                  <a:pt x="11" y="312"/>
                </a:lnTo>
                <a:lnTo>
                  <a:pt x="11" y="304"/>
                </a:lnTo>
                <a:lnTo>
                  <a:pt x="11" y="299"/>
                </a:lnTo>
                <a:lnTo>
                  <a:pt x="11" y="294"/>
                </a:lnTo>
                <a:lnTo>
                  <a:pt x="9" y="275"/>
                </a:lnTo>
                <a:lnTo>
                  <a:pt x="9" y="270"/>
                </a:lnTo>
                <a:lnTo>
                  <a:pt x="11" y="269"/>
                </a:lnTo>
                <a:lnTo>
                  <a:pt x="11" y="261"/>
                </a:lnTo>
                <a:lnTo>
                  <a:pt x="11" y="256"/>
                </a:lnTo>
                <a:lnTo>
                  <a:pt x="11" y="246"/>
                </a:lnTo>
                <a:lnTo>
                  <a:pt x="11" y="242"/>
                </a:lnTo>
                <a:lnTo>
                  <a:pt x="11" y="235"/>
                </a:lnTo>
                <a:lnTo>
                  <a:pt x="11" y="232"/>
                </a:lnTo>
                <a:lnTo>
                  <a:pt x="11" y="229"/>
                </a:lnTo>
                <a:lnTo>
                  <a:pt x="16" y="229"/>
                </a:lnTo>
                <a:lnTo>
                  <a:pt x="19" y="229"/>
                </a:lnTo>
                <a:lnTo>
                  <a:pt x="20" y="229"/>
                </a:lnTo>
                <a:lnTo>
                  <a:pt x="22" y="229"/>
                </a:lnTo>
                <a:lnTo>
                  <a:pt x="24" y="229"/>
                </a:lnTo>
                <a:lnTo>
                  <a:pt x="25" y="229"/>
                </a:lnTo>
                <a:lnTo>
                  <a:pt x="27" y="229"/>
                </a:lnTo>
                <a:lnTo>
                  <a:pt x="28" y="229"/>
                </a:lnTo>
                <a:lnTo>
                  <a:pt x="30" y="229"/>
                </a:lnTo>
                <a:lnTo>
                  <a:pt x="32" y="229"/>
                </a:lnTo>
                <a:lnTo>
                  <a:pt x="33" y="229"/>
                </a:lnTo>
                <a:lnTo>
                  <a:pt x="35" y="229"/>
                </a:lnTo>
                <a:lnTo>
                  <a:pt x="36" y="229"/>
                </a:lnTo>
                <a:lnTo>
                  <a:pt x="38" y="229"/>
                </a:lnTo>
                <a:lnTo>
                  <a:pt x="38" y="219"/>
                </a:lnTo>
                <a:lnTo>
                  <a:pt x="38" y="216"/>
                </a:lnTo>
                <a:lnTo>
                  <a:pt x="38" y="213"/>
                </a:lnTo>
                <a:lnTo>
                  <a:pt x="38" y="210"/>
                </a:lnTo>
                <a:lnTo>
                  <a:pt x="38" y="208"/>
                </a:lnTo>
                <a:lnTo>
                  <a:pt x="38" y="203"/>
                </a:lnTo>
                <a:lnTo>
                  <a:pt x="38" y="202"/>
                </a:lnTo>
                <a:lnTo>
                  <a:pt x="38" y="200"/>
                </a:lnTo>
                <a:lnTo>
                  <a:pt x="35" y="200"/>
                </a:lnTo>
                <a:lnTo>
                  <a:pt x="35" y="187"/>
                </a:lnTo>
                <a:lnTo>
                  <a:pt x="35" y="184"/>
                </a:lnTo>
                <a:lnTo>
                  <a:pt x="35" y="181"/>
                </a:lnTo>
                <a:lnTo>
                  <a:pt x="33" y="166"/>
                </a:lnTo>
                <a:lnTo>
                  <a:pt x="33" y="165"/>
                </a:lnTo>
                <a:lnTo>
                  <a:pt x="33" y="163"/>
                </a:lnTo>
                <a:lnTo>
                  <a:pt x="33" y="162"/>
                </a:lnTo>
                <a:lnTo>
                  <a:pt x="33" y="160"/>
                </a:lnTo>
                <a:lnTo>
                  <a:pt x="33" y="158"/>
                </a:lnTo>
                <a:lnTo>
                  <a:pt x="33" y="154"/>
                </a:lnTo>
                <a:lnTo>
                  <a:pt x="33" y="149"/>
                </a:lnTo>
                <a:lnTo>
                  <a:pt x="33" y="147"/>
                </a:lnTo>
                <a:lnTo>
                  <a:pt x="33" y="142"/>
                </a:lnTo>
                <a:lnTo>
                  <a:pt x="33" y="141"/>
                </a:lnTo>
                <a:lnTo>
                  <a:pt x="33" y="139"/>
                </a:lnTo>
                <a:lnTo>
                  <a:pt x="33" y="130"/>
                </a:lnTo>
                <a:lnTo>
                  <a:pt x="33" y="126"/>
                </a:lnTo>
                <a:lnTo>
                  <a:pt x="33" y="115"/>
                </a:lnTo>
                <a:lnTo>
                  <a:pt x="32" y="115"/>
                </a:lnTo>
                <a:lnTo>
                  <a:pt x="25" y="115"/>
                </a:lnTo>
                <a:lnTo>
                  <a:pt x="25" y="112"/>
                </a:lnTo>
                <a:lnTo>
                  <a:pt x="24" y="110"/>
                </a:lnTo>
                <a:lnTo>
                  <a:pt x="20" y="110"/>
                </a:lnTo>
                <a:lnTo>
                  <a:pt x="11" y="110"/>
                </a:lnTo>
                <a:lnTo>
                  <a:pt x="11" y="106"/>
                </a:lnTo>
                <a:lnTo>
                  <a:pt x="11" y="93"/>
                </a:lnTo>
                <a:lnTo>
                  <a:pt x="11" y="91"/>
                </a:lnTo>
                <a:lnTo>
                  <a:pt x="11" y="86"/>
                </a:lnTo>
                <a:lnTo>
                  <a:pt x="6" y="86"/>
                </a:lnTo>
                <a:lnTo>
                  <a:pt x="1" y="86"/>
                </a:lnTo>
                <a:lnTo>
                  <a:pt x="1" y="82"/>
                </a:lnTo>
                <a:lnTo>
                  <a:pt x="1" y="78"/>
                </a:lnTo>
                <a:lnTo>
                  <a:pt x="1" y="77"/>
                </a:lnTo>
                <a:lnTo>
                  <a:pt x="0" y="58"/>
                </a:lnTo>
                <a:lnTo>
                  <a:pt x="9" y="58"/>
                </a:lnTo>
                <a:lnTo>
                  <a:pt x="12" y="58"/>
                </a:lnTo>
                <a:lnTo>
                  <a:pt x="16" y="58"/>
                </a:lnTo>
                <a:lnTo>
                  <a:pt x="30" y="58"/>
                </a:lnTo>
                <a:lnTo>
                  <a:pt x="38" y="58"/>
                </a:lnTo>
                <a:lnTo>
                  <a:pt x="40" y="58"/>
                </a:lnTo>
                <a:lnTo>
                  <a:pt x="41" y="58"/>
                </a:lnTo>
                <a:lnTo>
                  <a:pt x="48" y="58"/>
                </a:lnTo>
                <a:lnTo>
                  <a:pt x="54" y="58"/>
                </a:lnTo>
                <a:lnTo>
                  <a:pt x="67" y="58"/>
                </a:lnTo>
                <a:lnTo>
                  <a:pt x="81" y="58"/>
                </a:lnTo>
                <a:lnTo>
                  <a:pt x="86" y="58"/>
                </a:lnTo>
                <a:lnTo>
                  <a:pt x="86" y="54"/>
                </a:lnTo>
                <a:lnTo>
                  <a:pt x="86" y="29"/>
                </a:lnTo>
                <a:lnTo>
                  <a:pt x="88" y="29"/>
                </a:lnTo>
                <a:lnTo>
                  <a:pt x="89" y="29"/>
                </a:lnTo>
                <a:lnTo>
                  <a:pt x="91" y="29"/>
                </a:lnTo>
                <a:lnTo>
                  <a:pt x="92" y="29"/>
                </a:lnTo>
                <a:lnTo>
                  <a:pt x="118" y="29"/>
                </a:lnTo>
                <a:lnTo>
                  <a:pt x="136" y="29"/>
                </a:lnTo>
                <a:lnTo>
                  <a:pt x="139" y="29"/>
                </a:lnTo>
                <a:lnTo>
                  <a:pt x="161" y="29"/>
                </a:lnTo>
                <a:lnTo>
                  <a:pt x="166" y="29"/>
                </a:lnTo>
                <a:lnTo>
                  <a:pt x="174" y="29"/>
                </a:lnTo>
                <a:lnTo>
                  <a:pt x="174" y="24"/>
                </a:lnTo>
                <a:lnTo>
                  <a:pt x="174" y="14"/>
                </a:lnTo>
                <a:lnTo>
                  <a:pt x="174" y="10"/>
                </a:lnTo>
                <a:lnTo>
                  <a:pt x="174" y="2"/>
                </a:lnTo>
                <a:lnTo>
                  <a:pt x="174" y="0"/>
                </a:lnTo>
                <a:lnTo>
                  <a:pt x="176" y="0"/>
                </a:lnTo>
                <a:lnTo>
                  <a:pt x="180" y="0"/>
                </a:lnTo>
                <a:lnTo>
                  <a:pt x="193" y="0"/>
                </a:lnTo>
                <a:lnTo>
                  <a:pt x="222" y="0"/>
                </a:lnTo>
                <a:lnTo>
                  <a:pt x="232" y="0"/>
                </a:lnTo>
                <a:lnTo>
                  <a:pt x="232" y="24"/>
                </a:lnTo>
                <a:lnTo>
                  <a:pt x="232" y="43"/>
                </a:lnTo>
                <a:lnTo>
                  <a:pt x="235" y="43"/>
                </a:lnTo>
                <a:lnTo>
                  <a:pt x="240" y="43"/>
                </a:lnTo>
                <a:lnTo>
                  <a:pt x="241" y="43"/>
                </a:lnTo>
                <a:lnTo>
                  <a:pt x="241" y="46"/>
                </a:lnTo>
                <a:lnTo>
                  <a:pt x="241" y="48"/>
                </a:lnTo>
                <a:lnTo>
                  <a:pt x="241" y="50"/>
                </a:lnTo>
                <a:lnTo>
                  <a:pt x="241" y="51"/>
                </a:lnTo>
                <a:lnTo>
                  <a:pt x="233" y="51"/>
                </a:lnTo>
                <a:lnTo>
                  <a:pt x="232" y="51"/>
                </a:lnTo>
                <a:lnTo>
                  <a:pt x="232" y="54"/>
                </a:lnTo>
                <a:lnTo>
                  <a:pt x="232" y="58"/>
                </a:lnTo>
                <a:lnTo>
                  <a:pt x="236" y="58"/>
                </a:lnTo>
                <a:lnTo>
                  <a:pt x="243" y="58"/>
                </a:lnTo>
                <a:lnTo>
                  <a:pt x="243" y="62"/>
                </a:lnTo>
                <a:lnTo>
                  <a:pt x="249" y="62"/>
                </a:lnTo>
                <a:lnTo>
                  <a:pt x="252" y="62"/>
                </a:lnTo>
                <a:lnTo>
                  <a:pt x="254" y="62"/>
                </a:lnTo>
                <a:lnTo>
                  <a:pt x="254" y="61"/>
                </a:lnTo>
                <a:lnTo>
                  <a:pt x="252" y="59"/>
                </a:lnTo>
                <a:lnTo>
                  <a:pt x="254" y="58"/>
                </a:lnTo>
                <a:lnTo>
                  <a:pt x="256" y="58"/>
                </a:lnTo>
                <a:lnTo>
                  <a:pt x="270" y="58"/>
                </a:lnTo>
                <a:lnTo>
                  <a:pt x="273" y="58"/>
                </a:lnTo>
                <a:lnTo>
                  <a:pt x="275" y="58"/>
                </a:lnTo>
                <a:lnTo>
                  <a:pt x="280" y="58"/>
                </a:lnTo>
                <a:lnTo>
                  <a:pt x="283" y="58"/>
                </a:lnTo>
                <a:lnTo>
                  <a:pt x="284" y="58"/>
                </a:lnTo>
                <a:lnTo>
                  <a:pt x="318" y="58"/>
                </a:lnTo>
                <a:lnTo>
                  <a:pt x="318" y="66"/>
                </a:lnTo>
                <a:lnTo>
                  <a:pt x="318" y="67"/>
                </a:lnTo>
                <a:lnTo>
                  <a:pt x="318" y="70"/>
                </a:lnTo>
                <a:lnTo>
                  <a:pt x="318" y="86"/>
                </a:lnTo>
                <a:lnTo>
                  <a:pt x="320" y="86"/>
                </a:lnTo>
                <a:lnTo>
                  <a:pt x="320" y="96"/>
                </a:lnTo>
                <a:lnTo>
                  <a:pt x="320" y="106"/>
                </a:lnTo>
                <a:lnTo>
                  <a:pt x="320" y="107"/>
                </a:lnTo>
                <a:lnTo>
                  <a:pt x="320" y="114"/>
                </a:lnTo>
                <a:lnTo>
                  <a:pt x="320" y="117"/>
                </a:lnTo>
                <a:lnTo>
                  <a:pt x="320" y="118"/>
                </a:lnTo>
                <a:lnTo>
                  <a:pt x="320" y="126"/>
                </a:lnTo>
                <a:lnTo>
                  <a:pt x="320" y="136"/>
                </a:lnTo>
                <a:lnTo>
                  <a:pt x="320" y="138"/>
                </a:lnTo>
                <a:lnTo>
                  <a:pt x="320" y="144"/>
                </a:lnTo>
                <a:close/>
              </a:path>
            </a:pathLst>
          </a:custGeom>
          <a:solidFill>
            <a:srgbClr val="A34841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15" name="Freeform 67"/>
          <p:cNvSpPr>
            <a:spLocks/>
          </p:cNvSpPr>
          <p:nvPr/>
        </p:nvSpPr>
        <p:spPr bwMode="auto">
          <a:xfrm>
            <a:off x="4524375" y="3990975"/>
            <a:ext cx="431800" cy="203200"/>
          </a:xfrm>
          <a:custGeom>
            <a:avLst/>
            <a:gdLst/>
            <a:ahLst/>
            <a:cxnLst>
              <a:cxn ang="0">
                <a:pos x="219" y="19"/>
              </a:cxn>
              <a:cxn ang="0">
                <a:pos x="230" y="27"/>
              </a:cxn>
              <a:cxn ang="0">
                <a:pos x="243" y="36"/>
              </a:cxn>
              <a:cxn ang="0">
                <a:pos x="249" y="41"/>
              </a:cxn>
              <a:cxn ang="0">
                <a:pos x="257" y="41"/>
              </a:cxn>
              <a:cxn ang="0">
                <a:pos x="259" y="64"/>
              </a:cxn>
              <a:cxn ang="0">
                <a:pos x="262" y="81"/>
              </a:cxn>
              <a:cxn ang="0">
                <a:pos x="270" y="97"/>
              </a:cxn>
              <a:cxn ang="0">
                <a:pos x="264" y="104"/>
              </a:cxn>
              <a:cxn ang="0">
                <a:pos x="260" y="112"/>
              </a:cxn>
              <a:cxn ang="0">
                <a:pos x="254" y="107"/>
              </a:cxn>
              <a:cxn ang="0">
                <a:pos x="243" y="112"/>
              </a:cxn>
              <a:cxn ang="0">
                <a:pos x="230" y="113"/>
              </a:cxn>
              <a:cxn ang="0">
                <a:pos x="217" y="118"/>
              </a:cxn>
              <a:cxn ang="0">
                <a:pos x="206" y="121"/>
              </a:cxn>
              <a:cxn ang="0">
                <a:pos x="195" y="120"/>
              </a:cxn>
              <a:cxn ang="0">
                <a:pos x="184" y="115"/>
              </a:cxn>
              <a:cxn ang="0">
                <a:pos x="169" y="112"/>
              </a:cxn>
              <a:cxn ang="0">
                <a:pos x="156" y="107"/>
              </a:cxn>
              <a:cxn ang="0">
                <a:pos x="152" y="97"/>
              </a:cxn>
              <a:cxn ang="0">
                <a:pos x="150" y="91"/>
              </a:cxn>
              <a:cxn ang="0">
                <a:pos x="147" y="96"/>
              </a:cxn>
              <a:cxn ang="0">
                <a:pos x="139" y="91"/>
              </a:cxn>
              <a:cxn ang="0">
                <a:pos x="136" y="94"/>
              </a:cxn>
              <a:cxn ang="0">
                <a:pos x="134" y="100"/>
              </a:cxn>
              <a:cxn ang="0">
                <a:pos x="128" y="110"/>
              </a:cxn>
              <a:cxn ang="0">
                <a:pos x="126" y="116"/>
              </a:cxn>
              <a:cxn ang="0">
                <a:pos x="120" y="116"/>
              </a:cxn>
              <a:cxn ang="0">
                <a:pos x="113" y="124"/>
              </a:cxn>
              <a:cxn ang="0">
                <a:pos x="99" y="123"/>
              </a:cxn>
              <a:cxn ang="0">
                <a:pos x="81" y="123"/>
              </a:cxn>
              <a:cxn ang="0">
                <a:pos x="70" y="124"/>
              </a:cxn>
              <a:cxn ang="0">
                <a:pos x="59" y="120"/>
              </a:cxn>
              <a:cxn ang="0">
                <a:pos x="48" y="115"/>
              </a:cxn>
              <a:cxn ang="0">
                <a:pos x="25" y="108"/>
              </a:cxn>
              <a:cxn ang="0">
                <a:pos x="0" y="107"/>
              </a:cxn>
              <a:cxn ang="0">
                <a:pos x="3" y="97"/>
              </a:cxn>
              <a:cxn ang="0">
                <a:pos x="4" y="92"/>
              </a:cxn>
              <a:cxn ang="0">
                <a:pos x="3" y="86"/>
              </a:cxn>
              <a:cxn ang="0">
                <a:pos x="4" y="86"/>
              </a:cxn>
              <a:cxn ang="0">
                <a:pos x="8" y="81"/>
              </a:cxn>
              <a:cxn ang="0">
                <a:pos x="16" y="78"/>
              </a:cxn>
              <a:cxn ang="0">
                <a:pos x="17" y="72"/>
              </a:cxn>
              <a:cxn ang="0">
                <a:pos x="20" y="64"/>
              </a:cxn>
              <a:cxn ang="0">
                <a:pos x="19" y="59"/>
              </a:cxn>
              <a:cxn ang="0">
                <a:pos x="22" y="54"/>
              </a:cxn>
              <a:cxn ang="0">
                <a:pos x="19" y="48"/>
              </a:cxn>
              <a:cxn ang="0">
                <a:pos x="20" y="40"/>
              </a:cxn>
              <a:cxn ang="0">
                <a:pos x="24" y="32"/>
              </a:cxn>
              <a:cxn ang="0">
                <a:pos x="30" y="24"/>
              </a:cxn>
              <a:cxn ang="0">
                <a:pos x="36" y="16"/>
              </a:cxn>
              <a:cxn ang="0">
                <a:pos x="44" y="9"/>
              </a:cxn>
              <a:cxn ang="0">
                <a:pos x="40" y="4"/>
              </a:cxn>
              <a:cxn ang="0">
                <a:pos x="56" y="16"/>
              </a:cxn>
              <a:cxn ang="0">
                <a:pos x="62" y="30"/>
              </a:cxn>
              <a:cxn ang="0">
                <a:pos x="110" y="32"/>
              </a:cxn>
              <a:cxn ang="0">
                <a:pos x="158" y="32"/>
              </a:cxn>
              <a:cxn ang="0">
                <a:pos x="176" y="36"/>
              </a:cxn>
              <a:cxn ang="0">
                <a:pos x="184" y="19"/>
              </a:cxn>
            </a:cxnLst>
            <a:rect l="0" t="0" r="r" b="b"/>
            <a:pathLst>
              <a:path w="272" h="128">
                <a:moveTo>
                  <a:pt x="200" y="19"/>
                </a:moveTo>
                <a:lnTo>
                  <a:pt x="201" y="19"/>
                </a:lnTo>
                <a:lnTo>
                  <a:pt x="204" y="19"/>
                </a:lnTo>
                <a:lnTo>
                  <a:pt x="206" y="19"/>
                </a:lnTo>
                <a:lnTo>
                  <a:pt x="208" y="19"/>
                </a:lnTo>
                <a:lnTo>
                  <a:pt x="209" y="19"/>
                </a:lnTo>
                <a:lnTo>
                  <a:pt x="211" y="19"/>
                </a:lnTo>
                <a:lnTo>
                  <a:pt x="212" y="19"/>
                </a:lnTo>
                <a:lnTo>
                  <a:pt x="216" y="19"/>
                </a:lnTo>
                <a:lnTo>
                  <a:pt x="217" y="19"/>
                </a:lnTo>
                <a:lnTo>
                  <a:pt x="219" y="19"/>
                </a:lnTo>
                <a:lnTo>
                  <a:pt x="222" y="19"/>
                </a:lnTo>
                <a:lnTo>
                  <a:pt x="222" y="20"/>
                </a:lnTo>
                <a:lnTo>
                  <a:pt x="222" y="22"/>
                </a:lnTo>
                <a:lnTo>
                  <a:pt x="222" y="24"/>
                </a:lnTo>
                <a:lnTo>
                  <a:pt x="222" y="25"/>
                </a:lnTo>
                <a:lnTo>
                  <a:pt x="222" y="27"/>
                </a:lnTo>
                <a:lnTo>
                  <a:pt x="224" y="27"/>
                </a:lnTo>
                <a:lnTo>
                  <a:pt x="225" y="27"/>
                </a:lnTo>
                <a:lnTo>
                  <a:pt x="227" y="27"/>
                </a:lnTo>
                <a:lnTo>
                  <a:pt x="228" y="27"/>
                </a:lnTo>
                <a:lnTo>
                  <a:pt x="230" y="27"/>
                </a:lnTo>
                <a:lnTo>
                  <a:pt x="232" y="27"/>
                </a:lnTo>
                <a:lnTo>
                  <a:pt x="233" y="27"/>
                </a:lnTo>
                <a:lnTo>
                  <a:pt x="235" y="27"/>
                </a:lnTo>
                <a:lnTo>
                  <a:pt x="235" y="30"/>
                </a:lnTo>
                <a:lnTo>
                  <a:pt x="235" y="35"/>
                </a:lnTo>
                <a:lnTo>
                  <a:pt x="235" y="36"/>
                </a:lnTo>
                <a:lnTo>
                  <a:pt x="236" y="36"/>
                </a:lnTo>
                <a:lnTo>
                  <a:pt x="238" y="36"/>
                </a:lnTo>
                <a:lnTo>
                  <a:pt x="238" y="38"/>
                </a:lnTo>
                <a:lnTo>
                  <a:pt x="240" y="36"/>
                </a:lnTo>
                <a:lnTo>
                  <a:pt x="243" y="36"/>
                </a:lnTo>
                <a:lnTo>
                  <a:pt x="244" y="36"/>
                </a:lnTo>
                <a:lnTo>
                  <a:pt x="246" y="36"/>
                </a:lnTo>
                <a:lnTo>
                  <a:pt x="248" y="36"/>
                </a:lnTo>
                <a:lnTo>
                  <a:pt x="249" y="36"/>
                </a:lnTo>
                <a:lnTo>
                  <a:pt x="251" y="36"/>
                </a:lnTo>
                <a:lnTo>
                  <a:pt x="249" y="36"/>
                </a:lnTo>
                <a:lnTo>
                  <a:pt x="249" y="38"/>
                </a:lnTo>
                <a:lnTo>
                  <a:pt x="249" y="40"/>
                </a:lnTo>
                <a:lnTo>
                  <a:pt x="249" y="41"/>
                </a:lnTo>
                <a:lnTo>
                  <a:pt x="249" y="43"/>
                </a:lnTo>
                <a:lnTo>
                  <a:pt x="249" y="41"/>
                </a:lnTo>
                <a:lnTo>
                  <a:pt x="251" y="41"/>
                </a:lnTo>
                <a:lnTo>
                  <a:pt x="251" y="43"/>
                </a:lnTo>
                <a:lnTo>
                  <a:pt x="251" y="41"/>
                </a:lnTo>
                <a:lnTo>
                  <a:pt x="252" y="41"/>
                </a:lnTo>
                <a:lnTo>
                  <a:pt x="254" y="41"/>
                </a:lnTo>
                <a:lnTo>
                  <a:pt x="256" y="41"/>
                </a:lnTo>
                <a:lnTo>
                  <a:pt x="256" y="40"/>
                </a:lnTo>
                <a:lnTo>
                  <a:pt x="257" y="40"/>
                </a:lnTo>
                <a:lnTo>
                  <a:pt x="257" y="38"/>
                </a:lnTo>
                <a:lnTo>
                  <a:pt x="257" y="40"/>
                </a:lnTo>
                <a:lnTo>
                  <a:pt x="257" y="41"/>
                </a:lnTo>
                <a:lnTo>
                  <a:pt x="257" y="43"/>
                </a:lnTo>
                <a:lnTo>
                  <a:pt x="257" y="44"/>
                </a:lnTo>
                <a:lnTo>
                  <a:pt x="257" y="46"/>
                </a:lnTo>
                <a:lnTo>
                  <a:pt x="257" y="48"/>
                </a:lnTo>
                <a:lnTo>
                  <a:pt x="257" y="49"/>
                </a:lnTo>
                <a:lnTo>
                  <a:pt x="257" y="51"/>
                </a:lnTo>
                <a:lnTo>
                  <a:pt x="259" y="54"/>
                </a:lnTo>
                <a:lnTo>
                  <a:pt x="259" y="57"/>
                </a:lnTo>
                <a:lnTo>
                  <a:pt x="259" y="59"/>
                </a:lnTo>
                <a:lnTo>
                  <a:pt x="259" y="62"/>
                </a:lnTo>
                <a:lnTo>
                  <a:pt x="259" y="64"/>
                </a:lnTo>
                <a:lnTo>
                  <a:pt x="260" y="64"/>
                </a:lnTo>
                <a:lnTo>
                  <a:pt x="262" y="64"/>
                </a:lnTo>
                <a:lnTo>
                  <a:pt x="262" y="65"/>
                </a:lnTo>
                <a:lnTo>
                  <a:pt x="262" y="67"/>
                </a:lnTo>
                <a:lnTo>
                  <a:pt x="262" y="70"/>
                </a:lnTo>
                <a:lnTo>
                  <a:pt x="262" y="72"/>
                </a:lnTo>
                <a:lnTo>
                  <a:pt x="262" y="73"/>
                </a:lnTo>
                <a:lnTo>
                  <a:pt x="262" y="75"/>
                </a:lnTo>
                <a:lnTo>
                  <a:pt x="262" y="76"/>
                </a:lnTo>
                <a:lnTo>
                  <a:pt x="262" y="80"/>
                </a:lnTo>
                <a:lnTo>
                  <a:pt x="262" y="81"/>
                </a:lnTo>
                <a:lnTo>
                  <a:pt x="262" y="86"/>
                </a:lnTo>
                <a:lnTo>
                  <a:pt x="262" y="89"/>
                </a:lnTo>
                <a:lnTo>
                  <a:pt x="262" y="91"/>
                </a:lnTo>
                <a:lnTo>
                  <a:pt x="262" y="94"/>
                </a:lnTo>
                <a:lnTo>
                  <a:pt x="262" y="96"/>
                </a:lnTo>
                <a:lnTo>
                  <a:pt x="262" y="97"/>
                </a:lnTo>
                <a:lnTo>
                  <a:pt x="264" y="97"/>
                </a:lnTo>
                <a:lnTo>
                  <a:pt x="265" y="97"/>
                </a:lnTo>
                <a:lnTo>
                  <a:pt x="267" y="97"/>
                </a:lnTo>
                <a:lnTo>
                  <a:pt x="268" y="97"/>
                </a:lnTo>
                <a:lnTo>
                  <a:pt x="270" y="97"/>
                </a:lnTo>
                <a:lnTo>
                  <a:pt x="270" y="99"/>
                </a:lnTo>
                <a:lnTo>
                  <a:pt x="270" y="100"/>
                </a:lnTo>
                <a:lnTo>
                  <a:pt x="272" y="100"/>
                </a:lnTo>
                <a:lnTo>
                  <a:pt x="272" y="102"/>
                </a:lnTo>
                <a:lnTo>
                  <a:pt x="270" y="102"/>
                </a:lnTo>
                <a:lnTo>
                  <a:pt x="270" y="104"/>
                </a:lnTo>
                <a:lnTo>
                  <a:pt x="268" y="104"/>
                </a:lnTo>
                <a:lnTo>
                  <a:pt x="267" y="105"/>
                </a:lnTo>
                <a:lnTo>
                  <a:pt x="267" y="104"/>
                </a:lnTo>
                <a:lnTo>
                  <a:pt x="265" y="104"/>
                </a:lnTo>
                <a:lnTo>
                  <a:pt x="264" y="104"/>
                </a:lnTo>
                <a:lnTo>
                  <a:pt x="262" y="104"/>
                </a:lnTo>
                <a:lnTo>
                  <a:pt x="262" y="105"/>
                </a:lnTo>
                <a:lnTo>
                  <a:pt x="262" y="107"/>
                </a:lnTo>
                <a:lnTo>
                  <a:pt x="264" y="107"/>
                </a:lnTo>
                <a:lnTo>
                  <a:pt x="264" y="108"/>
                </a:lnTo>
                <a:lnTo>
                  <a:pt x="264" y="110"/>
                </a:lnTo>
                <a:lnTo>
                  <a:pt x="264" y="112"/>
                </a:lnTo>
                <a:lnTo>
                  <a:pt x="262" y="112"/>
                </a:lnTo>
                <a:lnTo>
                  <a:pt x="262" y="113"/>
                </a:lnTo>
                <a:lnTo>
                  <a:pt x="260" y="113"/>
                </a:lnTo>
                <a:lnTo>
                  <a:pt x="260" y="112"/>
                </a:lnTo>
                <a:lnTo>
                  <a:pt x="259" y="112"/>
                </a:lnTo>
                <a:lnTo>
                  <a:pt x="259" y="110"/>
                </a:lnTo>
                <a:lnTo>
                  <a:pt x="259" y="108"/>
                </a:lnTo>
                <a:lnTo>
                  <a:pt x="259" y="107"/>
                </a:lnTo>
                <a:lnTo>
                  <a:pt x="257" y="107"/>
                </a:lnTo>
                <a:lnTo>
                  <a:pt x="256" y="107"/>
                </a:lnTo>
                <a:lnTo>
                  <a:pt x="254" y="107"/>
                </a:lnTo>
                <a:lnTo>
                  <a:pt x="254" y="108"/>
                </a:lnTo>
                <a:lnTo>
                  <a:pt x="254" y="107"/>
                </a:lnTo>
                <a:lnTo>
                  <a:pt x="254" y="108"/>
                </a:lnTo>
                <a:lnTo>
                  <a:pt x="254" y="107"/>
                </a:lnTo>
                <a:lnTo>
                  <a:pt x="252" y="107"/>
                </a:lnTo>
                <a:lnTo>
                  <a:pt x="251" y="107"/>
                </a:lnTo>
                <a:lnTo>
                  <a:pt x="251" y="108"/>
                </a:lnTo>
                <a:lnTo>
                  <a:pt x="251" y="110"/>
                </a:lnTo>
                <a:lnTo>
                  <a:pt x="249" y="112"/>
                </a:lnTo>
                <a:lnTo>
                  <a:pt x="248" y="112"/>
                </a:lnTo>
                <a:lnTo>
                  <a:pt x="246" y="110"/>
                </a:lnTo>
                <a:lnTo>
                  <a:pt x="246" y="108"/>
                </a:lnTo>
                <a:lnTo>
                  <a:pt x="244" y="110"/>
                </a:lnTo>
                <a:lnTo>
                  <a:pt x="244" y="112"/>
                </a:lnTo>
                <a:lnTo>
                  <a:pt x="243" y="112"/>
                </a:lnTo>
                <a:lnTo>
                  <a:pt x="241" y="112"/>
                </a:lnTo>
                <a:lnTo>
                  <a:pt x="240" y="112"/>
                </a:lnTo>
                <a:lnTo>
                  <a:pt x="238" y="112"/>
                </a:lnTo>
                <a:lnTo>
                  <a:pt x="238" y="110"/>
                </a:lnTo>
                <a:lnTo>
                  <a:pt x="236" y="110"/>
                </a:lnTo>
                <a:lnTo>
                  <a:pt x="235" y="110"/>
                </a:lnTo>
                <a:lnTo>
                  <a:pt x="235" y="112"/>
                </a:lnTo>
                <a:lnTo>
                  <a:pt x="233" y="112"/>
                </a:lnTo>
                <a:lnTo>
                  <a:pt x="233" y="113"/>
                </a:lnTo>
                <a:lnTo>
                  <a:pt x="232" y="113"/>
                </a:lnTo>
                <a:lnTo>
                  <a:pt x="230" y="113"/>
                </a:lnTo>
                <a:lnTo>
                  <a:pt x="230" y="115"/>
                </a:lnTo>
                <a:lnTo>
                  <a:pt x="228" y="115"/>
                </a:lnTo>
                <a:lnTo>
                  <a:pt x="228" y="116"/>
                </a:lnTo>
                <a:lnTo>
                  <a:pt x="227" y="116"/>
                </a:lnTo>
                <a:lnTo>
                  <a:pt x="225" y="116"/>
                </a:lnTo>
                <a:lnTo>
                  <a:pt x="224" y="116"/>
                </a:lnTo>
                <a:lnTo>
                  <a:pt x="222" y="116"/>
                </a:lnTo>
                <a:lnTo>
                  <a:pt x="222" y="118"/>
                </a:lnTo>
                <a:lnTo>
                  <a:pt x="220" y="118"/>
                </a:lnTo>
                <a:lnTo>
                  <a:pt x="219" y="118"/>
                </a:lnTo>
                <a:lnTo>
                  <a:pt x="217" y="118"/>
                </a:lnTo>
                <a:lnTo>
                  <a:pt x="216" y="118"/>
                </a:lnTo>
                <a:lnTo>
                  <a:pt x="216" y="116"/>
                </a:lnTo>
                <a:lnTo>
                  <a:pt x="214" y="116"/>
                </a:lnTo>
                <a:lnTo>
                  <a:pt x="212" y="116"/>
                </a:lnTo>
                <a:lnTo>
                  <a:pt x="211" y="116"/>
                </a:lnTo>
                <a:lnTo>
                  <a:pt x="209" y="116"/>
                </a:lnTo>
                <a:lnTo>
                  <a:pt x="209" y="118"/>
                </a:lnTo>
                <a:lnTo>
                  <a:pt x="209" y="120"/>
                </a:lnTo>
                <a:lnTo>
                  <a:pt x="208" y="120"/>
                </a:lnTo>
                <a:lnTo>
                  <a:pt x="208" y="121"/>
                </a:lnTo>
                <a:lnTo>
                  <a:pt x="206" y="121"/>
                </a:lnTo>
                <a:lnTo>
                  <a:pt x="204" y="121"/>
                </a:lnTo>
                <a:lnTo>
                  <a:pt x="203" y="121"/>
                </a:lnTo>
                <a:lnTo>
                  <a:pt x="201" y="121"/>
                </a:lnTo>
                <a:lnTo>
                  <a:pt x="200" y="121"/>
                </a:lnTo>
                <a:lnTo>
                  <a:pt x="200" y="123"/>
                </a:lnTo>
                <a:lnTo>
                  <a:pt x="198" y="121"/>
                </a:lnTo>
                <a:lnTo>
                  <a:pt x="196" y="121"/>
                </a:lnTo>
                <a:lnTo>
                  <a:pt x="198" y="121"/>
                </a:lnTo>
                <a:lnTo>
                  <a:pt x="196" y="121"/>
                </a:lnTo>
                <a:lnTo>
                  <a:pt x="196" y="120"/>
                </a:lnTo>
                <a:lnTo>
                  <a:pt x="195" y="120"/>
                </a:lnTo>
                <a:lnTo>
                  <a:pt x="195" y="118"/>
                </a:lnTo>
                <a:lnTo>
                  <a:pt x="195" y="116"/>
                </a:lnTo>
                <a:lnTo>
                  <a:pt x="195" y="115"/>
                </a:lnTo>
                <a:lnTo>
                  <a:pt x="193" y="115"/>
                </a:lnTo>
                <a:lnTo>
                  <a:pt x="193" y="113"/>
                </a:lnTo>
                <a:lnTo>
                  <a:pt x="192" y="113"/>
                </a:lnTo>
                <a:lnTo>
                  <a:pt x="190" y="113"/>
                </a:lnTo>
                <a:lnTo>
                  <a:pt x="188" y="113"/>
                </a:lnTo>
                <a:lnTo>
                  <a:pt x="187" y="115"/>
                </a:lnTo>
                <a:lnTo>
                  <a:pt x="185" y="115"/>
                </a:lnTo>
                <a:lnTo>
                  <a:pt x="184" y="115"/>
                </a:lnTo>
                <a:lnTo>
                  <a:pt x="182" y="115"/>
                </a:lnTo>
                <a:lnTo>
                  <a:pt x="180" y="115"/>
                </a:lnTo>
                <a:lnTo>
                  <a:pt x="179" y="115"/>
                </a:lnTo>
                <a:lnTo>
                  <a:pt x="179" y="113"/>
                </a:lnTo>
                <a:lnTo>
                  <a:pt x="177" y="113"/>
                </a:lnTo>
                <a:lnTo>
                  <a:pt x="176" y="113"/>
                </a:lnTo>
                <a:lnTo>
                  <a:pt x="176" y="112"/>
                </a:lnTo>
                <a:lnTo>
                  <a:pt x="174" y="112"/>
                </a:lnTo>
                <a:lnTo>
                  <a:pt x="172" y="112"/>
                </a:lnTo>
                <a:lnTo>
                  <a:pt x="171" y="112"/>
                </a:lnTo>
                <a:lnTo>
                  <a:pt x="169" y="112"/>
                </a:lnTo>
                <a:lnTo>
                  <a:pt x="168" y="112"/>
                </a:lnTo>
                <a:lnTo>
                  <a:pt x="166" y="112"/>
                </a:lnTo>
                <a:lnTo>
                  <a:pt x="164" y="112"/>
                </a:lnTo>
                <a:lnTo>
                  <a:pt x="163" y="112"/>
                </a:lnTo>
                <a:lnTo>
                  <a:pt x="163" y="110"/>
                </a:lnTo>
                <a:lnTo>
                  <a:pt x="161" y="110"/>
                </a:lnTo>
                <a:lnTo>
                  <a:pt x="161" y="108"/>
                </a:lnTo>
                <a:lnTo>
                  <a:pt x="160" y="108"/>
                </a:lnTo>
                <a:lnTo>
                  <a:pt x="160" y="107"/>
                </a:lnTo>
                <a:lnTo>
                  <a:pt x="158" y="107"/>
                </a:lnTo>
                <a:lnTo>
                  <a:pt x="156" y="107"/>
                </a:lnTo>
                <a:lnTo>
                  <a:pt x="155" y="107"/>
                </a:lnTo>
                <a:lnTo>
                  <a:pt x="153" y="107"/>
                </a:lnTo>
                <a:lnTo>
                  <a:pt x="153" y="105"/>
                </a:lnTo>
                <a:lnTo>
                  <a:pt x="153" y="104"/>
                </a:lnTo>
                <a:lnTo>
                  <a:pt x="153" y="102"/>
                </a:lnTo>
                <a:lnTo>
                  <a:pt x="152" y="102"/>
                </a:lnTo>
                <a:lnTo>
                  <a:pt x="152" y="100"/>
                </a:lnTo>
                <a:lnTo>
                  <a:pt x="150" y="100"/>
                </a:lnTo>
                <a:lnTo>
                  <a:pt x="150" y="99"/>
                </a:lnTo>
                <a:lnTo>
                  <a:pt x="150" y="97"/>
                </a:lnTo>
                <a:lnTo>
                  <a:pt x="152" y="97"/>
                </a:lnTo>
                <a:lnTo>
                  <a:pt x="152" y="96"/>
                </a:lnTo>
                <a:lnTo>
                  <a:pt x="152" y="94"/>
                </a:lnTo>
                <a:lnTo>
                  <a:pt x="152" y="92"/>
                </a:lnTo>
                <a:lnTo>
                  <a:pt x="153" y="92"/>
                </a:lnTo>
                <a:lnTo>
                  <a:pt x="153" y="91"/>
                </a:lnTo>
                <a:lnTo>
                  <a:pt x="155" y="91"/>
                </a:lnTo>
                <a:lnTo>
                  <a:pt x="155" y="89"/>
                </a:lnTo>
                <a:lnTo>
                  <a:pt x="153" y="89"/>
                </a:lnTo>
                <a:lnTo>
                  <a:pt x="153" y="91"/>
                </a:lnTo>
                <a:lnTo>
                  <a:pt x="152" y="91"/>
                </a:lnTo>
                <a:lnTo>
                  <a:pt x="150" y="91"/>
                </a:lnTo>
                <a:lnTo>
                  <a:pt x="150" y="92"/>
                </a:lnTo>
                <a:lnTo>
                  <a:pt x="152" y="92"/>
                </a:lnTo>
                <a:lnTo>
                  <a:pt x="152" y="94"/>
                </a:lnTo>
                <a:lnTo>
                  <a:pt x="150" y="94"/>
                </a:lnTo>
                <a:lnTo>
                  <a:pt x="150" y="96"/>
                </a:lnTo>
                <a:lnTo>
                  <a:pt x="150" y="94"/>
                </a:lnTo>
                <a:lnTo>
                  <a:pt x="148" y="94"/>
                </a:lnTo>
                <a:lnTo>
                  <a:pt x="148" y="96"/>
                </a:lnTo>
                <a:lnTo>
                  <a:pt x="147" y="96"/>
                </a:lnTo>
                <a:lnTo>
                  <a:pt x="145" y="96"/>
                </a:lnTo>
                <a:lnTo>
                  <a:pt x="147" y="96"/>
                </a:lnTo>
                <a:lnTo>
                  <a:pt x="148" y="96"/>
                </a:lnTo>
                <a:lnTo>
                  <a:pt x="148" y="94"/>
                </a:lnTo>
                <a:lnTo>
                  <a:pt x="148" y="92"/>
                </a:lnTo>
                <a:lnTo>
                  <a:pt x="147" y="92"/>
                </a:lnTo>
                <a:lnTo>
                  <a:pt x="145" y="92"/>
                </a:lnTo>
                <a:lnTo>
                  <a:pt x="144" y="92"/>
                </a:lnTo>
                <a:lnTo>
                  <a:pt x="142" y="91"/>
                </a:lnTo>
                <a:lnTo>
                  <a:pt x="140" y="91"/>
                </a:lnTo>
                <a:lnTo>
                  <a:pt x="140" y="92"/>
                </a:lnTo>
                <a:lnTo>
                  <a:pt x="139" y="92"/>
                </a:lnTo>
                <a:lnTo>
                  <a:pt x="139" y="91"/>
                </a:lnTo>
                <a:lnTo>
                  <a:pt x="137" y="91"/>
                </a:lnTo>
                <a:lnTo>
                  <a:pt x="136" y="91"/>
                </a:lnTo>
                <a:lnTo>
                  <a:pt x="136" y="92"/>
                </a:lnTo>
                <a:lnTo>
                  <a:pt x="136" y="91"/>
                </a:lnTo>
                <a:lnTo>
                  <a:pt x="137" y="91"/>
                </a:lnTo>
                <a:lnTo>
                  <a:pt x="137" y="92"/>
                </a:lnTo>
                <a:lnTo>
                  <a:pt x="136" y="92"/>
                </a:lnTo>
                <a:lnTo>
                  <a:pt x="137" y="94"/>
                </a:lnTo>
                <a:lnTo>
                  <a:pt x="136" y="94"/>
                </a:lnTo>
                <a:lnTo>
                  <a:pt x="136" y="92"/>
                </a:lnTo>
                <a:lnTo>
                  <a:pt x="136" y="94"/>
                </a:lnTo>
                <a:lnTo>
                  <a:pt x="137" y="94"/>
                </a:lnTo>
                <a:lnTo>
                  <a:pt x="137" y="96"/>
                </a:lnTo>
                <a:lnTo>
                  <a:pt x="139" y="96"/>
                </a:lnTo>
                <a:lnTo>
                  <a:pt x="139" y="97"/>
                </a:lnTo>
                <a:lnTo>
                  <a:pt x="139" y="99"/>
                </a:lnTo>
                <a:lnTo>
                  <a:pt x="137" y="99"/>
                </a:lnTo>
                <a:lnTo>
                  <a:pt x="136" y="99"/>
                </a:lnTo>
                <a:lnTo>
                  <a:pt x="136" y="97"/>
                </a:lnTo>
                <a:lnTo>
                  <a:pt x="134" y="97"/>
                </a:lnTo>
                <a:lnTo>
                  <a:pt x="134" y="99"/>
                </a:lnTo>
                <a:lnTo>
                  <a:pt x="134" y="100"/>
                </a:lnTo>
                <a:lnTo>
                  <a:pt x="136" y="100"/>
                </a:lnTo>
                <a:lnTo>
                  <a:pt x="136" y="102"/>
                </a:lnTo>
                <a:lnTo>
                  <a:pt x="134" y="102"/>
                </a:lnTo>
                <a:lnTo>
                  <a:pt x="134" y="104"/>
                </a:lnTo>
                <a:lnTo>
                  <a:pt x="132" y="104"/>
                </a:lnTo>
                <a:lnTo>
                  <a:pt x="131" y="104"/>
                </a:lnTo>
                <a:lnTo>
                  <a:pt x="131" y="105"/>
                </a:lnTo>
                <a:lnTo>
                  <a:pt x="129" y="105"/>
                </a:lnTo>
                <a:lnTo>
                  <a:pt x="129" y="107"/>
                </a:lnTo>
                <a:lnTo>
                  <a:pt x="128" y="108"/>
                </a:lnTo>
                <a:lnTo>
                  <a:pt x="128" y="110"/>
                </a:lnTo>
                <a:lnTo>
                  <a:pt x="129" y="110"/>
                </a:lnTo>
                <a:lnTo>
                  <a:pt x="131" y="110"/>
                </a:lnTo>
                <a:lnTo>
                  <a:pt x="132" y="110"/>
                </a:lnTo>
                <a:lnTo>
                  <a:pt x="132" y="112"/>
                </a:lnTo>
                <a:lnTo>
                  <a:pt x="132" y="113"/>
                </a:lnTo>
                <a:lnTo>
                  <a:pt x="131" y="113"/>
                </a:lnTo>
                <a:lnTo>
                  <a:pt x="131" y="115"/>
                </a:lnTo>
                <a:lnTo>
                  <a:pt x="129" y="115"/>
                </a:lnTo>
                <a:lnTo>
                  <a:pt x="128" y="115"/>
                </a:lnTo>
                <a:lnTo>
                  <a:pt x="128" y="116"/>
                </a:lnTo>
                <a:lnTo>
                  <a:pt x="126" y="116"/>
                </a:lnTo>
                <a:lnTo>
                  <a:pt x="126" y="115"/>
                </a:lnTo>
                <a:lnTo>
                  <a:pt x="126" y="116"/>
                </a:lnTo>
                <a:lnTo>
                  <a:pt x="124" y="116"/>
                </a:lnTo>
                <a:lnTo>
                  <a:pt x="124" y="115"/>
                </a:lnTo>
                <a:lnTo>
                  <a:pt x="123" y="115"/>
                </a:lnTo>
                <a:lnTo>
                  <a:pt x="121" y="115"/>
                </a:lnTo>
                <a:lnTo>
                  <a:pt x="121" y="116"/>
                </a:lnTo>
                <a:lnTo>
                  <a:pt x="121" y="115"/>
                </a:lnTo>
                <a:lnTo>
                  <a:pt x="120" y="116"/>
                </a:lnTo>
                <a:lnTo>
                  <a:pt x="118" y="118"/>
                </a:lnTo>
                <a:lnTo>
                  <a:pt x="120" y="116"/>
                </a:lnTo>
                <a:lnTo>
                  <a:pt x="118" y="116"/>
                </a:lnTo>
                <a:lnTo>
                  <a:pt x="116" y="116"/>
                </a:lnTo>
                <a:lnTo>
                  <a:pt x="116" y="118"/>
                </a:lnTo>
                <a:lnTo>
                  <a:pt x="116" y="120"/>
                </a:lnTo>
                <a:lnTo>
                  <a:pt x="115" y="120"/>
                </a:lnTo>
                <a:lnTo>
                  <a:pt x="116" y="120"/>
                </a:lnTo>
                <a:lnTo>
                  <a:pt x="115" y="120"/>
                </a:lnTo>
                <a:lnTo>
                  <a:pt x="115" y="121"/>
                </a:lnTo>
                <a:lnTo>
                  <a:pt x="113" y="121"/>
                </a:lnTo>
                <a:lnTo>
                  <a:pt x="113" y="123"/>
                </a:lnTo>
                <a:lnTo>
                  <a:pt x="113" y="124"/>
                </a:lnTo>
                <a:lnTo>
                  <a:pt x="112" y="126"/>
                </a:lnTo>
                <a:lnTo>
                  <a:pt x="110" y="126"/>
                </a:lnTo>
                <a:lnTo>
                  <a:pt x="108" y="126"/>
                </a:lnTo>
                <a:lnTo>
                  <a:pt x="107" y="126"/>
                </a:lnTo>
                <a:lnTo>
                  <a:pt x="105" y="126"/>
                </a:lnTo>
                <a:lnTo>
                  <a:pt x="104" y="126"/>
                </a:lnTo>
                <a:lnTo>
                  <a:pt x="102" y="126"/>
                </a:lnTo>
                <a:lnTo>
                  <a:pt x="102" y="124"/>
                </a:lnTo>
                <a:lnTo>
                  <a:pt x="100" y="124"/>
                </a:lnTo>
                <a:lnTo>
                  <a:pt x="100" y="123"/>
                </a:lnTo>
                <a:lnTo>
                  <a:pt x="99" y="123"/>
                </a:lnTo>
                <a:lnTo>
                  <a:pt x="97" y="124"/>
                </a:lnTo>
                <a:lnTo>
                  <a:pt x="96" y="124"/>
                </a:lnTo>
                <a:lnTo>
                  <a:pt x="94" y="126"/>
                </a:lnTo>
                <a:lnTo>
                  <a:pt x="92" y="128"/>
                </a:lnTo>
                <a:lnTo>
                  <a:pt x="91" y="128"/>
                </a:lnTo>
                <a:lnTo>
                  <a:pt x="89" y="126"/>
                </a:lnTo>
                <a:lnTo>
                  <a:pt x="88" y="124"/>
                </a:lnTo>
                <a:lnTo>
                  <a:pt x="88" y="123"/>
                </a:lnTo>
                <a:lnTo>
                  <a:pt x="86" y="123"/>
                </a:lnTo>
                <a:lnTo>
                  <a:pt x="83" y="123"/>
                </a:lnTo>
                <a:lnTo>
                  <a:pt x="81" y="123"/>
                </a:lnTo>
                <a:lnTo>
                  <a:pt x="80" y="123"/>
                </a:lnTo>
                <a:lnTo>
                  <a:pt x="78" y="123"/>
                </a:lnTo>
                <a:lnTo>
                  <a:pt x="78" y="124"/>
                </a:lnTo>
                <a:lnTo>
                  <a:pt x="76" y="124"/>
                </a:lnTo>
                <a:lnTo>
                  <a:pt x="75" y="126"/>
                </a:lnTo>
                <a:lnTo>
                  <a:pt x="75" y="128"/>
                </a:lnTo>
                <a:lnTo>
                  <a:pt x="73" y="128"/>
                </a:lnTo>
                <a:lnTo>
                  <a:pt x="72" y="128"/>
                </a:lnTo>
                <a:lnTo>
                  <a:pt x="72" y="126"/>
                </a:lnTo>
                <a:lnTo>
                  <a:pt x="70" y="126"/>
                </a:lnTo>
                <a:lnTo>
                  <a:pt x="70" y="124"/>
                </a:lnTo>
                <a:lnTo>
                  <a:pt x="68" y="124"/>
                </a:lnTo>
                <a:lnTo>
                  <a:pt x="67" y="123"/>
                </a:lnTo>
                <a:lnTo>
                  <a:pt x="67" y="124"/>
                </a:lnTo>
                <a:lnTo>
                  <a:pt x="65" y="126"/>
                </a:lnTo>
                <a:lnTo>
                  <a:pt x="64" y="126"/>
                </a:lnTo>
                <a:lnTo>
                  <a:pt x="62" y="126"/>
                </a:lnTo>
                <a:lnTo>
                  <a:pt x="62" y="124"/>
                </a:lnTo>
                <a:lnTo>
                  <a:pt x="62" y="123"/>
                </a:lnTo>
                <a:lnTo>
                  <a:pt x="62" y="121"/>
                </a:lnTo>
                <a:lnTo>
                  <a:pt x="60" y="120"/>
                </a:lnTo>
                <a:lnTo>
                  <a:pt x="59" y="120"/>
                </a:lnTo>
                <a:lnTo>
                  <a:pt x="57" y="121"/>
                </a:lnTo>
                <a:lnTo>
                  <a:pt x="56" y="121"/>
                </a:lnTo>
                <a:lnTo>
                  <a:pt x="56" y="120"/>
                </a:lnTo>
                <a:lnTo>
                  <a:pt x="56" y="118"/>
                </a:lnTo>
                <a:lnTo>
                  <a:pt x="54" y="118"/>
                </a:lnTo>
                <a:lnTo>
                  <a:pt x="52" y="118"/>
                </a:lnTo>
                <a:lnTo>
                  <a:pt x="51" y="118"/>
                </a:lnTo>
                <a:lnTo>
                  <a:pt x="49" y="118"/>
                </a:lnTo>
                <a:lnTo>
                  <a:pt x="48" y="118"/>
                </a:lnTo>
                <a:lnTo>
                  <a:pt x="48" y="116"/>
                </a:lnTo>
                <a:lnTo>
                  <a:pt x="48" y="115"/>
                </a:lnTo>
                <a:lnTo>
                  <a:pt x="48" y="113"/>
                </a:lnTo>
                <a:lnTo>
                  <a:pt x="43" y="113"/>
                </a:lnTo>
                <a:lnTo>
                  <a:pt x="43" y="112"/>
                </a:lnTo>
                <a:lnTo>
                  <a:pt x="43" y="110"/>
                </a:lnTo>
                <a:lnTo>
                  <a:pt x="43" y="108"/>
                </a:lnTo>
                <a:lnTo>
                  <a:pt x="41" y="108"/>
                </a:lnTo>
                <a:lnTo>
                  <a:pt x="38" y="108"/>
                </a:lnTo>
                <a:lnTo>
                  <a:pt x="35" y="108"/>
                </a:lnTo>
                <a:lnTo>
                  <a:pt x="33" y="108"/>
                </a:lnTo>
                <a:lnTo>
                  <a:pt x="30" y="108"/>
                </a:lnTo>
                <a:lnTo>
                  <a:pt x="25" y="108"/>
                </a:lnTo>
                <a:lnTo>
                  <a:pt x="20" y="108"/>
                </a:lnTo>
                <a:lnTo>
                  <a:pt x="16" y="108"/>
                </a:lnTo>
                <a:lnTo>
                  <a:pt x="14" y="108"/>
                </a:lnTo>
                <a:lnTo>
                  <a:pt x="12" y="108"/>
                </a:lnTo>
                <a:lnTo>
                  <a:pt x="11" y="108"/>
                </a:lnTo>
                <a:lnTo>
                  <a:pt x="6" y="108"/>
                </a:lnTo>
                <a:lnTo>
                  <a:pt x="4" y="108"/>
                </a:lnTo>
                <a:lnTo>
                  <a:pt x="3" y="108"/>
                </a:lnTo>
                <a:lnTo>
                  <a:pt x="1" y="108"/>
                </a:lnTo>
                <a:lnTo>
                  <a:pt x="1" y="107"/>
                </a:lnTo>
                <a:lnTo>
                  <a:pt x="0" y="107"/>
                </a:lnTo>
                <a:lnTo>
                  <a:pt x="0" y="105"/>
                </a:lnTo>
                <a:lnTo>
                  <a:pt x="1" y="105"/>
                </a:lnTo>
                <a:lnTo>
                  <a:pt x="1" y="104"/>
                </a:lnTo>
                <a:lnTo>
                  <a:pt x="0" y="104"/>
                </a:lnTo>
                <a:lnTo>
                  <a:pt x="1" y="102"/>
                </a:lnTo>
                <a:lnTo>
                  <a:pt x="0" y="102"/>
                </a:lnTo>
                <a:lnTo>
                  <a:pt x="0" y="100"/>
                </a:lnTo>
                <a:lnTo>
                  <a:pt x="1" y="100"/>
                </a:lnTo>
                <a:lnTo>
                  <a:pt x="1" y="99"/>
                </a:lnTo>
                <a:lnTo>
                  <a:pt x="3" y="99"/>
                </a:lnTo>
                <a:lnTo>
                  <a:pt x="3" y="97"/>
                </a:lnTo>
                <a:lnTo>
                  <a:pt x="1" y="97"/>
                </a:lnTo>
                <a:lnTo>
                  <a:pt x="0" y="97"/>
                </a:lnTo>
                <a:lnTo>
                  <a:pt x="0" y="96"/>
                </a:lnTo>
                <a:lnTo>
                  <a:pt x="1" y="96"/>
                </a:lnTo>
                <a:lnTo>
                  <a:pt x="1" y="97"/>
                </a:lnTo>
                <a:lnTo>
                  <a:pt x="3" y="97"/>
                </a:lnTo>
                <a:lnTo>
                  <a:pt x="3" y="96"/>
                </a:lnTo>
                <a:lnTo>
                  <a:pt x="3" y="94"/>
                </a:lnTo>
                <a:lnTo>
                  <a:pt x="3" y="92"/>
                </a:lnTo>
                <a:lnTo>
                  <a:pt x="4" y="94"/>
                </a:lnTo>
                <a:lnTo>
                  <a:pt x="4" y="92"/>
                </a:lnTo>
                <a:lnTo>
                  <a:pt x="3" y="92"/>
                </a:lnTo>
                <a:lnTo>
                  <a:pt x="3" y="91"/>
                </a:lnTo>
                <a:lnTo>
                  <a:pt x="1" y="91"/>
                </a:lnTo>
                <a:lnTo>
                  <a:pt x="1" y="89"/>
                </a:lnTo>
                <a:lnTo>
                  <a:pt x="3" y="89"/>
                </a:lnTo>
                <a:lnTo>
                  <a:pt x="3" y="88"/>
                </a:lnTo>
                <a:lnTo>
                  <a:pt x="4" y="88"/>
                </a:lnTo>
                <a:lnTo>
                  <a:pt x="3" y="88"/>
                </a:lnTo>
                <a:lnTo>
                  <a:pt x="1" y="88"/>
                </a:lnTo>
                <a:lnTo>
                  <a:pt x="1" y="86"/>
                </a:lnTo>
                <a:lnTo>
                  <a:pt x="3" y="86"/>
                </a:lnTo>
                <a:lnTo>
                  <a:pt x="4" y="86"/>
                </a:lnTo>
                <a:lnTo>
                  <a:pt x="4" y="88"/>
                </a:lnTo>
                <a:lnTo>
                  <a:pt x="6" y="88"/>
                </a:lnTo>
                <a:lnTo>
                  <a:pt x="6" y="89"/>
                </a:lnTo>
                <a:lnTo>
                  <a:pt x="8" y="89"/>
                </a:lnTo>
                <a:lnTo>
                  <a:pt x="8" y="88"/>
                </a:lnTo>
                <a:lnTo>
                  <a:pt x="6" y="88"/>
                </a:lnTo>
                <a:lnTo>
                  <a:pt x="6" y="86"/>
                </a:lnTo>
                <a:lnTo>
                  <a:pt x="8" y="86"/>
                </a:lnTo>
                <a:lnTo>
                  <a:pt x="6" y="84"/>
                </a:lnTo>
                <a:lnTo>
                  <a:pt x="4" y="86"/>
                </a:lnTo>
                <a:lnTo>
                  <a:pt x="4" y="84"/>
                </a:lnTo>
                <a:lnTo>
                  <a:pt x="6" y="84"/>
                </a:lnTo>
                <a:lnTo>
                  <a:pt x="8" y="84"/>
                </a:lnTo>
                <a:lnTo>
                  <a:pt x="8" y="86"/>
                </a:lnTo>
                <a:lnTo>
                  <a:pt x="9" y="86"/>
                </a:lnTo>
                <a:lnTo>
                  <a:pt x="11" y="86"/>
                </a:lnTo>
                <a:lnTo>
                  <a:pt x="11" y="84"/>
                </a:lnTo>
                <a:lnTo>
                  <a:pt x="9" y="84"/>
                </a:lnTo>
                <a:lnTo>
                  <a:pt x="9" y="83"/>
                </a:lnTo>
                <a:lnTo>
                  <a:pt x="8" y="83"/>
                </a:lnTo>
                <a:lnTo>
                  <a:pt x="8" y="81"/>
                </a:lnTo>
                <a:lnTo>
                  <a:pt x="9" y="81"/>
                </a:lnTo>
                <a:lnTo>
                  <a:pt x="9" y="83"/>
                </a:lnTo>
                <a:lnTo>
                  <a:pt x="11" y="83"/>
                </a:lnTo>
                <a:lnTo>
                  <a:pt x="11" y="84"/>
                </a:lnTo>
                <a:lnTo>
                  <a:pt x="12" y="84"/>
                </a:lnTo>
                <a:lnTo>
                  <a:pt x="12" y="83"/>
                </a:lnTo>
                <a:lnTo>
                  <a:pt x="14" y="84"/>
                </a:lnTo>
                <a:lnTo>
                  <a:pt x="14" y="83"/>
                </a:lnTo>
                <a:lnTo>
                  <a:pt x="14" y="81"/>
                </a:lnTo>
                <a:lnTo>
                  <a:pt x="14" y="80"/>
                </a:lnTo>
                <a:lnTo>
                  <a:pt x="16" y="78"/>
                </a:lnTo>
                <a:lnTo>
                  <a:pt x="17" y="80"/>
                </a:lnTo>
                <a:lnTo>
                  <a:pt x="17" y="78"/>
                </a:lnTo>
                <a:lnTo>
                  <a:pt x="19" y="78"/>
                </a:lnTo>
                <a:lnTo>
                  <a:pt x="19" y="76"/>
                </a:lnTo>
                <a:lnTo>
                  <a:pt x="20" y="75"/>
                </a:lnTo>
                <a:lnTo>
                  <a:pt x="22" y="75"/>
                </a:lnTo>
                <a:lnTo>
                  <a:pt x="22" y="73"/>
                </a:lnTo>
                <a:lnTo>
                  <a:pt x="20" y="73"/>
                </a:lnTo>
                <a:lnTo>
                  <a:pt x="19" y="73"/>
                </a:lnTo>
                <a:lnTo>
                  <a:pt x="17" y="73"/>
                </a:lnTo>
                <a:lnTo>
                  <a:pt x="17" y="72"/>
                </a:lnTo>
                <a:lnTo>
                  <a:pt x="19" y="72"/>
                </a:lnTo>
                <a:lnTo>
                  <a:pt x="20" y="73"/>
                </a:lnTo>
                <a:lnTo>
                  <a:pt x="20" y="72"/>
                </a:lnTo>
                <a:lnTo>
                  <a:pt x="20" y="70"/>
                </a:lnTo>
                <a:lnTo>
                  <a:pt x="22" y="68"/>
                </a:lnTo>
                <a:lnTo>
                  <a:pt x="24" y="68"/>
                </a:lnTo>
                <a:lnTo>
                  <a:pt x="22" y="67"/>
                </a:lnTo>
                <a:lnTo>
                  <a:pt x="24" y="65"/>
                </a:lnTo>
                <a:lnTo>
                  <a:pt x="22" y="65"/>
                </a:lnTo>
                <a:lnTo>
                  <a:pt x="20" y="65"/>
                </a:lnTo>
                <a:lnTo>
                  <a:pt x="20" y="64"/>
                </a:lnTo>
                <a:lnTo>
                  <a:pt x="20" y="65"/>
                </a:lnTo>
                <a:lnTo>
                  <a:pt x="19" y="65"/>
                </a:lnTo>
                <a:lnTo>
                  <a:pt x="19" y="64"/>
                </a:lnTo>
                <a:lnTo>
                  <a:pt x="20" y="64"/>
                </a:lnTo>
                <a:lnTo>
                  <a:pt x="22" y="62"/>
                </a:lnTo>
                <a:lnTo>
                  <a:pt x="24" y="62"/>
                </a:lnTo>
                <a:lnTo>
                  <a:pt x="24" y="60"/>
                </a:lnTo>
                <a:lnTo>
                  <a:pt x="22" y="60"/>
                </a:lnTo>
                <a:lnTo>
                  <a:pt x="20" y="60"/>
                </a:lnTo>
                <a:lnTo>
                  <a:pt x="20" y="59"/>
                </a:lnTo>
                <a:lnTo>
                  <a:pt x="19" y="59"/>
                </a:lnTo>
                <a:lnTo>
                  <a:pt x="17" y="59"/>
                </a:lnTo>
                <a:lnTo>
                  <a:pt x="19" y="59"/>
                </a:lnTo>
                <a:lnTo>
                  <a:pt x="20" y="59"/>
                </a:lnTo>
                <a:lnTo>
                  <a:pt x="20" y="57"/>
                </a:lnTo>
                <a:lnTo>
                  <a:pt x="22" y="57"/>
                </a:lnTo>
                <a:lnTo>
                  <a:pt x="22" y="56"/>
                </a:lnTo>
                <a:lnTo>
                  <a:pt x="20" y="56"/>
                </a:lnTo>
                <a:lnTo>
                  <a:pt x="19" y="56"/>
                </a:lnTo>
                <a:lnTo>
                  <a:pt x="19" y="54"/>
                </a:lnTo>
                <a:lnTo>
                  <a:pt x="20" y="54"/>
                </a:lnTo>
                <a:lnTo>
                  <a:pt x="22" y="54"/>
                </a:lnTo>
                <a:lnTo>
                  <a:pt x="20" y="54"/>
                </a:lnTo>
                <a:lnTo>
                  <a:pt x="20" y="52"/>
                </a:lnTo>
                <a:lnTo>
                  <a:pt x="19" y="54"/>
                </a:lnTo>
                <a:lnTo>
                  <a:pt x="17" y="54"/>
                </a:lnTo>
                <a:lnTo>
                  <a:pt x="17" y="52"/>
                </a:lnTo>
                <a:lnTo>
                  <a:pt x="19" y="52"/>
                </a:lnTo>
                <a:lnTo>
                  <a:pt x="19" y="51"/>
                </a:lnTo>
                <a:lnTo>
                  <a:pt x="19" y="49"/>
                </a:lnTo>
                <a:lnTo>
                  <a:pt x="19" y="48"/>
                </a:lnTo>
                <a:lnTo>
                  <a:pt x="17" y="48"/>
                </a:lnTo>
                <a:lnTo>
                  <a:pt x="19" y="48"/>
                </a:lnTo>
                <a:lnTo>
                  <a:pt x="20" y="48"/>
                </a:lnTo>
                <a:lnTo>
                  <a:pt x="20" y="46"/>
                </a:lnTo>
                <a:lnTo>
                  <a:pt x="19" y="46"/>
                </a:lnTo>
                <a:lnTo>
                  <a:pt x="17" y="46"/>
                </a:lnTo>
                <a:lnTo>
                  <a:pt x="19" y="44"/>
                </a:lnTo>
                <a:lnTo>
                  <a:pt x="20" y="44"/>
                </a:lnTo>
                <a:lnTo>
                  <a:pt x="20" y="43"/>
                </a:lnTo>
                <a:lnTo>
                  <a:pt x="19" y="43"/>
                </a:lnTo>
                <a:lnTo>
                  <a:pt x="19" y="41"/>
                </a:lnTo>
                <a:lnTo>
                  <a:pt x="20" y="41"/>
                </a:lnTo>
                <a:lnTo>
                  <a:pt x="20" y="40"/>
                </a:lnTo>
                <a:lnTo>
                  <a:pt x="19" y="40"/>
                </a:lnTo>
                <a:lnTo>
                  <a:pt x="20" y="40"/>
                </a:lnTo>
                <a:lnTo>
                  <a:pt x="20" y="38"/>
                </a:lnTo>
                <a:lnTo>
                  <a:pt x="20" y="36"/>
                </a:lnTo>
                <a:lnTo>
                  <a:pt x="20" y="35"/>
                </a:lnTo>
                <a:lnTo>
                  <a:pt x="20" y="33"/>
                </a:lnTo>
                <a:lnTo>
                  <a:pt x="22" y="33"/>
                </a:lnTo>
                <a:lnTo>
                  <a:pt x="22" y="35"/>
                </a:lnTo>
                <a:lnTo>
                  <a:pt x="24" y="35"/>
                </a:lnTo>
                <a:lnTo>
                  <a:pt x="24" y="33"/>
                </a:lnTo>
                <a:lnTo>
                  <a:pt x="24" y="32"/>
                </a:lnTo>
                <a:lnTo>
                  <a:pt x="24" y="33"/>
                </a:lnTo>
                <a:lnTo>
                  <a:pt x="25" y="33"/>
                </a:lnTo>
                <a:lnTo>
                  <a:pt x="27" y="33"/>
                </a:lnTo>
                <a:lnTo>
                  <a:pt x="27" y="32"/>
                </a:lnTo>
                <a:lnTo>
                  <a:pt x="27" y="30"/>
                </a:lnTo>
                <a:lnTo>
                  <a:pt x="28" y="30"/>
                </a:lnTo>
                <a:lnTo>
                  <a:pt x="28" y="28"/>
                </a:lnTo>
                <a:lnTo>
                  <a:pt x="28" y="27"/>
                </a:lnTo>
                <a:lnTo>
                  <a:pt x="28" y="25"/>
                </a:lnTo>
                <a:lnTo>
                  <a:pt x="28" y="24"/>
                </a:lnTo>
                <a:lnTo>
                  <a:pt x="30" y="24"/>
                </a:lnTo>
                <a:lnTo>
                  <a:pt x="30" y="22"/>
                </a:lnTo>
                <a:lnTo>
                  <a:pt x="30" y="20"/>
                </a:lnTo>
                <a:lnTo>
                  <a:pt x="32" y="20"/>
                </a:lnTo>
                <a:lnTo>
                  <a:pt x="32" y="19"/>
                </a:lnTo>
                <a:lnTo>
                  <a:pt x="32" y="17"/>
                </a:lnTo>
                <a:lnTo>
                  <a:pt x="33" y="19"/>
                </a:lnTo>
                <a:lnTo>
                  <a:pt x="35" y="17"/>
                </a:lnTo>
                <a:lnTo>
                  <a:pt x="36" y="17"/>
                </a:lnTo>
                <a:lnTo>
                  <a:pt x="36" y="19"/>
                </a:lnTo>
                <a:lnTo>
                  <a:pt x="36" y="17"/>
                </a:lnTo>
                <a:lnTo>
                  <a:pt x="36" y="16"/>
                </a:lnTo>
                <a:lnTo>
                  <a:pt x="38" y="16"/>
                </a:lnTo>
                <a:lnTo>
                  <a:pt x="40" y="16"/>
                </a:lnTo>
                <a:lnTo>
                  <a:pt x="40" y="14"/>
                </a:lnTo>
                <a:lnTo>
                  <a:pt x="40" y="12"/>
                </a:lnTo>
                <a:lnTo>
                  <a:pt x="38" y="12"/>
                </a:lnTo>
                <a:lnTo>
                  <a:pt x="40" y="12"/>
                </a:lnTo>
                <a:lnTo>
                  <a:pt x="40" y="11"/>
                </a:lnTo>
                <a:lnTo>
                  <a:pt x="41" y="11"/>
                </a:lnTo>
                <a:lnTo>
                  <a:pt x="43" y="11"/>
                </a:lnTo>
                <a:lnTo>
                  <a:pt x="43" y="9"/>
                </a:lnTo>
                <a:lnTo>
                  <a:pt x="44" y="9"/>
                </a:lnTo>
                <a:lnTo>
                  <a:pt x="44" y="8"/>
                </a:lnTo>
                <a:lnTo>
                  <a:pt x="43" y="8"/>
                </a:lnTo>
                <a:lnTo>
                  <a:pt x="43" y="6"/>
                </a:lnTo>
                <a:lnTo>
                  <a:pt x="44" y="6"/>
                </a:lnTo>
                <a:lnTo>
                  <a:pt x="43" y="4"/>
                </a:lnTo>
                <a:lnTo>
                  <a:pt x="43" y="3"/>
                </a:lnTo>
                <a:lnTo>
                  <a:pt x="44" y="3"/>
                </a:lnTo>
                <a:lnTo>
                  <a:pt x="43" y="3"/>
                </a:lnTo>
                <a:lnTo>
                  <a:pt x="41" y="3"/>
                </a:lnTo>
                <a:lnTo>
                  <a:pt x="41" y="4"/>
                </a:lnTo>
                <a:lnTo>
                  <a:pt x="40" y="4"/>
                </a:lnTo>
                <a:lnTo>
                  <a:pt x="40" y="3"/>
                </a:lnTo>
                <a:lnTo>
                  <a:pt x="41" y="3"/>
                </a:lnTo>
                <a:lnTo>
                  <a:pt x="43" y="1"/>
                </a:lnTo>
                <a:lnTo>
                  <a:pt x="41" y="1"/>
                </a:lnTo>
                <a:lnTo>
                  <a:pt x="43" y="1"/>
                </a:lnTo>
                <a:lnTo>
                  <a:pt x="44" y="1"/>
                </a:lnTo>
                <a:lnTo>
                  <a:pt x="46" y="1"/>
                </a:lnTo>
                <a:lnTo>
                  <a:pt x="56" y="0"/>
                </a:lnTo>
                <a:lnTo>
                  <a:pt x="56" y="1"/>
                </a:lnTo>
                <a:lnTo>
                  <a:pt x="56" y="6"/>
                </a:lnTo>
                <a:lnTo>
                  <a:pt x="56" y="16"/>
                </a:lnTo>
                <a:lnTo>
                  <a:pt x="56" y="17"/>
                </a:lnTo>
                <a:lnTo>
                  <a:pt x="56" y="35"/>
                </a:lnTo>
                <a:lnTo>
                  <a:pt x="56" y="36"/>
                </a:lnTo>
                <a:lnTo>
                  <a:pt x="57" y="36"/>
                </a:lnTo>
                <a:lnTo>
                  <a:pt x="59" y="36"/>
                </a:lnTo>
                <a:lnTo>
                  <a:pt x="59" y="35"/>
                </a:lnTo>
                <a:lnTo>
                  <a:pt x="60" y="35"/>
                </a:lnTo>
                <a:lnTo>
                  <a:pt x="62" y="33"/>
                </a:lnTo>
                <a:lnTo>
                  <a:pt x="64" y="33"/>
                </a:lnTo>
                <a:lnTo>
                  <a:pt x="62" y="32"/>
                </a:lnTo>
                <a:lnTo>
                  <a:pt x="62" y="30"/>
                </a:lnTo>
                <a:lnTo>
                  <a:pt x="64" y="28"/>
                </a:lnTo>
                <a:lnTo>
                  <a:pt x="65" y="28"/>
                </a:lnTo>
                <a:lnTo>
                  <a:pt x="67" y="28"/>
                </a:lnTo>
                <a:lnTo>
                  <a:pt x="73" y="27"/>
                </a:lnTo>
                <a:lnTo>
                  <a:pt x="78" y="27"/>
                </a:lnTo>
                <a:lnTo>
                  <a:pt x="78" y="28"/>
                </a:lnTo>
                <a:lnTo>
                  <a:pt x="78" y="32"/>
                </a:lnTo>
                <a:lnTo>
                  <a:pt x="88" y="32"/>
                </a:lnTo>
                <a:lnTo>
                  <a:pt x="96" y="32"/>
                </a:lnTo>
                <a:lnTo>
                  <a:pt x="100" y="32"/>
                </a:lnTo>
                <a:lnTo>
                  <a:pt x="110" y="32"/>
                </a:lnTo>
                <a:lnTo>
                  <a:pt x="113" y="32"/>
                </a:lnTo>
                <a:lnTo>
                  <a:pt x="115" y="32"/>
                </a:lnTo>
                <a:lnTo>
                  <a:pt x="118" y="32"/>
                </a:lnTo>
                <a:lnTo>
                  <a:pt x="120" y="32"/>
                </a:lnTo>
                <a:lnTo>
                  <a:pt x="121" y="32"/>
                </a:lnTo>
                <a:lnTo>
                  <a:pt x="129" y="32"/>
                </a:lnTo>
                <a:lnTo>
                  <a:pt x="136" y="32"/>
                </a:lnTo>
                <a:lnTo>
                  <a:pt x="137" y="32"/>
                </a:lnTo>
                <a:lnTo>
                  <a:pt x="147" y="32"/>
                </a:lnTo>
                <a:lnTo>
                  <a:pt x="150" y="32"/>
                </a:lnTo>
                <a:lnTo>
                  <a:pt x="158" y="32"/>
                </a:lnTo>
                <a:lnTo>
                  <a:pt x="160" y="32"/>
                </a:lnTo>
                <a:lnTo>
                  <a:pt x="160" y="35"/>
                </a:lnTo>
                <a:lnTo>
                  <a:pt x="160" y="36"/>
                </a:lnTo>
                <a:lnTo>
                  <a:pt x="161" y="36"/>
                </a:lnTo>
                <a:lnTo>
                  <a:pt x="163" y="36"/>
                </a:lnTo>
                <a:lnTo>
                  <a:pt x="164" y="36"/>
                </a:lnTo>
                <a:lnTo>
                  <a:pt x="166" y="36"/>
                </a:lnTo>
                <a:lnTo>
                  <a:pt x="168" y="36"/>
                </a:lnTo>
                <a:lnTo>
                  <a:pt x="169" y="36"/>
                </a:lnTo>
                <a:lnTo>
                  <a:pt x="174" y="36"/>
                </a:lnTo>
                <a:lnTo>
                  <a:pt x="176" y="36"/>
                </a:lnTo>
                <a:lnTo>
                  <a:pt x="177" y="36"/>
                </a:lnTo>
                <a:lnTo>
                  <a:pt x="182" y="36"/>
                </a:lnTo>
                <a:lnTo>
                  <a:pt x="182" y="30"/>
                </a:lnTo>
                <a:lnTo>
                  <a:pt x="182" y="28"/>
                </a:lnTo>
                <a:lnTo>
                  <a:pt x="182" y="27"/>
                </a:lnTo>
                <a:lnTo>
                  <a:pt x="182" y="25"/>
                </a:lnTo>
                <a:lnTo>
                  <a:pt x="182" y="24"/>
                </a:lnTo>
                <a:lnTo>
                  <a:pt x="182" y="22"/>
                </a:lnTo>
                <a:lnTo>
                  <a:pt x="182" y="20"/>
                </a:lnTo>
                <a:lnTo>
                  <a:pt x="182" y="19"/>
                </a:lnTo>
                <a:lnTo>
                  <a:pt x="184" y="19"/>
                </a:lnTo>
                <a:lnTo>
                  <a:pt x="187" y="19"/>
                </a:lnTo>
                <a:lnTo>
                  <a:pt x="188" y="19"/>
                </a:lnTo>
                <a:lnTo>
                  <a:pt x="190" y="19"/>
                </a:lnTo>
                <a:lnTo>
                  <a:pt x="192" y="19"/>
                </a:lnTo>
                <a:lnTo>
                  <a:pt x="193" y="19"/>
                </a:lnTo>
                <a:lnTo>
                  <a:pt x="195" y="19"/>
                </a:lnTo>
                <a:lnTo>
                  <a:pt x="196" y="19"/>
                </a:lnTo>
                <a:lnTo>
                  <a:pt x="198" y="19"/>
                </a:lnTo>
                <a:lnTo>
                  <a:pt x="200" y="19"/>
                </a:lnTo>
                <a:close/>
              </a:path>
            </a:pathLst>
          </a:custGeom>
          <a:solidFill>
            <a:srgbClr val="827A4D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16" name="Freeform 68"/>
          <p:cNvSpPr>
            <a:spLocks/>
          </p:cNvSpPr>
          <p:nvPr/>
        </p:nvSpPr>
        <p:spPr bwMode="auto">
          <a:xfrm>
            <a:off x="5359400" y="4576763"/>
            <a:ext cx="368300" cy="258763"/>
          </a:xfrm>
          <a:custGeom>
            <a:avLst/>
            <a:gdLst/>
            <a:ahLst/>
            <a:cxnLst>
              <a:cxn ang="0">
                <a:pos x="194" y="32"/>
              </a:cxn>
              <a:cxn ang="0">
                <a:pos x="205" y="59"/>
              </a:cxn>
              <a:cxn ang="0">
                <a:pos x="222" y="71"/>
              </a:cxn>
              <a:cxn ang="0">
                <a:pos x="230" y="85"/>
              </a:cxn>
              <a:cxn ang="0">
                <a:pos x="216" y="85"/>
              </a:cxn>
              <a:cxn ang="0">
                <a:pos x="205" y="99"/>
              </a:cxn>
              <a:cxn ang="0">
                <a:pos x="187" y="112"/>
              </a:cxn>
              <a:cxn ang="0">
                <a:pos x="187" y="146"/>
              </a:cxn>
              <a:cxn ang="0">
                <a:pos x="179" y="163"/>
              </a:cxn>
              <a:cxn ang="0">
                <a:pos x="160" y="163"/>
              </a:cxn>
              <a:cxn ang="0">
                <a:pos x="146" y="163"/>
              </a:cxn>
              <a:cxn ang="0">
                <a:pos x="131" y="163"/>
              </a:cxn>
              <a:cxn ang="0">
                <a:pos x="104" y="163"/>
              </a:cxn>
              <a:cxn ang="0">
                <a:pos x="88" y="163"/>
              </a:cxn>
              <a:cxn ang="0">
                <a:pos x="74" y="163"/>
              </a:cxn>
              <a:cxn ang="0">
                <a:pos x="48" y="160"/>
              </a:cxn>
              <a:cxn ang="0">
                <a:pos x="46" y="157"/>
              </a:cxn>
              <a:cxn ang="0">
                <a:pos x="42" y="149"/>
              </a:cxn>
              <a:cxn ang="0">
                <a:pos x="38" y="143"/>
              </a:cxn>
              <a:cxn ang="0">
                <a:pos x="34" y="131"/>
              </a:cxn>
              <a:cxn ang="0">
                <a:pos x="10" y="130"/>
              </a:cxn>
              <a:cxn ang="0">
                <a:pos x="8" y="117"/>
              </a:cxn>
              <a:cxn ang="0">
                <a:pos x="3" y="88"/>
              </a:cxn>
              <a:cxn ang="0">
                <a:pos x="3" y="59"/>
              </a:cxn>
              <a:cxn ang="0">
                <a:pos x="0" y="24"/>
              </a:cxn>
              <a:cxn ang="0">
                <a:pos x="0" y="2"/>
              </a:cxn>
              <a:cxn ang="0">
                <a:pos x="10" y="5"/>
              </a:cxn>
              <a:cxn ang="0">
                <a:pos x="16" y="10"/>
              </a:cxn>
              <a:cxn ang="0">
                <a:pos x="22" y="11"/>
              </a:cxn>
              <a:cxn ang="0">
                <a:pos x="27" y="15"/>
              </a:cxn>
              <a:cxn ang="0">
                <a:pos x="37" y="16"/>
              </a:cxn>
              <a:cxn ang="0">
                <a:pos x="40" y="18"/>
              </a:cxn>
              <a:cxn ang="0">
                <a:pos x="45" y="15"/>
              </a:cxn>
              <a:cxn ang="0">
                <a:pos x="48" y="15"/>
              </a:cxn>
              <a:cxn ang="0">
                <a:pos x="51" y="19"/>
              </a:cxn>
              <a:cxn ang="0">
                <a:pos x="54" y="21"/>
              </a:cxn>
              <a:cxn ang="0">
                <a:pos x="61" y="19"/>
              </a:cxn>
              <a:cxn ang="0">
                <a:pos x="66" y="19"/>
              </a:cxn>
              <a:cxn ang="0">
                <a:pos x="70" y="21"/>
              </a:cxn>
              <a:cxn ang="0">
                <a:pos x="78" y="26"/>
              </a:cxn>
              <a:cxn ang="0">
                <a:pos x="82" y="31"/>
              </a:cxn>
              <a:cxn ang="0">
                <a:pos x="86" y="32"/>
              </a:cxn>
              <a:cxn ang="0">
                <a:pos x="94" y="35"/>
              </a:cxn>
              <a:cxn ang="0">
                <a:pos x="98" y="40"/>
              </a:cxn>
              <a:cxn ang="0">
                <a:pos x="104" y="48"/>
              </a:cxn>
              <a:cxn ang="0">
                <a:pos x="112" y="55"/>
              </a:cxn>
              <a:cxn ang="0">
                <a:pos x="120" y="58"/>
              </a:cxn>
              <a:cxn ang="0">
                <a:pos x="126" y="53"/>
              </a:cxn>
              <a:cxn ang="0">
                <a:pos x="126" y="51"/>
              </a:cxn>
              <a:cxn ang="0">
                <a:pos x="130" y="47"/>
              </a:cxn>
              <a:cxn ang="0">
                <a:pos x="134" y="40"/>
              </a:cxn>
              <a:cxn ang="0">
                <a:pos x="142" y="39"/>
              </a:cxn>
              <a:cxn ang="0">
                <a:pos x="146" y="37"/>
              </a:cxn>
              <a:cxn ang="0">
                <a:pos x="152" y="34"/>
              </a:cxn>
              <a:cxn ang="0">
                <a:pos x="162" y="31"/>
              </a:cxn>
              <a:cxn ang="0">
                <a:pos x="166" y="27"/>
              </a:cxn>
              <a:cxn ang="0">
                <a:pos x="168" y="23"/>
              </a:cxn>
              <a:cxn ang="0">
                <a:pos x="174" y="18"/>
              </a:cxn>
            </a:cxnLst>
            <a:rect l="0" t="0" r="r" b="b"/>
            <a:pathLst>
              <a:path w="232" h="163">
                <a:moveTo>
                  <a:pt x="176" y="15"/>
                </a:moveTo>
                <a:lnTo>
                  <a:pt x="178" y="24"/>
                </a:lnTo>
                <a:lnTo>
                  <a:pt x="178" y="26"/>
                </a:lnTo>
                <a:lnTo>
                  <a:pt x="176" y="32"/>
                </a:lnTo>
                <a:lnTo>
                  <a:pt x="178" y="32"/>
                </a:lnTo>
                <a:lnTo>
                  <a:pt x="182" y="32"/>
                </a:lnTo>
                <a:lnTo>
                  <a:pt x="187" y="32"/>
                </a:lnTo>
                <a:lnTo>
                  <a:pt x="190" y="32"/>
                </a:lnTo>
                <a:lnTo>
                  <a:pt x="194" y="32"/>
                </a:lnTo>
                <a:lnTo>
                  <a:pt x="195" y="32"/>
                </a:lnTo>
                <a:lnTo>
                  <a:pt x="198" y="32"/>
                </a:lnTo>
                <a:lnTo>
                  <a:pt x="203" y="32"/>
                </a:lnTo>
                <a:lnTo>
                  <a:pt x="203" y="42"/>
                </a:lnTo>
                <a:lnTo>
                  <a:pt x="203" y="43"/>
                </a:lnTo>
                <a:lnTo>
                  <a:pt x="203" y="48"/>
                </a:lnTo>
                <a:lnTo>
                  <a:pt x="203" y="58"/>
                </a:lnTo>
                <a:lnTo>
                  <a:pt x="203" y="59"/>
                </a:lnTo>
                <a:lnTo>
                  <a:pt x="205" y="59"/>
                </a:lnTo>
                <a:lnTo>
                  <a:pt x="205" y="67"/>
                </a:lnTo>
                <a:lnTo>
                  <a:pt x="210" y="67"/>
                </a:lnTo>
                <a:lnTo>
                  <a:pt x="213" y="67"/>
                </a:lnTo>
                <a:lnTo>
                  <a:pt x="214" y="67"/>
                </a:lnTo>
                <a:lnTo>
                  <a:pt x="216" y="67"/>
                </a:lnTo>
                <a:lnTo>
                  <a:pt x="219" y="67"/>
                </a:lnTo>
                <a:lnTo>
                  <a:pt x="221" y="67"/>
                </a:lnTo>
                <a:lnTo>
                  <a:pt x="222" y="67"/>
                </a:lnTo>
                <a:lnTo>
                  <a:pt x="222" y="71"/>
                </a:lnTo>
                <a:lnTo>
                  <a:pt x="222" y="75"/>
                </a:lnTo>
                <a:lnTo>
                  <a:pt x="222" y="77"/>
                </a:lnTo>
                <a:lnTo>
                  <a:pt x="227" y="77"/>
                </a:lnTo>
                <a:lnTo>
                  <a:pt x="232" y="77"/>
                </a:lnTo>
                <a:lnTo>
                  <a:pt x="232" y="80"/>
                </a:lnTo>
                <a:lnTo>
                  <a:pt x="232" y="82"/>
                </a:lnTo>
                <a:lnTo>
                  <a:pt x="232" y="83"/>
                </a:lnTo>
                <a:lnTo>
                  <a:pt x="232" y="85"/>
                </a:lnTo>
                <a:lnTo>
                  <a:pt x="230" y="85"/>
                </a:lnTo>
                <a:lnTo>
                  <a:pt x="229" y="85"/>
                </a:lnTo>
                <a:lnTo>
                  <a:pt x="227" y="85"/>
                </a:lnTo>
                <a:lnTo>
                  <a:pt x="226" y="85"/>
                </a:lnTo>
                <a:lnTo>
                  <a:pt x="224" y="85"/>
                </a:lnTo>
                <a:lnTo>
                  <a:pt x="222" y="85"/>
                </a:lnTo>
                <a:lnTo>
                  <a:pt x="221" y="85"/>
                </a:lnTo>
                <a:lnTo>
                  <a:pt x="219" y="85"/>
                </a:lnTo>
                <a:lnTo>
                  <a:pt x="218" y="85"/>
                </a:lnTo>
                <a:lnTo>
                  <a:pt x="216" y="85"/>
                </a:lnTo>
                <a:lnTo>
                  <a:pt x="214" y="85"/>
                </a:lnTo>
                <a:lnTo>
                  <a:pt x="213" y="85"/>
                </a:lnTo>
                <a:lnTo>
                  <a:pt x="211" y="85"/>
                </a:lnTo>
                <a:lnTo>
                  <a:pt x="210" y="85"/>
                </a:lnTo>
                <a:lnTo>
                  <a:pt x="208" y="85"/>
                </a:lnTo>
                <a:lnTo>
                  <a:pt x="206" y="85"/>
                </a:lnTo>
                <a:lnTo>
                  <a:pt x="205" y="85"/>
                </a:lnTo>
                <a:lnTo>
                  <a:pt x="205" y="95"/>
                </a:lnTo>
                <a:lnTo>
                  <a:pt x="205" y="99"/>
                </a:lnTo>
                <a:lnTo>
                  <a:pt x="205" y="103"/>
                </a:lnTo>
                <a:lnTo>
                  <a:pt x="198" y="103"/>
                </a:lnTo>
                <a:lnTo>
                  <a:pt x="197" y="103"/>
                </a:lnTo>
                <a:lnTo>
                  <a:pt x="197" y="106"/>
                </a:lnTo>
                <a:lnTo>
                  <a:pt x="197" y="107"/>
                </a:lnTo>
                <a:lnTo>
                  <a:pt x="197" y="112"/>
                </a:lnTo>
                <a:lnTo>
                  <a:pt x="195" y="112"/>
                </a:lnTo>
                <a:lnTo>
                  <a:pt x="194" y="112"/>
                </a:lnTo>
                <a:lnTo>
                  <a:pt x="187" y="112"/>
                </a:lnTo>
                <a:lnTo>
                  <a:pt x="187" y="115"/>
                </a:lnTo>
                <a:lnTo>
                  <a:pt x="187" y="120"/>
                </a:lnTo>
                <a:lnTo>
                  <a:pt x="187" y="128"/>
                </a:lnTo>
                <a:lnTo>
                  <a:pt x="187" y="138"/>
                </a:lnTo>
                <a:lnTo>
                  <a:pt x="187" y="139"/>
                </a:lnTo>
                <a:lnTo>
                  <a:pt x="187" y="141"/>
                </a:lnTo>
                <a:lnTo>
                  <a:pt x="187" y="143"/>
                </a:lnTo>
                <a:lnTo>
                  <a:pt x="187" y="144"/>
                </a:lnTo>
                <a:lnTo>
                  <a:pt x="187" y="146"/>
                </a:lnTo>
                <a:lnTo>
                  <a:pt x="187" y="147"/>
                </a:lnTo>
                <a:lnTo>
                  <a:pt x="187" y="154"/>
                </a:lnTo>
                <a:lnTo>
                  <a:pt x="187" y="155"/>
                </a:lnTo>
                <a:lnTo>
                  <a:pt x="187" y="160"/>
                </a:lnTo>
                <a:lnTo>
                  <a:pt x="184" y="160"/>
                </a:lnTo>
                <a:lnTo>
                  <a:pt x="182" y="160"/>
                </a:lnTo>
                <a:lnTo>
                  <a:pt x="179" y="160"/>
                </a:lnTo>
                <a:lnTo>
                  <a:pt x="179" y="162"/>
                </a:lnTo>
                <a:lnTo>
                  <a:pt x="179" y="163"/>
                </a:lnTo>
                <a:lnTo>
                  <a:pt x="176" y="163"/>
                </a:lnTo>
                <a:lnTo>
                  <a:pt x="174" y="163"/>
                </a:lnTo>
                <a:lnTo>
                  <a:pt x="170" y="163"/>
                </a:lnTo>
                <a:lnTo>
                  <a:pt x="168" y="163"/>
                </a:lnTo>
                <a:lnTo>
                  <a:pt x="166" y="163"/>
                </a:lnTo>
                <a:lnTo>
                  <a:pt x="165" y="163"/>
                </a:lnTo>
                <a:lnTo>
                  <a:pt x="163" y="163"/>
                </a:lnTo>
                <a:lnTo>
                  <a:pt x="162" y="163"/>
                </a:lnTo>
                <a:lnTo>
                  <a:pt x="160" y="163"/>
                </a:lnTo>
                <a:lnTo>
                  <a:pt x="158" y="163"/>
                </a:lnTo>
                <a:lnTo>
                  <a:pt x="157" y="163"/>
                </a:lnTo>
                <a:lnTo>
                  <a:pt x="155" y="163"/>
                </a:lnTo>
                <a:lnTo>
                  <a:pt x="154" y="163"/>
                </a:lnTo>
                <a:lnTo>
                  <a:pt x="152" y="163"/>
                </a:lnTo>
                <a:lnTo>
                  <a:pt x="150" y="163"/>
                </a:lnTo>
                <a:lnTo>
                  <a:pt x="149" y="163"/>
                </a:lnTo>
                <a:lnTo>
                  <a:pt x="147" y="163"/>
                </a:lnTo>
                <a:lnTo>
                  <a:pt x="146" y="163"/>
                </a:lnTo>
                <a:lnTo>
                  <a:pt x="144" y="163"/>
                </a:lnTo>
                <a:lnTo>
                  <a:pt x="142" y="163"/>
                </a:lnTo>
                <a:lnTo>
                  <a:pt x="141" y="163"/>
                </a:lnTo>
                <a:lnTo>
                  <a:pt x="139" y="163"/>
                </a:lnTo>
                <a:lnTo>
                  <a:pt x="138" y="163"/>
                </a:lnTo>
                <a:lnTo>
                  <a:pt x="136" y="163"/>
                </a:lnTo>
                <a:lnTo>
                  <a:pt x="134" y="163"/>
                </a:lnTo>
                <a:lnTo>
                  <a:pt x="133" y="163"/>
                </a:lnTo>
                <a:lnTo>
                  <a:pt x="131" y="163"/>
                </a:lnTo>
                <a:lnTo>
                  <a:pt x="130" y="163"/>
                </a:lnTo>
                <a:lnTo>
                  <a:pt x="128" y="163"/>
                </a:lnTo>
                <a:lnTo>
                  <a:pt x="126" y="163"/>
                </a:lnTo>
                <a:lnTo>
                  <a:pt x="122" y="163"/>
                </a:lnTo>
                <a:lnTo>
                  <a:pt x="118" y="163"/>
                </a:lnTo>
                <a:lnTo>
                  <a:pt x="109" y="163"/>
                </a:lnTo>
                <a:lnTo>
                  <a:pt x="107" y="163"/>
                </a:lnTo>
                <a:lnTo>
                  <a:pt x="106" y="163"/>
                </a:lnTo>
                <a:lnTo>
                  <a:pt x="104" y="163"/>
                </a:lnTo>
                <a:lnTo>
                  <a:pt x="102" y="163"/>
                </a:lnTo>
                <a:lnTo>
                  <a:pt x="101" y="163"/>
                </a:lnTo>
                <a:lnTo>
                  <a:pt x="99" y="163"/>
                </a:lnTo>
                <a:lnTo>
                  <a:pt x="98" y="163"/>
                </a:lnTo>
                <a:lnTo>
                  <a:pt x="96" y="163"/>
                </a:lnTo>
                <a:lnTo>
                  <a:pt x="93" y="163"/>
                </a:lnTo>
                <a:lnTo>
                  <a:pt x="91" y="163"/>
                </a:lnTo>
                <a:lnTo>
                  <a:pt x="90" y="163"/>
                </a:lnTo>
                <a:lnTo>
                  <a:pt x="88" y="163"/>
                </a:lnTo>
                <a:lnTo>
                  <a:pt x="86" y="163"/>
                </a:lnTo>
                <a:lnTo>
                  <a:pt x="85" y="163"/>
                </a:lnTo>
                <a:lnTo>
                  <a:pt x="83" y="163"/>
                </a:lnTo>
                <a:lnTo>
                  <a:pt x="82" y="163"/>
                </a:lnTo>
                <a:lnTo>
                  <a:pt x="80" y="163"/>
                </a:lnTo>
                <a:lnTo>
                  <a:pt x="78" y="163"/>
                </a:lnTo>
                <a:lnTo>
                  <a:pt x="77" y="163"/>
                </a:lnTo>
                <a:lnTo>
                  <a:pt x="75" y="163"/>
                </a:lnTo>
                <a:lnTo>
                  <a:pt x="74" y="163"/>
                </a:lnTo>
                <a:lnTo>
                  <a:pt x="72" y="163"/>
                </a:lnTo>
                <a:lnTo>
                  <a:pt x="67" y="163"/>
                </a:lnTo>
                <a:lnTo>
                  <a:pt x="64" y="163"/>
                </a:lnTo>
                <a:lnTo>
                  <a:pt x="51" y="163"/>
                </a:lnTo>
                <a:lnTo>
                  <a:pt x="48" y="163"/>
                </a:lnTo>
                <a:lnTo>
                  <a:pt x="46" y="163"/>
                </a:lnTo>
                <a:lnTo>
                  <a:pt x="48" y="163"/>
                </a:lnTo>
                <a:lnTo>
                  <a:pt x="48" y="162"/>
                </a:lnTo>
                <a:lnTo>
                  <a:pt x="48" y="160"/>
                </a:lnTo>
                <a:lnTo>
                  <a:pt x="46" y="160"/>
                </a:lnTo>
                <a:lnTo>
                  <a:pt x="46" y="159"/>
                </a:lnTo>
                <a:lnTo>
                  <a:pt x="46" y="157"/>
                </a:lnTo>
                <a:lnTo>
                  <a:pt x="46" y="159"/>
                </a:lnTo>
                <a:lnTo>
                  <a:pt x="48" y="159"/>
                </a:lnTo>
                <a:lnTo>
                  <a:pt x="48" y="160"/>
                </a:lnTo>
                <a:lnTo>
                  <a:pt x="48" y="159"/>
                </a:lnTo>
                <a:lnTo>
                  <a:pt x="48" y="157"/>
                </a:lnTo>
                <a:lnTo>
                  <a:pt x="46" y="157"/>
                </a:lnTo>
                <a:lnTo>
                  <a:pt x="45" y="155"/>
                </a:lnTo>
                <a:lnTo>
                  <a:pt x="45" y="154"/>
                </a:lnTo>
                <a:lnTo>
                  <a:pt x="45" y="152"/>
                </a:lnTo>
                <a:lnTo>
                  <a:pt x="43" y="152"/>
                </a:lnTo>
                <a:lnTo>
                  <a:pt x="42" y="152"/>
                </a:lnTo>
                <a:lnTo>
                  <a:pt x="43" y="152"/>
                </a:lnTo>
                <a:lnTo>
                  <a:pt x="42" y="152"/>
                </a:lnTo>
                <a:lnTo>
                  <a:pt x="42" y="151"/>
                </a:lnTo>
                <a:lnTo>
                  <a:pt x="42" y="149"/>
                </a:lnTo>
                <a:lnTo>
                  <a:pt x="40" y="147"/>
                </a:lnTo>
                <a:lnTo>
                  <a:pt x="40" y="146"/>
                </a:lnTo>
                <a:lnTo>
                  <a:pt x="38" y="146"/>
                </a:lnTo>
                <a:lnTo>
                  <a:pt x="40" y="146"/>
                </a:lnTo>
                <a:lnTo>
                  <a:pt x="42" y="146"/>
                </a:lnTo>
                <a:lnTo>
                  <a:pt x="40" y="146"/>
                </a:lnTo>
                <a:lnTo>
                  <a:pt x="40" y="144"/>
                </a:lnTo>
                <a:lnTo>
                  <a:pt x="40" y="143"/>
                </a:lnTo>
                <a:lnTo>
                  <a:pt x="38" y="143"/>
                </a:lnTo>
                <a:lnTo>
                  <a:pt x="38" y="141"/>
                </a:lnTo>
                <a:lnTo>
                  <a:pt x="37" y="139"/>
                </a:lnTo>
                <a:lnTo>
                  <a:pt x="37" y="138"/>
                </a:lnTo>
                <a:lnTo>
                  <a:pt x="37" y="136"/>
                </a:lnTo>
                <a:lnTo>
                  <a:pt x="37" y="135"/>
                </a:lnTo>
                <a:lnTo>
                  <a:pt x="35" y="135"/>
                </a:lnTo>
                <a:lnTo>
                  <a:pt x="35" y="133"/>
                </a:lnTo>
                <a:lnTo>
                  <a:pt x="34" y="133"/>
                </a:lnTo>
                <a:lnTo>
                  <a:pt x="34" y="131"/>
                </a:lnTo>
                <a:lnTo>
                  <a:pt x="34" y="130"/>
                </a:lnTo>
                <a:lnTo>
                  <a:pt x="32" y="130"/>
                </a:lnTo>
                <a:lnTo>
                  <a:pt x="30" y="130"/>
                </a:lnTo>
                <a:lnTo>
                  <a:pt x="26" y="130"/>
                </a:lnTo>
                <a:lnTo>
                  <a:pt x="22" y="130"/>
                </a:lnTo>
                <a:lnTo>
                  <a:pt x="21" y="130"/>
                </a:lnTo>
                <a:lnTo>
                  <a:pt x="16" y="130"/>
                </a:lnTo>
                <a:lnTo>
                  <a:pt x="11" y="130"/>
                </a:lnTo>
                <a:lnTo>
                  <a:pt x="10" y="130"/>
                </a:lnTo>
                <a:lnTo>
                  <a:pt x="8" y="130"/>
                </a:lnTo>
                <a:lnTo>
                  <a:pt x="8" y="128"/>
                </a:lnTo>
                <a:lnTo>
                  <a:pt x="8" y="127"/>
                </a:lnTo>
                <a:lnTo>
                  <a:pt x="8" y="125"/>
                </a:lnTo>
                <a:lnTo>
                  <a:pt x="8" y="123"/>
                </a:lnTo>
                <a:lnTo>
                  <a:pt x="8" y="122"/>
                </a:lnTo>
                <a:lnTo>
                  <a:pt x="8" y="120"/>
                </a:lnTo>
                <a:lnTo>
                  <a:pt x="8" y="119"/>
                </a:lnTo>
                <a:lnTo>
                  <a:pt x="8" y="117"/>
                </a:lnTo>
                <a:lnTo>
                  <a:pt x="8" y="115"/>
                </a:lnTo>
                <a:lnTo>
                  <a:pt x="8" y="114"/>
                </a:lnTo>
                <a:lnTo>
                  <a:pt x="8" y="112"/>
                </a:lnTo>
                <a:lnTo>
                  <a:pt x="3" y="112"/>
                </a:lnTo>
                <a:lnTo>
                  <a:pt x="3" y="107"/>
                </a:lnTo>
                <a:lnTo>
                  <a:pt x="3" y="103"/>
                </a:lnTo>
                <a:lnTo>
                  <a:pt x="3" y="95"/>
                </a:lnTo>
                <a:lnTo>
                  <a:pt x="3" y="91"/>
                </a:lnTo>
                <a:lnTo>
                  <a:pt x="3" y="88"/>
                </a:lnTo>
                <a:lnTo>
                  <a:pt x="3" y="85"/>
                </a:lnTo>
                <a:lnTo>
                  <a:pt x="3" y="80"/>
                </a:lnTo>
                <a:lnTo>
                  <a:pt x="3" y="79"/>
                </a:lnTo>
                <a:lnTo>
                  <a:pt x="3" y="77"/>
                </a:lnTo>
                <a:lnTo>
                  <a:pt x="3" y="75"/>
                </a:lnTo>
                <a:lnTo>
                  <a:pt x="3" y="74"/>
                </a:lnTo>
                <a:lnTo>
                  <a:pt x="3" y="67"/>
                </a:lnTo>
                <a:lnTo>
                  <a:pt x="3" y="66"/>
                </a:lnTo>
                <a:lnTo>
                  <a:pt x="3" y="59"/>
                </a:lnTo>
                <a:lnTo>
                  <a:pt x="2" y="59"/>
                </a:lnTo>
                <a:lnTo>
                  <a:pt x="0" y="59"/>
                </a:lnTo>
                <a:lnTo>
                  <a:pt x="0" y="55"/>
                </a:lnTo>
                <a:lnTo>
                  <a:pt x="0" y="53"/>
                </a:lnTo>
                <a:lnTo>
                  <a:pt x="0" y="50"/>
                </a:lnTo>
                <a:lnTo>
                  <a:pt x="0" y="42"/>
                </a:lnTo>
                <a:lnTo>
                  <a:pt x="0" y="32"/>
                </a:lnTo>
                <a:lnTo>
                  <a:pt x="0" y="27"/>
                </a:lnTo>
                <a:lnTo>
                  <a:pt x="0" y="24"/>
                </a:lnTo>
                <a:lnTo>
                  <a:pt x="0" y="15"/>
                </a:lnTo>
                <a:lnTo>
                  <a:pt x="0" y="11"/>
                </a:lnTo>
                <a:lnTo>
                  <a:pt x="0" y="10"/>
                </a:lnTo>
                <a:lnTo>
                  <a:pt x="0" y="8"/>
                </a:lnTo>
                <a:lnTo>
                  <a:pt x="0" y="7"/>
                </a:lnTo>
                <a:lnTo>
                  <a:pt x="0" y="5"/>
                </a:lnTo>
                <a:lnTo>
                  <a:pt x="0" y="3"/>
                </a:lnTo>
                <a:lnTo>
                  <a:pt x="0" y="0"/>
                </a:lnTo>
                <a:lnTo>
                  <a:pt x="0" y="2"/>
                </a:lnTo>
                <a:lnTo>
                  <a:pt x="2" y="2"/>
                </a:lnTo>
                <a:lnTo>
                  <a:pt x="2" y="3"/>
                </a:lnTo>
                <a:lnTo>
                  <a:pt x="3" y="3"/>
                </a:lnTo>
                <a:lnTo>
                  <a:pt x="3" y="2"/>
                </a:lnTo>
                <a:lnTo>
                  <a:pt x="5" y="3"/>
                </a:lnTo>
                <a:lnTo>
                  <a:pt x="5" y="5"/>
                </a:lnTo>
                <a:lnTo>
                  <a:pt x="6" y="5"/>
                </a:lnTo>
                <a:lnTo>
                  <a:pt x="8" y="5"/>
                </a:lnTo>
                <a:lnTo>
                  <a:pt x="10" y="5"/>
                </a:lnTo>
                <a:lnTo>
                  <a:pt x="10" y="7"/>
                </a:lnTo>
                <a:lnTo>
                  <a:pt x="11" y="7"/>
                </a:lnTo>
                <a:lnTo>
                  <a:pt x="13" y="7"/>
                </a:lnTo>
                <a:lnTo>
                  <a:pt x="13" y="8"/>
                </a:lnTo>
                <a:lnTo>
                  <a:pt x="14" y="8"/>
                </a:lnTo>
                <a:lnTo>
                  <a:pt x="16" y="8"/>
                </a:lnTo>
                <a:lnTo>
                  <a:pt x="14" y="8"/>
                </a:lnTo>
                <a:lnTo>
                  <a:pt x="14" y="10"/>
                </a:lnTo>
                <a:lnTo>
                  <a:pt x="16" y="10"/>
                </a:lnTo>
                <a:lnTo>
                  <a:pt x="18" y="10"/>
                </a:lnTo>
                <a:lnTo>
                  <a:pt x="18" y="8"/>
                </a:lnTo>
                <a:lnTo>
                  <a:pt x="16" y="8"/>
                </a:lnTo>
                <a:lnTo>
                  <a:pt x="18" y="8"/>
                </a:lnTo>
                <a:lnTo>
                  <a:pt x="18" y="10"/>
                </a:lnTo>
                <a:lnTo>
                  <a:pt x="19" y="10"/>
                </a:lnTo>
                <a:lnTo>
                  <a:pt x="21" y="10"/>
                </a:lnTo>
                <a:lnTo>
                  <a:pt x="21" y="11"/>
                </a:lnTo>
                <a:lnTo>
                  <a:pt x="22" y="11"/>
                </a:lnTo>
                <a:lnTo>
                  <a:pt x="24" y="11"/>
                </a:lnTo>
                <a:lnTo>
                  <a:pt x="24" y="13"/>
                </a:lnTo>
                <a:lnTo>
                  <a:pt x="26" y="13"/>
                </a:lnTo>
                <a:lnTo>
                  <a:pt x="24" y="13"/>
                </a:lnTo>
                <a:lnTo>
                  <a:pt x="26" y="13"/>
                </a:lnTo>
                <a:lnTo>
                  <a:pt x="27" y="13"/>
                </a:lnTo>
                <a:lnTo>
                  <a:pt x="27" y="15"/>
                </a:lnTo>
                <a:lnTo>
                  <a:pt x="26" y="15"/>
                </a:lnTo>
                <a:lnTo>
                  <a:pt x="27" y="15"/>
                </a:lnTo>
                <a:lnTo>
                  <a:pt x="29" y="15"/>
                </a:lnTo>
                <a:lnTo>
                  <a:pt x="29" y="13"/>
                </a:lnTo>
                <a:lnTo>
                  <a:pt x="30" y="13"/>
                </a:lnTo>
                <a:lnTo>
                  <a:pt x="30" y="15"/>
                </a:lnTo>
                <a:lnTo>
                  <a:pt x="32" y="15"/>
                </a:lnTo>
                <a:lnTo>
                  <a:pt x="34" y="15"/>
                </a:lnTo>
                <a:lnTo>
                  <a:pt x="35" y="15"/>
                </a:lnTo>
                <a:lnTo>
                  <a:pt x="35" y="16"/>
                </a:lnTo>
                <a:lnTo>
                  <a:pt x="37" y="16"/>
                </a:lnTo>
                <a:lnTo>
                  <a:pt x="37" y="15"/>
                </a:lnTo>
                <a:lnTo>
                  <a:pt x="37" y="16"/>
                </a:lnTo>
                <a:lnTo>
                  <a:pt x="37" y="18"/>
                </a:lnTo>
                <a:lnTo>
                  <a:pt x="38" y="18"/>
                </a:lnTo>
                <a:lnTo>
                  <a:pt x="38" y="16"/>
                </a:lnTo>
                <a:lnTo>
                  <a:pt x="38" y="18"/>
                </a:lnTo>
                <a:lnTo>
                  <a:pt x="40" y="18"/>
                </a:lnTo>
                <a:lnTo>
                  <a:pt x="40" y="16"/>
                </a:lnTo>
                <a:lnTo>
                  <a:pt x="40" y="18"/>
                </a:lnTo>
                <a:lnTo>
                  <a:pt x="40" y="16"/>
                </a:lnTo>
                <a:lnTo>
                  <a:pt x="42" y="16"/>
                </a:lnTo>
                <a:lnTo>
                  <a:pt x="43" y="16"/>
                </a:lnTo>
                <a:lnTo>
                  <a:pt x="43" y="15"/>
                </a:lnTo>
                <a:lnTo>
                  <a:pt x="43" y="16"/>
                </a:lnTo>
                <a:lnTo>
                  <a:pt x="45" y="16"/>
                </a:lnTo>
                <a:lnTo>
                  <a:pt x="45" y="15"/>
                </a:lnTo>
                <a:lnTo>
                  <a:pt x="43" y="15"/>
                </a:lnTo>
                <a:lnTo>
                  <a:pt x="45" y="15"/>
                </a:lnTo>
                <a:lnTo>
                  <a:pt x="45" y="13"/>
                </a:lnTo>
                <a:lnTo>
                  <a:pt x="46" y="13"/>
                </a:lnTo>
                <a:lnTo>
                  <a:pt x="46" y="15"/>
                </a:lnTo>
                <a:lnTo>
                  <a:pt x="48" y="15"/>
                </a:lnTo>
                <a:lnTo>
                  <a:pt x="46" y="15"/>
                </a:lnTo>
                <a:lnTo>
                  <a:pt x="48" y="15"/>
                </a:lnTo>
                <a:lnTo>
                  <a:pt x="46" y="13"/>
                </a:lnTo>
                <a:lnTo>
                  <a:pt x="48" y="13"/>
                </a:lnTo>
                <a:lnTo>
                  <a:pt x="48" y="15"/>
                </a:lnTo>
                <a:lnTo>
                  <a:pt x="50" y="15"/>
                </a:lnTo>
                <a:lnTo>
                  <a:pt x="51" y="15"/>
                </a:lnTo>
                <a:lnTo>
                  <a:pt x="51" y="16"/>
                </a:lnTo>
                <a:lnTo>
                  <a:pt x="53" y="16"/>
                </a:lnTo>
                <a:lnTo>
                  <a:pt x="51" y="16"/>
                </a:lnTo>
                <a:lnTo>
                  <a:pt x="51" y="18"/>
                </a:lnTo>
                <a:lnTo>
                  <a:pt x="53" y="18"/>
                </a:lnTo>
                <a:lnTo>
                  <a:pt x="51" y="18"/>
                </a:lnTo>
                <a:lnTo>
                  <a:pt x="51" y="19"/>
                </a:lnTo>
                <a:lnTo>
                  <a:pt x="50" y="19"/>
                </a:lnTo>
                <a:lnTo>
                  <a:pt x="51" y="19"/>
                </a:lnTo>
                <a:lnTo>
                  <a:pt x="53" y="19"/>
                </a:lnTo>
                <a:lnTo>
                  <a:pt x="53" y="21"/>
                </a:lnTo>
                <a:lnTo>
                  <a:pt x="51" y="21"/>
                </a:lnTo>
                <a:lnTo>
                  <a:pt x="51" y="19"/>
                </a:lnTo>
                <a:lnTo>
                  <a:pt x="51" y="21"/>
                </a:lnTo>
                <a:lnTo>
                  <a:pt x="53" y="21"/>
                </a:lnTo>
                <a:lnTo>
                  <a:pt x="54" y="21"/>
                </a:lnTo>
                <a:lnTo>
                  <a:pt x="54" y="23"/>
                </a:lnTo>
                <a:lnTo>
                  <a:pt x="54" y="21"/>
                </a:lnTo>
                <a:lnTo>
                  <a:pt x="56" y="21"/>
                </a:lnTo>
                <a:lnTo>
                  <a:pt x="58" y="21"/>
                </a:lnTo>
                <a:lnTo>
                  <a:pt x="58" y="19"/>
                </a:lnTo>
                <a:lnTo>
                  <a:pt x="59" y="19"/>
                </a:lnTo>
                <a:lnTo>
                  <a:pt x="61" y="19"/>
                </a:lnTo>
                <a:lnTo>
                  <a:pt x="61" y="18"/>
                </a:lnTo>
                <a:lnTo>
                  <a:pt x="61" y="19"/>
                </a:lnTo>
                <a:lnTo>
                  <a:pt x="62" y="19"/>
                </a:lnTo>
                <a:lnTo>
                  <a:pt x="64" y="19"/>
                </a:lnTo>
                <a:lnTo>
                  <a:pt x="62" y="19"/>
                </a:lnTo>
                <a:lnTo>
                  <a:pt x="62" y="18"/>
                </a:lnTo>
                <a:lnTo>
                  <a:pt x="64" y="18"/>
                </a:lnTo>
                <a:lnTo>
                  <a:pt x="66" y="18"/>
                </a:lnTo>
                <a:lnTo>
                  <a:pt x="66" y="19"/>
                </a:lnTo>
                <a:lnTo>
                  <a:pt x="64" y="19"/>
                </a:lnTo>
                <a:lnTo>
                  <a:pt x="66" y="19"/>
                </a:lnTo>
                <a:lnTo>
                  <a:pt x="67" y="19"/>
                </a:lnTo>
                <a:lnTo>
                  <a:pt x="66" y="19"/>
                </a:lnTo>
                <a:lnTo>
                  <a:pt x="67" y="21"/>
                </a:lnTo>
                <a:lnTo>
                  <a:pt x="67" y="19"/>
                </a:lnTo>
                <a:lnTo>
                  <a:pt x="69" y="19"/>
                </a:lnTo>
                <a:lnTo>
                  <a:pt x="69" y="21"/>
                </a:lnTo>
                <a:lnTo>
                  <a:pt x="70" y="21"/>
                </a:lnTo>
                <a:lnTo>
                  <a:pt x="70" y="23"/>
                </a:lnTo>
                <a:lnTo>
                  <a:pt x="70" y="21"/>
                </a:lnTo>
                <a:lnTo>
                  <a:pt x="72" y="21"/>
                </a:lnTo>
                <a:lnTo>
                  <a:pt x="74" y="21"/>
                </a:lnTo>
                <a:lnTo>
                  <a:pt x="72" y="23"/>
                </a:lnTo>
                <a:lnTo>
                  <a:pt x="74" y="23"/>
                </a:lnTo>
                <a:lnTo>
                  <a:pt x="75" y="23"/>
                </a:lnTo>
                <a:lnTo>
                  <a:pt x="75" y="24"/>
                </a:lnTo>
                <a:lnTo>
                  <a:pt x="77" y="24"/>
                </a:lnTo>
                <a:lnTo>
                  <a:pt x="77" y="26"/>
                </a:lnTo>
                <a:lnTo>
                  <a:pt x="78" y="26"/>
                </a:lnTo>
                <a:lnTo>
                  <a:pt x="78" y="27"/>
                </a:lnTo>
                <a:lnTo>
                  <a:pt x="77" y="27"/>
                </a:lnTo>
                <a:lnTo>
                  <a:pt x="78" y="27"/>
                </a:lnTo>
                <a:lnTo>
                  <a:pt x="80" y="27"/>
                </a:lnTo>
                <a:lnTo>
                  <a:pt x="80" y="29"/>
                </a:lnTo>
                <a:lnTo>
                  <a:pt x="80" y="31"/>
                </a:lnTo>
                <a:lnTo>
                  <a:pt x="82" y="31"/>
                </a:lnTo>
                <a:lnTo>
                  <a:pt x="80" y="31"/>
                </a:lnTo>
                <a:lnTo>
                  <a:pt x="82" y="31"/>
                </a:lnTo>
                <a:lnTo>
                  <a:pt x="83" y="31"/>
                </a:lnTo>
                <a:lnTo>
                  <a:pt x="82" y="31"/>
                </a:lnTo>
                <a:lnTo>
                  <a:pt x="82" y="29"/>
                </a:lnTo>
                <a:lnTo>
                  <a:pt x="83" y="29"/>
                </a:lnTo>
                <a:lnTo>
                  <a:pt x="83" y="31"/>
                </a:lnTo>
                <a:lnTo>
                  <a:pt x="83" y="32"/>
                </a:lnTo>
                <a:lnTo>
                  <a:pt x="85" y="31"/>
                </a:lnTo>
                <a:lnTo>
                  <a:pt x="85" y="32"/>
                </a:lnTo>
                <a:lnTo>
                  <a:pt x="86" y="32"/>
                </a:lnTo>
                <a:lnTo>
                  <a:pt x="86" y="31"/>
                </a:lnTo>
                <a:lnTo>
                  <a:pt x="88" y="32"/>
                </a:lnTo>
                <a:lnTo>
                  <a:pt x="90" y="32"/>
                </a:lnTo>
                <a:lnTo>
                  <a:pt x="90" y="34"/>
                </a:lnTo>
                <a:lnTo>
                  <a:pt x="91" y="32"/>
                </a:lnTo>
                <a:lnTo>
                  <a:pt x="91" y="34"/>
                </a:lnTo>
                <a:lnTo>
                  <a:pt x="93" y="34"/>
                </a:lnTo>
                <a:lnTo>
                  <a:pt x="94" y="34"/>
                </a:lnTo>
                <a:lnTo>
                  <a:pt x="94" y="35"/>
                </a:lnTo>
                <a:lnTo>
                  <a:pt x="93" y="35"/>
                </a:lnTo>
                <a:lnTo>
                  <a:pt x="94" y="35"/>
                </a:lnTo>
                <a:lnTo>
                  <a:pt x="96" y="35"/>
                </a:lnTo>
                <a:lnTo>
                  <a:pt x="96" y="37"/>
                </a:lnTo>
                <a:lnTo>
                  <a:pt x="94" y="37"/>
                </a:lnTo>
                <a:lnTo>
                  <a:pt x="96" y="37"/>
                </a:lnTo>
                <a:lnTo>
                  <a:pt x="96" y="39"/>
                </a:lnTo>
                <a:lnTo>
                  <a:pt x="96" y="40"/>
                </a:lnTo>
                <a:lnTo>
                  <a:pt x="98" y="40"/>
                </a:lnTo>
                <a:lnTo>
                  <a:pt x="98" y="42"/>
                </a:lnTo>
                <a:lnTo>
                  <a:pt x="99" y="42"/>
                </a:lnTo>
                <a:lnTo>
                  <a:pt x="99" y="43"/>
                </a:lnTo>
                <a:lnTo>
                  <a:pt x="101" y="43"/>
                </a:lnTo>
                <a:lnTo>
                  <a:pt x="101" y="45"/>
                </a:lnTo>
                <a:lnTo>
                  <a:pt x="101" y="47"/>
                </a:lnTo>
                <a:lnTo>
                  <a:pt x="102" y="47"/>
                </a:lnTo>
                <a:lnTo>
                  <a:pt x="102" y="48"/>
                </a:lnTo>
                <a:lnTo>
                  <a:pt x="104" y="48"/>
                </a:lnTo>
                <a:lnTo>
                  <a:pt x="104" y="50"/>
                </a:lnTo>
                <a:lnTo>
                  <a:pt x="106" y="50"/>
                </a:lnTo>
                <a:lnTo>
                  <a:pt x="107" y="50"/>
                </a:lnTo>
                <a:lnTo>
                  <a:pt x="107" y="51"/>
                </a:lnTo>
                <a:lnTo>
                  <a:pt x="109" y="51"/>
                </a:lnTo>
                <a:lnTo>
                  <a:pt x="109" y="53"/>
                </a:lnTo>
                <a:lnTo>
                  <a:pt x="110" y="53"/>
                </a:lnTo>
                <a:lnTo>
                  <a:pt x="112" y="53"/>
                </a:lnTo>
                <a:lnTo>
                  <a:pt x="112" y="55"/>
                </a:lnTo>
                <a:lnTo>
                  <a:pt x="114" y="55"/>
                </a:lnTo>
                <a:lnTo>
                  <a:pt x="115" y="55"/>
                </a:lnTo>
                <a:lnTo>
                  <a:pt x="115" y="56"/>
                </a:lnTo>
                <a:lnTo>
                  <a:pt x="117" y="56"/>
                </a:lnTo>
                <a:lnTo>
                  <a:pt x="118" y="56"/>
                </a:lnTo>
                <a:lnTo>
                  <a:pt x="118" y="58"/>
                </a:lnTo>
                <a:lnTo>
                  <a:pt x="118" y="56"/>
                </a:lnTo>
                <a:lnTo>
                  <a:pt x="120" y="56"/>
                </a:lnTo>
                <a:lnTo>
                  <a:pt x="120" y="58"/>
                </a:lnTo>
                <a:lnTo>
                  <a:pt x="120" y="56"/>
                </a:lnTo>
                <a:lnTo>
                  <a:pt x="122" y="56"/>
                </a:lnTo>
                <a:lnTo>
                  <a:pt x="122" y="58"/>
                </a:lnTo>
                <a:lnTo>
                  <a:pt x="122" y="56"/>
                </a:lnTo>
                <a:lnTo>
                  <a:pt x="122" y="55"/>
                </a:lnTo>
                <a:lnTo>
                  <a:pt x="123" y="55"/>
                </a:lnTo>
                <a:lnTo>
                  <a:pt x="125" y="55"/>
                </a:lnTo>
                <a:lnTo>
                  <a:pt x="126" y="55"/>
                </a:lnTo>
                <a:lnTo>
                  <a:pt x="126" y="53"/>
                </a:lnTo>
                <a:lnTo>
                  <a:pt x="125" y="53"/>
                </a:lnTo>
                <a:lnTo>
                  <a:pt x="123" y="53"/>
                </a:lnTo>
                <a:lnTo>
                  <a:pt x="125" y="53"/>
                </a:lnTo>
                <a:lnTo>
                  <a:pt x="125" y="51"/>
                </a:lnTo>
                <a:lnTo>
                  <a:pt x="126" y="51"/>
                </a:lnTo>
                <a:lnTo>
                  <a:pt x="126" y="53"/>
                </a:lnTo>
                <a:lnTo>
                  <a:pt x="126" y="51"/>
                </a:lnTo>
                <a:lnTo>
                  <a:pt x="125" y="51"/>
                </a:lnTo>
                <a:lnTo>
                  <a:pt x="126" y="51"/>
                </a:lnTo>
                <a:lnTo>
                  <a:pt x="126" y="50"/>
                </a:lnTo>
                <a:lnTo>
                  <a:pt x="128" y="50"/>
                </a:lnTo>
                <a:lnTo>
                  <a:pt x="126" y="50"/>
                </a:lnTo>
                <a:lnTo>
                  <a:pt x="128" y="50"/>
                </a:lnTo>
                <a:lnTo>
                  <a:pt x="128" y="48"/>
                </a:lnTo>
                <a:lnTo>
                  <a:pt x="128" y="50"/>
                </a:lnTo>
                <a:lnTo>
                  <a:pt x="128" y="48"/>
                </a:lnTo>
                <a:lnTo>
                  <a:pt x="130" y="48"/>
                </a:lnTo>
                <a:lnTo>
                  <a:pt x="130" y="47"/>
                </a:lnTo>
                <a:lnTo>
                  <a:pt x="130" y="45"/>
                </a:lnTo>
                <a:lnTo>
                  <a:pt x="131" y="45"/>
                </a:lnTo>
                <a:lnTo>
                  <a:pt x="131" y="43"/>
                </a:lnTo>
                <a:lnTo>
                  <a:pt x="133" y="43"/>
                </a:lnTo>
                <a:lnTo>
                  <a:pt x="133" y="42"/>
                </a:lnTo>
                <a:lnTo>
                  <a:pt x="131" y="42"/>
                </a:lnTo>
                <a:lnTo>
                  <a:pt x="133" y="42"/>
                </a:lnTo>
                <a:lnTo>
                  <a:pt x="133" y="40"/>
                </a:lnTo>
                <a:lnTo>
                  <a:pt x="134" y="40"/>
                </a:lnTo>
                <a:lnTo>
                  <a:pt x="134" y="39"/>
                </a:lnTo>
                <a:lnTo>
                  <a:pt x="136" y="39"/>
                </a:lnTo>
                <a:lnTo>
                  <a:pt x="138" y="39"/>
                </a:lnTo>
                <a:lnTo>
                  <a:pt x="138" y="37"/>
                </a:lnTo>
                <a:lnTo>
                  <a:pt x="138" y="39"/>
                </a:lnTo>
                <a:lnTo>
                  <a:pt x="139" y="39"/>
                </a:lnTo>
                <a:lnTo>
                  <a:pt x="139" y="37"/>
                </a:lnTo>
                <a:lnTo>
                  <a:pt x="141" y="39"/>
                </a:lnTo>
                <a:lnTo>
                  <a:pt x="142" y="39"/>
                </a:lnTo>
                <a:lnTo>
                  <a:pt x="144" y="39"/>
                </a:lnTo>
                <a:lnTo>
                  <a:pt x="146" y="39"/>
                </a:lnTo>
                <a:lnTo>
                  <a:pt x="144" y="39"/>
                </a:lnTo>
                <a:lnTo>
                  <a:pt x="144" y="40"/>
                </a:lnTo>
                <a:lnTo>
                  <a:pt x="146" y="40"/>
                </a:lnTo>
                <a:lnTo>
                  <a:pt x="146" y="39"/>
                </a:lnTo>
                <a:lnTo>
                  <a:pt x="146" y="37"/>
                </a:lnTo>
                <a:lnTo>
                  <a:pt x="144" y="37"/>
                </a:lnTo>
                <a:lnTo>
                  <a:pt x="146" y="37"/>
                </a:lnTo>
                <a:lnTo>
                  <a:pt x="147" y="37"/>
                </a:lnTo>
                <a:lnTo>
                  <a:pt x="147" y="35"/>
                </a:lnTo>
                <a:lnTo>
                  <a:pt x="149" y="35"/>
                </a:lnTo>
                <a:lnTo>
                  <a:pt x="149" y="37"/>
                </a:lnTo>
                <a:lnTo>
                  <a:pt x="147" y="37"/>
                </a:lnTo>
                <a:lnTo>
                  <a:pt x="149" y="37"/>
                </a:lnTo>
                <a:lnTo>
                  <a:pt x="149" y="35"/>
                </a:lnTo>
                <a:lnTo>
                  <a:pt x="150" y="35"/>
                </a:lnTo>
                <a:lnTo>
                  <a:pt x="152" y="34"/>
                </a:lnTo>
                <a:lnTo>
                  <a:pt x="154" y="34"/>
                </a:lnTo>
                <a:lnTo>
                  <a:pt x="155" y="34"/>
                </a:lnTo>
                <a:lnTo>
                  <a:pt x="157" y="34"/>
                </a:lnTo>
                <a:lnTo>
                  <a:pt x="158" y="34"/>
                </a:lnTo>
                <a:lnTo>
                  <a:pt x="158" y="32"/>
                </a:lnTo>
                <a:lnTo>
                  <a:pt x="160" y="32"/>
                </a:lnTo>
                <a:lnTo>
                  <a:pt x="162" y="31"/>
                </a:lnTo>
                <a:lnTo>
                  <a:pt x="160" y="31"/>
                </a:lnTo>
                <a:lnTo>
                  <a:pt x="162" y="31"/>
                </a:lnTo>
                <a:lnTo>
                  <a:pt x="162" y="29"/>
                </a:lnTo>
                <a:lnTo>
                  <a:pt x="163" y="29"/>
                </a:lnTo>
                <a:lnTo>
                  <a:pt x="163" y="27"/>
                </a:lnTo>
                <a:lnTo>
                  <a:pt x="165" y="27"/>
                </a:lnTo>
                <a:lnTo>
                  <a:pt x="163" y="27"/>
                </a:lnTo>
                <a:lnTo>
                  <a:pt x="165" y="27"/>
                </a:lnTo>
                <a:lnTo>
                  <a:pt x="165" y="26"/>
                </a:lnTo>
                <a:lnTo>
                  <a:pt x="165" y="27"/>
                </a:lnTo>
                <a:lnTo>
                  <a:pt x="166" y="27"/>
                </a:lnTo>
                <a:lnTo>
                  <a:pt x="165" y="27"/>
                </a:lnTo>
                <a:lnTo>
                  <a:pt x="166" y="27"/>
                </a:lnTo>
                <a:lnTo>
                  <a:pt x="166" y="26"/>
                </a:lnTo>
                <a:lnTo>
                  <a:pt x="166" y="24"/>
                </a:lnTo>
                <a:lnTo>
                  <a:pt x="168" y="24"/>
                </a:lnTo>
                <a:lnTo>
                  <a:pt x="168" y="26"/>
                </a:lnTo>
                <a:lnTo>
                  <a:pt x="170" y="26"/>
                </a:lnTo>
                <a:lnTo>
                  <a:pt x="170" y="24"/>
                </a:lnTo>
                <a:lnTo>
                  <a:pt x="168" y="23"/>
                </a:lnTo>
                <a:lnTo>
                  <a:pt x="170" y="23"/>
                </a:lnTo>
                <a:lnTo>
                  <a:pt x="170" y="21"/>
                </a:lnTo>
                <a:lnTo>
                  <a:pt x="170" y="23"/>
                </a:lnTo>
                <a:lnTo>
                  <a:pt x="171" y="23"/>
                </a:lnTo>
                <a:lnTo>
                  <a:pt x="171" y="21"/>
                </a:lnTo>
                <a:lnTo>
                  <a:pt x="171" y="19"/>
                </a:lnTo>
                <a:lnTo>
                  <a:pt x="173" y="19"/>
                </a:lnTo>
                <a:lnTo>
                  <a:pt x="173" y="18"/>
                </a:lnTo>
                <a:lnTo>
                  <a:pt x="174" y="18"/>
                </a:lnTo>
                <a:lnTo>
                  <a:pt x="176" y="16"/>
                </a:lnTo>
                <a:lnTo>
                  <a:pt x="176" y="18"/>
                </a:lnTo>
                <a:lnTo>
                  <a:pt x="176" y="16"/>
                </a:lnTo>
                <a:lnTo>
                  <a:pt x="176" y="15"/>
                </a:lnTo>
                <a:close/>
              </a:path>
            </a:pathLst>
          </a:custGeom>
          <a:solidFill>
            <a:srgbClr val="EBA0FA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17" name="Freeform 69"/>
          <p:cNvSpPr>
            <a:spLocks/>
          </p:cNvSpPr>
          <p:nvPr/>
        </p:nvSpPr>
        <p:spPr bwMode="auto">
          <a:xfrm>
            <a:off x="3768725" y="2840038"/>
            <a:ext cx="269875" cy="317500"/>
          </a:xfrm>
          <a:custGeom>
            <a:avLst/>
            <a:gdLst/>
            <a:ahLst/>
            <a:cxnLst>
              <a:cxn ang="0">
                <a:pos x="39" y="0"/>
              </a:cxn>
              <a:cxn ang="0">
                <a:pos x="45" y="0"/>
              </a:cxn>
              <a:cxn ang="0">
                <a:pos x="52" y="0"/>
              </a:cxn>
              <a:cxn ang="0">
                <a:pos x="58" y="0"/>
              </a:cxn>
              <a:cxn ang="0">
                <a:pos x="64" y="0"/>
              </a:cxn>
              <a:cxn ang="0">
                <a:pos x="71" y="0"/>
              </a:cxn>
              <a:cxn ang="0">
                <a:pos x="74" y="9"/>
              </a:cxn>
              <a:cxn ang="0">
                <a:pos x="98" y="14"/>
              </a:cxn>
              <a:cxn ang="0">
                <a:pos x="114" y="14"/>
              </a:cxn>
              <a:cxn ang="0">
                <a:pos x="124" y="14"/>
              </a:cxn>
              <a:cxn ang="0">
                <a:pos x="132" y="17"/>
              </a:cxn>
              <a:cxn ang="0">
                <a:pos x="133" y="49"/>
              </a:cxn>
              <a:cxn ang="0">
                <a:pos x="143" y="57"/>
              </a:cxn>
              <a:cxn ang="0">
                <a:pos x="143" y="81"/>
              </a:cxn>
              <a:cxn ang="0">
                <a:pos x="157" y="86"/>
              </a:cxn>
              <a:cxn ang="0">
                <a:pos x="165" y="101"/>
              </a:cxn>
              <a:cxn ang="0">
                <a:pos x="165" y="118"/>
              </a:cxn>
              <a:cxn ang="0">
                <a:pos x="165" y="131"/>
              </a:cxn>
              <a:cxn ang="0">
                <a:pos x="165" y="137"/>
              </a:cxn>
              <a:cxn ang="0">
                <a:pos x="167" y="171"/>
              </a:cxn>
              <a:cxn ang="0">
                <a:pos x="170" y="179"/>
              </a:cxn>
              <a:cxn ang="0">
                <a:pos x="170" y="190"/>
              </a:cxn>
              <a:cxn ang="0">
                <a:pos x="165" y="200"/>
              </a:cxn>
              <a:cxn ang="0">
                <a:pos x="159" y="200"/>
              </a:cxn>
              <a:cxn ang="0">
                <a:pos x="152" y="200"/>
              </a:cxn>
              <a:cxn ang="0">
                <a:pos x="141" y="200"/>
              </a:cxn>
              <a:cxn ang="0">
                <a:pos x="124" y="200"/>
              </a:cxn>
              <a:cxn ang="0">
                <a:pos x="106" y="200"/>
              </a:cxn>
              <a:cxn ang="0">
                <a:pos x="95" y="200"/>
              </a:cxn>
              <a:cxn ang="0">
                <a:pos x="88" y="200"/>
              </a:cxn>
              <a:cxn ang="0">
                <a:pos x="80" y="200"/>
              </a:cxn>
              <a:cxn ang="0">
                <a:pos x="71" y="200"/>
              </a:cxn>
              <a:cxn ang="0">
                <a:pos x="52" y="200"/>
              </a:cxn>
              <a:cxn ang="0">
                <a:pos x="34" y="200"/>
              </a:cxn>
              <a:cxn ang="0">
                <a:pos x="29" y="192"/>
              </a:cxn>
              <a:cxn ang="0">
                <a:pos x="23" y="171"/>
              </a:cxn>
              <a:cxn ang="0">
                <a:pos x="23" y="149"/>
              </a:cxn>
              <a:cxn ang="0">
                <a:pos x="23" y="123"/>
              </a:cxn>
              <a:cxn ang="0">
                <a:pos x="21" y="102"/>
              </a:cxn>
              <a:cxn ang="0">
                <a:pos x="16" y="101"/>
              </a:cxn>
              <a:cxn ang="0">
                <a:pos x="10" y="102"/>
              </a:cxn>
              <a:cxn ang="0">
                <a:pos x="5" y="104"/>
              </a:cxn>
              <a:cxn ang="0">
                <a:pos x="0" y="99"/>
              </a:cxn>
              <a:cxn ang="0">
                <a:pos x="5" y="97"/>
              </a:cxn>
              <a:cxn ang="0">
                <a:pos x="10" y="94"/>
              </a:cxn>
              <a:cxn ang="0">
                <a:pos x="13" y="88"/>
              </a:cxn>
              <a:cxn ang="0">
                <a:pos x="15" y="85"/>
              </a:cxn>
              <a:cxn ang="0">
                <a:pos x="10" y="80"/>
              </a:cxn>
              <a:cxn ang="0">
                <a:pos x="12" y="73"/>
              </a:cxn>
              <a:cxn ang="0">
                <a:pos x="16" y="70"/>
              </a:cxn>
              <a:cxn ang="0">
                <a:pos x="18" y="65"/>
              </a:cxn>
              <a:cxn ang="0">
                <a:pos x="21" y="64"/>
              </a:cxn>
              <a:cxn ang="0">
                <a:pos x="26" y="59"/>
              </a:cxn>
              <a:cxn ang="0">
                <a:pos x="31" y="54"/>
              </a:cxn>
              <a:cxn ang="0">
                <a:pos x="32" y="46"/>
              </a:cxn>
              <a:cxn ang="0">
                <a:pos x="37" y="41"/>
              </a:cxn>
              <a:cxn ang="0">
                <a:pos x="34" y="37"/>
              </a:cxn>
              <a:cxn ang="0">
                <a:pos x="34" y="32"/>
              </a:cxn>
              <a:cxn ang="0">
                <a:pos x="36" y="27"/>
              </a:cxn>
              <a:cxn ang="0">
                <a:pos x="34" y="21"/>
              </a:cxn>
              <a:cxn ang="0">
                <a:pos x="32" y="16"/>
              </a:cxn>
              <a:cxn ang="0">
                <a:pos x="31" y="8"/>
              </a:cxn>
              <a:cxn ang="0">
                <a:pos x="29" y="1"/>
              </a:cxn>
            </a:cxnLst>
            <a:rect l="0" t="0" r="r" b="b"/>
            <a:pathLst>
              <a:path w="170" h="200">
                <a:moveTo>
                  <a:pt x="31" y="0"/>
                </a:moveTo>
                <a:lnTo>
                  <a:pt x="36" y="0"/>
                </a:lnTo>
                <a:lnTo>
                  <a:pt x="37" y="0"/>
                </a:lnTo>
                <a:lnTo>
                  <a:pt x="39" y="0"/>
                </a:lnTo>
                <a:lnTo>
                  <a:pt x="40" y="0"/>
                </a:lnTo>
                <a:lnTo>
                  <a:pt x="42" y="0"/>
                </a:lnTo>
                <a:lnTo>
                  <a:pt x="44" y="0"/>
                </a:lnTo>
                <a:lnTo>
                  <a:pt x="45" y="0"/>
                </a:lnTo>
                <a:lnTo>
                  <a:pt x="47" y="0"/>
                </a:lnTo>
                <a:lnTo>
                  <a:pt x="48" y="0"/>
                </a:lnTo>
                <a:lnTo>
                  <a:pt x="50" y="0"/>
                </a:lnTo>
                <a:lnTo>
                  <a:pt x="52" y="0"/>
                </a:lnTo>
                <a:lnTo>
                  <a:pt x="53" y="0"/>
                </a:lnTo>
                <a:lnTo>
                  <a:pt x="55" y="0"/>
                </a:lnTo>
                <a:lnTo>
                  <a:pt x="56" y="0"/>
                </a:lnTo>
                <a:lnTo>
                  <a:pt x="58" y="0"/>
                </a:lnTo>
                <a:lnTo>
                  <a:pt x="60" y="0"/>
                </a:lnTo>
                <a:lnTo>
                  <a:pt x="61" y="0"/>
                </a:lnTo>
                <a:lnTo>
                  <a:pt x="63" y="0"/>
                </a:lnTo>
                <a:lnTo>
                  <a:pt x="64" y="0"/>
                </a:lnTo>
                <a:lnTo>
                  <a:pt x="66" y="0"/>
                </a:lnTo>
                <a:lnTo>
                  <a:pt x="68" y="0"/>
                </a:lnTo>
                <a:lnTo>
                  <a:pt x="69" y="0"/>
                </a:lnTo>
                <a:lnTo>
                  <a:pt x="71" y="0"/>
                </a:lnTo>
                <a:lnTo>
                  <a:pt x="72" y="0"/>
                </a:lnTo>
                <a:lnTo>
                  <a:pt x="74" y="0"/>
                </a:lnTo>
                <a:lnTo>
                  <a:pt x="74" y="5"/>
                </a:lnTo>
                <a:lnTo>
                  <a:pt x="74" y="9"/>
                </a:lnTo>
                <a:lnTo>
                  <a:pt x="76" y="14"/>
                </a:lnTo>
                <a:lnTo>
                  <a:pt x="84" y="14"/>
                </a:lnTo>
                <a:lnTo>
                  <a:pt x="85" y="14"/>
                </a:lnTo>
                <a:lnTo>
                  <a:pt x="98" y="14"/>
                </a:lnTo>
                <a:lnTo>
                  <a:pt x="100" y="14"/>
                </a:lnTo>
                <a:lnTo>
                  <a:pt x="103" y="14"/>
                </a:lnTo>
                <a:lnTo>
                  <a:pt x="109" y="14"/>
                </a:lnTo>
                <a:lnTo>
                  <a:pt x="114" y="14"/>
                </a:lnTo>
                <a:lnTo>
                  <a:pt x="117" y="14"/>
                </a:lnTo>
                <a:lnTo>
                  <a:pt x="119" y="14"/>
                </a:lnTo>
                <a:lnTo>
                  <a:pt x="120" y="14"/>
                </a:lnTo>
                <a:lnTo>
                  <a:pt x="124" y="14"/>
                </a:lnTo>
                <a:lnTo>
                  <a:pt x="127" y="14"/>
                </a:lnTo>
                <a:lnTo>
                  <a:pt x="128" y="14"/>
                </a:lnTo>
                <a:lnTo>
                  <a:pt x="132" y="14"/>
                </a:lnTo>
                <a:lnTo>
                  <a:pt x="132" y="17"/>
                </a:lnTo>
                <a:lnTo>
                  <a:pt x="132" y="25"/>
                </a:lnTo>
                <a:lnTo>
                  <a:pt x="132" y="29"/>
                </a:lnTo>
                <a:lnTo>
                  <a:pt x="133" y="48"/>
                </a:lnTo>
                <a:lnTo>
                  <a:pt x="133" y="49"/>
                </a:lnTo>
                <a:lnTo>
                  <a:pt x="133" y="53"/>
                </a:lnTo>
                <a:lnTo>
                  <a:pt x="133" y="57"/>
                </a:lnTo>
                <a:lnTo>
                  <a:pt x="138" y="57"/>
                </a:lnTo>
                <a:lnTo>
                  <a:pt x="143" y="57"/>
                </a:lnTo>
                <a:lnTo>
                  <a:pt x="143" y="62"/>
                </a:lnTo>
                <a:lnTo>
                  <a:pt x="143" y="64"/>
                </a:lnTo>
                <a:lnTo>
                  <a:pt x="143" y="77"/>
                </a:lnTo>
                <a:lnTo>
                  <a:pt x="143" y="81"/>
                </a:lnTo>
                <a:lnTo>
                  <a:pt x="152" y="81"/>
                </a:lnTo>
                <a:lnTo>
                  <a:pt x="156" y="81"/>
                </a:lnTo>
                <a:lnTo>
                  <a:pt x="157" y="83"/>
                </a:lnTo>
                <a:lnTo>
                  <a:pt x="157" y="86"/>
                </a:lnTo>
                <a:lnTo>
                  <a:pt x="164" y="86"/>
                </a:lnTo>
                <a:lnTo>
                  <a:pt x="165" y="86"/>
                </a:lnTo>
                <a:lnTo>
                  <a:pt x="165" y="97"/>
                </a:lnTo>
                <a:lnTo>
                  <a:pt x="165" y="101"/>
                </a:lnTo>
                <a:lnTo>
                  <a:pt x="165" y="110"/>
                </a:lnTo>
                <a:lnTo>
                  <a:pt x="165" y="112"/>
                </a:lnTo>
                <a:lnTo>
                  <a:pt x="165" y="113"/>
                </a:lnTo>
                <a:lnTo>
                  <a:pt x="165" y="118"/>
                </a:lnTo>
                <a:lnTo>
                  <a:pt x="165" y="120"/>
                </a:lnTo>
                <a:lnTo>
                  <a:pt x="165" y="125"/>
                </a:lnTo>
                <a:lnTo>
                  <a:pt x="165" y="129"/>
                </a:lnTo>
                <a:lnTo>
                  <a:pt x="165" y="131"/>
                </a:lnTo>
                <a:lnTo>
                  <a:pt x="165" y="133"/>
                </a:lnTo>
                <a:lnTo>
                  <a:pt x="165" y="134"/>
                </a:lnTo>
                <a:lnTo>
                  <a:pt x="165" y="136"/>
                </a:lnTo>
                <a:lnTo>
                  <a:pt x="165" y="137"/>
                </a:lnTo>
                <a:lnTo>
                  <a:pt x="167" y="152"/>
                </a:lnTo>
                <a:lnTo>
                  <a:pt x="167" y="155"/>
                </a:lnTo>
                <a:lnTo>
                  <a:pt x="167" y="158"/>
                </a:lnTo>
                <a:lnTo>
                  <a:pt x="167" y="171"/>
                </a:lnTo>
                <a:lnTo>
                  <a:pt x="170" y="171"/>
                </a:lnTo>
                <a:lnTo>
                  <a:pt x="170" y="173"/>
                </a:lnTo>
                <a:lnTo>
                  <a:pt x="170" y="174"/>
                </a:lnTo>
                <a:lnTo>
                  <a:pt x="170" y="179"/>
                </a:lnTo>
                <a:lnTo>
                  <a:pt x="170" y="181"/>
                </a:lnTo>
                <a:lnTo>
                  <a:pt x="170" y="184"/>
                </a:lnTo>
                <a:lnTo>
                  <a:pt x="170" y="187"/>
                </a:lnTo>
                <a:lnTo>
                  <a:pt x="170" y="190"/>
                </a:lnTo>
                <a:lnTo>
                  <a:pt x="170" y="200"/>
                </a:lnTo>
                <a:lnTo>
                  <a:pt x="168" y="200"/>
                </a:lnTo>
                <a:lnTo>
                  <a:pt x="167" y="200"/>
                </a:lnTo>
                <a:lnTo>
                  <a:pt x="165" y="200"/>
                </a:lnTo>
                <a:lnTo>
                  <a:pt x="164" y="200"/>
                </a:lnTo>
                <a:lnTo>
                  <a:pt x="162" y="200"/>
                </a:lnTo>
                <a:lnTo>
                  <a:pt x="160" y="200"/>
                </a:lnTo>
                <a:lnTo>
                  <a:pt x="159" y="200"/>
                </a:lnTo>
                <a:lnTo>
                  <a:pt x="157" y="200"/>
                </a:lnTo>
                <a:lnTo>
                  <a:pt x="156" y="200"/>
                </a:lnTo>
                <a:lnTo>
                  <a:pt x="154" y="200"/>
                </a:lnTo>
                <a:lnTo>
                  <a:pt x="152" y="200"/>
                </a:lnTo>
                <a:lnTo>
                  <a:pt x="151" y="200"/>
                </a:lnTo>
                <a:lnTo>
                  <a:pt x="148" y="200"/>
                </a:lnTo>
                <a:lnTo>
                  <a:pt x="143" y="200"/>
                </a:lnTo>
                <a:lnTo>
                  <a:pt x="141" y="200"/>
                </a:lnTo>
                <a:lnTo>
                  <a:pt x="133" y="200"/>
                </a:lnTo>
                <a:lnTo>
                  <a:pt x="128" y="200"/>
                </a:lnTo>
                <a:lnTo>
                  <a:pt x="125" y="200"/>
                </a:lnTo>
                <a:lnTo>
                  <a:pt x="124" y="200"/>
                </a:lnTo>
                <a:lnTo>
                  <a:pt x="122" y="200"/>
                </a:lnTo>
                <a:lnTo>
                  <a:pt x="120" y="200"/>
                </a:lnTo>
                <a:lnTo>
                  <a:pt x="114" y="200"/>
                </a:lnTo>
                <a:lnTo>
                  <a:pt x="106" y="200"/>
                </a:lnTo>
                <a:lnTo>
                  <a:pt x="103" y="200"/>
                </a:lnTo>
                <a:lnTo>
                  <a:pt x="100" y="200"/>
                </a:lnTo>
                <a:lnTo>
                  <a:pt x="98" y="200"/>
                </a:lnTo>
                <a:lnTo>
                  <a:pt x="95" y="200"/>
                </a:lnTo>
                <a:lnTo>
                  <a:pt x="93" y="200"/>
                </a:lnTo>
                <a:lnTo>
                  <a:pt x="92" y="200"/>
                </a:lnTo>
                <a:lnTo>
                  <a:pt x="90" y="200"/>
                </a:lnTo>
                <a:lnTo>
                  <a:pt x="88" y="200"/>
                </a:lnTo>
                <a:lnTo>
                  <a:pt x="87" y="200"/>
                </a:lnTo>
                <a:lnTo>
                  <a:pt x="85" y="200"/>
                </a:lnTo>
                <a:lnTo>
                  <a:pt x="82" y="200"/>
                </a:lnTo>
                <a:lnTo>
                  <a:pt x="80" y="200"/>
                </a:lnTo>
                <a:lnTo>
                  <a:pt x="76" y="200"/>
                </a:lnTo>
                <a:lnTo>
                  <a:pt x="74" y="200"/>
                </a:lnTo>
                <a:lnTo>
                  <a:pt x="72" y="200"/>
                </a:lnTo>
                <a:lnTo>
                  <a:pt x="71" y="200"/>
                </a:lnTo>
                <a:lnTo>
                  <a:pt x="61" y="200"/>
                </a:lnTo>
                <a:lnTo>
                  <a:pt x="58" y="200"/>
                </a:lnTo>
                <a:lnTo>
                  <a:pt x="56" y="200"/>
                </a:lnTo>
                <a:lnTo>
                  <a:pt x="52" y="200"/>
                </a:lnTo>
                <a:lnTo>
                  <a:pt x="39" y="200"/>
                </a:lnTo>
                <a:lnTo>
                  <a:pt x="37" y="200"/>
                </a:lnTo>
                <a:lnTo>
                  <a:pt x="36" y="200"/>
                </a:lnTo>
                <a:lnTo>
                  <a:pt x="34" y="200"/>
                </a:lnTo>
                <a:lnTo>
                  <a:pt x="29" y="200"/>
                </a:lnTo>
                <a:lnTo>
                  <a:pt x="29" y="197"/>
                </a:lnTo>
                <a:lnTo>
                  <a:pt x="29" y="195"/>
                </a:lnTo>
                <a:lnTo>
                  <a:pt x="29" y="192"/>
                </a:lnTo>
                <a:lnTo>
                  <a:pt x="29" y="189"/>
                </a:lnTo>
                <a:lnTo>
                  <a:pt x="28" y="171"/>
                </a:lnTo>
                <a:lnTo>
                  <a:pt x="24" y="171"/>
                </a:lnTo>
                <a:lnTo>
                  <a:pt x="23" y="171"/>
                </a:lnTo>
                <a:lnTo>
                  <a:pt x="23" y="161"/>
                </a:lnTo>
                <a:lnTo>
                  <a:pt x="23" y="158"/>
                </a:lnTo>
                <a:lnTo>
                  <a:pt x="23" y="155"/>
                </a:lnTo>
                <a:lnTo>
                  <a:pt x="23" y="149"/>
                </a:lnTo>
                <a:lnTo>
                  <a:pt x="23" y="141"/>
                </a:lnTo>
                <a:lnTo>
                  <a:pt x="23" y="136"/>
                </a:lnTo>
                <a:lnTo>
                  <a:pt x="23" y="126"/>
                </a:lnTo>
                <a:lnTo>
                  <a:pt x="23" y="123"/>
                </a:lnTo>
                <a:lnTo>
                  <a:pt x="23" y="113"/>
                </a:lnTo>
                <a:lnTo>
                  <a:pt x="23" y="112"/>
                </a:lnTo>
                <a:lnTo>
                  <a:pt x="23" y="104"/>
                </a:lnTo>
                <a:lnTo>
                  <a:pt x="21" y="102"/>
                </a:lnTo>
                <a:lnTo>
                  <a:pt x="20" y="102"/>
                </a:lnTo>
                <a:lnTo>
                  <a:pt x="20" y="101"/>
                </a:lnTo>
                <a:lnTo>
                  <a:pt x="18" y="101"/>
                </a:lnTo>
                <a:lnTo>
                  <a:pt x="16" y="101"/>
                </a:lnTo>
                <a:lnTo>
                  <a:pt x="15" y="101"/>
                </a:lnTo>
                <a:lnTo>
                  <a:pt x="13" y="101"/>
                </a:lnTo>
                <a:lnTo>
                  <a:pt x="12" y="102"/>
                </a:lnTo>
                <a:lnTo>
                  <a:pt x="10" y="102"/>
                </a:lnTo>
                <a:lnTo>
                  <a:pt x="8" y="102"/>
                </a:lnTo>
                <a:lnTo>
                  <a:pt x="7" y="102"/>
                </a:lnTo>
                <a:lnTo>
                  <a:pt x="5" y="102"/>
                </a:lnTo>
                <a:lnTo>
                  <a:pt x="5" y="104"/>
                </a:lnTo>
                <a:lnTo>
                  <a:pt x="4" y="102"/>
                </a:lnTo>
                <a:lnTo>
                  <a:pt x="2" y="102"/>
                </a:lnTo>
                <a:lnTo>
                  <a:pt x="0" y="101"/>
                </a:lnTo>
                <a:lnTo>
                  <a:pt x="0" y="99"/>
                </a:lnTo>
                <a:lnTo>
                  <a:pt x="2" y="97"/>
                </a:lnTo>
                <a:lnTo>
                  <a:pt x="2" y="96"/>
                </a:lnTo>
                <a:lnTo>
                  <a:pt x="4" y="97"/>
                </a:lnTo>
                <a:lnTo>
                  <a:pt x="5" y="97"/>
                </a:lnTo>
                <a:lnTo>
                  <a:pt x="7" y="97"/>
                </a:lnTo>
                <a:lnTo>
                  <a:pt x="8" y="96"/>
                </a:lnTo>
                <a:lnTo>
                  <a:pt x="10" y="96"/>
                </a:lnTo>
                <a:lnTo>
                  <a:pt x="10" y="94"/>
                </a:lnTo>
                <a:lnTo>
                  <a:pt x="10" y="93"/>
                </a:lnTo>
                <a:lnTo>
                  <a:pt x="10" y="91"/>
                </a:lnTo>
                <a:lnTo>
                  <a:pt x="10" y="89"/>
                </a:lnTo>
                <a:lnTo>
                  <a:pt x="13" y="88"/>
                </a:lnTo>
                <a:lnTo>
                  <a:pt x="15" y="88"/>
                </a:lnTo>
                <a:lnTo>
                  <a:pt x="16" y="88"/>
                </a:lnTo>
                <a:lnTo>
                  <a:pt x="16" y="86"/>
                </a:lnTo>
                <a:lnTo>
                  <a:pt x="15" y="85"/>
                </a:lnTo>
                <a:lnTo>
                  <a:pt x="13" y="83"/>
                </a:lnTo>
                <a:lnTo>
                  <a:pt x="12" y="83"/>
                </a:lnTo>
                <a:lnTo>
                  <a:pt x="10" y="81"/>
                </a:lnTo>
                <a:lnTo>
                  <a:pt x="10" y="80"/>
                </a:lnTo>
                <a:lnTo>
                  <a:pt x="8" y="78"/>
                </a:lnTo>
                <a:lnTo>
                  <a:pt x="10" y="78"/>
                </a:lnTo>
                <a:lnTo>
                  <a:pt x="10" y="77"/>
                </a:lnTo>
                <a:lnTo>
                  <a:pt x="12" y="73"/>
                </a:lnTo>
                <a:lnTo>
                  <a:pt x="12" y="72"/>
                </a:lnTo>
                <a:lnTo>
                  <a:pt x="13" y="70"/>
                </a:lnTo>
                <a:lnTo>
                  <a:pt x="15" y="70"/>
                </a:lnTo>
                <a:lnTo>
                  <a:pt x="16" y="70"/>
                </a:lnTo>
                <a:lnTo>
                  <a:pt x="16" y="69"/>
                </a:lnTo>
                <a:lnTo>
                  <a:pt x="16" y="67"/>
                </a:lnTo>
                <a:lnTo>
                  <a:pt x="18" y="67"/>
                </a:lnTo>
                <a:lnTo>
                  <a:pt x="18" y="65"/>
                </a:lnTo>
                <a:lnTo>
                  <a:pt x="16" y="64"/>
                </a:lnTo>
                <a:lnTo>
                  <a:pt x="18" y="64"/>
                </a:lnTo>
                <a:lnTo>
                  <a:pt x="20" y="62"/>
                </a:lnTo>
                <a:lnTo>
                  <a:pt x="21" y="64"/>
                </a:lnTo>
                <a:lnTo>
                  <a:pt x="23" y="64"/>
                </a:lnTo>
                <a:lnTo>
                  <a:pt x="24" y="64"/>
                </a:lnTo>
                <a:lnTo>
                  <a:pt x="26" y="62"/>
                </a:lnTo>
                <a:lnTo>
                  <a:pt x="26" y="59"/>
                </a:lnTo>
                <a:lnTo>
                  <a:pt x="28" y="57"/>
                </a:lnTo>
                <a:lnTo>
                  <a:pt x="28" y="56"/>
                </a:lnTo>
                <a:lnTo>
                  <a:pt x="29" y="56"/>
                </a:lnTo>
                <a:lnTo>
                  <a:pt x="31" y="54"/>
                </a:lnTo>
                <a:lnTo>
                  <a:pt x="32" y="53"/>
                </a:lnTo>
                <a:lnTo>
                  <a:pt x="32" y="49"/>
                </a:lnTo>
                <a:lnTo>
                  <a:pt x="32" y="48"/>
                </a:lnTo>
                <a:lnTo>
                  <a:pt x="32" y="46"/>
                </a:lnTo>
                <a:lnTo>
                  <a:pt x="32" y="45"/>
                </a:lnTo>
                <a:lnTo>
                  <a:pt x="34" y="45"/>
                </a:lnTo>
                <a:lnTo>
                  <a:pt x="36" y="43"/>
                </a:lnTo>
                <a:lnTo>
                  <a:pt x="37" y="41"/>
                </a:lnTo>
                <a:lnTo>
                  <a:pt x="36" y="40"/>
                </a:lnTo>
                <a:lnTo>
                  <a:pt x="36" y="38"/>
                </a:lnTo>
                <a:lnTo>
                  <a:pt x="34" y="38"/>
                </a:lnTo>
                <a:lnTo>
                  <a:pt x="34" y="37"/>
                </a:lnTo>
                <a:lnTo>
                  <a:pt x="32" y="37"/>
                </a:lnTo>
                <a:lnTo>
                  <a:pt x="32" y="35"/>
                </a:lnTo>
                <a:lnTo>
                  <a:pt x="34" y="33"/>
                </a:lnTo>
                <a:lnTo>
                  <a:pt x="34" y="32"/>
                </a:lnTo>
                <a:lnTo>
                  <a:pt x="34" y="30"/>
                </a:lnTo>
                <a:lnTo>
                  <a:pt x="34" y="29"/>
                </a:lnTo>
                <a:lnTo>
                  <a:pt x="34" y="27"/>
                </a:lnTo>
                <a:lnTo>
                  <a:pt x="36" y="27"/>
                </a:lnTo>
                <a:lnTo>
                  <a:pt x="36" y="25"/>
                </a:lnTo>
                <a:lnTo>
                  <a:pt x="36" y="24"/>
                </a:lnTo>
                <a:lnTo>
                  <a:pt x="34" y="22"/>
                </a:lnTo>
                <a:lnTo>
                  <a:pt x="34" y="21"/>
                </a:lnTo>
                <a:lnTo>
                  <a:pt x="34" y="19"/>
                </a:lnTo>
                <a:lnTo>
                  <a:pt x="34" y="17"/>
                </a:lnTo>
                <a:lnTo>
                  <a:pt x="34" y="16"/>
                </a:lnTo>
                <a:lnTo>
                  <a:pt x="32" y="16"/>
                </a:lnTo>
                <a:lnTo>
                  <a:pt x="31" y="14"/>
                </a:lnTo>
                <a:lnTo>
                  <a:pt x="31" y="11"/>
                </a:lnTo>
                <a:lnTo>
                  <a:pt x="31" y="9"/>
                </a:lnTo>
                <a:lnTo>
                  <a:pt x="31" y="8"/>
                </a:lnTo>
                <a:lnTo>
                  <a:pt x="31" y="6"/>
                </a:lnTo>
                <a:lnTo>
                  <a:pt x="31" y="5"/>
                </a:lnTo>
                <a:lnTo>
                  <a:pt x="31" y="3"/>
                </a:lnTo>
                <a:lnTo>
                  <a:pt x="29" y="1"/>
                </a:lnTo>
                <a:lnTo>
                  <a:pt x="31" y="0"/>
                </a:lnTo>
                <a:close/>
              </a:path>
            </a:pathLst>
          </a:custGeom>
          <a:solidFill>
            <a:srgbClr val="9C9A46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18" name="Freeform 70"/>
          <p:cNvSpPr>
            <a:spLocks/>
          </p:cNvSpPr>
          <p:nvPr/>
        </p:nvSpPr>
        <p:spPr bwMode="auto">
          <a:xfrm>
            <a:off x="5127625" y="4076700"/>
            <a:ext cx="482600" cy="300038"/>
          </a:xfrm>
          <a:custGeom>
            <a:avLst/>
            <a:gdLst/>
            <a:ahLst/>
            <a:cxnLst>
              <a:cxn ang="0">
                <a:pos x="152" y="45"/>
              </a:cxn>
              <a:cxn ang="0">
                <a:pos x="164" y="50"/>
              </a:cxn>
              <a:cxn ang="0">
                <a:pos x="175" y="54"/>
              </a:cxn>
              <a:cxn ang="0">
                <a:pos x="184" y="58"/>
              </a:cxn>
              <a:cxn ang="0">
                <a:pos x="189" y="72"/>
              </a:cxn>
              <a:cxn ang="0">
                <a:pos x="224" y="74"/>
              </a:cxn>
              <a:cxn ang="0">
                <a:pos x="237" y="74"/>
              </a:cxn>
              <a:cxn ang="0">
                <a:pos x="255" y="74"/>
              </a:cxn>
              <a:cxn ang="0">
                <a:pos x="261" y="86"/>
              </a:cxn>
              <a:cxn ang="0">
                <a:pos x="269" y="96"/>
              </a:cxn>
              <a:cxn ang="0">
                <a:pos x="279" y="101"/>
              </a:cxn>
              <a:cxn ang="0">
                <a:pos x="284" y="109"/>
              </a:cxn>
              <a:cxn ang="0">
                <a:pos x="296" y="109"/>
              </a:cxn>
              <a:cxn ang="0">
                <a:pos x="300" y="136"/>
              </a:cxn>
              <a:cxn ang="0">
                <a:pos x="303" y="165"/>
              </a:cxn>
              <a:cxn ang="0">
                <a:pos x="304" y="181"/>
              </a:cxn>
              <a:cxn ang="0">
                <a:pos x="290" y="189"/>
              </a:cxn>
              <a:cxn ang="0">
                <a:pos x="263" y="189"/>
              </a:cxn>
              <a:cxn ang="0">
                <a:pos x="250" y="189"/>
              </a:cxn>
              <a:cxn ang="0">
                <a:pos x="237" y="189"/>
              </a:cxn>
              <a:cxn ang="0">
                <a:pos x="223" y="184"/>
              </a:cxn>
              <a:cxn ang="0">
                <a:pos x="212" y="179"/>
              </a:cxn>
              <a:cxn ang="0">
                <a:pos x="199" y="179"/>
              </a:cxn>
              <a:cxn ang="0">
                <a:pos x="197" y="168"/>
              </a:cxn>
              <a:cxn ang="0">
                <a:pos x="191" y="162"/>
              </a:cxn>
              <a:cxn ang="0">
                <a:pos x="178" y="162"/>
              </a:cxn>
              <a:cxn ang="0">
                <a:pos x="165" y="162"/>
              </a:cxn>
              <a:cxn ang="0">
                <a:pos x="152" y="162"/>
              </a:cxn>
              <a:cxn ang="0">
                <a:pos x="140" y="162"/>
              </a:cxn>
              <a:cxn ang="0">
                <a:pos x="130" y="134"/>
              </a:cxn>
              <a:cxn ang="0">
                <a:pos x="117" y="134"/>
              </a:cxn>
              <a:cxn ang="0">
                <a:pos x="104" y="134"/>
              </a:cxn>
              <a:cxn ang="0">
                <a:pos x="104" y="120"/>
              </a:cxn>
              <a:cxn ang="0">
                <a:pos x="100" y="109"/>
              </a:cxn>
              <a:cxn ang="0">
                <a:pos x="77" y="109"/>
              </a:cxn>
              <a:cxn ang="0">
                <a:pos x="68" y="96"/>
              </a:cxn>
              <a:cxn ang="0">
                <a:pos x="63" y="82"/>
              </a:cxn>
              <a:cxn ang="0">
                <a:pos x="50" y="77"/>
              </a:cxn>
              <a:cxn ang="0">
                <a:pos x="34" y="77"/>
              </a:cxn>
              <a:cxn ang="0">
                <a:pos x="21" y="77"/>
              </a:cxn>
              <a:cxn ang="0">
                <a:pos x="10" y="72"/>
              </a:cxn>
              <a:cxn ang="0">
                <a:pos x="0" y="59"/>
              </a:cxn>
              <a:cxn ang="0">
                <a:pos x="7" y="58"/>
              </a:cxn>
              <a:cxn ang="0">
                <a:pos x="15" y="54"/>
              </a:cxn>
              <a:cxn ang="0">
                <a:pos x="31" y="54"/>
              </a:cxn>
              <a:cxn ang="0">
                <a:pos x="39" y="42"/>
              </a:cxn>
              <a:cxn ang="0">
                <a:pos x="37" y="30"/>
              </a:cxn>
              <a:cxn ang="0">
                <a:pos x="28" y="19"/>
              </a:cxn>
              <a:cxn ang="0">
                <a:pos x="18" y="11"/>
              </a:cxn>
              <a:cxn ang="0">
                <a:pos x="28" y="8"/>
              </a:cxn>
              <a:cxn ang="0">
                <a:pos x="37" y="8"/>
              </a:cxn>
              <a:cxn ang="0">
                <a:pos x="45" y="5"/>
              </a:cxn>
              <a:cxn ang="0">
                <a:pos x="68" y="0"/>
              </a:cxn>
              <a:cxn ang="0">
                <a:pos x="80" y="0"/>
              </a:cxn>
              <a:cxn ang="0">
                <a:pos x="100" y="3"/>
              </a:cxn>
              <a:cxn ang="0">
                <a:pos x="100" y="27"/>
              </a:cxn>
              <a:cxn ang="0">
                <a:pos x="125" y="27"/>
              </a:cxn>
              <a:cxn ang="0">
                <a:pos x="138" y="37"/>
              </a:cxn>
            </a:cxnLst>
            <a:rect l="0" t="0" r="r" b="b"/>
            <a:pathLst>
              <a:path w="304" h="189">
                <a:moveTo>
                  <a:pt x="146" y="37"/>
                </a:moveTo>
                <a:lnTo>
                  <a:pt x="146" y="42"/>
                </a:lnTo>
                <a:lnTo>
                  <a:pt x="146" y="43"/>
                </a:lnTo>
                <a:lnTo>
                  <a:pt x="146" y="45"/>
                </a:lnTo>
                <a:lnTo>
                  <a:pt x="148" y="45"/>
                </a:lnTo>
                <a:lnTo>
                  <a:pt x="149" y="45"/>
                </a:lnTo>
                <a:lnTo>
                  <a:pt x="151" y="45"/>
                </a:lnTo>
                <a:lnTo>
                  <a:pt x="152" y="45"/>
                </a:lnTo>
                <a:lnTo>
                  <a:pt x="154" y="45"/>
                </a:lnTo>
                <a:lnTo>
                  <a:pt x="157" y="45"/>
                </a:lnTo>
                <a:lnTo>
                  <a:pt x="159" y="45"/>
                </a:lnTo>
                <a:lnTo>
                  <a:pt x="162" y="45"/>
                </a:lnTo>
                <a:lnTo>
                  <a:pt x="164" y="45"/>
                </a:lnTo>
                <a:lnTo>
                  <a:pt x="164" y="46"/>
                </a:lnTo>
                <a:lnTo>
                  <a:pt x="164" y="48"/>
                </a:lnTo>
                <a:lnTo>
                  <a:pt x="164" y="50"/>
                </a:lnTo>
                <a:lnTo>
                  <a:pt x="164" y="53"/>
                </a:lnTo>
                <a:lnTo>
                  <a:pt x="164" y="54"/>
                </a:lnTo>
                <a:lnTo>
                  <a:pt x="165" y="54"/>
                </a:lnTo>
                <a:lnTo>
                  <a:pt x="167" y="54"/>
                </a:lnTo>
                <a:lnTo>
                  <a:pt x="168" y="54"/>
                </a:lnTo>
                <a:lnTo>
                  <a:pt x="172" y="54"/>
                </a:lnTo>
                <a:lnTo>
                  <a:pt x="173" y="54"/>
                </a:lnTo>
                <a:lnTo>
                  <a:pt x="175" y="54"/>
                </a:lnTo>
                <a:lnTo>
                  <a:pt x="176" y="54"/>
                </a:lnTo>
                <a:lnTo>
                  <a:pt x="178" y="54"/>
                </a:lnTo>
                <a:lnTo>
                  <a:pt x="180" y="54"/>
                </a:lnTo>
                <a:lnTo>
                  <a:pt x="181" y="54"/>
                </a:lnTo>
                <a:lnTo>
                  <a:pt x="183" y="54"/>
                </a:lnTo>
                <a:lnTo>
                  <a:pt x="184" y="54"/>
                </a:lnTo>
                <a:lnTo>
                  <a:pt x="184" y="56"/>
                </a:lnTo>
                <a:lnTo>
                  <a:pt x="184" y="58"/>
                </a:lnTo>
                <a:lnTo>
                  <a:pt x="184" y="59"/>
                </a:lnTo>
                <a:lnTo>
                  <a:pt x="184" y="61"/>
                </a:lnTo>
                <a:lnTo>
                  <a:pt x="184" y="64"/>
                </a:lnTo>
                <a:lnTo>
                  <a:pt x="184" y="69"/>
                </a:lnTo>
                <a:lnTo>
                  <a:pt x="184" y="70"/>
                </a:lnTo>
                <a:lnTo>
                  <a:pt x="184" y="72"/>
                </a:lnTo>
                <a:lnTo>
                  <a:pt x="186" y="72"/>
                </a:lnTo>
                <a:lnTo>
                  <a:pt x="189" y="72"/>
                </a:lnTo>
                <a:lnTo>
                  <a:pt x="192" y="72"/>
                </a:lnTo>
                <a:lnTo>
                  <a:pt x="194" y="72"/>
                </a:lnTo>
                <a:lnTo>
                  <a:pt x="197" y="72"/>
                </a:lnTo>
                <a:lnTo>
                  <a:pt x="202" y="72"/>
                </a:lnTo>
                <a:lnTo>
                  <a:pt x="207" y="72"/>
                </a:lnTo>
                <a:lnTo>
                  <a:pt x="212" y="72"/>
                </a:lnTo>
                <a:lnTo>
                  <a:pt x="216" y="74"/>
                </a:lnTo>
                <a:lnTo>
                  <a:pt x="224" y="74"/>
                </a:lnTo>
                <a:lnTo>
                  <a:pt x="226" y="74"/>
                </a:lnTo>
                <a:lnTo>
                  <a:pt x="228" y="74"/>
                </a:lnTo>
                <a:lnTo>
                  <a:pt x="229" y="74"/>
                </a:lnTo>
                <a:lnTo>
                  <a:pt x="231" y="74"/>
                </a:lnTo>
                <a:lnTo>
                  <a:pt x="232" y="74"/>
                </a:lnTo>
                <a:lnTo>
                  <a:pt x="234" y="74"/>
                </a:lnTo>
                <a:lnTo>
                  <a:pt x="236" y="74"/>
                </a:lnTo>
                <a:lnTo>
                  <a:pt x="237" y="74"/>
                </a:lnTo>
                <a:lnTo>
                  <a:pt x="239" y="74"/>
                </a:lnTo>
                <a:lnTo>
                  <a:pt x="240" y="74"/>
                </a:lnTo>
                <a:lnTo>
                  <a:pt x="242" y="74"/>
                </a:lnTo>
                <a:lnTo>
                  <a:pt x="247" y="74"/>
                </a:lnTo>
                <a:lnTo>
                  <a:pt x="250" y="74"/>
                </a:lnTo>
                <a:lnTo>
                  <a:pt x="252" y="74"/>
                </a:lnTo>
                <a:lnTo>
                  <a:pt x="253" y="74"/>
                </a:lnTo>
                <a:lnTo>
                  <a:pt x="255" y="74"/>
                </a:lnTo>
                <a:lnTo>
                  <a:pt x="256" y="74"/>
                </a:lnTo>
                <a:lnTo>
                  <a:pt x="258" y="74"/>
                </a:lnTo>
                <a:lnTo>
                  <a:pt x="260" y="74"/>
                </a:lnTo>
                <a:lnTo>
                  <a:pt x="261" y="74"/>
                </a:lnTo>
                <a:lnTo>
                  <a:pt x="261" y="82"/>
                </a:lnTo>
                <a:lnTo>
                  <a:pt x="261" y="83"/>
                </a:lnTo>
                <a:lnTo>
                  <a:pt x="261" y="85"/>
                </a:lnTo>
                <a:lnTo>
                  <a:pt x="261" y="86"/>
                </a:lnTo>
                <a:lnTo>
                  <a:pt x="261" y="88"/>
                </a:lnTo>
                <a:lnTo>
                  <a:pt x="261" y="90"/>
                </a:lnTo>
                <a:lnTo>
                  <a:pt x="261" y="91"/>
                </a:lnTo>
                <a:lnTo>
                  <a:pt x="261" y="93"/>
                </a:lnTo>
                <a:lnTo>
                  <a:pt x="261" y="94"/>
                </a:lnTo>
                <a:lnTo>
                  <a:pt x="261" y="96"/>
                </a:lnTo>
                <a:lnTo>
                  <a:pt x="264" y="96"/>
                </a:lnTo>
                <a:lnTo>
                  <a:pt x="269" y="96"/>
                </a:lnTo>
                <a:lnTo>
                  <a:pt x="271" y="96"/>
                </a:lnTo>
                <a:lnTo>
                  <a:pt x="272" y="96"/>
                </a:lnTo>
                <a:lnTo>
                  <a:pt x="274" y="96"/>
                </a:lnTo>
                <a:lnTo>
                  <a:pt x="277" y="96"/>
                </a:lnTo>
                <a:lnTo>
                  <a:pt x="279" y="96"/>
                </a:lnTo>
                <a:lnTo>
                  <a:pt x="279" y="98"/>
                </a:lnTo>
                <a:lnTo>
                  <a:pt x="279" y="99"/>
                </a:lnTo>
                <a:lnTo>
                  <a:pt x="279" y="101"/>
                </a:lnTo>
                <a:lnTo>
                  <a:pt x="279" y="102"/>
                </a:lnTo>
                <a:lnTo>
                  <a:pt x="279" y="104"/>
                </a:lnTo>
                <a:lnTo>
                  <a:pt x="279" y="106"/>
                </a:lnTo>
                <a:lnTo>
                  <a:pt x="279" y="107"/>
                </a:lnTo>
                <a:lnTo>
                  <a:pt x="279" y="109"/>
                </a:lnTo>
                <a:lnTo>
                  <a:pt x="280" y="109"/>
                </a:lnTo>
                <a:lnTo>
                  <a:pt x="282" y="109"/>
                </a:lnTo>
                <a:lnTo>
                  <a:pt x="284" y="109"/>
                </a:lnTo>
                <a:lnTo>
                  <a:pt x="285" y="109"/>
                </a:lnTo>
                <a:lnTo>
                  <a:pt x="287" y="109"/>
                </a:lnTo>
                <a:lnTo>
                  <a:pt x="288" y="109"/>
                </a:lnTo>
                <a:lnTo>
                  <a:pt x="290" y="109"/>
                </a:lnTo>
                <a:lnTo>
                  <a:pt x="292" y="109"/>
                </a:lnTo>
                <a:lnTo>
                  <a:pt x="293" y="109"/>
                </a:lnTo>
                <a:lnTo>
                  <a:pt x="295" y="109"/>
                </a:lnTo>
                <a:lnTo>
                  <a:pt x="296" y="109"/>
                </a:lnTo>
                <a:lnTo>
                  <a:pt x="300" y="109"/>
                </a:lnTo>
                <a:lnTo>
                  <a:pt x="300" y="118"/>
                </a:lnTo>
                <a:lnTo>
                  <a:pt x="300" y="120"/>
                </a:lnTo>
                <a:lnTo>
                  <a:pt x="300" y="122"/>
                </a:lnTo>
                <a:lnTo>
                  <a:pt x="300" y="126"/>
                </a:lnTo>
                <a:lnTo>
                  <a:pt x="300" y="130"/>
                </a:lnTo>
                <a:lnTo>
                  <a:pt x="300" y="131"/>
                </a:lnTo>
                <a:lnTo>
                  <a:pt x="300" y="136"/>
                </a:lnTo>
                <a:lnTo>
                  <a:pt x="300" y="138"/>
                </a:lnTo>
                <a:lnTo>
                  <a:pt x="300" y="139"/>
                </a:lnTo>
                <a:lnTo>
                  <a:pt x="300" y="144"/>
                </a:lnTo>
                <a:lnTo>
                  <a:pt x="300" y="154"/>
                </a:lnTo>
                <a:lnTo>
                  <a:pt x="300" y="162"/>
                </a:lnTo>
                <a:lnTo>
                  <a:pt x="303" y="162"/>
                </a:lnTo>
                <a:lnTo>
                  <a:pt x="303" y="163"/>
                </a:lnTo>
                <a:lnTo>
                  <a:pt x="303" y="165"/>
                </a:lnTo>
                <a:lnTo>
                  <a:pt x="303" y="166"/>
                </a:lnTo>
                <a:lnTo>
                  <a:pt x="304" y="170"/>
                </a:lnTo>
                <a:lnTo>
                  <a:pt x="304" y="171"/>
                </a:lnTo>
                <a:lnTo>
                  <a:pt x="304" y="174"/>
                </a:lnTo>
                <a:lnTo>
                  <a:pt x="304" y="176"/>
                </a:lnTo>
                <a:lnTo>
                  <a:pt x="304" y="178"/>
                </a:lnTo>
                <a:lnTo>
                  <a:pt x="304" y="179"/>
                </a:lnTo>
                <a:lnTo>
                  <a:pt x="304" y="181"/>
                </a:lnTo>
                <a:lnTo>
                  <a:pt x="304" y="182"/>
                </a:lnTo>
                <a:lnTo>
                  <a:pt x="304" y="184"/>
                </a:lnTo>
                <a:lnTo>
                  <a:pt x="304" y="186"/>
                </a:lnTo>
                <a:lnTo>
                  <a:pt x="304" y="189"/>
                </a:lnTo>
                <a:lnTo>
                  <a:pt x="303" y="189"/>
                </a:lnTo>
                <a:lnTo>
                  <a:pt x="301" y="189"/>
                </a:lnTo>
                <a:lnTo>
                  <a:pt x="295" y="189"/>
                </a:lnTo>
                <a:lnTo>
                  <a:pt x="290" y="189"/>
                </a:lnTo>
                <a:lnTo>
                  <a:pt x="287" y="189"/>
                </a:lnTo>
                <a:lnTo>
                  <a:pt x="282" y="189"/>
                </a:lnTo>
                <a:lnTo>
                  <a:pt x="277" y="189"/>
                </a:lnTo>
                <a:lnTo>
                  <a:pt x="276" y="189"/>
                </a:lnTo>
                <a:lnTo>
                  <a:pt x="272" y="189"/>
                </a:lnTo>
                <a:lnTo>
                  <a:pt x="268" y="189"/>
                </a:lnTo>
                <a:lnTo>
                  <a:pt x="264" y="189"/>
                </a:lnTo>
                <a:lnTo>
                  <a:pt x="263" y="189"/>
                </a:lnTo>
                <a:lnTo>
                  <a:pt x="261" y="189"/>
                </a:lnTo>
                <a:lnTo>
                  <a:pt x="260" y="189"/>
                </a:lnTo>
                <a:lnTo>
                  <a:pt x="258" y="189"/>
                </a:lnTo>
                <a:lnTo>
                  <a:pt x="256" y="189"/>
                </a:lnTo>
                <a:lnTo>
                  <a:pt x="255" y="189"/>
                </a:lnTo>
                <a:lnTo>
                  <a:pt x="253" y="189"/>
                </a:lnTo>
                <a:lnTo>
                  <a:pt x="252" y="189"/>
                </a:lnTo>
                <a:lnTo>
                  <a:pt x="250" y="189"/>
                </a:lnTo>
                <a:lnTo>
                  <a:pt x="248" y="189"/>
                </a:lnTo>
                <a:lnTo>
                  <a:pt x="247" y="189"/>
                </a:lnTo>
                <a:lnTo>
                  <a:pt x="245" y="189"/>
                </a:lnTo>
                <a:lnTo>
                  <a:pt x="244" y="189"/>
                </a:lnTo>
                <a:lnTo>
                  <a:pt x="242" y="189"/>
                </a:lnTo>
                <a:lnTo>
                  <a:pt x="240" y="189"/>
                </a:lnTo>
                <a:lnTo>
                  <a:pt x="239" y="189"/>
                </a:lnTo>
                <a:lnTo>
                  <a:pt x="237" y="189"/>
                </a:lnTo>
                <a:lnTo>
                  <a:pt x="236" y="189"/>
                </a:lnTo>
                <a:lnTo>
                  <a:pt x="234" y="189"/>
                </a:lnTo>
                <a:lnTo>
                  <a:pt x="232" y="189"/>
                </a:lnTo>
                <a:lnTo>
                  <a:pt x="232" y="187"/>
                </a:lnTo>
                <a:lnTo>
                  <a:pt x="232" y="186"/>
                </a:lnTo>
                <a:lnTo>
                  <a:pt x="232" y="184"/>
                </a:lnTo>
                <a:lnTo>
                  <a:pt x="228" y="184"/>
                </a:lnTo>
                <a:lnTo>
                  <a:pt x="223" y="184"/>
                </a:lnTo>
                <a:lnTo>
                  <a:pt x="221" y="184"/>
                </a:lnTo>
                <a:lnTo>
                  <a:pt x="220" y="184"/>
                </a:lnTo>
                <a:lnTo>
                  <a:pt x="215" y="184"/>
                </a:lnTo>
                <a:lnTo>
                  <a:pt x="215" y="182"/>
                </a:lnTo>
                <a:lnTo>
                  <a:pt x="215" y="181"/>
                </a:lnTo>
                <a:lnTo>
                  <a:pt x="215" y="179"/>
                </a:lnTo>
                <a:lnTo>
                  <a:pt x="213" y="179"/>
                </a:lnTo>
                <a:lnTo>
                  <a:pt x="212" y="179"/>
                </a:lnTo>
                <a:lnTo>
                  <a:pt x="210" y="179"/>
                </a:lnTo>
                <a:lnTo>
                  <a:pt x="208" y="179"/>
                </a:lnTo>
                <a:lnTo>
                  <a:pt x="207" y="179"/>
                </a:lnTo>
                <a:lnTo>
                  <a:pt x="205" y="179"/>
                </a:lnTo>
                <a:lnTo>
                  <a:pt x="204" y="179"/>
                </a:lnTo>
                <a:lnTo>
                  <a:pt x="202" y="179"/>
                </a:lnTo>
                <a:lnTo>
                  <a:pt x="200" y="179"/>
                </a:lnTo>
                <a:lnTo>
                  <a:pt x="199" y="179"/>
                </a:lnTo>
                <a:lnTo>
                  <a:pt x="197" y="179"/>
                </a:lnTo>
                <a:lnTo>
                  <a:pt x="197" y="178"/>
                </a:lnTo>
                <a:lnTo>
                  <a:pt x="197" y="176"/>
                </a:lnTo>
                <a:lnTo>
                  <a:pt x="197" y="174"/>
                </a:lnTo>
                <a:lnTo>
                  <a:pt x="197" y="173"/>
                </a:lnTo>
                <a:lnTo>
                  <a:pt x="197" y="171"/>
                </a:lnTo>
                <a:lnTo>
                  <a:pt x="197" y="170"/>
                </a:lnTo>
                <a:lnTo>
                  <a:pt x="197" y="168"/>
                </a:lnTo>
                <a:lnTo>
                  <a:pt x="197" y="166"/>
                </a:lnTo>
                <a:lnTo>
                  <a:pt x="197" y="165"/>
                </a:lnTo>
                <a:lnTo>
                  <a:pt x="197" y="163"/>
                </a:lnTo>
                <a:lnTo>
                  <a:pt x="196" y="163"/>
                </a:lnTo>
                <a:lnTo>
                  <a:pt x="196" y="162"/>
                </a:lnTo>
                <a:lnTo>
                  <a:pt x="194" y="162"/>
                </a:lnTo>
                <a:lnTo>
                  <a:pt x="192" y="162"/>
                </a:lnTo>
                <a:lnTo>
                  <a:pt x="191" y="162"/>
                </a:lnTo>
                <a:lnTo>
                  <a:pt x="189" y="162"/>
                </a:lnTo>
                <a:lnTo>
                  <a:pt x="188" y="162"/>
                </a:lnTo>
                <a:lnTo>
                  <a:pt x="186" y="162"/>
                </a:lnTo>
                <a:lnTo>
                  <a:pt x="184" y="162"/>
                </a:lnTo>
                <a:lnTo>
                  <a:pt x="183" y="162"/>
                </a:lnTo>
                <a:lnTo>
                  <a:pt x="181" y="162"/>
                </a:lnTo>
                <a:lnTo>
                  <a:pt x="180" y="162"/>
                </a:lnTo>
                <a:lnTo>
                  <a:pt x="178" y="162"/>
                </a:lnTo>
                <a:lnTo>
                  <a:pt x="176" y="162"/>
                </a:lnTo>
                <a:lnTo>
                  <a:pt x="175" y="162"/>
                </a:lnTo>
                <a:lnTo>
                  <a:pt x="173" y="162"/>
                </a:lnTo>
                <a:lnTo>
                  <a:pt x="172" y="162"/>
                </a:lnTo>
                <a:lnTo>
                  <a:pt x="170" y="162"/>
                </a:lnTo>
                <a:lnTo>
                  <a:pt x="168" y="162"/>
                </a:lnTo>
                <a:lnTo>
                  <a:pt x="167" y="162"/>
                </a:lnTo>
                <a:lnTo>
                  <a:pt x="165" y="162"/>
                </a:lnTo>
                <a:lnTo>
                  <a:pt x="164" y="162"/>
                </a:lnTo>
                <a:lnTo>
                  <a:pt x="162" y="162"/>
                </a:lnTo>
                <a:lnTo>
                  <a:pt x="160" y="162"/>
                </a:lnTo>
                <a:lnTo>
                  <a:pt x="159" y="162"/>
                </a:lnTo>
                <a:lnTo>
                  <a:pt x="157" y="162"/>
                </a:lnTo>
                <a:lnTo>
                  <a:pt x="156" y="162"/>
                </a:lnTo>
                <a:lnTo>
                  <a:pt x="154" y="162"/>
                </a:lnTo>
                <a:lnTo>
                  <a:pt x="152" y="162"/>
                </a:lnTo>
                <a:lnTo>
                  <a:pt x="151" y="162"/>
                </a:lnTo>
                <a:lnTo>
                  <a:pt x="149" y="162"/>
                </a:lnTo>
                <a:lnTo>
                  <a:pt x="148" y="162"/>
                </a:lnTo>
                <a:lnTo>
                  <a:pt x="146" y="162"/>
                </a:lnTo>
                <a:lnTo>
                  <a:pt x="144" y="162"/>
                </a:lnTo>
                <a:lnTo>
                  <a:pt x="143" y="162"/>
                </a:lnTo>
                <a:lnTo>
                  <a:pt x="141" y="162"/>
                </a:lnTo>
                <a:lnTo>
                  <a:pt x="140" y="162"/>
                </a:lnTo>
                <a:lnTo>
                  <a:pt x="138" y="162"/>
                </a:lnTo>
                <a:lnTo>
                  <a:pt x="136" y="162"/>
                </a:lnTo>
                <a:lnTo>
                  <a:pt x="135" y="162"/>
                </a:lnTo>
                <a:lnTo>
                  <a:pt x="135" y="154"/>
                </a:lnTo>
                <a:lnTo>
                  <a:pt x="135" y="149"/>
                </a:lnTo>
                <a:lnTo>
                  <a:pt x="135" y="144"/>
                </a:lnTo>
                <a:lnTo>
                  <a:pt x="135" y="134"/>
                </a:lnTo>
                <a:lnTo>
                  <a:pt x="130" y="134"/>
                </a:lnTo>
                <a:lnTo>
                  <a:pt x="128" y="134"/>
                </a:lnTo>
                <a:lnTo>
                  <a:pt x="127" y="134"/>
                </a:lnTo>
                <a:lnTo>
                  <a:pt x="125" y="134"/>
                </a:lnTo>
                <a:lnTo>
                  <a:pt x="124" y="134"/>
                </a:lnTo>
                <a:lnTo>
                  <a:pt x="122" y="134"/>
                </a:lnTo>
                <a:lnTo>
                  <a:pt x="120" y="134"/>
                </a:lnTo>
                <a:lnTo>
                  <a:pt x="119" y="134"/>
                </a:lnTo>
                <a:lnTo>
                  <a:pt x="117" y="134"/>
                </a:lnTo>
                <a:lnTo>
                  <a:pt x="116" y="134"/>
                </a:lnTo>
                <a:lnTo>
                  <a:pt x="114" y="134"/>
                </a:lnTo>
                <a:lnTo>
                  <a:pt x="112" y="134"/>
                </a:lnTo>
                <a:lnTo>
                  <a:pt x="111" y="134"/>
                </a:lnTo>
                <a:lnTo>
                  <a:pt x="109" y="134"/>
                </a:lnTo>
                <a:lnTo>
                  <a:pt x="108" y="134"/>
                </a:lnTo>
                <a:lnTo>
                  <a:pt x="106" y="134"/>
                </a:lnTo>
                <a:lnTo>
                  <a:pt x="104" y="134"/>
                </a:lnTo>
                <a:lnTo>
                  <a:pt x="104" y="133"/>
                </a:lnTo>
                <a:lnTo>
                  <a:pt x="104" y="131"/>
                </a:lnTo>
                <a:lnTo>
                  <a:pt x="104" y="130"/>
                </a:lnTo>
                <a:lnTo>
                  <a:pt x="104" y="128"/>
                </a:lnTo>
                <a:lnTo>
                  <a:pt x="104" y="126"/>
                </a:lnTo>
                <a:lnTo>
                  <a:pt x="104" y="123"/>
                </a:lnTo>
                <a:lnTo>
                  <a:pt x="104" y="122"/>
                </a:lnTo>
                <a:lnTo>
                  <a:pt x="104" y="120"/>
                </a:lnTo>
                <a:lnTo>
                  <a:pt x="104" y="118"/>
                </a:lnTo>
                <a:lnTo>
                  <a:pt x="104" y="117"/>
                </a:lnTo>
                <a:lnTo>
                  <a:pt x="104" y="115"/>
                </a:lnTo>
                <a:lnTo>
                  <a:pt x="104" y="114"/>
                </a:lnTo>
                <a:lnTo>
                  <a:pt x="104" y="109"/>
                </a:lnTo>
                <a:lnTo>
                  <a:pt x="103" y="109"/>
                </a:lnTo>
                <a:lnTo>
                  <a:pt x="101" y="109"/>
                </a:lnTo>
                <a:lnTo>
                  <a:pt x="100" y="109"/>
                </a:lnTo>
                <a:lnTo>
                  <a:pt x="96" y="109"/>
                </a:lnTo>
                <a:lnTo>
                  <a:pt x="95" y="109"/>
                </a:lnTo>
                <a:lnTo>
                  <a:pt x="90" y="109"/>
                </a:lnTo>
                <a:lnTo>
                  <a:pt x="87" y="109"/>
                </a:lnTo>
                <a:lnTo>
                  <a:pt x="85" y="109"/>
                </a:lnTo>
                <a:lnTo>
                  <a:pt x="82" y="109"/>
                </a:lnTo>
                <a:lnTo>
                  <a:pt x="80" y="109"/>
                </a:lnTo>
                <a:lnTo>
                  <a:pt x="77" y="109"/>
                </a:lnTo>
                <a:lnTo>
                  <a:pt x="72" y="109"/>
                </a:lnTo>
                <a:lnTo>
                  <a:pt x="71" y="109"/>
                </a:lnTo>
                <a:lnTo>
                  <a:pt x="69" y="109"/>
                </a:lnTo>
                <a:lnTo>
                  <a:pt x="68" y="109"/>
                </a:lnTo>
                <a:lnTo>
                  <a:pt x="68" y="107"/>
                </a:lnTo>
                <a:lnTo>
                  <a:pt x="68" y="106"/>
                </a:lnTo>
                <a:lnTo>
                  <a:pt x="68" y="99"/>
                </a:lnTo>
                <a:lnTo>
                  <a:pt x="68" y="96"/>
                </a:lnTo>
                <a:lnTo>
                  <a:pt x="68" y="94"/>
                </a:lnTo>
                <a:lnTo>
                  <a:pt x="68" y="91"/>
                </a:lnTo>
                <a:lnTo>
                  <a:pt x="68" y="90"/>
                </a:lnTo>
                <a:lnTo>
                  <a:pt x="68" y="88"/>
                </a:lnTo>
                <a:lnTo>
                  <a:pt x="68" y="82"/>
                </a:lnTo>
                <a:lnTo>
                  <a:pt x="66" y="82"/>
                </a:lnTo>
                <a:lnTo>
                  <a:pt x="64" y="82"/>
                </a:lnTo>
                <a:lnTo>
                  <a:pt x="63" y="82"/>
                </a:lnTo>
                <a:lnTo>
                  <a:pt x="61" y="82"/>
                </a:lnTo>
                <a:lnTo>
                  <a:pt x="60" y="82"/>
                </a:lnTo>
                <a:lnTo>
                  <a:pt x="58" y="82"/>
                </a:lnTo>
                <a:lnTo>
                  <a:pt x="55" y="82"/>
                </a:lnTo>
                <a:lnTo>
                  <a:pt x="52" y="82"/>
                </a:lnTo>
                <a:lnTo>
                  <a:pt x="50" y="82"/>
                </a:lnTo>
                <a:lnTo>
                  <a:pt x="50" y="78"/>
                </a:lnTo>
                <a:lnTo>
                  <a:pt x="50" y="77"/>
                </a:lnTo>
                <a:lnTo>
                  <a:pt x="48" y="77"/>
                </a:lnTo>
                <a:lnTo>
                  <a:pt x="45" y="77"/>
                </a:lnTo>
                <a:lnTo>
                  <a:pt x="44" y="77"/>
                </a:lnTo>
                <a:lnTo>
                  <a:pt x="40" y="77"/>
                </a:lnTo>
                <a:lnTo>
                  <a:pt x="39" y="77"/>
                </a:lnTo>
                <a:lnTo>
                  <a:pt x="37" y="77"/>
                </a:lnTo>
                <a:lnTo>
                  <a:pt x="36" y="77"/>
                </a:lnTo>
                <a:lnTo>
                  <a:pt x="34" y="77"/>
                </a:lnTo>
                <a:lnTo>
                  <a:pt x="32" y="77"/>
                </a:lnTo>
                <a:lnTo>
                  <a:pt x="31" y="77"/>
                </a:lnTo>
                <a:lnTo>
                  <a:pt x="29" y="77"/>
                </a:lnTo>
                <a:lnTo>
                  <a:pt x="28" y="77"/>
                </a:lnTo>
                <a:lnTo>
                  <a:pt x="26" y="77"/>
                </a:lnTo>
                <a:lnTo>
                  <a:pt x="24" y="77"/>
                </a:lnTo>
                <a:lnTo>
                  <a:pt x="23" y="77"/>
                </a:lnTo>
                <a:lnTo>
                  <a:pt x="21" y="77"/>
                </a:lnTo>
                <a:lnTo>
                  <a:pt x="18" y="77"/>
                </a:lnTo>
                <a:lnTo>
                  <a:pt x="16" y="77"/>
                </a:lnTo>
                <a:lnTo>
                  <a:pt x="15" y="77"/>
                </a:lnTo>
                <a:lnTo>
                  <a:pt x="13" y="77"/>
                </a:lnTo>
                <a:lnTo>
                  <a:pt x="10" y="77"/>
                </a:lnTo>
                <a:lnTo>
                  <a:pt x="10" y="75"/>
                </a:lnTo>
                <a:lnTo>
                  <a:pt x="10" y="74"/>
                </a:lnTo>
                <a:lnTo>
                  <a:pt x="10" y="72"/>
                </a:lnTo>
                <a:lnTo>
                  <a:pt x="10" y="67"/>
                </a:lnTo>
                <a:lnTo>
                  <a:pt x="10" y="64"/>
                </a:lnTo>
                <a:lnTo>
                  <a:pt x="7" y="64"/>
                </a:lnTo>
                <a:lnTo>
                  <a:pt x="5" y="64"/>
                </a:lnTo>
                <a:lnTo>
                  <a:pt x="5" y="62"/>
                </a:lnTo>
                <a:lnTo>
                  <a:pt x="5" y="59"/>
                </a:lnTo>
                <a:lnTo>
                  <a:pt x="2" y="59"/>
                </a:lnTo>
                <a:lnTo>
                  <a:pt x="0" y="59"/>
                </a:lnTo>
                <a:lnTo>
                  <a:pt x="0" y="56"/>
                </a:lnTo>
                <a:lnTo>
                  <a:pt x="0" y="54"/>
                </a:lnTo>
                <a:lnTo>
                  <a:pt x="2" y="54"/>
                </a:lnTo>
                <a:lnTo>
                  <a:pt x="2" y="56"/>
                </a:lnTo>
                <a:lnTo>
                  <a:pt x="4" y="56"/>
                </a:lnTo>
                <a:lnTo>
                  <a:pt x="4" y="58"/>
                </a:lnTo>
                <a:lnTo>
                  <a:pt x="5" y="58"/>
                </a:lnTo>
                <a:lnTo>
                  <a:pt x="7" y="58"/>
                </a:lnTo>
                <a:lnTo>
                  <a:pt x="8" y="56"/>
                </a:lnTo>
                <a:lnTo>
                  <a:pt x="10" y="56"/>
                </a:lnTo>
                <a:lnTo>
                  <a:pt x="10" y="54"/>
                </a:lnTo>
                <a:lnTo>
                  <a:pt x="12" y="54"/>
                </a:lnTo>
                <a:lnTo>
                  <a:pt x="13" y="54"/>
                </a:lnTo>
                <a:lnTo>
                  <a:pt x="12" y="54"/>
                </a:lnTo>
                <a:lnTo>
                  <a:pt x="13" y="54"/>
                </a:lnTo>
                <a:lnTo>
                  <a:pt x="15" y="54"/>
                </a:lnTo>
                <a:lnTo>
                  <a:pt x="16" y="54"/>
                </a:lnTo>
                <a:lnTo>
                  <a:pt x="18" y="54"/>
                </a:lnTo>
                <a:lnTo>
                  <a:pt x="23" y="54"/>
                </a:lnTo>
                <a:lnTo>
                  <a:pt x="24" y="54"/>
                </a:lnTo>
                <a:lnTo>
                  <a:pt x="26" y="54"/>
                </a:lnTo>
                <a:lnTo>
                  <a:pt x="28" y="54"/>
                </a:lnTo>
                <a:lnTo>
                  <a:pt x="29" y="54"/>
                </a:lnTo>
                <a:lnTo>
                  <a:pt x="31" y="54"/>
                </a:lnTo>
                <a:lnTo>
                  <a:pt x="32" y="54"/>
                </a:lnTo>
                <a:lnTo>
                  <a:pt x="34" y="54"/>
                </a:lnTo>
                <a:lnTo>
                  <a:pt x="36" y="54"/>
                </a:lnTo>
                <a:lnTo>
                  <a:pt x="37" y="54"/>
                </a:lnTo>
                <a:lnTo>
                  <a:pt x="39" y="54"/>
                </a:lnTo>
                <a:lnTo>
                  <a:pt x="39" y="51"/>
                </a:lnTo>
                <a:lnTo>
                  <a:pt x="39" y="45"/>
                </a:lnTo>
                <a:lnTo>
                  <a:pt x="39" y="42"/>
                </a:lnTo>
                <a:lnTo>
                  <a:pt x="37" y="42"/>
                </a:lnTo>
                <a:lnTo>
                  <a:pt x="37" y="40"/>
                </a:lnTo>
                <a:lnTo>
                  <a:pt x="37" y="38"/>
                </a:lnTo>
                <a:lnTo>
                  <a:pt x="37" y="37"/>
                </a:lnTo>
                <a:lnTo>
                  <a:pt x="37" y="35"/>
                </a:lnTo>
                <a:lnTo>
                  <a:pt x="37" y="34"/>
                </a:lnTo>
                <a:lnTo>
                  <a:pt x="37" y="32"/>
                </a:lnTo>
                <a:lnTo>
                  <a:pt x="37" y="30"/>
                </a:lnTo>
                <a:lnTo>
                  <a:pt x="37" y="27"/>
                </a:lnTo>
                <a:lnTo>
                  <a:pt x="37" y="26"/>
                </a:lnTo>
                <a:lnTo>
                  <a:pt x="36" y="26"/>
                </a:lnTo>
                <a:lnTo>
                  <a:pt x="32" y="26"/>
                </a:lnTo>
                <a:lnTo>
                  <a:pt x="32" y="22"/>
                </a:lnTo>
                <a:lnTo>
                  <a:pt x="28" y="22"/>
                </a:lnTo>
                <a:lnTo>
                  <a:pt x="28" y="21"/>
                </a:lnTo>
                <a:lnTo>
                  <a:pt x="28" y="19"/>
                </a:lnTo>
                <a:lnTo>
                  <a:pt x="26" y="19"/>
                </a:lnTo>
                <a:lnTo>
                  <a:pt x="20" y="19"/>
                </a:lnTo>
                <a:lnTo>
                  <a:pt x="18" y="19"/>
                </a:lnTo>
                <a:lnTo>
                  <a:pt x="18" y="18"/>
                </a:lnTo>
                <a:lnTo>
                  <a:pt x="18" y="16"/>
                </a:lnTo>
                <a:lnTo>
                  <a:pt x="18" y="14"/>
                </a:lnTo>
                <a:lnTo>
                  <a:pt x="18" y="13"/>
                </a:lnTo>
                <a:lnTo>
                  <a:pt x="18" y="11"/>
                </a:lnTo>
                <a:lnTo>
                  <a:pt x="18" y="10"/>
                </a:lnTo>
                <a:lnTo>
                  <a:pt x="18" y="6"/>
                </a:lnTo>
                <a:lnTo>
                  <a:pt x="20" y="6"/>
                </a:lnTo>
                <a:lnTo>
                  <a:pt x="21" y="8"/>
                </a:lnTo>
                <a:lnTo>
                  <a:pt x="23" y="8"/>
                </a:lnTo>
                <a:lnTo>
                  <a:pt x="24" y="8"/>
                </a:lnTo>
                <a:lnTo>
                  <a:pt x="26" y="8"/>
                </a:lnTo>
                <a:lnTo>
                  <a:pt x="28" y="8"/>
                </a:lnTo>
                <a:lnTo>
                  <a:pt x="28" y="10"/>
                </a:lnTo>
                <a:lnTo>
                  <a:pt x="29" y="10"/>
                </a:lnTo>
                <a:lnTo>
                  <a:pt x="31" y="10"/>
                </a:lnTo>
                <a:lnTo>
                  <a:pt x="32" y="10"/>
                </a:lnTo>
                <a:lnTo>
                  <a:pt x="34" y="10"/>
                </a:lnTo>
                <a:lnTo>
                  <a:pt x="36" y="10"/>
                </a:lnTo>
                <a:lnTo>
                  <a:pt x="37" y="10"/>
                </a:lnTo>
                <a:lnTo>
                  <a:pt x="37" y="8"/>
                </a:lnTo>
                <a:lnTo>
                  <a:pt x="39" y="8"/>
                </a:lnTo>
                <a:lnTo>
                  <a:pt x="40" y="8"/>
                </a:lnTo>
                <a:lnTo>
                  <a:pt x="42" y="8"/>
                </a:lnTo>
                <a:lnTo>
                  <a:pt x="42" y="10"/>
                </a:lnTo>
                <a:lnTo>
                  <a:pt x="44" y="10"/>
                </a:lnTo>
                <a:lnTo>
                  <a:pt x="45" y="10"/>
                </a:lnTo>
                <a:lnTo>
                  <a:pt x="45" y="6"/>
                </a:lnTo>
                <a:lnTo>
                  <a:pt x="45" y="5"/>
                </a:lnTo>
                <a:lnTo>
                  <a:pt x="45" y="0"/>
                </a:lnTo>
                <a:lnTo>
                  <a:pt x="48" y="0"/>
                </a:lnTo>
                <a:lnTo>
                  <a:pt x="50" y="0"/>
                </a:lnTo>
                <a:lnTo>
                  <a:pt x="53" y="0"/>
                </a:lnTo>
                <a:lnTo>
                  <a:pt x="55" y="0"/>
                </a:lnTo>
                <a:lnTo>
                  <a:pt x="60" y="0"/>
                </a:lnTo>
                <a:lnTo>
                  <a:pt x="64" y="0"/>
                </a:lnTo>
                <a:lnTo>
                  <a:pt x="68" y="0"/>
                </a:lnTo>
                <a:lnTo>
                  <a:pt x="69" y="0"/>
                </a:lnTo>
                <a:lnTo>
                  <a:pt x="71" y="0"/>
                </a:lnTo>
                <a:lnTo>
                  <a:pt x="72" y="0"/>
                </a:lnTo>
                <a:lnTo>
                  <a:pt x="74" y="0"/>
                </a:lnTo>
                <a:lnTo>
                  <a:pt x="76" y="0"/>
                </a:lnTo>
                <a:lnTo>
                  <a:pt x="77" y="0"/>
                </a:lnTo>
                <a:lnTo>
                  <a:pt x="79" y="0"/>
                </a:lnTo>
                <a:lnTo>
                  <a:pt x="80" y="0"/>
                </a:lnTo>
                <a:lnTo>
                  <a:pt x="82" y="0"/>
                </a:lnTo>
                <a:lnTo>
                  <a:pt x="87" y="0"/>
                </a:lnTo>
                <a:lnTo>
                  <a:pt x="88" y="0"/>
                </a:lnTo>
                <a:lnTo>
                  <a:pt x="92" y="0"/>
                </a:lnTo>
                <a:lnTo>
                  <a:pt x="96" y="0"/>
                </a:lnTo>
                <a:lnTo>
                  <a:pt x="100" y="0"/>
                </a:lnTo>
                <a:lnTo>
                  <a:pt x="100" y="2"/>
                </a:lnTo>
                <a:lnTo>
                  <a:pt x="100" y="3"/>
                </a:lnTo>
                <a:lnTo>
                  <a:pt x="100" y="5"/>
                </a:lnTo>
                <a:lnTo>
                  <a:pt x="100" y="6"/>
                </a:lnTo>
                <a:lnTo>
                  <a:pt x="100" y="8"/>
                </a:lnTo>
                <a:lnTo>
                  <a:pt x="100" y="10"/>
                </a:lnTo>
                <a:lnTo>
                  <a:pt x="100" y="11"/>
                </a:lnTo>
                <a:lnTo>
                  <a:pt x="100" y="13"/>
                </a:lnTo>
                <a:lnTo>
                  <a:pt x="100" y="22"/>
                </a:lnTo>
                <a:lnTo>
                  <a:pt x="100" y="27"/>
                </a:lnTo>
                <a:lnTo>
                  <a:pt x="101" y="27"/>
                </a:lnTo>
                <a:lnTo>
                  <a:pt x="108" y="27"/>
                </a:lnTo>
                <a:lnTo>
                  <a:pt x="114" y="27"/>
                </a:lnTo>
                <a:lnTo>
                  <a:pt x="116" y="27"/>
                </a:lnTo>
                <a:lnTo>
                  <a:pt x="119" y="27"/>
                </a:lnTo>
                <a:lnTo>
                  <a:pt x="122" y="27"/>
                </a:lnTo>
                <a:lnTo>
                  <a:pt x="124" y="27"/>
                </a:lnTo>
                <a:lnTo>
                  <a:pt x="125" y="27"/>
                </a:lnTo>
                <a:lnTo>
                  <a:pt x="127" y="27"/>
                </a:lnTo>
                <a:lnTo>
                  <a:pt x="127" y="29"/>
                </a:lnTo>
                <a:lnTo>
                  <a:pt x="127" y="32"/>
                </a:lnTo>
                <a:lnTo>
                  <a:pt x="127" y="34"/>
                </a:lnTo>
                <a:lnTo>
                  <a:pt x="127" y="37"/>
                </a:lnTo>
                <a:lnTo>
                  <a:pt x="132" y="37"/>
                </a:lnTo>
                <a:lnTo>
                  <a:pt x="136" y="37"/>
                </a:lnTo>
                <a:lnTo>
                  <a:pt x="138" y="37"/>
                </a:lnTo>
                <a:lnTo>
                  <a:pt x="141" y="37"/>
                </a:lnTo>
                <a:lnTo>
                  <a:pt x="146" y="37"/>
                </a:lnTo>
                <a:close/>
              </a:path>
            </a:pathLst>
          </a:custGeom>
          <a:solidFill>
            <a:srgbClr val="CAD16B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19" name="Freeform 71"/>
          <p:cNvSpPr>
            <a:spLocks/>
          </p:cNvSpPr>
          <p:nvPr/>
        </p:nvSpPr>
        <p:spPr bwMode="auto">
          <a:xfrm>
            <a:off x="4549775" y="4276725"/>
            <a:ext cx="577850" cy="184150"/>
          </a:xfrm>
          <a:custGeom>
            <a:avLst/>
            <a:gdLst/>
            <a:ahLst/>
            <a:cxnLst>
              <a:cxn ang="0">
                <a:pos x="353" y="5"/>
              </a:cxn>
              <a:cxn ang="0">
                <a:pos x="356" y="18"/>
              </a:cxn>
              <a:cxn ang="0">
                <a:pos x="356" y="32"/>
              </a:cxn>
              <a:cxn ang="0">
                <a:pos x="355" y="47"/>
              </a:cxn>
              <a:cxn ang="0">
                <a:pos x="350" y="53"/>
              </a:cxn>
              <a:cxn ang="0">
                <a:pos x="350" y="80"/>
              </a:cxn>
              <a:cxn ang="0">
                <a:pos x="364" y="88"/>
              </a:cxn>
              <a:cxn ang="0">
                <a:pos x="364" y="114"/>
              </a:cxn>
              <a:cxn ang="0">
                <a:pos x="348" y="116"/>
              </a:cxn>
              <a:cxn ang="0">
                <a:pos x="329" y="116"/>
              </a:cxn>
              <a:cxn ang="0">
                <a:pos x="324" y="112"/>
              </a:cxn>
              <a:cxn ang="0">
                <a:pos x="318" y="108"/>
              </a:cxn>
              <a:cxn ang="0">
                <a:pos x="318" y="103"/>
              </a:cxn>
              <a:cxn ang="0">
                <a:pos x="318" y="98"/>
              </a:cxn>
              <a:cxn ang="0">
                <a:pos x="318" y="96"/>
              </a:cxn>
              <a:cxn ang="0">
                <a:pos x="320" y="93"/>
              </a:cxn>
              <a:cxn ang="0">
                <a:pos x="313" y="88"/>
              </a:cxn>
              <a:cxn ang="0">
                <a:pos x="307" y="93"/>
              </a:cxn>
              <a:cxn ang="0">
                <a:pos x="289" y="96"/>
              </a:cxn>
              <a:cxn ang="0">
                <a:pos x="281" y="88"/>
              </a:cxn>
              <a:cxn ang="0">
                <a:pos x="270" y="88"/>
              </a:cxn>
              <a:cxn ang="0">
                <a:pos x="259" y="88"/>
              </a:cxn>
              <a:cxn ang="0">
                <a:pos x="248" y="88"/>
              </a:cxn>
              <a:cxn ang="0">
                <a:pos x="236" y="88"/>
              </a:cxn>
              <a:cxn ang="0">
                <a:pos x="225" y="88"/>
              </a:cxn>
              <a:cxn ang="0">
                <a:pos x="214" y="88"/>
              </a:cxn>
              <a:cxn ang="0">
                <a:pos x="203" y="88"/>
              </a:cxn>
              <a:cxn ang="0">
                <a:pos x="192" y="88"/>
              </a:cxn>
              <a:cxn ang="0">
                <a:pos x="177" y="82"/>
              </a:cxn>
              <a:cxn ang="0">
                <a:pos x="163" y="76"/>
              </a:cxn>
              <a:cxn ang="0">
                <a:pos x="123" y="76"/>
              </a:cxn>
              <a:cxn ang="0">
                <a:pos x="102" y="76"/>
              </a:cxn>
              <a:cxn ang="0">
                <a:pos x="91" y="88"/>
              </a:cxn>
              <a:cxn ang="0">
                <a:pos x="52" y="88"/>
              </a:cxn>
              <a:cxn ang="0">
                <a:pos x="25" y="88"/>
              </a:cxn>
              <a:cxn ang="0">
                <a:pos x="14" y="88"/>
              </a:cxn>
              <a:cxn ang="0">
                <a:pos x="1" y="74"/>
              </a:cxn>
              <a:cxn ang="0">
                <a:pos x="1" y="40"/>
              </a:cxn>
              <a:cxn ang="0">
                <a:pos x="1" y="23"/>
              </a:cxn>
              <a:cxn ang="0">
                <a:pos x="24" y="23"/>
              </a:cxn>
              <a:cxn ang="0">
                <a:pos x="36" y="23"/>
              </a:cxn>
              <a:cxn ang="0">
                <a:pos x="60" y="23"/>
              </a:cxn>
              <a:cxn ang="0">
                <a:pos x="88" y="23"/>
              </a:cxn>
              <a:cxn ang="0">
                <a:pos x="102" y="23"/>
              </a:cxn>
              <a:cxn ang="0">
                <a:pos x="123" y="23"/>
              </a:cxn>
              <a:cxn ang="0">
                <a:pos x="152" y="23"/>
              </a:cxn>
              <a:cxn ang="0">
                <a:pos x="161" y="28"/>
              </a:cxn>
              <a:cxn ang="0">
                <a:pos x="182" y="16"/>
              </a:cxn>
              <a:cxn ang="0">
                <a:pos x="188" y="2"/>
              </a:cxn>
              <a:cxn ang="0">
                <a:pos x="200" y="2"/>
              </a:cxn>
              <a:cxn ang="0">
                <a:pos x="206" y="7"/>
              </a:cxn>
              <a:cxn ang="0">
                <a:pos x="216" y="5"/>
              </a:cxn>
              <a:cxn ang="0">
                <a:pos x="220" y="8"/>
              </a:cxn>
              <a:cxn ang="0">
                <a:pos x="238" y="8"/>
              </a:cxn>
              <a:cxn ang="0">
                <a:pos x="262" y="8"/>
              </a:cxn>
              <a:cxn ang="0">
                <a:pos x="281" y="5"/>
              </a:cxn>
              <a:cxn ang="0">
                <a:pos x="292" y="5"/>
              </a:cxn>
              <a:cxn ang="0">
                <a:pos x="313" y="5"/>
              </a:cxn>
              <a:cxn ang="0">
                <a:pos x="332" y="5"/>
              </a:cxn>
            </a:cxnLst>
            <a:rect l="0" t="0" r="r" b="b"/>
            <a:pathLst>
              <a:path w="364" h="116">
                <a:moveTo>
                  <a:pt x="342" y="5"/>
                </a:moveTo>
                <a:lnTo>
                  <a:pt x="344" y="5"/>
                </a:lnTo>
                <a:lnTo>
                  <a:pt x="345" y="5"/>
                </a:lnTo>
                <a:lnTo>
                  <a:pt x="347" y="5"/>
                </a:lnTo>
                <a:lnTo>
                  <a:pt x="348" y="5"/>
                </a:lnTo>
                <a:lnTo>
                  <a:pt x="352" y="5"/>
                </a:lnTo>
                <a:lnTo>
                  <a:pt x="353" y="5"/>
                </a:lnTo>
                <a:lnTo>
                  <a:pt x="355" y="5"/>
                </a:lnTo>
                <a:lnTo>
                  <a:pt x="355" y="7"/>
                </a:lnTo>
                <a:lnTo>
                  <a:pt x="355" y="8"/>
                </a:lnTo>
                <a:lnTo>
                  <a:pt x="355" y="10"/>
                </a:lnTo>
                <a:lnTo>
                  <a:pt x="355" y="13"/>
                </a:lnTo>
                <a:lnTo>
                  <a:pt x="355" y="18"/>
                </a:lnTo>
                <a:lnTo>
                  <a:pt x="356" y="18"/>
                </a:lnTo>
                <a:lnTo>
                  <a:pt x="358" y="18"/>
                </a:lnTo>
                <a:lnTo>
                  <a:pt x="360" y="18"/>
                </a:lnTo>
                <a:lnTo>
                  <a:pt x="360" y="20"/>
                </a:lnTo>
                <a:lnTo>
                  <a:pt x="360" y="23"/>
                </a:lnTo>
                <a:lnTo>
                  <a:pt x="360" y="31"/>
                </a:lnTo>
                <a:lnTo>
                  <a:pt x="355" y="31"/>
                </a:lnTo>
                <a:lnTo>
                  <a:pt x="356" y="32"/>
                </a:lnTo>
                <a:lnTo>
                  <a:pt x="356" y="36"/>
                </a:lnTo>
                <a:lnTo>
                  <a:pt x="355" y="36"/>
                </a:lnTo>
                <a:lnTo>
                  <a:pt x="355" y="39"/>
                </a:lnTo>
                <a:lnTo>
                  <a:pt x="355" y="40"/>
                </a:lnTo>
                <a:lnTo>
                  <a:pt x="355" y="42"/>
                </a:lnTo>
                <a:lnTo>
                  <a:pt x="355" y="45"/>
                </a:lnTo>
                <a:lnTo>
                  <a:pt x="355" y="47"/>
                </a:lnTo>
                <a:lnTo>
                  <a:pt x="355" y="48"/>
                </a:lnTo>
                <a:lnTo>
                  <a:pt x="353" y="48"/>
                </a:lnTo>
                <a:lnTo>
                  <a:pt x="352" y="48"/>
                </a:lnTo>
                <a:lnTo>
                  <a:pt x="350" y="48"/>
                </a:lnTo>
                <a:lnTo>
                  <a:pt x="350" y="50"/>
                </a:lnTo>
                <a:lnTo>
                  <a:pt x="350" y="52"/>
                </a:lnTo>
                <a:lnTo>
                  <a:pt x="350" y="53"/>
                </a:lnTo>
                <a:lnTo>
                  <a:pt x="350" y="61"/>
                </a:lnTo>
                <a:lnTo>
                  <a:pt x="350" y="63"/>
                </a:lnTo>
                <a:lnTo>
                  <a:pt x="350" y="68"/>
                </a:lnTo>
                <a:lnTo>
                  <a:pt x="350" y="69"/>
                </a:lnTo>
                <a:lnTo>
                  <a:pt x="350" y="71"/>
                </a:lnTo>
                <a:lnTo>
                  <a:pt x="350" y="74"/>
                </a:lnTo>
                <a:lnTo>
                  <a:pt x="350" y="80"/>
                </a:lnTo>
                <a:lnTo>
                  <a:pt x="350" y="82"/>
                </a:lnTo>
                <a:lnTo>
                  <a:pt x="350" y="84"/>
                </a:lnTo>
                <a:lnTo>
                  <a:pt x="350" y="88"/>
                </a:lnTo>
                <a:lnTo>
                  <a:pt x="355" y="88"/>
                </a:lnTo>
                <a:lnTo>
                  <a:pt x="358" y="88"/>
                </a:lnTo>
                <a:lnTo>
                  <a:pt x="360" y="88"/>
                </a:lnTo>
                <a:lnTo>
                  <a:pt x="364" y="88"/>
                </a:lnTo>
                <a:lnTo>
                  <a:pt x="364" y="98"/>
                </a:lnTo>
                <a:lnTo>
                  <a:pt x="364" y="103"/>
                </a:lnTo>
                <a:lnTo>
                  <a:pt x="364" y="104"/>
                </a:lnTo>
                <a:lnTo>
                  <a:pt x="364" y="106"/>
                </a:lnTo>
                <a:lnTo>
                  <a:pt x="364" y="111"/>
                </a:lnTo>
                <a:lnTo>
                  <a:pt x="364" y="112"/>
                </a:lnTo>
                <a:lnTo>
                  <a:pt x="364" y="114"/>
                </a:lnTo>
                <a:lnTo>
                  <a:pt x="364" y="116"/>
                </a:lnTo>
                <a:lnTo>
                  <a:pt x="363" y="116"/>
                </a:lnTo>
                <a:lnTo>
                  <a:pt x="361" y="116"/>
                </a:lnTo>
                <a:lnTo>
                  <a:pt x="360" y="116"/>
                </a:lnTo>
                <a:lnTo>
                  <a:pt x="358" y="116"/>
                </a:lnTo>
                <a:lnTo>
                  <a:pt x="353" y="116"/>
                </a:lnTo>
                <a:lnTo>
                  <a:pt x="348" y="116"/>
                </a:lnTo>
                <a:lnTo>
                  <a:pt x="345" y="116"/>
                </a:lnTo>
                <a:lnTo>
                  <a:pt x="342" y="116"/>
                </a:lnTo>
                <a:lnTo>
                  <a:pt x="340" y="116"/>
                </a:lnTo>
                <a:lnTo>
                  <a:pt x="339" y="116"/>
                </a:lnTo>
                <a:lnTo>
                  <a:pt x="337" y="116"/>
                </a:lnTo>
                <a:lnTo>
                  <a:pt x="331" y="116"/>
                </a:lnTo>
                <a:lnTo>
                  <a:pt x="329" y="116"/>
                </a:lnTo>
                <a:lnTo>
                  <a:pt x="329" y="114"/>
                </a:lnTo>
                <a:lnTo>
                  <a:pt x="329" y="116"/>
                </a:lnTo>
                <a:lnTo>
                  <a:pt x="329" y="114"/>
                </a:lnTo>
                <a:lnTo>
                  <a:pt x="328" y="114"/>
                </a:lnTo>
                <a:lnTo>
                  <a:pt x="326" y="114"/>
                </a:lnTo>
                <a:lnTo>
                  <a:pt x="324" y="114"/>
                </a:lnTo>
                <a:lnTo>
                  <a:pt x="324" y="112"/>
                </a:lnTo>
                <a:lnTo>
                  <a:pt x="323" y="112"/>
                </a:lnTo>
                <a:lnTo>
                  <a:pt x="321" y="112"/>
                </a:lnTo>
                <a:lnTo>
                  <a:pt x="321" y="111"/>
                </a:lnTo>
                <a:lnTo>
                  <a:pt x="320" y="111"/>
                </a:lnTo>
                <a:lnTo>
                  <a:pt x="320" y="109"/>
                </a:lnTo>
                <a:lnTo>
                  <a:pt x="318" y="109"/>
                </a:lnTo>
                <a:lnTo>
                  <a:pt x="318" y="108"/>
                </a:lnTo>
                <a:lnTo>
                  <a:pt x="316" y="108"/>
                </a:lnTo>
                <a:lnTo>
                  <a:pt x="316" y="106"/>
                </a:lnTo>
                <a:lnTo>
                  <a:pt x="318" y="106"/>
                </a:lnTo>
                <a:lnTo>
                  <a:pt x="320" y="106"/>
                </a:lnTo>
                <a:lnTo>
                  <a:pt x="320" y="104"/>
                </a:lnTo>
                <a:lnTo>
                  <a:pt x="318" y="104"/>
                </a:lnTo>
                <a:lnTo>
                  <a:pt x="318" y="103"/>
                </a:lnTo>
                <a:lnTo>
                  <a:pt x="318" y="101"/>
                </a:lnTo>
                <a:lnTo>
                  <a:pt x="320" y="101"/>
                </a:lnTo>
                <a:lnTo>
                  <a:pt x="318" y="101"/>
                </a:lnTo>
                <a:lnTo>
                  <a:pt x="318" y="100"/>
                </a:lnTo>
                <a:lnTo>
                  <a:pt x="320" y="100"/>
                </a:lnTo>
                <a:lnTo>
                  <a:pt x="320" y="98"/>
                </a:lnTo>
                <a:lnTo>
                  <a:pt x="318" y="98"/>
                </a:lnTo>
                <a:lnTo>
                  <a:pt x="320" y="98"/>
                </a:lnTo>
                <a:lnTo>
                  <a:pt x="318" y="98"/>
                </a:lnTo>
                <a:lnTo>
                  <a:pt x="318" y="96"/>
                </a:lnTo>
                <a:lnTo>
                  <a:pt x="320" y="96"/>
                </a:lnTo>
                <a:lnTo>
                  <a:pt x="320" y="98"/>
                </a:lnTo>
                <a:lnTo>
                  <a:pt x="320" y="96"/>
                </a:lnTo>
                <a:lnTo>
                  <a:pt x="318" y="96"/>
                </a:lnTo>
                <a:lnTo>
                  <a:pt x="318" y="95"/>
                </a:lnTo>
                <a:lnTo>
                  <a:pt x="316" y="95"/>
                </a:lnTo>
                <a:lnTo>
                  <a:pt x="318" y="95"/>
                </a:lnTo>
                <a:lnTo>
                  <a:pt x="318" y="93"/>
                </a:lnTo>
                <a:lnTo>
                  <a:pt x="318" y="92"/>
                </a:lnTo>
                <a:lnTo>
                  <a:pt x="318" y="93"/>
                </a:lnTo>
                <a:lnTo>
                  <a:pt x="320" y="93"/>
                </a:lnTo>
                <a:lnTo>
                  <a:pt x="320" y="92"/>
                </a:lnTo>
                <a:lnTo>
                  <a:pt x="320" y="90"/>
                </a:lnTo>
                <a:lnTo>
                  <a:pt x="320" y="88"/>
                </a:lnTo>
                <a:lnTo>
                  <a:pt x="318" y="88"/>
                </a:lnTo>
                <a:lnTo>
                  <a:pt x="316" y="88"/>
                </a:lnTo>
                <a:lnTo>
                  <a:pt x="315" y="88"/>
                </a:lnTo>
                <a:lnTo>
                  <a:pt x="313" y="88"/>
                </a:lnTo>
                <a:lnTo>
                  <a:pt x="312" y="88"/>
                </a:lnTo>
                <a:lnTo>
                  <a:pt x="310" y="88"/>
                </a:lnTo>
                <a:lnTo>
                  <a:pt x="308" y="88"/>
                </a:lnTo>
                <a:lnTo>
                  <a:pt x="307" y="88"/>
                </a:lnTo>
                <a:lnTo>
                  <a:pt x="307" y="90"/>
                </a:lnTo>
                <a:lnTo>
                  <a:pt x="307" y="92"/>
                </a:lnTo>
                <a:lnTo>
                  <a:pt x="307" y="93"/>
                </a:lnTo>
                <a:lnTo>
                  <a:pt x="307" y="95"/>
                </a:lnTo>
                <a:lnTo>
                  <a:pt x="307" y="96"/>
                </a:lnTo>
                <a:lnTo>
                  <a:pt x="302" y="96"/>
                </a:lnTo>
                <a:lnTo>
                  <a:pt x="297" y="96"/>
                </a:lnTo>
                <a:lnTo>
                  <a:pt x="296" y="96"/>
                </a:lnTo>
                <a:lnTo>
                  <a:pt x="291" y="96"/>
                </a:lnTo>
                <a:lnTo>
                  <a:pt x="289" y="96"/>
                </a:lnTo>
                <a:lnTo>
                  <a:pt x="289" y="95"/>
                </a:lnTo>
                <a:lnTo>
                  <a:pt x="286" y="95"/>
                </a:lnTo>
                <a:lnTo>
                  <a:pt x="284" y="95"/>
                </a:lnTo>
                <a:lnTo>
                  <a:pt x="284" y="93"/>
                </a:lnTo>
                <a:lnTo>
                  <a:pt x="281" y="93"/>
                </a:lnTo>
                <a:lnTo>
                  <a:pt x="281" y="90"/>
                </a:lnTo>
                <a:lnTo>
                  <a:pt x="281" y="88"/>
                </a:lnTo>
                <a:lnTo>
                  <a:pt x="280" y="88"/>
                </a:lnTo>
                <a:lnTo>
                  <a:pt x="278" y="88"/>
                </a:lnTo>
                <a:lnTo>
                  <a:pt x="276" y="88"/>
                </a:lnTo>
                <a:lnTo>
                  <a:pt x="275" y="88"/>
                </a:lnTo>
                <a:lnTo>
                  <a:pt x="273" y="88"/>
                </a:lnTo>
                <a:lnTo>
                  <a:pt x="272" y="88"/>
                </a:lnTo>
                <a:lnTo>
                  <a:pt x="270" y="88"/>
                </a:lnTo>
                <a:lnTo>
                  <a:pt x="268" y="88"/>
                </a:lnTo>
                <a:lnTo>
                  <a:pt x="267" y="88"/>
                </a:lnTo>
                <a:lnTo>
                  <a:pt x="265" y="88"/>
                </a:lnTo>
                <a:lnTo>
                  <a:pt x="264" y="88"/>
                </a:lnTo>
                <a:lnTo>
                  <a:pt x="262" y="88"/>
                </a:lnTo>
                <a:lnTo>
                  <a:pt x="260" y="88"/>
                </a:lnTo>
                <a:lnTo>
                  <a:pt x="259" y="88"/>
                </a:lnTo>
                <a:lnTo>
                  <a:pt x="257" y="88"/>
                </a:lnTo>
                <a:lnTo>
                  <a:pt x="256" y="88"/>
                </a:lnTo>
                <a:lnTo>
                  <a:pt x="254" y="88"/>
                </a:lnTo>
                <a:lnTo>
                  <a:pt x="252" y="88"/>
                </a:lnTo>
                <a:lnTo>
                  <a:pt x="251" y="88"/>
                </a:lnTo>
                <a:lnTo>
                  <a:pt x="249" y="88"/>
                </a:lnTo>
                <a:lnTo>
                  <a:pt x="248" y="88"/>
                </a:lnTo>
                <a:lnTo>
                  <a:pt x="246" y="88"/>
                </a:lnTo>
                <a:lnTo>
                  <a:pt x="244" y="88"/>
                </a:lnTo>
                <a:lnTo>
                  <a:pt x="243" y="88"/>
                </a:lnTo>
                <a:lnTo>
                  <a:pt x="241" y="88"/>
                </a:lnTo>
                <a:lnTo>
                  <a:pt x="240" y="88"/>
                </a:lnTo>
                <a:lnTo>
                  <a:pt x="238" y="88"/>
                </a:lnTo>
                <a:lnTo>
                  <a:pt x="236" y="88"/>
                </a:lnTo>
                <a:lnTo>
                  <a:pt x="235" y="88"/>
                </a:lnTo>
                <a:lnTo>
                  <a:pt x="233" y="88"/>
                </a:lnTo>
                <a:lnTo>
                  <a:pt x="232" y="88"/>
                </a:lnTo>
                <a:lnTo>
                  <a:pt x="230" y="88"/>
                </a:lnTo>
                <a:lnTo>
                  <a:pt x="228" y="88"/>
                </a:lnTo>
                <a:lnTo>
                  <a:pt x="227" y="88"/>
                </a:lnTo>
                <a:lnTo>
                  <a:pt x="225" y="88"/>
                </a:lnTo>
                <a:lnTo>
                  <a:pt x="224" y="88"/>
                </a:lnTo>
                <a:lnTo>
                  <a:pt x="222" y="88"/>
                </a:lnTo>
                <a:lnTo>
                  <a:pt x="220" y="88"/>
                </a:lnTo>
                <a:lnTo>
                  <a:pt x="219" y="88"/>
                </a:lnTo>
                <a:lnTo>
                  <a:pt x="217" y="88"/>
                </a:lnTo>
                <a:lnTo>
                  <a:pt x="216" y="88"/>
                </a:lnTo>
                <a:lnTo>
                  <a:pt x="214" y="88"/>
                </a:lnTo>
                <a:lnTo>
                  <a:pt x="212" y="88"/>
                </a:lnTo>
                <a:lnTo>
                  <a:pt x="211" y="88"/>
                </a:lnTo>
                <a:lnTo>
                  <a:pt x="209" y="88"/>
                </a:lnTo>
                <a:lnTo>
                  <a:pt x="208" y="88"/>
                </a:lnTo>
                <a:lnTo>
                  <a:pt x="206" y="88"/>
                </a:lnTo>
                <a:lnTo>
                  <a:pt x="204" y="88"/>
                </a:lnTo>
                <a:lnTo>
                  <a:pt x="203" y="88"/>
                </a:lnTo>
                <a:lnTo>
                  <a:pt x="201" y="88"/>
                </a:lnTo>
                <a:lnTo>
                  <a:pt x="200" y="88"/>
                </a:lnTo>
                <a:lnTo>
                  <a:pt x="198" y="88"/>
                </a:lnTo>
                <a:lnTo>
                  <a:pt x="196" y="88"/>
                </a:lnTo>
                <a:lnTo>
                  <a:pt x="195" y="88"/>
                </a:lnTo>
                <a:lnTo>
                  <a:pt x="193" y="88"/>
                </a:lnTo>
                <a:lnTo>
                  <a:pt x="192" y="88"/>
                </a:lnTo>
                <a:lnTo>
                  <a:pt x="190" y="88"/>
                </a:lnTo>
                <a:lnTo>
                  <a:pt x="188" y="88"/>
                </a:lnTo>
                <a:lnTo>
                  <a:pt x="185" y="88"/>
                </a:lnTo>
                <a:lnTo>
                  <a:pt x="180" y="88"/>
                </a:lnTo>
                <a:lnTo>
                  <a:pt x="180" y="85"/>
                </a:lnTo>
                <a:lnTo>
                  <a:pt x="177" y="85"/>
                </a:lnTo>
                <a:lnTo>
                  <a:pt x="177" y="82"/>
                </a:lnTo>
                <a:lnTo>
                  <a:pt x="176" y="82"/>
                </a:lnTo>
                <a:lnTo>
                  <a:pt x="171" y="82"/>
                </a:lnTo>
                <a:lnTo>
                  <a:pt x="171" y="80"/>
                </a:lnTo>
                <a:lnTo>
                  <a:pt x="163" y="80"/>
                </a:lnTo>
                <a:lnTo>
                  <a:pt x="163" y="79"/>
                </a:lnTo>
                <a:lnTo>
                  <a:pt x="163" y="77"/>
                </a:lnTo>
                <a:lnTo>
                  <a:pt x="163" y="76"/>
                </a:lnTo>
                <a:lnTo>
                  <a:pt x="153" y="76"/>
                </a:lnTo>
                <a:lnTo>
                  <a:pt x="148" y="76"/>
                </a:lnTo>
                <a:lnTo>
                  <a:pt x="145" y="76"/>
                </a:lnTo>
                <a:lnTo>
                  <a:pt x="144" y="76"/>
                </a:lnTo>
                <a:lnTo>
                  <a:pt x="140" y="76"/>
                </a:lnTo>
                <a:lnTo>
                  <a:pt x="136" y="76"/>
                </a:lnTo>
                <a:lnTo>
                  <a:pt x="123" y="76"/>
                </a:lnTo>
                <a:lnTo>
                  <a:pt x="121" y="76"/>
                </a:lnTo>
                <a:lnTo>
                  <a:pt x="120" y="76"/>
                </a:lnTo>
                <a:lnTo>
                  <a:pt x="115" y="76"/>
                </a:lnTo>
                <a:lnTo>
                  <a:pt x="113" y="76"/>
                </a:lnTo>
                <a:lnTo>
                  <a:pt x="108" y="76"/>
                </a:lnTo>
                <a:lnTo>
                  <a:pt x="105" y="76"/>
                </a:lnTo>
                <a:lnTo>
                  <a:pt x="102" y="76"/>
                </a:lnTo>
                <a:lnTo>
                  <a:pt x="100" y="76"/>
                </a:lnTo>
                <a:lnTo>
                  <a:pt x="97" y="76"/>
                </a:lnTo>
                <a:lnTo>
                  <a:pt x="96" y="76"/>
                </a:lnTo>
                <a:lnTo>
                  <a:pt x="94" y="76"/>
                </a:lnTo>
                <a:lnTo>
                  <a:pt x="91" y="76"/>
                </a:lnTo>
                <a:lnTo>
                  <a:pt x="91" y="85"/>
                </a:lnTo>
                <a:lnTo>
                  <a:pt x="91" y="88"/>
                </a:lnTo>
                <a:lnTo>
                  <a:pt x="86" y="88"/>
                </a:lnTo>
                <a:lnTo>
                  <a:pt x="81" y="88"/>
                </a:lnTo>
                <a:lnTo>
                  <a:pt x="78" y="88"/>
                </a:lnTo>
                <a:lnTo>
                  <a:pt x="75" y="88"/>
                </a:lnTo>
                <a:lnTo>
                  <a:pt x="70" y="88"/>
                </a:lnTo>
                <a:lnTo>
                  <a:pt x="56" y="88"/>
                </a:lnTo>
                <a:lnTo>
                  <a:pt x="52" y="88"/>
                </a:lnTo>
                <a:lnTo>
                  <a:pt x="51" y="88"/>
                </a:lnTo>
                <a:lnTo>
                  <a:pt x="48" y="88"/>
                </a:lnTo>
                <a:lnTo>
                  <a:pt x="46" y="88"/>
                </a:lnTo>
                <a:lnTo>
                  <a:pt x="35" y="88"/>
                </a:lnTo>
                <a:lnTo>
                  <a:pt x="28" y="88"/>
                </a:lnTo>
                <a:lnTo>
                  <a:pt x="27" y="88"/>
                </a:lnTo>
                <a:lnTo>
                  <a:pt x="25" y="88"/>
                </a:lnTo>
                <a:lnTo>
                  <a:pt x="24" y="88"/>
                </a:lnTo>
                <a:lnTo>
                  <a:pt x="22" y="88"/>
                </a:lnTo>
                <a:lnTo>
                  <a:pt x="20" y="88"/>
                </a:lnTo>
                <a:lnTo>
                  <a:pt x="19" y="88"/>
                </a:lnTo>
                <a:lnTo>
                  <a:pt x="17" y="88"/>
                </a:lnTo>
                <a:lnTo>
                  <a:pt x="16" y="88"/>
                </a:lnTo>
                <a:lnTo>
                  <a:pt x="14" y="88"/>
                </a:lnTo>
                <a:lnTo>
                  <a:pt x="12" y="88"/>
                </a:lnTo>
                <a:lnTo>
                  <a:pt x="11" y="88"/>
                </a:lnTo>
                <a:lnTo>
                  <a:pt x="4" y="88"/>
                </a:lnTo>
                <a:lnTo>
                  <a:pt x="1" y="88"/>
                </a:lnTo>
                <a:lnTo>
                  <a:pt x="1" y="87"/>
                </a:lnTo>
                <a:lnTo>
                  <a:pt x="1" y="77"/>
                </a:lnTo>
                <a:lnTo>
                  <a:pt x="1" y="74"/>
                </a:lnTo>
                <a:lnTo>
                  <a:pt x="1" y="72"/>
                </a:lnTo>
                <a:lnTo>
                  <a:pt x="1" y="61"/>
                </a:lnTo>
                <a:lnTo>
                  <a:pt x="1" y="60"/>
                </a:lnTo>
                <a:lnTo>
                  <a:pt x="1" y="58"/>
                </a:lnTo>
                <a:lnTo>
                  <a:pt x="1" y="53"/>
                </a:lnTo>
                <a:lnTo>
                  <a:pt x="1" y="44"/>
                </a:lnTo>
                <a:lnTo>
                  <a:pt x="1" y="40"/>
                </a:lnTo>
                <a:lnTo>
                  <a:pt x="1" y="36"/>
                </a:lnTo>
                <a:lnTo>
                  <a:pt x="0" y="36"/>
                </a:lnTo>
                <a:lnTo>
                  <a:pt x="0" y="31"/>
                </a:lnTo>
                <a:lnTo>
                  <a:pt x="0" y="28"/>
                </a:lnTo>
                <a:lnTo>
                  <a:pt x="0" y="24"/>
                </a:lnTo>
                <a:lnTo>
                  <a:pt x="0" y="23"/>
                </a:lnTo>
                <a:lnTo>
                  <a:pt x="1" y="23"/>
                </a:lnTo>
                <a:lnTo>
                  <a:pt x="3" y="23"/>
                </a:lnTo>
                <a:lnTo>
                  <a:pt x="4" y="21"/>
                </a:lnTo>
                <a:lnTo>
                  <a:pt x="9" y="21"/>
                </a:lnTo>
                <a:lnTo>
                  <a:pt x="16" y="23"/>
                </a:lnTo>
                <a:lnTo>
                  <a:pt x="19" y="23"/>
                </a:lnTo>
                <a:lnTo>
                  <a:pt x="20" y="23"/>
                </a:lnTo>
                <a:lnTo>
                  <a:pt x="24" y="23"/>
                </a:lnTo>
                <a:lnTo>
                  <a:pt x="27" y="23"/>
                </a:lnTo>
                <a:lnTo>
                  <a:pt x="28" y="23"/>
                </a:lnTo>
                <a:lnTo>
                  <a:pt x="30" y="23"/>
                </a:lnTo>
                <a:lnTo>
                  <a:pt x="32" y="23"/>
                </a:lnTo>
                <a:lnTo>
                  <a:pt x="33" y="23"/>
                </a:lnTo>
                <a:lnTo>
                  <a:pt x="35" y="23"/>
                </a:lnTo>
                <a:lnTo>
                  <a:pt x="36" y="23"/>
                </a:lnTo>
                <a:lnTo>
                  <a:pt x="38" y="23"/>
                </a:lnTo>
                <a:lnTo>
                  <a:pt x="41" y="23"/>
                </a:lnTo>
                <a:lnTo>
                  <a:pt x="46" y="23"/>
                </a:lnTo>
                <a:lnTo>
                  <a:pt x="49" y="23"/>
                </a:lnTo>
                <a:lnTo>
                  <a:pt x="54" y="23"/>
                </a:lnTo>
                <a:lnTo>
                  <a:pt x="56" y="23"/>
                </a:lnTo>
                <a:lnTo>
                  <a:pt x="60" y="23"/>
                </a:lnTo>
                <a:lnTo>
                  <a:pt x="62" y="23"/>
                </a:lnTo>
                <a:lnTo>
                  <a:pt x="65" y="23"/>
                </a:lnTo>
                <a:lnTo>
                  <a:pt x="72" y="23"/>
                </a:lnTo>
                <a:lnTo>
                  <a:pt x="76" y="23"/>
                </a:lnTo>
                <a:lnTo>
                  <a:pt x="80" y="23"/>
                </a:lnTo>
                <a:lnTo>
                  <a:pt x="86" y="23"/>
                </a:lnTo>
                <a:lnTo>
                  <a:pt x="88" y="23"/>
                </a:lnTo>
                <a:lnTo>
                  <a:pt x="92" y="23"/>
                </a:lnTo>
                <a:lnTo>
                  <a:pt x="94" y="23"/>
                </a:lnTo>
                <a:lnTo>
                  <a:pt x="96" y="23"/>
                </a:lnTo>
                <a:lnTo>
                  <a:pt x="97" y="23"/>
                </a:lnTo>
                <a:lnTo>
                  <a:pt x="99" y="23"/>
                </a:lnTo>
                <a:lnTo>
                  <a:pt x="100" y="23"/>
                </a:lnTo>
                <a:lnTo>
                  <a:pt x="102" y="23"/>
                </a:lnTo>
                <a:lnTo>
                  <a:pt x="104" y="23"/>
                </a:lnTo>
                <a:lnTo>
                  <a:pt x="108" y="23"/>
                </a:lnTo>
                <a:lnTo>
                  <a:pt x="112" y="23"/>
                </a:lnTo>
                <a:lnTo>
                  <a:pt x="115" y="23"/>
                </a:lnTo>
                <a:lnTo>
                  <a:pt x="116" y="23"/>
                </a:lnTo>
                <a:lnTo>
                  <a:pt x="121" y="23"/>
                </a:lnTo>
                <a:lnTo>
                  <a:pt x="123" y="23"/>
                </a:lnTo>
                <a:lnTo>
                  <a:pt x="126" y="23"/>
                </a:lnTo>
                <a:lnTo>
                  <a:pt x="131" y="23"/>
                </a:lnTo>
                <a:lnTo>
                  <a:pt x="137" y="23"/>
                </a:lnTo>
                <a:lnTo>
                  <a:pt x="139" y="23"/>
                </a:lnTo>
                <a:lnTo>
                  <a:pt x="147" y="23"/>
                </a:lnTo>
                <a:lnTo>
                  <a:pt x="150" y="23"/>
                </a:lnTo>
                <a:lnTo>
                  <a:pt x="152" y="23"/>
                </a:lnTo>
                <a:lnTo>
                  <a:pt x="153" y="23"/>
                </a:lnTo>
                <a:lnTo>
                  <a:pt x="153" y="24"/>
                </a:lnTo>
                <a:lnTo>
                  <a:pt x="155" y="24"/>
                </a:lnTo>
                <a:lnTo>
                  <a:pt x="156" y="24"/>
                </a:lnTo>
                <a:lnTo>
                  <a:pt x="158" y="24"/>
                </a:lnTo>
                <a:lnTo>
                  <a:pt x="161" y="24"/>
                </a:lnTo>
                <a:lnTo>
                  <a:pt x="161" y="28"/>
                </a:lnTo>
                <a:lnTo>
                  <a:pt x="179" y="28"/>
                </a:lnTo>
                <a:lnTo>
                  <a:pt x="180" y="28"/>
                </a:lnTo>
                <a:lnTo>
                  <a:pt x="182" y="28"/>
                </a:lnTo>
                <a:lnTo>
                  <a:pt x="182" y="26"/>
                </a:lnTo>
                <a:lnTo>
                  <a:pt x="182" y="24"/>
                </a:lnTo>
                <a:lnTo>
                  <a:pt x="182" y="18"/>
                </a:lnTo>
                <a:lnTo>
                  <a:pt x="182" y="16"/>
                </a:lnTo>
                <a:lnTo>
                  <a:pt x="182" y="8"/>
                </a:lnTo>
                <a:lnTo>
                  <a:pt x="184" y="8"/>
                </a:lnTo>
                <a:lnTo>
                  <a:pt x="187" y="8"/>
                </a:lnTo>
                <a:lnTo>
                  <a:pt x="188" y="8"/>
                </a:lnTo>
                <a:lnTo>
                  <a:pt x="188" y="7"/>
                </a:lnTo>
                <a:lnTo>
                  <a:pt x="188" y="4"/>
                </a:lnTo>
                <a:lnTo>
                  <a:pt x="188" y="2"/>
                </a:lnTo>
                <a:lnTo>
                  <a:pt x="188" y="0"/>
                </a:lnTo>
                <a:lnTo>
                  <a:pt x="190" y="0"/>
                </a:lnTo>
                <a:lnTo>
                  <a:pt x="193" y="0"/>
                </a:lnTo>
                <a:lnTo>
                  <a:pt x="196" y="0"/>
                </a:lnTo>
                <a:lnTo>
                  <a:pt x="198" y="0"/>
                </a:lnTo>
                <a:lnTo>
                  <a:pt x="200" y="0"/>
                </a:lnTo>
                <a:lnTo>
                  <a:pt x="200" y="2"/>
                </a:lnTo>
                <a:lnTo>
                  <a:pt x="201" y="2"/>
                </a:lnTo>
                <a:lnTo>
                  <a:pt x="201" y="4"/>
                </a:lnTo>
                <a:lnTo>
                  <a:pt x="203" y="4"/>
                </a:lnTo>
                <a:lnTo>
                  <a:pt x="203" y="5"/>
                </a:lnTo>
                <a:lnTo>
                  <a:pt x="204" y="5"/>
                </a:lnTo>
                <a:lnTo>
                  <a:pt x="204" y="7"/>
                </a:lnTo>
                <a:lnTo>
                  <a:pt x="206" y="7"/>
                </a:lnTo>
                <a:lnTo>
                  <a:pt x="208" y="7"/>
                </a:lnTo>
                <a:lnTo>
                  <a:pt x="209" y="7"/>
                </a:lnTo>
                <a:lnTo>
                  <a:pt x="211" y="7"/>
                </a:lnTo>
                <a:lnTo>
                  <a:pt x="212" y="7"/>
                </a:lnTo>
                <a:lnTo>
                  <a:pt x="214" y="7"/>
                </a:lnTo>
                <a:lnTo>
                  <a:pt x="216" y="7"/>
                </a:lnTo>
                <a:lnTo>
                  <a:pt x="216" y="5"/>
                </a:lnTo>
                <a:lnTo>
                  <a:pt x="216" y="7"/>
                </a:lnTo>
                <a:lnTo>
                  <a:pt x="217" y="7"/>
                </a:lnTo>
                <a:lnTo>
                  <a:pt x="217" y="5"/>
                </a:lnTo>
                <a:lnTo>
                  <a:pt x="217" y="7"/>
                </a:lnTo>
                <a:lnTo>
                  <a:pt x="219" y="7"/>
                </a:lnTo>
                <a:lnTo>
                  <a:pt x="220" y="7"/>
                </a:lnTo>
                <a:lnTo>
                  <a:pt x="220" y="8"/>
                </a:lnTo>
                <a:lnTo>
                  <a:pt x="222" y="8"/>
                </a:lnTo>
                <a:lnTo>
                  <a:pt x="220" y="8"/>
                </a:lnTo>
                <a:lnTo>
                  <a:pt x="222" y="8"/>
                </a:lnTo>
                <a:lnTo>
                  <a:pt x="225" y="8"/>
                </a:lnTo>
                <a:lnTo>
                  <a:pt x="233" y="8"/>
                </a:lnTo>
                <a:lnTo>
                  <a:pt x="235" y="8"/>
                </a:lnTo>
                <a:lnTo>
                  <a:pt x="238" y="8"/>
                </a:lnTo>
                <a:lnTo>
                  <a:pt x="243" y="8"/>
                </a:lnTo>
                <a:lnTo>
                  <a:pt x="248" y="8"/>
                </a:lnTo>
                <a:lnTo>
                  <a:pt x="251" y="8"/>
                </a:lnTo>
                <a:lnTo>
                  <a:pt x="252" y="8"/>
                </a:lnTo>
                <a:lnTo>
                  <a:pt x="257" y="8"/>
                </a:lnTo>
                <a:lnTo>
                  <a:pt x="260" y="8"/>
                </a:lnTo>
                <a:lnTo>
                  <a:pt x="262" y="8"/>
                </a:lnTo>
                <a:lnTo>
                  <a:pt x="264" y="8"/>
                </a:lnTo>
                <a:lnTo>
                  <a:pt x="265" y="8"/>
                </a:lnTo>
                <a:lnTo>
                  <a:pt x="270" y="8"/>
                </a:lnTo>
                <a:lnTo>
                  <a:pt x="270" y="5"/>
                </a:lnTo>
                <a:lnTo>
                  <a:pt x="275" y="5"/>
                </a:lnTo>
                <a:lnTo>
                  <a:pt x="280" y="5"/>
                </a:lnTo>
                <a:lnTo>
                  <a:pt x="281" y="5"/>
                </a:lnTo>
                <a:lnTo>
                  <a:pt x="283" y="5"/>
                </a:lnTo>
                <a:lnTo>
                  <a:pt x="284" y="5"/>
                </a:lnTo>
                <a:lnTo>
                  <a:pt x="286" y="5"/>
                </a:lnTo>
                <a:lnTo>
                  <a:pt x="288" y="5"/>
                </a:lnTo>
                <a:lnTo>
                  <a:pt x="289" y="5"/>
                </a:lnTo>
                <a:lnTo>
                  <a:pt x="291" y="5"/>
                </a:lnTo>
                <a:lnTo>
                  <a:pt x="292" y="5"/>
                </a:lnTo>
                <a:lnTo>
                  <a:pt x="297" y="5"/>
                </a:lnTo>
                <a:lnTo>
                  <a:pt x="302" y="5"/>
                </a:lnTo>
                <a:lnTo>
                  <a:pt x="305" y="5"/>
                </a:lnTo>
                <a:lnTo>
                  <a:pt x="308" y="5"/>
                </a:lnTo>
                <a:lnTo>
                  <a:pt x="310" y="5"/>
                </a:lnTo>
                <a:lnTo>
                  <a:pt x="312" y="5"/>
                </a:lnTo>
                <a:lnTo>
                  <a:pt x="313" y="5"/>
                </a:lnTo>
                <a:lnTo>
                  <a:pt x="315" y="5"/>
                </a:lnTo>
                <a:lnTo>
                  <a:pt x="320" y="5"/>
                </a:lnTo>
                <a:lnTo>
                  <a:pt x="323" y="5"/>
                </a:lnTo>
                <a:lnTo>
                  <a:pt x="324" y="5"/>
                </a:lnTo>
                <a:lnTo>
                  <a:pt x="329" y="5"/>
                </a:lnTo>
                <a:lnTo>
                  <a:pt x="331" y="5"/>
                </a:lnTo>
                <a:lnTo>
                  <a:pt x="332" y="5"/>
                </a:lnTo>
                <a:lnTo>
                  <a:pt x="334" y="5"/>
                </a:lnTo>
                <a:lnTo>
                  <a:pt x="337" y="5"/>
                </a:lnTo>
                <a:lnTo>
                  <a:pt x="339" y="5"/>
                </a:lnTo>
                <a:lnTo>
                  <a:pt x="340" y="5"/>
                </a:lnTo>
                <a:lnTo>
                  <a:pt x="342" y="5"/>
                </a:lnTo>
                <a:close/>
              </a:path>
            </a:pathLst>
          </a:custGeom>
          <a:solidFill>
            <a:srgbClr val="BA9DF2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20" name="Freeform 72"/>
          <p:cNvSpPr>
            <a:spLocks/>
          </p:cNvSpPr>
          <p:nvPr/>
        </p:nvSpPr>
        <p:spPr bwMode="auto">
          <a:xfrm>
            <a:off x="4695825" y="4543425"/>
            <a:ext cx="468313" cy="165100"/>
          </a:xfrm>
          <a:custGeom>
            <a:avLst/>
            <a:gdLst/>
            <a:ahLst/>
            <a:cxnLst>
              <a:cxn ang="0">
                <a:pos x="277" y="5"/>
              </a:cxn>
              <a:cxn ang="0">
                <a:pos x="282" y="16"/>
              </a:cxn>
              <a:cxn ang="0">
                <a:pos x="290" y="20"/>
              </a:cxn>
              <a:cxn ang="0">
                <a:pos x="293" y="28"/>
              </a:cxn>
              <a:cxn ang="0">
                <a:pos x="290" y="32"/>
              </a:cxn>
              <a:cxn ang="0">
                <a:pos x="284" y="39"/>
              </a:cxn>
              <a:cxn ang="0">
                <a:pos x="277" y="39"/>
              </a:cxn>
              <a:cxn ang="0">
                <a:pos x="282" y="45"/>
              </a:cxn>
              <a:cxn ang="0">
                <a:pos x="277" y="50"/>
              </a:cxn>
              <a:cxn ang="0">
                <a:pos x="271" y="63"/>
              </a:cxn>
              <a:cxn ang="0">
                <a:pos x="268" y="79"/>
              </a:cxn>
              <a:cxn ang="0">
                <a:pos x="256" y="79"/>
              </a:cxn>
              <a:cxn ang="0">
                <a:pos x="247" y="79"/>
              </a:cxn>
              <a:cxn ang="0">
                <a:pos x="240" y="82"/>
              </a:cxn>
              <a:cxn ang="0">
                <a:pos x="232" y="82"/>
              </a:cxn>
              <a:cxn ang="0">
                <a:pos x="234" y="92"/>
              </a:cxn>
              <a:cxn ang="0">
                <a:pos x="232" y="100"/>
              </a:cxn>
              <a:cxn ang="0">
                <a:pos x="223" y="101"/>
              </a:cxn>
              <a:cxn ang="0">
                <a:pos x="213" y="101"/>
              </a:cxn>
              <a:cxn ang="0">
                <a:pos x="204" y="103"/>
              </a:cxn>
              <a:cxn ang="0">
                <a:pos x="192" y="104"/>
              </a:cxn>
              <a:cxn ang="0">
                <a:pos x="184" y="100"/>
              </a:cxn>
              <a:cxn ang="0">
                <a:pos x="175" y="96"/>
              </a:cxn>
              <a:cxn ang="0">
                <a:pos x="167" y="92"/>
              </a:cxn>
              <a:cxn ang="0">
                <a:pos x="159" y="90"/>
              </a:cxn>
              <a:cxn ang="0">
                <a:pos x="156" y="80"/>
              </a:cxn>
              <a:cxn ang="0">
                <a:pos x="152" y="71"/>
              </a:cxn>
              <a:cxn ang="0">
                <a:pos x="144" y="69"/>
              </a:cxn>
              <a:cxn ang="0">
                <a:pos x="138" y="69"/>
              </a:cxn>
              <a:cxn ang="0">
                <a:pos x="132" y="69"/>
              </a:cxn>
              <a:cxn ang="0">
                <a:pos x="125" y="69"/>
              </a:cxn>
              <a:cxn ang="0">
                <a:pos x="114" y="71"/>
              </a:cxn>
              <a:cxn ang="0">
                <a:pos x="104" y="71"/>
              </a:cxn>
              <a:cxn ang="0">
                <a:pos x="84" y="71"/>
              </a:cxn>
              <a:cxn ang="0">
                <a:pos x="66" y="72"/>
              </a:cxn>
              <a:cxn ang="0">
                <a:pos x="48" y="77"/>
              </a:cxn>
              <a:cxn ang="0">
                <a:pos x="36" y="80"/>
              </a:cxn>
              <a:cxn ang="0">
                <a:pos x="37" y="84"/>
              </a:cxn>
              <a:cxn ang="0">
                <a:pos x="40" y="87"/>
              </a:cxn>
              <a:cxn ang="0">
                <a:pos x="31" y="93"/>
              </a:cxn>
              <a:cxn ang="0">
                <a:pos x="16" y="85"/>
              </a:cxn>
              <a:cxn ang="0">
                <a:pos x="13" y="63"/>
              </a:cxn>
              <a:cxn ang="0">
                <a:pos x="7" y="48"/>
              </a:cxn>
              <a:cxn ang="0">
                <a:pos x="0" y="37"/>
              </a:cxn>
              <a:cxn ang="0">
                <a:pos x="5" y="23"/>
              </a:cxn>
              <a:cxn ang="0">
                <a:pos x="13" y="5"/>
              </a:cxn>
              <a:cxn ang="0">
                <a:pos x="31" y="0"/>
              </a:cxn>
              <a:cxn ang="0">
                <a:pos x="53" y="10"/>
              </a:cxn>
              <a:cxn ang="0">
                <a:pos x="66" y="2"/>
              </a:cxn>
              <a:cxn ang="0">
                <a:pos x="85" y="0"/>
              </a:cxn>
              <a:cxn ang="0">
                <a:pos x="112" y="5"/>
              </a:cxn>
              <a:cxn ang="0">
                <a:pos x="144" y="0"/>
              </a:cxn>
              <a:cxn ang="0">
                <a:pos x="160" y="0"/>
              </a:cxn>
              <a:cxn ang="0">
                <a:pos x="188" y="0"/>
              </a:cxn>
              <a:cxn ang="0">
                <a:pos x="200" y="0"/>
              </a:cxn>
              <a:cxn ang="0">
                <a:pos x="212" y="7"/>
              </a:cxn>
              <a:cxn ang="0">
                <a:pos x="223" y="4"/>
              </a:cxn>
              <a:cxn ang="0">
                <a:pos x="232" y="0"/>
              </a:cxn>
              <a:cxn ang="0">
                <a:pos x="245" y="0"/>
              </a:cxn>
            </a:cxnLst>
            <a:rect l="0" t="0" r="r" b="b"/>
            <a:pathLst>
              <a:path w="295" h="104">
                <a:moveTo>
                  <a:pt x="255" y="0"/>
                </a:moveTo>
                <a:lnTo>
                  <a:pt x="258" y="0"/>
                </a:lnTo>
                <a:lnTo>
                  <a:pt x="261" y="0"/>
                </a:lnTo>
                <a:lnTo>
                  <a:pt x="263" y="0"/>
                </a:lnTo>
                <a:lnTo>
                  <a:pt x="268" y="0"/>
                </a:lnTo>
                <a:lnTo>
                  <a:pt x="268" y="5"/>
                </a:lnTo>
                <a:lnTo>
                  <a:pt x="269" y="5"/>
                </a:lnTo>
                <a:lnTo>
                  <a:pt x="277" y="5"/>
                </a:lnTo>
                <a:lnTo>
                  <a:pt x="277" y="7"/>
                </a:lnTo>
                <a:lnTo>
                  <a:pt x="277" y="8"/>
                </a:lnTo>
                <a:lnTo>
                  <a:pt x="277" y="10"/>
                </a:lnTo>
                <a:lnTo>
                  <a:pt x="279" y="10"/>
                </a:lnTo>
                <a:lnTo>
                  <a:pt x="280" y="10"/>
                </a:lnTo>
                <a:lnTo>
                  <a:pt x="282" y="10"/>
                </a:lnTo>
                <a:lnTo>
                  <a:pt x="282" y="13"/>
                </a:lnTo>
                <a:lnTo>
                  <a:pt x="282" y="16"/>
                </a:lnTo>
                <a:lnTo>
                  <a:pt x="282" y="18"/>
                </a:lnTo>
                <a:lnTo>
                  <a:pt x="284" y="16"/>
                </a:lnTo>
                <a:lnTo>
                  <a:pt x="284" y="18"/>
                </a:lnTo>
                <a:lnTo>
                  <a:pt x="285" y="18"/>
                </a:lnTo>
                <a:lnTo>
                  <a:pt x="287" y="18"/>
                </a:lnTo>
                <a:lnTo>
                  <a:pt x="288" y="18"/>
                </a:lnTo>
                <a:lnTo>
                  <a:pt x="288" y="20"/>
                </a:lnTo>
                <a:lnTo>
                  <a:pt x="290" y="20"/>
                </a:lnTo>
                <a:lnTo>
                  <a:pt x="288" y="20"/>
                </a:lnTo>
                <a:lnTo>
                  <a:pt x="288" y="21"/>
                </a:lnTo>
                <a:lnTo>
                  <a:pt x="288" y="23"/>
                </a:lnTo>
                <a:lnTo>
                  <a:pt x="290" y="24"/>
                </a:lnTo>
                <a:lnTo>
                  <a:pt x="290" y="26"/>
                </a:lnTo>
                <a:lnTo>
                  <a:pt x="292" y="26"/>
                </a:lnTo>
                <a:lnTo>
                  <a:pt x="292" y="28"/>
                </a:lnTo>
                <a:lnTo>
                  <a:pt x="293" y="28"/>
                </a:lnTo>
                <a:lnTo>
                  <a:pt x="295" y="26"/>
                </a:lnTo>
                <a:lnTo>
                  <a:pt x="295" y="28"/>
                </a:lnTo>
                <a:lnTo>
                  <a:pt x="295" y="29"/>
                </a:lnTo>
                <a:lnTo>
                  <a:pt x="295" y="31"/>
                </a:lnTo>
                <a:lnTo>
                  <a:pt x="293" y="31"/>
                </a:lnTo>
                <a:lnTo>
                  <a:pt x="293" y="32"/>
                </a:lnTo>
                <a:lnTo>
                  <a:pt x="292" y="32"/>
                </a:lnTo>
                <a:lnTo>
                  <a:pt x="290" y="32"/>
                </a:lnTo>
                <a:lnTo>
                  <a:pt x="288" y="34"/>
                </a:lnTo>
                <a:lnTo>
                  <a:pt x="288" y="36"/>
                </a:lnTo>
                <a:lnTo>
                  <a:pt x="287" y="36"/>
                </a:lnTo>
                <a:lnTo>
                  <a:pt x="287" y="37"/>
                </a:lnTo>
                <a:lnTo>
                  <a:pt x="285" y="36"/>
                </a:lnTo>
                <a:lnTo>
                  <a:pt x="284" y="36"/>
                </a:lnTo>
                <a:lnTo>
                  <a:pt x="284" y="37"/>
                </a:lnTo>
                <a:lnTo>
                  <a:pt x="284" y="39"/>
                </a:lnTo>
                <a:lnTo>
                  <a:pt x="282" y="39"/>
                </a:lnTo>
                <a:lnTo>
                  <a:pt x="282" y="37"/>
                </a:lnTo>
                <a:lnTo>
                  <a:pt x="280" y="37"/>
                </a:lnTo>
                <a:lnTo>
                  <a:pt x="280" y="39"/>
                </a:lnTo>
                <a:lnTo>
                  <a:pt x="279" y="39"/>
                </a:lnTo>
                <a:lnTo>
                  <a:pt x="279" y="37"/>
                </a:lnTo>
                <a:lnTo>
                  <a:pt x="277" y="37"/>
                </a:lnTo>
                <a:lnTo>
                  <a:pt x="277" y="39"/>
                </a:lnTo>
                <a:lnTo>
                  <a:pt x="277" y="37"/>
                </a:lnTo>
                <a:lnTo>
                  <a:pt x="277" y="40"/>
                </a:lnTo>
                <a:lnTo>
                  <a:pt x="279" y="40"/>
                </a:lnTo>
                <a:lnTo>
                  <a:pt x="280" y="40"/>
                </a:lnTo>
                <a:lnTo>
                  <a:pt x="280" y="42"/>
                </a:lnTo>
                <a:lnTo>
                  <a:pt x="282" y="42"/>
                </a:lnTo>
                <a:lnTo>
                  <a:pt x="282" y="44"/>
                </a:lnTo>
                <a:lnTo>
                  <a:pt x="282" y="45"/>
                </a:lnTo>
                <a:lnTo>
                  <a:pt x="282" y="47"/>
                </a:lnTo>
                <a:lnTo>
                  <a:pt x="280" y="47"/>
                </a:lnTo>
                <a:lnTo>
                  <a:pt x="280" y="48"/>
                </a:lnTo>
                <a:lnTo>
                  <a:pt x="279" y="48"/>
                </a:lnTo>
                <a:lnTo>
                  <a:pt x="280" y="48"/>
                </a:lnTo>
                <a:lnTo>
                  <a:pt x="280" y="50"/>
                </a:lnTo>
                <a:lnTo>
                  <a:pt x="279" y="50"/>
                </a:lnTo>
                <a:lnTo>
                  <a:pt x="277" y="50"/>
                </a:lnTo>
                <a:lnTo>
                  <a:pt x="277" y="53"/>
                </a:lnTo>
                <a:lnTo>
                  <a:pt x="277" y="55"/>
                </a:lnTo>
                <a:lnTo>
                  <a:pt x="277" y="58"/>
                </a:lnTo>
                <a:lnTo>
                  <a:pt x="277" y="61"/>
                </a:lnTo>
                <a:lnTo>
                  <a:pt x="277" y="63"/>
                </a:lnTo>
                <a:lnTo>
                  <a:pt x="276" y="63"/>
                </a:lnTo>
                <a:lnTo>
                  <a:pt x="272" y="63"/>
                </a:lnTo>
                <a:lnTo>
                  <a:pt x="271" y="63"/>
                </a:lnTo>
                <a:lnTo>
                  <a:pt x="268" y="63"/>
                </a:lnTo>
                <a:lnTo>
                  <a:pt x="268" y="64"/>
                </a:lnTo>
                <a:lnTo>
                  <a:pt x="268" y="66"/>
                </a:lnTo>
                <a:lnTo>
                  <a:pt x="268" y="71"/>
                </a:lnTo>
                <a:lnTo>
                  <a:pt x="268" y="74"/>
                </a:lnTo>
                <a:lnTo>
                  <a:pt x="268" y="76"/>
                </a:lnTo>
                <a:lnTo>
                  <a:pt x="268" y="77"/>
                </a:lnTo>
                <a:lnTo>
                  <a:pt x="268" y="79"/>
                </a:lnTo>
                <a:lnTo>
                  <a:pt x="268" y="80"/>
                </a:lnTo>
                <a:lnTo>
                  <a:pt x="264" y="80"/>
                </a:lnTo>
                <a:lnTo>
                  <a:pt x="263" y="79"/>
                </a:lnTo>
                <a:lnTo>
                  <a:pt x="261" y="79"/>
                </a:lnTo>
                <a:lnTo>
                  <a:pt x="260" y="79"/>
                </a:lnTo>
                <a:lnTo>
                  <a:pt x="258" y="80"/>
                </a:lnTo>
                <a:lnTo>
                  <a:pt x="258" y="79"/>
                </a:lnTo>
                <a:lnTo>
                  <a:pt x="256" y="79"/>
                </a:lnTo>
                <a:lnTo>
                  <a:pt x="255" y="79"/>
                </a:lnTo>
                <a:lnTo>
                  <a:pt x="255" y="80"/>
                </a:lnTo>
                <a:lnTo>
                  <a:pt x="253" y="80"/>
                </a:lnTo>
                <a:lnTo>
                  <a:pt x="252" y="80"/>
                </a:lnTo>
                <a:lnTo>
                  <a:pt x="250" y="80"/>
                </a:lnTo>
                <a:lnTo>
                  <a:pt x="250" y="79"/>
                </a:lnTo>
                <a:lnTo>
                  <a:pt x="248" y="79"/>
                </a:lnTo>
                <a:lnTo>
                  <a:pt x="247" y="79"/>
                </a:lnTo>
                <a:lnTo>
                  <a:pt x="247" y="80"/>
                </a:lnTo>
                <a:lnTo>
                  <a:pt x="245" y="80"/>
                </a:lnTo>
                <a:lnTo>
                  <a:pt x="245" y="82"/>
                </a:lnTo>
                <a:lnTo>
                  <a:pt x="244" y="82"/>
                </a:lnTo>
                <a:lnTo>
                  <a:pt x="244" y="80"/>
                </a:lnTo>
                <a:lnTo>
                  <a:pt x="242" y="80"/>
                </a:lnTo>
                <a:lnTo>
                  <a:pt x="242" y="82"/>
                </a:lnTo>
                <a:lnTo>
                  <a:pt x="240" y="82"/>
                </a:lnTo>
                <a:lnTo>
                  <a:pt x="239" y="84"/>
                </a:lnTo>
                <a:lnTo>
                  <a:pt x="237" y="84"/>
                </a:lnTo>
                <a:lnTo>
                  <a:pt x="237" y="85"/>
                </a:lnTo>
                <a:lnTo>
                  <a:pt x="236" y="85"/>
                </a:lnTo>
                <a:lnTo>
                  <a:pt x="236" y="84"/>
                </a:lnTo>
                <a:lnTo>
                  <a:pt x="234" y="84"/>
                </a:lnTo>
                <a:lnTo>
                  <a:pt x="234" y="82"/>
                </a:lnTo>
                <a:lnTo>
                  <a:pt x="232" y="82"/>
                </a:lnTo>
                <a:lnTo>
                  <a:pt x="232" y="84"/>
                </a:lnTo>
                <a:lnTo>
                  <a:pt x="234" y="84"/>
                </a:lnTo>
                <a:lnTo>
                  <a:pt x="234" y="85"/>
                </a:lnTo>
                <a:lnTo>
                  <a:pt x="234" y="87"/>
                </a:lnTo>
                <a:lnTo>
                  <a:pt x="236" y="87"/>
                </a:lnTo>
                <a:lnTo>
                  <a:pt x="236" y="88"/>
                </a:lnTo>
                <a:lnTo>
                  <a:pt x="234" y="90"/>
                </a:lnTo>
                <a:lnTo>
                  <a:pt x="234" y="92"/>
                </a:lnTo>
                <a:lnTo>
                  <a:pt x="234" y="93"/>
                </a:lnTo>
                <a:lnTo>
                  <a:pt x="236" y="93"/>
                </a:lnTo>
                <a:lnTo>
                  <a:pt x="236" y="95"/>
                </a:lnTo>
                <a:lnTo>
                  <a:pt x="236" y="96"/>
                </a:lnTo>
                <a:lnTo>
                  <a:pt x="234" y="96"/>
                </a:lnTo>
                <a:lnTo>
                  <a:pt x="232" y="96"/>
                </a:lnTo>
                <a:lnTo>
                  <a:pt x="232" y="98"/>
                </a:lnTo>
                <a:lnTo>
                  <a:pt x="232" y="100"/>
                </a:lnTo>
                <a:lnTo>
                  <a:pt x="231" y="100"/>
                </a:lnTo>
                <a:lnTo>
                  <a:pt x="231" y="101"/>
                </a:lnTo>
                <a:lnTo>
                  <a:pt x="229" y="101"/>
                </a:lnTo>
                <a:lnTo>
                  <a:pt x="228" y="101"/>
                </a:lnTo>
                <a:lnTo>
                  <a:pt x="226" y="100"/>
                </a:lnTo>
                <a:lnTo>
                  <a:pt x="224" y="100"/>
                </a:lnTo>
                <a:lnTo>
                  <a:pt x="224" y="101"/>
                </a:lnTo>
                <a:lnTo>
                  <a:pt x="223" y="101"/>
                </a:lnTo>
                <a:lnTo>
                  <a:pt x="221" y="101"/>
                </a:lnTo>
                <a:lnTo>
                  <a:pt x="220" y="101"/>
                </a:lnTo>
                <a:lnTo>
                  <a:pt x="218" y="101"/>
                </a:lnTo>
                <a:lnTo>
                  <a:pt x="216" y="101"/>
                </a:lnTo>
                <a:lnTo>
                  <a:pt x="215" y="101"/>
                </a:lnTo>
                <a:lnTo>
                  <a:pt x="215" y="100"/>
                </a:lnTo>
                <a:lnTo>
                  <a:pt x="213" y="100"/>
                </a:lnTo>
                <a:lnTo>
                  <a:pt x="213" y="101"/>
                </a:lnTo>
                <a:lnTo>
                  <a:pt x="212" y="103"/>
                </a:lnTo>
                <a:lnTo>
                  <a:pt x="210" y="103"/>
                </a:lnTo>
                <a:lnTo>
                  <a:pt x="208" y="103"/>
                </a:lnTo>
                <a:lnTo>
                  <a:pt x="208" y="104"/>
                </a:lnTo>
                <a:lnTo>
                  <a:pt x="207" y="104"/>
                </a:lnTo>
                <a:lnTo>
                  <a:pt x="207" y="103"/>
                </a:lnTo>
                <a:lnTo>
                  <a:pt x="205" y="103"/>
                </a:lnTo>
                <a:lnTo>
                  <a:pt x="204" y="103"/>
                </a:lnTo>
                <a:lnTo>
                  <a:pt x="202" y="103"/>
                </a:lnTo>
                <a:lnTo>
                  <a:pt x="200" y="103"/>
                </a:lnTo>
                <a:lnTo>
                  <a:pt x="200" y="104"/>
                </a:lnTo>
                <a:lnTo>
                  <a:pt x="199" y="104"/>
                </a:lnTo>
                <a:lnTo>
                  <a:pt x="197" y="104"/>
                </a:lnTo>
                <a:lnTo>
                  <a:pt x="196" y="104"/>
                </a:lnTo>
                <a:lnTo>
                  <a:pt x="194" y="104"/>
                </a:lnTo>
                <a:lnTo>
                  <a:pt x="192" y="104"/>
                </a:lnTo>
                <a:lnTo>
                  <a:pt x="191" y="104"/>
                </a:lnTo>
                <a:lnTo>
                  <a:pt x="189" y="104"/>
                </a:lnTo>
                <a:lnTo>
                  <a:pt x="189" y="103"/>
                </a:lnTo>
                <a:lnTo>
                  <a:pt x="188" y="103"/>
                </a:lnTo>
                <a:lnTo>
                  <a:pt x="188" y="101"/>
                </a:lnTo>
                <a:lnTo>
                  <a:pt x="186" y="101"/>
                </a:lnTo>
                <a:lnTo>
                  <a:pt x="186" y="100"/>
                </a:lnTo>
                <a:lnTo>
                  <a:pt x="184" y="100"/>
                </a:lnTo>
                <a:lnTo>
                  <a:pt x="184" y="98"/>
                </a:lnTo>
                <a:lnTo>
                  <a:pt x="183" y="98"/>
                </a:lnTo>
                <a:lnTo>
                  <a:pt x="181" y="98"/>
                </a:lnTo>
                <a:lnTo>
                  <a:pt x="180" y="98"/>
                </a:lnTo>
                <a:lnTo>
                  <a:pt x="178" y="98"/>
                </a:lnTo>
                <a:lnTo>
                  <a:pt x="178" y="96"/>
                </a:lnTo>
                <a:lnTo>
                  <a:pt x="176" y="96"/>
                </a:lnTo>
                <a:lnTo>
                  <a:pt x="175" y="96"/>
                </a:lnTo>
                <a:lnTo>
                  <a:pt x="173" y="96"/>
                </a:lnTo>
                <a:lnTo>
                  <a:pt x="173" y="95"/>
                </a:lnTo>
                <a:lnTo>
                  <a:pt x="172" y="95"/>
                </a:lnTo>
                <a:lnTo>
                  <a:pt x="172" y="93"/>
                </a:lnTo>
                <a:lnTo>
                  <a:pt x="172" y="92"/>
                </a:lnTo>
                <a:lnTo>
                  <a:pt x="170" y="92"/>
                </a:lnTo>
                <a:lnTo>
                  <a:pt x="168" y="92"/>
                </a:lnTo>
                <a:lnTo>
                  <a:pt x="167" y="92"/>
                </a:lnTo>
                <a:lnTo>
                  <a:pt x="167" y="93"/>
                </a:lnTo>
                <a:lnTo>
                  <a:pt x="165" y="93"/>
                </a:lnTo>
                <a:lnTo>
                  <a:pt x="165" y="92"/>
                </a:lnTo>
                <a:lnTo>
                  <a:pt x="164" y="92"/>
                </a:lnTo>
                <a:lnTo>
                  <a:pt x="162" y="92"/>
                </a:lnTo>
                <a:lnTo>
                  <a:pt x="162" y="90"/>
                </a:lnTo>
                <a:lnTo>
                  <a:pt x="160" y="90"/>
                </a:lnTo>
                <a:lnTo>
                  <a:pt x="159" y="90"/>
                </a:lnTo>
                <a:lnTo>
                  <a:pt x="159" y="88"/>
                </a:lnTo>
                <a:lnTo>
                  <a:pt x="157" y="88"/>
                </a:lnTo>
                <a:lnTo>
                  <a:pt x="157" y="87"/>
                </a:lnTo>
                <a:lnTo>
                  <a:pt x="156" y="87"/>
                </a:lnTo>
                <a:lnTo>
                  <a:pt x="156" y="85"/>
                </a:lnTo>
                <a:lnTo>
                  <a:pt x="156" y="84"/>
                </a:lnTo>
                <a:lnTo>
                  <a:pt x="156" y="82"/>
                </a:lnTo>
                <a:lnTo>
                  <a:pt x="156" y="80"/>
                </a:lnTo>
                <a:lnTo>
                  <a:pt x="154" y="80"/>
                </a:lnTo>
                <a:lnTo>
                  <a:pt x="154" y="79"/>
                </a:lnTo>
                <a:lnTo>
                  <a:pt x="154" y="77"/>
                </a:lnTo>
                <a:lnTo>
                  <a:pt x="154" y="76"/>
                </a:lnTo>
                <a:lnTo>
                  <a:pt x="154" y="74"/>
                </a:lnTo>
                <a:lnTo>
                  <a:pt x="154" y="72"/>
                </a:lnTo>
                <a:lnTo>
                  <a:pt x="152" y="72"/>
                </a:lnTo>
                <a:lnTo>
                  <a:pt x="152" y="71"/>
                </a:lnTo>
                <a:lnTo>
                  <a:pt x="151" y="71"/>
                </a:lnTo>
                <a:lnTo>
                  <a:pt x="151" y="69"/>
                </a:lnTo>
                <a:lnTo>
                  <a:pt x="149" y="69"/>
                </a:lnTo>
                <a:lnTo>
                  <a:pt x="149" y="71"/>
                </a:lnTo>
                <a:lnTo>
                  <a:pt x="148" y="71"/>
                </a:lnTo>
                <a:lnTo>
                  <a:pt x="146" y="71"/>
                </a:lnTo>
                <a:lnTo>
                  <a:pt x="146" y="69"/>
                </a:lnTo>
                <a:lnTo>
                  <a:pt x="144" y="69"/>
                </a:lnTo>
                <a:lnTo>
                  <a:pt x="143" y="69"/>
                </a:lnTo>
                <a:lnTo>
                  <a:pt x="143" y="68"/>
                </a:lnTo>
                <a:lnTo>
                  <a:pt x="143" y="69"/>
                </a:lnTo>
                <a:lnTo>
                  <a:pt x="141" y="69"/>
                </a:lnTo>
                <a:lnTo>
                  <a:pt x="141" y="68"/>
                </a:lnTo>
                <a:lnTo>
                  <a:pt x="140" y="68"/>
                </a:lnTo>
                <a:lnTo>
                  <a:pt x="140" y="69"/>
                </a:lnTo>
                <a:lnTo>
                  <a:pt x="138" y="69"/>
                </a:lnTo>
                <a:lnTo>
                  <a:pt x="136" y="69"/>
                </a:lnTo>
                <a:lnTo>
                  <a:pt x="136" y="71"/>
                </a:lnTo>
                <a:lnTo>
                  <a:pt x="135" y="71"/>
                </a:lnTo>
                <a:lnTo>
                  <a:pt x="135" y="69"/>
                </a:lnTo>
                <a:lnTo>
                  <a:pt x="135" y="68"/>
                </a:lnTo>
                <a:lnTo>
                  <a:pt x="135" y="69"/>
                </a:lnTo>
                <a:lnTo>
                  <a:pt x="133" y="69"/>
                </a:lnTo>
                <a:lnTo>
                  <a:pt x="132" y="69"/>
                </a:lnTo>
                <a:lnTo>
                  <a:pt x="132" y="68"/>
                </a:lnTo>
                <a:lnTo>
                  <a:pt x="130" y="68"/>
                </a:lnTo>
                <a:lnTo>
                  <a:pt x="130" y="69"/>
                </a:lnTo>
                <a:lnTo>
                  <a:pt x="130" y="68"/>
                </a:lnTo>
                <a:lnTo>
                  <a:pt x="128" y="68"/>
                </a:lnTo>
                <a:lnTo>
                  <a:pt x="127" y="68"/>
                </a:lnTo>
                <a:lnTo>
                  <a:pt x="127" y="69"/>
                </a:lnTo>
                <a:lnTo>
                  <a:pt x="125" y="69"/>
                </a:lnTo>
                <a:lnTo>
                  <a:pt x="124" y="69"/>
                </a:lnTo>
                <a:lnTo>
                  <a:pt x="124" y="71"/>
                </a:lnTo>
                <a:lnTo>
                  <a:pt x="122" y="71"/>
                </a:lnTo>
                <a:lnTo>
                  <a:pt x="120" y="71"/>
                </a:lnTo>
                <a:lnTo>
                  <a:pt x="119" y="71"/>
                </a:lnTo>
                <a:lnTo>
                  <a:pt x="117" y="71"/>
                </a:lnTo>
                <a:lnTo>
                  <a:pt x="116" y="71"/>
                </a:lnTo>
                <a:lnTo>
                  <a:pt x="114" y="71"/>
                </a:lnTo>
                <a:lnTo>
                  <a:pt x="112" y="71"/>
                </a:lnTo>
                <a:lnTo>
                  <a:pt x="111" y="71"/>
                </a:lnTo>
                <a:lnTo>
                  <a:pt x="111" y="69"/>
                </a:lnTo>
                <a:lnTo>
                  <a:pt x="111" y="71"/>
                </a:lnTo>
                <a:lnTo>
                  <a:pt x="109" y="71"/>
                </a:lnTo>
                <a:lnTo>
                  <a:pt x="109" y="69"/>
                </a:lnTo>
                <a:lnTo>
                  <a:pt x="109" y="71"/>
                </a:lnTo>
                <a:lnTo>
                  <a:pt x="104" y="71"/>
                </a:lnTo>
                <a:lnTo>
                  <a:pt x="103" y="71"/>
                </a:lnTo>
                <a:lnTo>
                  <a:pt x="101" y="71"/>
                </a:lnTo>
                <a:lnTo>
                  <a:pt x="100" y="71"/>
                </a:lnTo>
                <a:lnTo>
                  <a:pt x="98" y="71"/>
                </a:lnTo>
                <a:lnTo>
                  <a:pt x="96" y="71"/>
                </a:lnTo>
                <a:lnTo>
                  <a:pt x="93" y="71"/>
                </a:lnTo>
                <a:lnTo>
                  <a:pt x="88" y="71"/>
                </a:lnTo>
                <a:lnTo>
                  <a:pt x="84" y="71"/>
                </a:lnTo>
                <a:lnTo>
                  <a:pt x="82" y="71"/>
                </a:lnTo>
                <a:lnTo>
                  <a:pt x="80" y="71"/>
                </a:lnTo>
                <a:lnTo>
                  <a:pt x="79" y="71"/>
                </a:lnTo>
                <a:lnTo>
                  <a:pt x="71" y="71"/>
                </a:lnTo>
                <a:lnTo>
                  <a:pt x="69" y="71"/>
                </a:lnTo>
                <a:lnTo>
                  <a:pt x="68" y="71"/>
                </a:lnTo>
                <a:lnTo>
                  <a:pt x="66" y="71"/>
                </a:lnTo>
                <a:lnTo>
                  <a:pt x="66" y="72"/>
                </a:lnTo>
                <a:lnTo>
                  <a:pt x="66" y="74"/>
                </a:lnTo>
                <a:lnTo>
                  <a:pt x="66" y="76"/>
                </a:lnTo>
                <a:lnTo>
                  <a:pt x="66" y="77"/>
                </a:lnTo>
                <a:lnTo>
                  <a:pt x="61" y="77"/>
                </a:lnTo>
                <a:lnTo>
                  <a:pt x="56" y="77"/>
                </a:lnTo>
                <a:lnTo>
                  <a:pt x="53" y="77"/>
                </a:lnTo>
                <a:lnTo>
                  <a:pt x="50" y="77"/>
                </a:lnTo>
                <a:lnTo>
                  <a:pt x="48" y="77"/>
                </a:lnTo>
                <a:lnTo>
                  <a:pt x="47" y="77"/>
                </a:lnTo>
                <a:lnTo>
                  <a:pt x="45" y="80"/>
                </a:lnTo>
                <a:lnTo>
                  <a:pt x="44" y="80"/>
                </a:lnTo>
                <a:lnTo>
                  <a:pt x="42" y="80"/>
                </a:lnTo>
                <a:lnTo>
                  <a:pt x="40" y="80"/>
                </a:lnTo>
                <a:lnTo>
                  <a:pt x="39" y="80"/>
                </a:lnTo>
                <a:lnTo>
                  <a:pt x="37" y="80"/>
                </a:lnTo>
                <a:lnTo>
                  <a:pt x="36" y="80"/>
                </a:lnTo>
                <a:lnTo>
                  <a:pt x="34" y="80"/>
                </a:lnTo>
                <a:lnTo>
                  <a:pt x="36" y="82"/>
                </a:lnTo>
                <a:lnTo>
                  <a:pt x="36" y="80"/>
                </a:lnTo>
                <a:lnTo>
                  <a:pt x="37" y="80"/>
                </a:lnTo>
                <a:lnTo>
                  <a:pt x="37" y="82"/>
                </a:lnTo>
                <a:lnTo>
                  <a:pt x="37" y="84"/>
                </a:lnTo>
                <a:lnTo>
                  <a:pt x="37" y="85"/>
                </a:lnTo>
                <a:lnTo>
                  <a:pt x="37" y="84"/>
                </a:lnTo>
                <a:lnTo>
                  <a:pt x="39" y="84"/>
                </a:lnTo>
                <a:lnTo>
                  <a:pt x="39" y="85"/>
                </a:lnTo>
                <a:lnTo>
                  <a:pt x="37" y="85"/>
                </a:lnTo>
                <a:lnTo>
                  <a:pt x="39" y="85"/>
                </a:lnTo>
                <a:lnTo>
                  <a:pt x="39" y="87"/>
                </a:lnTo>
                <a:lnTo>
                  <a:pt x="39" y="85"/>
                </a:lnTo>
                <a:lnTo>
                  <a:pt x="40" y="85"/>
                </a:lnTo>
                <a:lnTo>
                  <a:pt x="40" y="87"/>
                </a:lnTo>
                <a:lnTo>
                  <a:pt x="40" y="88"/>
                </a:lnTo>
                <a:lnTo>
                  <a:pt x="37" y="88"/>
                </a:lnTo>
                <a:lnTo>
                  <a:pt x="37" y="90"/>
                </a:lnTo>
                <a:lnTo>
                  <a:pt x="36" y="90"/>
                </a:lnTo>
                <a:lnTo>
                  <a:pt x="36" y="92"/>
                </a:lnTo>
                <a:lnTo>
                  <a:pt x="36" y="93"/>
                </a:lnTo>
                <a:lnTo>
                  <a:pt x="32" y="93"/>
                </a:lnTo>
                <a:lnTo>
                  <a:pt x="31" y="93"/>
                </a:lnTo>
                <a:lnTo>
                  <a:pt x="29" y="93"/>
                </a:lnTo>
                <a:lnTo>
                  <a:pt x="28" y="93"/>
                </a:lnTo>
                <a:lnTo>
                  <a:pt x="26" y="93"/>
                </a:lnTo>
                <a:lnTo>
                  <a:pt x="23" y="93"/>
                </a:lnTo>
                <a:lnTo>
                  <a:pt x="18" y="93"/>
                </a:lnTo>
                <a:lnTo>
                  <a:pt x="16" y="93"/>
                </a:lnTo>
                <a:lnTo>
                  <a:pt x="16" y="88"/>
                </a:lnTo>
                <a:lnTo>
                  <a:pt x="16" y="85"/>
                </a:lnTo>
                <a:lnTo>
                  <a:pt x="16" y="80"/>
                </a:lnTo>
                <a:lnTo>
                  <a:pt x="15" y="80"/>
                </a:lnTo>
                <a:lnTo>
                  <a:pt x="13" y="80"/>
                </a:lnTo>
                <a:lnTo>
                  <a:pt x="13" y="77"/>
                </a:lnTo>
                <a:lnTo>
                  <a:pt x="13" y="71"/>
                </a:lnTo>
                <a:lnTo>
                  <a:pt x="13" y="68"/>
                </a:lnTo>
                <a:lnTo>
                  <a:pt x="13" y="66"/>
                </a:lnTo>
                <a:lnTo>
                  <a:pt x="13" y="63"/>
                </a:lnTo>
                <a:lnTo>
                  <a:pt x="10" y="63"/>
                </a:lnTo>
                <a:lnTo>
                  <a:pt x="8" y="63"/>
                </a:lnTo>
                <a:lnTo>
                  <a:pt x="8" y="61"/>
                </a:lnTo>
                <a:lnTo>
                  <a:pt x="8" y="58"/>
                </a:lnTo>
                <a:lnTo>
                  <a:pt x="8" y="55"/>
                </a:lnTo>
                <a:lnTo>
                  <a:pt x="7" y="55"/>
                </a:lnTo>
                <a:lnTo>
                  <a:pt x="7" y="53"/>
                </a:lnTo>
                <a:lnTo>
                  <a:pt x="7" y="48"/>
                </a:lnTo>
                <a:lnTo>
                  <a:pt x="7" y="45"/>
                </a:lnTo>
                <a:lnTo>
                  <a:pt x="5" y="45"/>
                </a:lnTo>
                <a:lnTo>
                  <a:pt x="4" y="45"/>
                </a:lnTo>
                <a:lnTo>
                  <a:pt x="4" y="42"/>
                </a:lnTo>
                <a:lnTo>
                  <a:pt x="4" y="40"/>
                </a:lnTo>
                <a:lnTo>
                  <a:pt x="2" y="40"/>
                </a:lnTo>
                <a:lnTo>
                  <a:pt x="0" y="40"/>
                </a:lnTo>
                <a:lnTo>
                  <a:pt x="0" y="37"/>
                </a:lnTo>
                <a:lnTo>
                  <a:pt x="0" y="36"/>
                </a:lnTo>
                <a:lnTo>
                  <a:pt x="0" y="34"/>
                </a:lnTo>
                <a:lnTo>
                  <a:pt x="0" y="26"/>
                </a:lnTo>
                <a:lnTo>
                  <a:pt x="0" y="24"/>
                </a:lnTo>
                <a:lnTo>
                  <a:pt x="0" y="23"/>
                </a:lnTo>
                <a:lnTo>
                  <a:pt x="2" y="23"/>
                </a:lnTo>
                <a:lnTo>
                  <a:pt x="4" y="23"/>
                </a:lnTo>
                <a:lnTo>
                  <a:pt x="5" y="23"/>
                </a:lnTo>
                <a:lnTo>
                  <a:pt x="12" y="23"/>
                </a:lnTo>
                <a:lnTo>
                  <a:pt x="12" y="21"/>
                </a:lnTo>
                <a:lnTo>
                  <a:pt x="12" y="20"/>
                </a:lnTo>
                <a:lnTo>
                  <a:pt x="12" y="18"/>
                </a:lnTo>
                <a:lnTo>
                  <a:pt x="12" y="13"/>
                </a:lnTo>
                <a:lnTo>
                  <a:pt x="12" y="10"/>
                </a:lnTo>
                <a:lnTo>
                  <a:pt x="12" y="5"/>
                </a:lnTo>
                <a:lnTo>
                  <a:pt x="13" y="5"/>
                </a:lnTo>
                <a:lnTo>
                  <a:pt x="15" y="5"/>
                </a:lnTo>
                <a:lnTo>
                  <a:pt x="15" y="0"/>
                </a:lnTo>
                <a:lnTo>
                  <a:pt x="16" y="0"/>
                </a:lnTo>
                <a:lnTo>
                  <a:pt x="18" y="0"/>
                </a:lnTo>
                <a:lnTo>
                  <a:pt x="21" y="0"/>
                </a:lnTo>
                <a:lnTo>
                  <a:pt x="26" y="0"/>
                </a:lnTo>
                <a:lnTo>
                  <a:pt x="28" y="0"/>
                </a:lnTo>
                <a:lnTo>
                  <a:pt x="31" y="0"/>
                </a:lnTo>
                <a:lnTo>
                  <a:pt x="36" y="0"/>
                </a:lnTo>
                <a:lnTo>
                  <a:pt x="37" y="0"/>
                </a:lnTo>
                <a:lnTo>
                  <a:pt x="37" y="10"/>
                </a:lnTo>
                <a:lnTo>
                  <a:pt x="39" y="10"/>
                </a:lnTo>
                <a:lnTo>
                  <a:pt x="44" y="10"/>
                </a:lnTo>
                <a:lnTo>
                  <a:pt x="48" y="10"/>
                </a:lnTo>
                <a:lnTo>
                  <a:pt x="52" y="10"/>
                </a:lnTo>
                <a:lnTo>
                  <a:pt x="53" y="10"/>
                </a:lnTo>
                <a:lnTo>
                  <a:pt x="56" y="10"/>
                </a:lnTo>
                <a:lnTo>
                  <a:pt x="61" y="10"/>
                </a:lnTo>
                <a:lnTo>
                  <a:pt x="63" y="10"/>
                </a:lnTo>
                <a:lnTo>
                  <a:pt x="64" y="10"/>
                </a:lnTo>
                <a:lnTo>
                  <a:pt x="64" y="5"/>
                </a:lnTo>
                <a:lnTo>
                  <a:pt x="66" y="5"/>
                </a:lnTo>
                <a:lnTo>
                  <a:pt x="66" y="4"/>
                </a:lnTo>
                <a:lnTo>
                  <a:pt x="66" y="2"/>
                </a:lnTo>
                <a:lnTo>
                  <a:pt x="66" y="0"/>
                </a:lnTo>
                <a:lnTo>
                  <a:pt x="68" y="0"/>
                </a:lnTo>
                <a:lnTo>
                  <a:pt x="69" y="0"/>
                </a:lnTo>
                <a:lnTo>
                  <a:pt x="71" y="0"/>
                </a:lnTo>
                <a:lnTo>
                  <a:pt x="74" y="0"/>
                </a:lnTo>
                <a:lnTo>
                  <a:pt x="79" y="0"/>
                </a:lnTo>
                <a:lnTo>
                  <a:pt x="84" y="0"/>
                </a:lnTo>
                <a:lnTo>
                  <a:pt x="85" y="0"/>
                </a:lnTo>
                <a:lnTo>
                  <a:pt x="90" y="0"/>
                </a:lnTo>
                <a:lnTo>
                  <a:pt x="96" y="0"/>
                </a:lnTo>
                <a:lnTo>
                  <a:pt x="100" y="0"/>
                </a:lnTo>
                <a:lnTo>
                  <a:pt x="103" y="0"/>
                </a:lnTo>
                <a:lnTo>
                  <a:pt x="104" y="0"/>
                </a:lnTo>
                <a:lnTo>
                  <a:pt x="104" y="5"/>
                </a:lnTo>
                <a:lnTo>
                  <a:pt x="109" y="5"/>
                </a:lnTo>
                <a:lnTo>
                  <a:pt x="112" y="5"/>
                </a:lnTo>
                <a:lnTo>
                  <a:pt x="112" y="0"/>
                </a:lnTo>
                <a:lnTo>
                  <a:pt x="117" y="0"/>
                </a:lnTo>
                <a:lnTo>
                  <a:pt x="122" y="0"/>
                </a:lnTo>
                <a:lnTo>
                  <a:pt x="127" y="0"/>
                </a:lnTo>
                <a:lnTo>
                  <a:pt x="130" y="0"/>
                </a:lnTo>
                <a:lnTo>
                  <a:pt x="135" y="0"/>
                </a:lnTo>
                <a:lnTo>
                  <a:pt x="140" y="0"/>
                </a:lnTo>
                <a:lnTo>
                  <a:pt x="144" y="0"/>
                </a:lnTo>
                <a:lnTo>
                  <a:pt x="148" y="0"/>
                </a:lnTo>
                <a:lnTo>
                  <a:pt x="148" y="4"/>
                </a:lnTo>
                <a:lnTo>
                  <a:pt x="151" y="4"/>
                </a:lnTo>
                <a:lnTo>
                  <a:pt x="156" y="4"/>
                </a:lnTo>
                <a:lnTo>
                  <a:pt x="156" y="0"/>
                </a:lnTo>
                <a:lnTo>
                  <a:pt x="157" y="0"/>
                </a:lnTo>
                <a:lnTo>
                  <a:pt x="159" y="0"/>
                </a:lnTo>
                <a:lnTo>
                  <a:pt x="160" y="0"/>
                </a:lnTo>
                <a:lnTo>
                  <a:pt x="162" y="0"/>
                </a:lnTo>
                <a:lnTo>
                  <a:pt x="164" y="0"/>
                </a:lnTo>
                <a:lnTo>
                  <a:pt x="165" y="0"/>
                </a:lnTo>
                <a:lnTo>
                  <a:pt x="170" y="0"/>
                </a:lnTo>
                <a:lnTo>
                  <a:pt x="175" y="0"/>
                </a:lnTo>
                <a:lnTo>
                  <a:pt x="180" y="0"/>
                </a:lnTo>
                <a:lnTo>
                  <a:pt x="183" y="0"/>
                </a:lnTo>
                <a:lnTo>
                  <a:pt x="188" y="0"/>
                </a:lnTo>
                <a:lnTo>
                  <a:pt x="189" y="0"/>
                </a:lnTo>
                <a:lnTo>
                  <a:pt x="191" y="0"/>
                </a:lnTo>
                <a:lnTo>
                  <a:pt x="192" y="0"/>
                </a:lnTo>
                <a:lnTo>
                  <a:pt x="194" y="0"/>
                </a:lnTo>
                <a:lnTo>
                  <a:pt x="196" y="0"/>
                </a:lnTo>
                <a:lnTo>
                  <a:pt x="197" y="0"/>
                </a:lnTo>
                <a:lnTo>
                  <a:pt x="199" y="0"/>
                </a:lnTo>
                <a:lnTo>
                  <a:pt x="200" y="0"/>
                </a:lnTo>
                <a:lnTo>
                  <a:pt x="202" y="0"/>
                </a:lnTo>
                <a:lnTo>
                  <a:pt x="204" y="0"/>
                </a:lnTo>
                <a:lnTo>
                  <a:pt x="204" y="2"/>
                </a:lnTo>
                <a:lnTo>
                  <a:pt x="204" y="5"/>
                </a:lnTo>
                <a:lnTo>
                  <a:pt x="205" y="5"/>
                </a:lnTo>
                <a:lnTo>
                  <a:pt x="208" y="5"/>
                </a:lnTo>
                <a:lnTo>
                  <a:pt x="210" y="5"/>
                </a:lnTo>
                <a:lnTo>
                  <a:pt x="212" y="7"/>
                </a:lnTo>
                <a:lnTo>
                  <a:pt x="213" y="7"/>
                </a:lnTo>
                <a:lnTo>
                  <a:pt x="213" y="8"/>
                </a:lnTo>
                <a:lnTo>
                  <a:pt x="215" y="8"/>
                </a:lnTo>
                <a:lnTo>
                  <a:pt x="215" y="10"/>
                </a:lnTo>
                <a:lnTo>
                  <a:pt x="220" y="10"/>
                </a:lnTo>
                <a:lnTo>
                  <a:pt x="220" y="5"/>
                </a:lnTo>
                <a:lnTo>
                  <a:pt x="223" y="5"/>
                </a:lnTo>
                <a:lnTo>
                  <a:pt x="223" y="4"/>
                </a:lnTo>
                <a:lnTo>
                  <a:pt x="223" y="2"/>
                </a:lnTo>
                <a:lnTo>
                  <a:pt x="223" y="0"/>
                </a:lnTo>
                <a:lnTo>
                  <a:pt x="224" y="0"/>
                </a:lnTo>
                <a:lnTo>
                  <a:pt x="226" y="0"/>
                </a:lnTo>
                <a:lnTo>
                  <a:pt x="228" y="0"/>
                </a:lnTo>
                <a:lnTo>
                  <a:pt x="229" y="0"/>
                </a:lnTo>
                <a:lnTo>
                  <a:pt x="231" y="0"/>
                </a:lnTo>
                <a:lnTo>
                  <a:pt x="232" y="0"/>
                </a:lnTo>
                <a:lnTo>
                  <a:pt x="234" y="0"/>
                </a:lnTo>
                <a:lnTo>
                  <a:pt x="236" y="0"/>
                </a:lnTo>
                <a:lnTo>
                  <a:pt x="237" y="0"/>
                </a:lnTo>
                <a:lnTo>
                  <a:pt x="239" y="0"/>
                </a:lnTo>
                <a:lnTo>
                  <a:pt x="240" y="0"/>
                </a:lnTo>
                <a:lnTo>
                  <a:pt x="242" y="0"/>
                </a:lnTo>
                <a:lnTo>
                  <a:pt x="244" y="0"/>
                </a:lnTo>
                <a:lnTo>
                  <a:pt x="245" y="0"/>
                </a:lnTo>
                <a:lnTo>
                  <a:pt x="247" y="0"/>
                </a:lnTo>
                <a:lnTo>
                  <a:pt x="248" y="0"/>
                </a:lnTo>
                <a:lnTo>
                  <a:pt x="248" y="2"/>
                </a:lnTo>
                <a:lnTo>
                  <a:pt x="250" y="2"/>
                </a:lnTo>
                <a:lnTo>
                  <a:pt x="255" y="0"/>
                </a:lnTo>
                <a:close/>
              </a:path>
            </a:pathLst>
          </a:custGeom>
          <a:solidFill>
            <a:srgbClr val="578271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21" name="Freeform 73"/>
          <p:cNvSpPr>
            <a:spLocks/>
          </p:cNvSpPr>
          <p:nvPr/>
        </p:nvSpPr>
        <p:spPr bwMode="auto">
          <a:xfrm>
            <a:off x="5643563" y="4711700"/>
            <a:ext cx="376238" cy="249238"/>
          </a:xfrm>
          <a:custGeom>
            <a:avLst/>
            <a:gdLst/>
            <a:ahLst/>
            <a:cxnLst>
              <a:cxn ang="0">
                <a:pos x="237" y="77"/>
              </a:cxn>
              <a:cxn ang="0">
                <a:pos x="237" y="109"/>
              </a:cxn>
              <a:cxn ang="0">
                <a:pos x="237" y="115"/>
              </a:cxn>
              <a:cxn ang="0">
                <a:pos x="237" y="122"/>
              </a:cxn>
              <a:cxn ang="0">
                <a:pos x="237" y="134"/>
              </a:cxn>
              <a:cxn ang="0">
                <a:pos x="235" y="157"/>
              </a:cxn>
              <a:cxn ang="0">
                <a:pos x="227" y="157"/>
              </a:cxn>
              <a:cxn ang="0">
                <a:pos x="216" y="157"/>
              </a:cxn>
              <a:cxn ang="0">
                <a:pos x="205" y="157"/>
              </a:cxn>
              <a:cxn ang="0">
                <a:pos x="194" y="157"/>
              </a:cxn>
              <a:cxn ang="0">
                <a:pos x="181" y="157"/>
              </a:cxn>
              <a:cxn ang="0">
                <a:pos x="170" y="157"/>
              </a:cxn>
              <a:cxn ang="0">
                <a:pos x="143" y="157"/>
              </a:cxn>
              <a:cxn ang="0">
                <a:pos x="133" y="157"/>
              </a:cxn>
              <a:cxn ang="0">
                <a:pos x="98" y="157"/>
              </a:cxn>
              <a:cxn ang="0">
                <a:pos x="90" y="157"/>
              </a:cxn>
              <a:cxn ang="0">
                <a:pos x="67" y="157"/>
              </a:cxn>
              <a:cxn ang="0">
                <a:pos x="59" y="157"/>
              </a:cxn>
              <a:cxn ang="0">
                <a:pos x="50" y="157"/>
              </a:cxn>
              <a:cxn ang="0">
                <a:pos x="37" y="157"/>
              </a:cxn>
              <a:cxn ang="0">
                <a:pos x="31" y="157"/>
              </a:cxn>
              <a:cxn ang="0">
                <a:pos x="24" y="157"/>
              </a:cxn>
              <a:cxn ang="0">
                <a:pos x="2" y="144"/>
              </a:cxn>
              <a:cxn ang="0">
                <a:pos x="2" y="118"/>
              </a:cxn>
              <a:cxn ang="0">
                <a:pos x="2" y="109"/>
              </a:cxn>
              <a:cxn ang="0">
                <a:pos x="2" y="102"/>
              </a:cxn>
              <a:cxn ang="0">
                <a:pos x="2" y="96"/>
              </a:cxn>
              <a:cxn ang="0">
                <a:pos x="2" y="90"/>
              </a:cxn>
              <a:cxn ang="0">
                <a:pos x="0" y="77"/>
              </a:cxn>
              <a:cxn ang="0">
                <a:pos x="8" y="75"/>
              </a:cxn>
              <a:cxn ang="0">
                <a:pos x="8" y="61"/>
              </a:cxn>
              <a:cxn ang="0">
                <a:pos x="8" y="54"/>
              </a:cxn>
              <a:cxn ang="0">
                <a:pos x="8" y="30"/>
              </a:cxn>
              <a:cxn ang="0">
                <a:pos x="18" y="27"/>
              </a:cxn>
              <a:cxn ang="0">
                <a:pos x="19" y="18"/>
              </a:cxn>
              <a:cxn ang="0">
                <a:pos x="26" y="0"/>
              </a:cxn>
              <a:cxn ang="0">
                <a:pos x="32" y="0"/>
              </a:cxn>
              <a:cxn ang="0">
                <a:pos x="39" y="0"/>
              </a:cxn>
              <a:cxn ang="0">
                <a:pos x="45" y="0"/>
              </a:cxn>
              <a:cxn ang="0">
                <a:pos x="51" y="0"/>
              </a:cxn>
              <a:cxn ang="0">
                <a:pos x="67" y="0"/>
              </a:cxn>
              <a:cxn ang="0">
                <a:pos x="74" y="0"/>
              </a:cxn>
              <a:cxn ang="0">
                <a:pos x="80" y="0"/>
              </a:cxn>
              <a:cxn ang="0">
                <a:pos x="87" y="0"/>
              </a:cxn>
              <a:cxn ang="0">
                <a:pos x="93" y="0"/>
              </a:cxn>
              <a:cxn ang="0">
                <a:pos x="99" y="0"/>
              </a:cxn>
              <a:cxn ang="0">
                <a:pos x="106" y="0"/>
              </a:cxn>
              <a:cxn ang="0">
                <a:pos x="112" y="0"/>
              </a:cxn>
              <a:cxn ang="0">
                <a:pos x="122" y="0"/>
              </a:cxn>
              <a:cxn ang="0">
                <a:pos x="128" y="0"/>
              </a:cxn>
              <a:cxn ang="0">
                <a:pos x="138" y="0"/>
              </a:cxn>
              <a:cxn ang="0">
                <a:pos x="157" y="0"/>
              </a:cxn>
              <a:cxn ang="0">
                <a:pos x="163" y="0"/>
              </a:cxn>
              <a:cxn ang="0">
                <a:pos x="170" y="0"/>
              </a:cxn>
              <a:cxn ang="0">
                <a:pos x="171" y="19"/>
              </a:cxn>
              <a:cxn ang="0">
                <a:pos x="171" y="29"/>
              </a:cxn>
              <a:cxn ang="0">
                <a:pos x="184" y="35"/>
              </a:cxn>
              <a:cxn ang="0">
                <a:pos x="197" y="38"/>
              </a:cxn>
              <a:cxn ang="0">
                <a:pos x="229" y="53"/>
              </a:cxn>
            </a:cxnLst>
            <a:rect l="0" t="0" r="r" b="b"/>
            <a:pathLst>
              <a:path w="237" h="157">
                <a:moveTo>
                  <a:pt x="237" y="53"/>
                </a:moveTo>
                <a:lnTo>
                  <a:pt x="237" y="69"/>
                </a:lnTo>
                <a:lnTo>
                  <a:pt x="237" y="70"/>
                </a:lnTo>
                <a:lnTo>
                  <a:pt x="237" y="77"/>
                </a:lnTo>
                <a:lnTo>
                  <a:pt x="237" y="78"/>
                </a:lnTo>
                <a:lnTo>
                  <a:pt x="237" y="104"/>
                </a:lnTo>
                <a:lnTo>
                  <a:pt x="237" y="107"/>
                </a:lnTo>
                <a:lnTo>
                  <a:pt x="237" y="109"/>
                </a:lnTo>
                <a:lnTo>
                  <a:pt x="237" y="110"/>
                </a:lnTo>
                <a:lnTo>
                  <a:pt x="237" y="112"/>
                </a:lnTo>
                <a:lnTo>
                  <a:pt x="237" y="114"/>
                </a:lnTo>
                <a:lnTo>
                  <a:pt x="237" y="115"/>
                </a:lnTo>
                <a:lnTo>
                  <a:pt x="237" y="117"/>
                </a:lnTo>
                <a:lnTo>
                  <a:pt x="237" y="118"/>
                </a:lnTo>
                <a:lnTo>
                  <a:pt x="237" y="120"/>
                </a:lnTo>
                <a:lnTo>
                  <a:pt x="237" y="122"/>
                </a:lnTo>
                <a:lnTo>
                  <a:pt x="237" y="123"/>
                </a:lnTo>
                <a:lnTo>
                  <a:pt x="237" y="131"/>
                </a:lnTo>
                <a:lnTo>
                  <a:pt x="237" y="133"/>
                </a:lnTo>
                <a:lnTo>
                  <a:pt x="237" y="134"/>
                </a:lnTo>
                <a:lnTo>
                  <a:pt x="237" y="139"/>
                </a:lnTo>
                <a:lnTo>
                  <a:pt x="237" y="144"/>
                </a:lnTo>
                <a:lnTo>
                  <a:pt x="237" y="157"/>
                </a:lnTo>
                <a:lnTo>
                  <a:pt x="235" y="157"/>
                </a:lnTo>
                <a:lnTo>
                  <a:pt x="232" y="157"/>
                </a:lnTo>
                <a:lnTo>
                  <a:pt x="231" y="157"/>
                </a:lnTo>
                <a:lnTo>
                  <a:pt x="229" y="157"/>
                </a:lnTo>
                <a:lnTo>
                  <a:pt x="227" y="157"/>
                </a:lnTo>
                <a:lnTo>
                  <a:pt x="226" y="157"/>
                </a:lnTo>
                <a:lnTo>
                  <a:pt x="221" y="157"/>
                </a:lnTo>
                <a:lnTo>
                  <a:pt x="218" y="157"/>
                </a:lnTo>
                <a:lnTo>
                  <a:pt x="216" y="157"/>
                </a:lnTo>
                <a:lnTo>
                  <a:pt x="210" y="157"/>
                </a:lnTo>
                <a:lnTo>
                  <a:pt x="208" y="157"/>
                </a:lnTo>
                <a:lnTo>
                  <a:pt x="207" y="157"/>
                </a:lnTo>
                <a:lnTo>
                  <a:pt x="205" y="157"/>
                </a:lnTo>
                <a:lnTo>
                  <a:pt x="203" y="157"/>
                </a:lnTo>
                <a:lnTo>
                  <a:pt x="202" y="157"/>
                </a:lnTo>
                <a:lnTo>
                  <a:pt x="195" y="157"/>
                </a:lnTo>
                <a:lnTo>
                  <a:pt x="194" y="157"/>
                </a:lnTo>
                <a:lnTo>
                  <a:pt x="189" y="157"/>
                </a:lnTo>
                <a:lnTo>
                  <a:pt x="187" y="157"/>
                </a:lnTo>
                <a:lnTo>
                  <a:pt x="184" y="157"/>
                </a:lnTo>
                <a:lnTo>
                  <a:pt x="181" y="157"/>
                </a:lnTo>
                <a:lnTo>
                  <a:pt x="176" y="157"/>
                </a:lnTo>
                <a:lnTo>
                  <a:pt x="175" y="157"/>
                </a:lnTo>
                <a:lnTo>
                  <a:pt x="171" y="157"/>
                </a:lnTo>
                <a:lnTo>
                  <a:pt x="170" y="157"/>
                </a:lnTo>
                <a:lnTo>
                  <a:pt x="168" y="157"/>
                </a:lnTo>
                <a:lnTo>
                  <a:pt x="151" y="157"/>
                </a:lnTo>
                <a:lnTo>
                  <a:pt x="146" y="157"/>
                </a:lnTo>
                <a:lnTo>
                  <a:pt x="143" y="157"/>
                </a:lnTo>
                <a:lnTo>
                  <a:pt x="138" y="157"/>
                </a:lnTo>
                <a:lnTo>
                  <a:pt x="136" y="157"/>
                </a:lnTo>
                <a:lnTo>
                  <a:pt x="135" y="157"/>
                </a:lnTo>
                <a:lnTo>
                  <a:pt x="133" y="157"/>
                </a:lnTo>
                <a:lnTo>
                  <a:pt x="131" y="157"/>
                </a:lnTo>
                <a:lnTo>
                  <a:pt x="120" y="157"/>
                </a:lnTo>
                <a:lnTo>
                  <a:pt x="115" y="157"/>
                </a:lnTo>
                <a:lnTo>
                  <a:pt x="98" y="157"/>
                </a:lnTo>
                <a:lnTo>
                  <a:pt x="96" y="157"/>
                </a:lnTo>
                <a:lnTo>
                  <a:pt x="95" y="157"/>
                </a:lnTo>
                <a:lnTo>
                  <a:pt x="93" y="157"/>
                </a:lnTo>
                <a:lnTo>
                  <a:pt x="90" y="157"/>
                </a:lnTo>
                <a:lnTo>
                  <a:pt x="87" y="157"/>
                </a:lnTo>
                <a:lnTo>
                  <a:pt x="85" y="157"/>
                </a:lnTo>
                <a:lnTo>
                  <a:pt x="80" y="157"/>
                </a:lnTo>
                <a:lnTo>
                  <a:pt x="67" y="157"/>
                </a:lnTo>
                <a:lnTo>
                  <a:pt x="64" y="157"/>
                </a:lnTo>
                <a:lnTo>
                  <a:pt x="63" y="157"/>
                </a:lnTo>
                <a:lnTo>
                  <a:pt x="61" y="157"/>
                </a:lnTo>
                <a:lnTo>
                  <a:pt x="59" y="157"/>
                </a:lnTo>
                <a:lnTo>
                  <a:pt x="58" y="157"/>
                </a:lnTo>
                <a:lnTo>
                  <a:pt x="53" y="157"/>
                </a:lnTo>
                <a:lnTo>
                  <a:pt x="51" y="157"/>
                </a:lnTo>
                <a:lnTo>
                  <a:pt x="50" y="157"/>
                </a:lnTo>
                <a:lnTo>
                  <a:pt x="42" y="157"/>
                </a:lnTo>
                <a:lnTo>
                  <a:pt x="40" y="157"/>
                </a:lnTo>
                <a:lnTo>
                  <a:pt x="39" y="157"/>
                </a:lnTo>
                <a:lnTo>
                  <a:pt x="37" y="157"/>
                </a:lnTo>
                <a:lnTo>
                  <a:pt x="35" y="157"/>
                </a:lnTo>
                <a:lnTo>
                  <a:pt x="34" y="157"/>
                </a:lnTo>
                <a:lnTo>
                  <a:pt x="32" y="157"/>
                </a:lnTo>
                <a:lnTo>
                  <a:pt x="31" y="157"/>
                </a:lnTo>
                <a:lnTo>
                  <a:pt x="29" y="157"/>
                </a:lnTo>
                <a:lnTo>
                  <a:pt x="27" y="157"/>
                </a:lnTo>
                <a:lnTo>
                  <a:pt x="26" y="157"/>
                </a:lnTo>
                <a:lnTo>
                  <a:pt x="24" y="157"/>
                </a:lnTo>
                <a:lnTo>
                  <a:pt x="2" y="157"/>
                </a:lnTo>
                <a:lnTo>
                  <a:pt x="2" y="155"/>
                </a:lnTo>
                <a:lnTo>
                  <a:pt x="2" y="154"/>
                </a:lnTo>
                <a:lnTo>
                  <a:pt x="2" y="144"/>
                </a:lnTo>
                <a:lnTo>
                  <a:pt x="2" y="131"/>
                </a:lnTo>
                <a:lnTo>
                  <a:pt x="2" y="130"/>
                </a:lnTo>
                <a:lnTo>
                  <a:pt x="2" y="120"/>
                </a:lnTo>
                <a:lnTo>
                  <a:pt x="2" y="118"/>
                </a:lnTo>
                <a:lnTo>
                  <a:pt x="2" y="117"/>
                </a:lnTo>
                <a:lnTo>
                  <a:pt x="2" y="115"/>
                </a:lnTo>
                <a:lnTo>
                  <a:pt x="2" y="114"/>
                </a:lnTo>
                <a:lnTo>
                  <a:pt x="2" y="109"/>
                </a:lnTo>
                <a:lnTo>
                  <a:pt x="2" y="107"/>
                </a:lnTo>
                <a:lnTo>
                  <a:pt x="2" y="106"/>
                </a:lnTo>
                <a:lnTo>
                  <a:pt x="2" y="104"/>
                </a:lnTo>
                <a:lnTo>
                  <a:pt x="2" y="102"/>
                </a:lnTo>
                <a:lnTo>
                  <a:pt x="2" y="101"/>
                </a:lnTo>
                <a:lnTo>
                  <a:pt x="2" y="99"/>
                </a:lnTo>
                <a:lnTo>
                  <a:pt x="2" y="98"/>
                </a:lnTo>
                <a:lnTo>
                  <a:pt x="2" y="96"/>
                </a:lnTo>
                <a:lnTo>
                  <a:pt x="2" y="94"/>
                </a:lnTo>
                <a:lnTo>
                  <a:pt x="2" y="93"/>
                </a:lnTo>
                <a:lnTo>
                  <a:pt x="2" y="91"/>
                </a:lnTo>
                <a:lnTo>
                  <a:pt x="2" y="90"/>
                </a:lnTo>
                <a:lnTo>
                  <a:pt x="2" y="88"/>
                </a:lnTo>
                <a:lnTo>
                  <a:pt x="2" y="78"/>
                </a:lnTo>
                <a:lnTo>
                  <a:pt x="0" y="78"/>
                </a:lnTo>
                <a:lnTo>
                  <a:pt x="0" y="77"/>
                </a:lnTo>
                <a:lnTo>
                  <a:pt x="0" y="75"/>
                </a:lnTo>
                <a:lnTo>
                  <a:pt x="3" y="75"/>
                </a:lnTo>
                <a:lnTo>
                  <a:pt x="5" y="75"/>
                </a:lnTo>
                <a:lnTo>
                  <a:pt x="8" y="75"/>
                </a:lnTo>
                <a:lnTo>
                  <a:pt x="8" y="70"/>
                </a:lnTo>
                <a:lnTo>
                  <a:pt x="8" y="69"/>
                </a:lnTo>
                <a:lnTo>
                  <a:pt x="8" y="62"/>
                </a:lnTo>
                <a:lnTo>
                  <a:pt x="8" y="61"/>
                </a:lnTo>
                <a:lnTo>
                  <a:pt x="8" y="59"/>
                </a:lnTo>
                <a:lnTo>
                  <a:pt x="8" y="58"/>
                </a:lnTo>
                <a:lnTo>
                  <a:pt x="8" y="56"/>
                </a:lnTo>
                <a:lnTo>
                  <a:pt x="8" y="54"/>
                </a:lnTo>
                <a:lnTo>
                  <a:pt x="8" y="53"/>
                </a:lnTo>
                <a:lnTo>
                  <a:pt x="8" y="43"/>
                </a:lnTo>
                <a:lnTo>
                  <a:pt x="8" y="35"/>
                </a:lnTo>
                <a:lnTo>
                  <a:pt x="8" y="30"/>
                </a:lnTo>
                <a:lnTo>
                  <a:pt x="8" y="27"/>
                </a:lnTo>
                <a:lnTo>
                  <a:pt x="15" y="27"/>
                </a:lnTo>
                <a:lnTo>
                  <a:pt x="16" y="27"/>
                </a:lnTo>
                <a:lnTo>
                  <a:pt x="18" y="27"/>
                </a:lnTo>
                <a:lnTo>
                  <a:pt x="18" y="22"/>
                </a:lnTo>
                <a:lnTo>
                  <a:pt x="18" y="21"/>
                </a:lnTo>
                <a:lnTo>
                  <a:pt x="18" y="18"/>
                </a:lnTo>
                <a:lnTo>
                  <a:pt x="19" y="18"/>
                </a:lnTo>
                <a:lnTo>
                  <a:pt x="26" y="18"/>
                </a:lnTo>
                <a:lnTo>
                  <a:pt x="26" y="14"/>
                </a:lnTo>
                <a:lnTo>
                  <a:pt x="26" y="10"/>
                </a:lnTo>
                <a:lnTo>
                  <a:pt x="26" y="0"/>
                </a:lnTo>
                <a:lnTo>
                  <a:pt x="27" y="0"/>
                </a:lnTo>
                <a:lnTo>
                  <a:pt x="29" y="0"/>
                </a:lnTo>
                <a:lnTo>
                  <a:pt x="31" y="0"/>
                </a:lnTo>
                <a:lnTo>
                  <a:pt x="32" y="0"/>
                </a:lnTo>
                <a:lnTo>
                  <a:pt x="34" y="0"/>
                </a:lnTo>
                <a:lnTo>
                  <a:pt x="35" y="0"/>
                </a:lnTo>
                <a:lnTo>
                  <a:pt x="37" y="0"/>
                </a:lnTo>
                <a:lnTo>
                  <a:pt x="39" y="0"/>
                </a:lnTo>
                <a:lnTo>
                  <a:pt x="40" y="0"/>
                </a:lnTo>
                <a:lnTo>
                  <a:pt x="42" y="0"/>
                </a:lnTo>
                <a:lnTo>
                  <a:pt x="43" y="0"/>
                </a:lnTo>
                <a:lnTo>
                  <a:pt x="45" y="0"/>
                </a:lnTo>
                <a:lnTo>
                  <a:pt x="47" y="0"/>
                </a:lnTo>
                <a:lnTo>
                  <a:pt x="48" y="0"/>
                </a:lnTo>
                <a:lnTo>
                  <a:pt x="50" y="0"/>
                </a:lnTo>
                <a:lnTo>
                  <a:pt x="51" y="0"/>
                </a:lnTo>
                <a:lnTo>
                  <a:pt x="53" y="0"/>
                </a:lnTo>
                <a:lnTo>
                  <a:pt x="64" y="0"/>
                </a:lnTo>
                <a:lnTo>
                  <a:pt x="66" y="0"/>
                </a:lnTo>
                <a:lnTo>
                  <a:pt x="67" y="0"/>
                </a:lnTo>
                <a:lnTo>
                  <a:pt x="69" y="0"/>
                </a:lnTo>
                <a:lnTo>
                  <a:pt x="71" y="0"/>
                </a:lnTo>
                <a:lnTo>
                  <a:pt x="72" y="0"/>
                </a:lnTo>
                <a:lnTo>
                  <a:pt x="74" y="0"/>
                </a:lnTo>
                <a:lnTo>
                  <a:pt x="75" y="0"/>
                </a:lnTo>
                <a:lnTo>
                  <a:pt x="77" y="0"/>
                </a:lnTo>
                <a:lnTo>
                  <a:pt x="79" y="0"/>
                </a:lnTo>
                <a:lnTo>
                  <a:pt x="80" y="0"/>
                </a:lnTo>
                <a:lnTo>
                  <a:pt x="82" y="0"/>
                </a:lnTo>
                <a:lnTo>
                  <a:pt x="83" y="0"/>
                </a:lnTo>
                <a:lnTo>
                  <a:pt x="85" y="0"/>
                </a:lnTo>
                <a:lnTo>
                  <a:pt x="87" y="0"/>
                </a:lnTo>
                <a:lnTo>
                  <a:pt x="88" y="0"/>
                </a:lnTo>
                <a:lnTo>
                  <a:pt x="90" y="0"/>
                </a:lnTo>
                <a:lnTo>
                  <a:pt x="91" y="0"/>
                </a:lnTo>
                <a:lnTo>
                  <a:pt x="93" y="0"/>
                </a:lnTo>
                <a:lnTo>
                  <a:pt x="95" y="0"/>
                </a:lnTo>
                <a:lnTo>
                  <a:pt x="96" y="0"/>
                </a:lnTo>
                <a:lnTo>
                  <a:pt x="98" y="0"/>
                </a:lnTo>
                <a:lnTo>
                  <a:pt x="99" y="0"/>
                </a:lnTo>
                <a:lnTo>
                  <a:pt x="101" y="0"/>
                </a:lnTo>
                <a:lnTo>
                  <a:pt x="103" y="0"/>
                </a:lnTo>
                <a:lnTo>
                  <a:pt x="104" y="0"/>
                </a:lnTo>
                <a:lnTo>
                  <a:pt x="106" y="0"/>
                </a:lnTo>
                <a:lnTo>
                  <a:pt x="107" y="0"/>
                </a:lnTo>
                <a:lnTo>
                  <a:pt x="109" y="0"/>
                </a:lnTo>
                <a:lnTo>
                  <a:pt x="111" y="0"/>
                </a:lnTo>
                <a:lnTo>
                  <a:pt x="112" y="0"/>
                </a:lnTo>
                <a:lnTo>
                  <a:pt x="114" y="0"/>
                </a:lnTo>
                <a:lnTo>
                  <a:pt x="119" y="0"/>
                </a:lnTo>
                <a:lnTo>
                  <a:pt x="120" y="0"/>
                </a:lnTo>
                <a:lnTo>
                  <a:pt x="122" y="0"/>
                </a:lnTo>
                <a:lnTo>
                  <a:pt x="123" y="0"/>
                </a:lnTo>
                <a:lnTo>
                  <a:pt x="125" y="0"/>
                </a:lnTo>
                <a:lnTo>
                  <a:pt x="127" y="0"/>
                </a:lnTo>
                <a:lnTo>
                  <a:pt x="128" y="0"/>
                </a:lnTo>
                <a:lnTo>
                  <a:pt x="130" y="0"/>
                </a:lnTo>
                <a:lnTo>
                  <a:pt x="131" y="0"/>
                </a:lnTo>
                <a:lnTo>
                  <a:pt x="133" y="0"/>
                </a:lnTo>
                <a:lnTo>
                  <a:pt x="138" y="0"/>
                </a:lnTo>
                <a:lnTo>
                  <a:pt x="146" y="0"/>
                </a:lnTo>
                <a:lnTo>
                  <a:pt x="154" y="0"/>
                </a:lnTo>
                <a:lnTo>
                  <a:pt x="155" y="0"/>
                </a:lnTo>
                <a:lnTo>
                  <a:pt x="157" y="0"/>
                </a:lnTo>
                <a:lnTo>
                  <a:pt x="159" y="0"/>
                </a:lnTo>
                <a:lnTo>
                  <a:pt x="160" y="0"/>
                </a:lnTo>
                <a:lnTo>
                  <a:pt x="162" y="0"/>
                </a:lnTo>
                <a:lnTo>
                  <a:pt x="163" y="0"/>
                </a:lnTo>
                <a:lnTo>
                  <a:pt x="165" y="0"/>
                </a:lnTo>
                <a:lnTo>
                  <a:pt x="167" y="0"/>
                </a:lnTo>
                <a:lnTo>
                  <a:pt x="168" y="0"/>
                </a:lnTo>
                <a:lnTo>
                  <a:pt x="170" y="0"/>
                </a:lnTo>
                <a:lnTo>
                  <a:pt x="171" y="0"/>
                </a:lnTo>
                <a:lnTo>
                  <a:pt x="171" y="10"/>
                </a:lnTo>
                <a:lnTo>
                  <a:pt x="171" y="18"/>
                </a:lnTo>
                <a:lnTo>
                  <a:pt x="171" y="19"/>
                </a:lnTo>
                <a:lnTo>
                  <a:pt x="171" y="21"/>
                </a:lnTo>
                <a:lnTo>
                  <a:pt x="171" y="24"/>
                </a:lnTo>
                <a:lnTo>
                  <a:pt x="171" y="27"/>
                </a:lnTo>
                <a:lnTo>
                  <a:pt x="171" y="29"/>
                </a:lnTo>
                <a:lnTo>
                  <a:pt x="171" y="35"/>
                </a:lnTo>
                <a:lnTo>
                  <a:pt x="175" y="35"/>
                </a:lnTo>
                <a:lnTo>
                  <a:pt x="176" y="35"/>
                </a:lnTo>
                <a:lnTo>
                  <a:pt x="184" y="35"/>
                </a:lnTo>
                <a:lnTo>
                  <a:pt x="189" y="35"/>
                </a:lnTo>
                <a:lnTo>
                  <a:pt x="194" y="35"/>
                </a:lnTo>
                <a:lnTo>
                  <a:pt x="197" y="35"/>
                </a:lnTo>
                <a:lnTo>
                  <a:pt x="197" y="38"/>
                </a:lnTo>
                <a:lnTo>
                  <a:pt x="197" y="53"/>
                </a:lnTo>
                <a:lnTo>
                  <a:pt x="219" y="53"/>
                </a:lnTo>
                <a:lnTo>
                  <a:pt x="226" y="53"/>
                </a:lnTo>
                <a:lnTo>
                  <a:pt x="229" y="53"/>
                </a:lnTo>
                <a:lnTo>
                  <a:pt x="231" y="53"/>
                </a:lnTo>
                <a:lnTo>
                  <a:pt x="232" y="53"/>
                </a:lnTo>
                <a:lnTo>
                  <a:pt x="237" y="53"/>
                </a:lnTo>
                <a:close/>
              </a:path>
            </a:pathLst>
          </a:custGeom>
          <a:solidFill>
            <a:srgbClr val="F77B6D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22" name="Freeform 74"/>
          <p:cNvSpPr>
            <a:spLocks/>
          </p:cNvSpPr>
          <p:nvPr/>
        </p:nvSpPr>
        <p:spPr bwMode="auto">
          <a:xfrm>
            <a:off x="4932363" y="3992563"/>
            <a:ext cx="130175" cy="157163"/>
          </a:xfrm>
          <a:custGeom>
            <a:avLst/>
            <a:gdLst/>
            <a:ahLst/>
            <a:cxnLst>
              <a:cxn ang="0">
                <a:pos x="82" y="15"/>
              </a:cxn>
              <a:cxn ang="0">
                <a:pos x="80" y="19"/>
              </a:cxn>
              <a:cxn ang="0">
                <a:pos x="77" y="23"/>
              </a:cxn>
              <a:cxn ang="0">
                <a:pos x="74" y="26"/>
              </a:cxn>
              <a:cxn ang="0">
                <a:pos x="77" y="29"/>
              </a:cxn>
              <a:cxn ang="0">
                <a:pos x="79" y="34"/>
              </a:cxn>
              <a:cxn ang="0">
                <a:pos x="79" y="43"/>
              </a:cxn>
              <a:cxn ang="0">
                <a:pos x="74" y="43"/>
              </a:cxn>
              <a:cxn ang="0">
                <a:pos x="67" y="45"/>
              </a:cxn>
              <a:cxn ang="0">
                <a:pos x="63" y="48"/>
              </a:cxn>
              <a:cxn ang="0">
                <a:pos x="59" y="51"/>
              </a:cxn>
              <a:cxn ang="0">
                <a:pos x="58" y="51"/>
              </a:cxn>
              <a:cxn ang="0">
                <a:pos x="59" y="59"/>
              </a:cxn>
              <a:cxn ang="0">
                <a:pos x="64" y="61"/>
              </a:cxn>
              <a:cxn ang="0">
                <a:pos x="67" y="61"/>
              </a:cxn>
              <a:cxn ang="0">
                <a:pos x="69" y="63"/>
              </a:cxn>
              <a:cxn ang="0">
                <a:pos x="69" y="72"/>
              </a:cxn>
              <a:cxn ang="0">
                <a:pos x="69" y="79"/>
              </a:cxn>
              <a:cxn ang="0">
                <a:pos x="69" y="87"/>
              </a:cxn>
              <a:cxn ang="0">
                <a:pos x="69" y="99"/>
              </a:cxn>
              <a:cxn ang="0">
                <a:pos x="56" y="98"/>
              </a:cxn>
              <a:cxn ang="0">
                <a:pos x="50" y="98"/>
              </a:cxn>
              <a:cxn ang="0">
                <a:pos x="40" y="99"/>
              </a:cxn>
              <a:cxn ang="0">
                <a:pos x="32" y="98"/>
              </a:cxn>
              <a:cxn ang="0">
                <a:pos x="23" y="98"/>
              </a:cxn>
              <a:cxn ang="0">
                <a:pos x="15" y="99"/>
              </a:cxn>
              <a:cxn ang="0">
                <a:pos x="11" y="96"/>
              </a:cxn>
              <a:cxn ang="0">
                <a:pos x="5" y="96"/>
              </a:cxn>
              <a:cxn ang="0">
                <a:pos x="5" y="88"/>
              </a:cxn>
              <a:cxn ang="0">
                <a:pos x="5" y="75"/>
              </a:cxn>
              <a:cxn ang="0">
                <a:pos x="5" y="69"/>
              </a:cxn>
              <a:cxn ang="0">
                <a:pos x="3" y="63"/>
              </a:cxn>
              <a:cxn ang="0">
                <a:pos x="2" y="56"/>
              </a:cxn>
              <a:cxn ang="0">
                <a:pos x="0" y="47"/>
              </a:cxn>
              <a:cxn ang="0">
                <a:pos x="0" y="40"/>
              </a:cxn>
              <a:cxn ang="0">
                <a:pos x="2" y="39"/>
              </a:cxn>
              <a:cxn ang="0">
                <a:pos x="3" y="39"/>
              </a:cxn>
              <a:cxn ang="0">
                <a:pos x="8" y="37"/>
              </a:cxn>
              <a:cxn ang="0">
                <a:pos x="13" y="35"/>
              </a:cxn>
              <a:cxn ang="0">
                <a:pos x="18" y="34"/>
              </a:cxn>
              <a:cxn ang="0">
                <a:pos x="21" y="29"/>
              </a:cxn>
              <a:cxn ang="0">
                <a:pos x="23" y="27"/>
              </a:cxn>
              <a:cxn ang="0">
                <a:pos x="27" y="26"/>
              </a:cxn>
              <a:cxn ang="0">
                <a:pos x="29" y="19"/>
              </a:cxn>
              <a:cxn ang="0">
                <a:pos x="43" y="19"/>
              </a:cxn>
              <a:cxn ang="0">
                <a:pos x="53" y="18"/>
              </a:cxn>
              <a:cxn ang="0">
                <a:pos x="53" y="8"/>
              </a:cxn>
              <a:cxn ang="0">
                <a:pos x="56" y="0"/>
              </a:cxn>
              <a:cxn ang="0">
                <a:pos x="63" y="0"/>
              </a:cxn>
              <a:cxn ang="0">
                <a:pos x="71" y="0"/>
              </a:cxn>
              <a:cxn ang="0">
                <a:pos x="79" y="2"/>
              </a:cxn>
              <a:cxn ang="0">
                <a:pos x="79" y="10"/>
              </a:cxn>
            </a:cxnLst>
            <a:rect l="0" t="0" r="r" b="b"/>
            <a:pathLst>
              <a:path w="82" h="99">
                <a:moveTo>
                  <a:pt x="79" y="13"/>
                </a:moveTo>
                <a:lnTo>
                  <a:pt x="80" y="13"/>
                </a:lnTo>
                <a:lnTo>
                  <a:pt x="82" y="13"/>
                </a:lnTo>
                <a:lnTo>
                  <a:pt x="82" y="15"/>
                </a:lnTo>
                <a:lnTo>
                  <a:pt x="82" y="16"/>
                </a:lnTo>
                <a:lnTo>
                  <a:pt x="80" y="16"/>
                </a:lnTo>
                <a:lnTo>
                  <a:pt x="80" y="18"/>
                </a:lnTo>
                <a:lnTo>
                  <a:pt x="80" y="19"/>
                </a:lnTo>
                <a:lnTo>
                  <a:pt x="80" y="21"/>
                </a:lnTo>
                <a:lnTo>
                  <a:pt x="80" y="23"/>
                </a:lnTo>
                <a:lnTo>
                  <a:pt x="79" y="23"/>
                </a:lnTo>
                <a:lnTo>
                  <a:pt x="77" y="23"/>
                </a:lnTo>
                <a:lnTo>
                  <a:pt x="77" y="24"/>
                </a:lnTo>
                <a:lnTo>
                  <a:pt x="75" y="24"/>
                </a:lnTo>
                <a:lnTo>
                  <a:pt x="74" y="24"/>
                </a:lnTo>
                <a:lnTo>
                  <a:pt x="74" y="26"/>
                </a:lnTo>
                <a:lnTo>
                  <a:pt x="74" y="27"/>
                </a:lnTo>
                <a:lnTo>
                  <a:pt x="75" y="27"/>
                </a:lnTo>
                <a:lnTo>
                  <a:pt x="77" y="27"/>
                </a:lnTo>
                <a:lnTo>
                  <a:pt x="77" y="29"/>
                </a:lnTo>
                <a:lnTo>
                  <a:pt x="79" y="29"/>
                </a:lnTo>
                <a:lnTo>
                  <a:pt x="79" y="31"/>
                </a:lnTo>
                <a:lnTo>
                  <a:pt x="79" y="32"/>
                </a:lnTo>
                <a:lnTo>
                  <a:pt x="79" y="34"/>
                </a:lnTo>
                <a:lnTo>
                  <a:pt x="79" y="35"/>
                </a:lnTo>
                <a:lnTo>
                  <a:pt x="79" y="39"/>
                </a:lnTo>
                <a:lnTo>
                  <a:pt x="79" y="42"/>
                </a:lnTo>
                <a:lnTo>
                  <a:pt x="79" y="43"/>
                </a:lnTo>
                <a:lnTo>
                  <a:pt x="79" y="45"/>
                </a:lnTo>
                <a:lnTo>
                  <a:pt x="75" y="45"/>
                </a:lnTo>
                <a:lnTo>
                  <a:pt x="74" y="45"/>
                </a:lnTo>
                <a:lnTo>
                  <a:pt x="74" y="43"/>
                </a:lnTo>
                <a:lnTo>
                  <a:pt x="72" y="45"/>
                </a:lnTo>
                <a:lnTo>
                  <a:pt x="71" y="45"/>
                </a:lnTo>
                <a:lnTo>
                  <a:pt x="69" y="45"/>
                </a:lnTo>
                <a:lnTo>
                  <a:pt x="67" y="45"/>
                </a:lnTo>
                <a:lnTo>
                  <a:pt x="66" y="45"/>
                </a:lnTo>
                <a:lnTo>
                  <a:pt x="64" y="45"/>
                </a:lnTo>
                <a:lnTo>
                  <a:pt x="63" y="47"/>
                </a:lnTo>
                <a:lnTo>
                  <a:pt x="63" y="48"/>
                </a:lnTo>
                <a:lnTo>
                  <a:pt x="63" y="50"/>
                </a:lnTo>
                <a:lnTo>
                  <a:pt x="61" y="50"/>
                </a:lnTo>
                <a:lnTo>
                  <a:pt x="61" y="51"/>
                </a:lnTo>
                <a:lnTo>
                  <a:pt x="59" y="51"/>
                </a:lnTo>
                <a:lnTo>
                  <a:pt x="59" y="50"/>
                </a:lnTo>
                <a:lnTo>
                  <a:pt x="58" y="48"/>
                </a:lnTo>
                <a:lnTo>
                  <a:pt x="58" y="50"/>
                </a:lnTo>
                <a:lnTo>
                  <a:pt x="58" y="51"/>
                </a:lnTo>
                <a:lnTo>
                  <a:pt x="59" y="53"/>
                </a:lnTo>
                <a:lnTo>
                  <a:pt x="59" y="56"/>
                </a:lnTo>
                <a:lnTo>
                  <a:pt x="59" y="58"/>
                </a:lnTo>
                <a:lnTo>
                  <a:pt x="59" y="59"/>
                </a:lnTo>
                <a:lnTo>
                  <a:pt x="59" y="61"/>
                </a:lnTo>
                <a:lnTo>
                  <a:pt x="61" y="61"/>
                </a:lnTo>
                <a:lnTo>
                  <a:pt x="63" y="61"/>
                </a:lnTo>
                <a:lnTo>
                  <a:pt x="64" y="61"/>
                </a:lnTo>
                <a:lnTo>
                  <a:pt x="64" y="63"/>
                </a:lnTo>
                <a:lnTo>
                  <a:pt x="64" y="61"/>
                </a:lnTo>
                <a:lnTo>
                  <a:pt x="66" y="61"/>
                </a:lnTo>
                <a:lnTo>
                  <a:pt x="67" y="61"/>
                </a:lnTo>
                <a:lnTo>
                  <a:pt x="67" y="63"/>
                </a:lnTo>
                <a:lnTo>
                  <a:pt x="66" y="63"/>
                </a:lnTo>
                <a:lnTo>
                  <a:pt x="67" y="63"/>
                </a:lnTo>
                <a:lnTo>
                  <a:pt x="69" y="63"/>
                </a:lnTo>
                <a:lnTo>
                  <a:pt x="69" y="66"/>
                </a:lnTo>
                <a:lnTo>
                  <a:pt x="69" y="67"/>
                </a:lnTo>
                <a:lnTo>
                  <a:pt x="69" y="69"/>
                </a:lnTo>
                <a:lnTo>
                  <a:pt x="69" y="72"/>
                </a:lnTo>
                <a:lnTo>
                  <a:pt x="69" y="74"/>
                </a:lnTo>
                <a:lnTo>
                  <a:pt x="69" y="75"/>
                </a:lnTo>
                <a:lnTo>
                  <a:pt x="69" y="77"/>
                </a:lnTo>
                <a:lnTo>
                  <a:pt x="69" y="79"/>
                </a:lnTo>
                <a:lnTo>
                  <a:pt x="69" y="80"/>
                </a:lnTo>
                <a:lnTo>
                  <a:pt x="69" y="82"/>
                </a:lnTo>
                <a:lnTo>
                  <a:pt x="69" y="85"/>
                </a:lnTo>
                <a:lnTo>
                  <a:pt x="69" y="87"/>
                </a:lnTo>
                <a:lnTo>
                  <a:pt x="69" y="88"/>
                </a:lnTo>
                <a:lnTo>
                  <a:pt x="69" y="90"/>
                </a:lnTo>
                <a:lnTo>
                  <a:pt x="69" y="93"/>
                </a:lnTo>
                <a:lnTo>
                  <a:pt x="69" y="99"/>
                </a:lnTo>
                <a:lnTo>
                  <a:pt x="64" y="98"/>
                </a:lnTo>
                <a:lnTo>
                  <a:pt x="61" y="99"/>
                </a:lnTo>
                <a:lnTo>
                  <a:pt x="59" y="99"/>
                </a:lnTo>
                <a:lnTo>
                  <a:pt x="56" y="98"/>
                </a:lnTo>
                <a:lnTo>
                  <a:pt x="53" y="98"/>
                </a:lnTo>
                <a:lnTo>
                  <a:pt x="51" y="99"/>
                </a:lnTo>
                <a:lnTo>
                  <a:pt x="51" y="98"/>
                </a:lnTo>
                <a:lnTo>
                  <a:pt x="50" y="98"/>
                </a:lnTo>
                <a:lnTo>
                  <a:pt x="48" y="98"/>
                </a:lnTo>
                <a:lnTo>
                  <a:pt x="47" y="98"/>
                </a:lnTo>
                <a:lnTo>
                  <a:pt x="42" y="99"/>
                </a:lnTo>
                <a:lnTo>
                  <a:pt x="40" y="99"/>
                </a:lnTo>
                <a:lnTo>
                  <a:pt x="40" y="98"/>
                </a:lnTo>
                <a:lnTo>
                  <a:pt x="39" y="98"/>
                </a:lnTo>
                <a:lnTo>
                  <a:pt x="37" y="98"/>
                </a:lnTo>
                <a:lnTo>
                  <a:pt x="32" y="98"/>
                </a:lnTo>
                <a:lnTo>
                  <a:pt x="29" y="98"/>
                </a:lnTo>
                <a:lnTo>
                  <a:pt x="26" y="98"/>
                </a:lnTo>
                <a:lnTo>
                  <a:pt x="24" y="98"/>
                </a:lnTo>
                <a:lnTo>
                  <a:pt x="23" y="98"/>
                </a:lnTo>
                <a:lnTo>
                  <a:pt x="21" y="98"/>
                </a:lnTo>
                <a:lnTo>
                  <a:pt x="19" y="98"/>
                </a:lnTo>
                <a:lnTo>
                  <a:pt x="16" y="99"/>
                </a:lnTo>
                <a:lnTo>
                  <a:pt x="15" y="99"/>
                </a:lnTo>
                <a:lnTo>
                  <a:pt x="13" y="99"/>
                </a:lnTo>
                <a:lnTo>
                  <a:pt x="13" y="98"/>
                </a:lnTo>
                <a:lnTo>
                  <a:pt x="13" y="96"/>
                </a:lnTo>
                <a:lnTo>
                  <a:pt x="11" y="96"/>
                </a:lnTo>
                <a:lnTo>
                  <a:pt x="10" y="96"/>
                </a:lnTo>
                <a:lnTo>
                  <a:pt x="8" y="96"/>
                </a:lnTo>
                <a:lnTo>
                  <a:pt x="7" y="96"/>
                </a:lnTo>
                <a:lnTo>
                  <a:pt x="5" y="96"/>
                </a:lnTo>
                <a:lnTo>
                  <a:pt x="5" y="95"/>
                </a:lnTo>
                <a:lnTo>
                  <a:pt x="5" y="93"/>
                </a:lnTo>
                <a:lnTo>
                  <a:pt x="5" y="90"/>
                </a:lnTo>
                <a:lnTo>
                  <a:pt x="5" y="88"/>
                </a:lnTo>
                <a:lnTo>
                  <a:pt x="5" y="85"/>
                </a:lnTo>
                <a:lnTo>
                  <a:pt x="5" y="80"/>
                </a:lnTo>
                <a:lnTo>
                  <a:pt x="5" y="79"/>
                </a:lnTo>
                <a:lnTo>
                  <a:pt x="5" y="75"/>
                </a:lnTo>
                <a:lnTo>
                  <a:pt x="5" y="74"/>
                </a:lnTo>
                <a:lnTo>
                  <a:pt x="5" y="72"/>
                </a:lnTo>
                <a:lnTo>
                  <a:pt x="5" y="71"/>
                </a:lnTo>
                <a:lnTo>
                  <a:pt x="5" y="69"/>
                </a:lnTo>
                <a:lnTo>
                  <a:pt x="5" y="66"/>
                </a:lnTo>
                <a:lnTo>
                  <a:pt x="5" y="64"/>
                </a:lnTo>
                <a:lnTo>
                  <a:pt x="5" y="63"/>
                </a:lnTo>
                <a:lnTo>
                  <a:pt x="3" y="63"/>
                </a:lnTo>
                <a:lnTo>
                  <a:pt x="2" y="63"/>
                </a:lnTo>
                <a:lnTo>
                  <a:pt x="2" y="61"/>
                </a:lnTo>
                <a:lnTo>
                  <a:pt x="2" y="58"/>
                </a:lnTo>
                <a:lnTo>
                  <a:pt x="2" y="56"/>
                </a:lnTo>
                <a:lnTo>
                  <a:pt x="2" y="53"/>
                </a:lnTo>
                <a:lnTo>
                  <a:pt x="0" y="50"/>
                </a:lnTo>
                <a:lnTo>
                  <a:pt x="0" y="48"/>
                </a:lnTo>
                <a:lnTo>
                  <a:pt x="0" y="47"/>
                </a:lnTo>
                <a:lnTo>
                  <a:pt x="0" y="45"/>
                </a:lnTo>
                <a:lnTo>
                  <a:pt x="0" y="43"/>
                </a:lnTo>
                <a:lnTo>
                  <a:pt x="0" y="42"/>
                </a:lnTo>
                <a:lnTo>
                  <a:pt x="0" y="40"/>
                </a:lnTo>
                <a:lnTo>
                  <a:pt x="0" y="39"/>
                </a:lnTo>
                <a:lnTo>
                  <a:pt x="0" y="37"/>
                </a:lnTo>
                <a:lnTo>
                  <a:pt x="2" y="37"/>
                </a:lnTo>
                <a:lnTo>
                  <a:pt x="2" y="39"/>
                </a:lnTo>
                <a:lnTo>
                  <a:pt x="2" y="37"/>
                </a:lnTo>
                <a:lnTo>
                  <a:pt x="3" y="39"/>
                </a:lnTo>
                <a:lnTo>
                  <a:pt x="3" y="37"/>
                </a:lnTo>
                <a:lnTo>
                  <a:pt x="3" y="39"/>
                </a:lnTo>
                <a:lnTo>
                  <a:pt x="5" y="39"/>
                </a:lnTo>
                <a:lnTo>
                  <a:pt x="5" y="37"/>
                </a:lnTo>
                <a:lnTo>
                  <a:pt x="7" y="37"/>
                </a:lnTo>
                <a:lnTo>
                  <a:pt x="8" y="37"/>
                </a:lnTo>
                <a:lnTo>
                  <a:pt x="8" y="35"/>
                </a:lnTo>
                <a:lnTo>
                  <a:pt x="10" y="35"/>
                </a:lnTo>
                <a:lnTo>
                  <a:pt x="11" y="35"/>
                </a:lnTo>
                <a:lnTo>
                  <a:pt x="13" y="35"/>
                </a:lnTo>
                <a:lnTo>
                  <a:pt x="15" y="35"/>
                </a:lnTo>
                <a:lnTo>
                  <a:pt x="15" y="34"/>
                </a:lnTo>
                <a:lnTo>
                  <a:pt x="16" y="34"/>
                </a:lnTo>
                <a:lnTo>
                  <a:pt x="18" y="34"/>
                </a:lnTo>
                <a:lnTo>
                  <a:pt x="19" y="32"/>
                </a:lnTo>
                <a:lnTo>
                  <a:pt x="19" y="31"/>
                </a:lnTo>
                <a:lnTo>
                  <a:pt x="21" y="31"/>
                </a:lnTo>
                <a:lnTo>
                  <a:pt x="21" y="29"/>
                </a:lnTo>
                <a:lnTo>
                  <a:pt x="21" y="31"/>
                </a:lnTo>
                <a:lnTo>
                  <a:pt x="21" y="29"/>
                </a:lnTo>
                <a:lnTo>
                  <a:pt x="23" y="29"/>
                </a:lnTo>
                <a:lnTo>
                  <a:pt x="23" y="27"/>
                </a:lnTo>
                <a:lnTo>
                  <a:pt x="24" y="27"/>
                </a:lnTo>
                <a:lnTo>
                  <a:pt x="24" y="26"/>
                </a:lnTo>
                <a:lnTo>
                  <a:pt x="26" y="26"/>
                </a:lnTo>
                <a:lnTo>
                  <a:pt x="27" y="26"/>
                </a:lnTo>
                <a:lnTo>
                  <a:pt x="29" y="24"/>
                </a:lnTo>
                <a:lnTo>
                  <a:pt x="29" y="23"/>
                </a:lnTo>
                <a:lnTo>
                  <a:pt x="29" y="21"/>
                </a:lnTo>
                <a:lnTo>
                  <a:pt x="29" y="19"/>
                </a:lnTo>
                <a:lnTo>
                  <a:pt x="32" y="19"/>
                </a:lnTo>
                <a:lnTo>
                  <a:pt x="40" y="19"/>
                </a:lnTo>
                <a:lnTo>
                  <a:pt x="42" y="19"/>
                </a:lnTo>
                <a:lnTo>
                  <a:pt x="43" y="19"/>
                </a:lnTo>
                <a:lnTo>
                  <a:pt x="47" y="19"/>
                </a:lnTo>
                <a:lnTo>
                  <a:pt x="51" y="19"/>
                </a:lnTo>
                <a:lnTo>
                  <a:pt x="53" y="19"/>
                </a:lnTo>
                <a:lnTo>
                  <a:pt x="53" y="18"/>
                </a:lnTo>
                <a:lnTo>
                  <a:pt x="53" y="16"/>
                </a:lnTo>
                <a:lnTo>
                  <a:pt x="53" y="13"/>
                </a:lnTo>
                <a:lnTo>
                  <a:pt x="53" y="10"/>
                </a:lnTo>
                <a:lnTo>
                  <a:pt x="53" y="8"/>
                </a:lnTo>
                <a:lnTo>
                  <a:pt x="53" y="3"/>
                </a:lnTo>
                <a:lnTo>
                  <a:pt x="53" y="0"/>
                </a:lnTo>
                <a:lnTo>
                  <a:pt x="55" y="0"/>
                </a:lnTo>
                <a:lnTo>
                  <a:pt x="56" y="0"/>
                </a:lnTo>
                <a:lnTo>
                  <a:pt x="58" y="0"/>
                </a:lnTo>
                <a:lnTo>
                  <a:pt x="59" y="0"/>
                </a:lnTo>
                <a:lnTo>
                  <a:pt x="61" y="0"/>
                </a:lnTo>
                <a:lnTo>
                  <a:pt x="63" y="0"/>
                </a:lnTo>
                <a:lnTo>
                  <a:pt x="64" y="0"/>
                </a:lnTo>
                <a:lnTo>
                  <a:pt x="66" y="0"/>
                </a:lnTo>
                <a:lnTo>
                  <a:pt x="69" y="0"/>
                </a:lnTo>
                <a:lnTo>
                  <a:pt x="71" y="0"/>
                </a:lnTo>
                <a:lnTo>
                  <a:pt x="74" y="0"/>
                </a:lnTo>
                <a:lnTo>
                  <a:pt x="77" y="0"/>
                </a:lnTo>
                <a:lnTo>
                  <a:pt x="79" y="0"/>
                </a:lnTo>
                <a:lnTo>
                  <a:pt x="79" y="2"/>
                </a:lnTo>
                <a:lnTo>
                  <a:pt x="79" y="3"/>
                </a:lnTo>
                <a:lnTo>
                  <a:pt x="79" y="5"/>
                </a:lnTo>
                <a:lnTo>
                  <a:pt x="79" y="7"/>
                </a:lnTo>
                <a:lnTo>
                  <a:pt x="79" y="10"/>
                </a:lnTo>
                <a:lnTo>
                  <a:pt x="79" y="13"/>
                </a:lnTo>
                <a:close/>
              </a:path>
            </a:pathLst>
          </a:custGeom>
          <a:solidFill>
            <a:srgbClr val="7ABA4C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23" name="Freeform 75"/>
          <p:cNvSpPr>
            <a:spLocks/>
          </p:cNvSpPr>
          <p:nvPr/>
        </p:nvSpPr>
        <p:spPr bwMode="auto">
          <a:xfrm>
            <a:off x="5130800" y="4856163"/>
            <a:ext cx="274638" cy="252413"/>
          </a:xfrm>
          <a:custGeom>
            <a:avLst/>
            <a:gdLst/>
            <a:ahLst/>
            <a:cxnLst>
              <a:cxn ang="0">
                <a:pos x="50" y="5"/>
              </a:cxn>
              <a:cxn ang="0">
                <a:pos x="64" y="13"/>
              </a:cxn>
              <a:cxn ang="0">
                <a:pos x="102" y="13"/>
              </a:cxn>
              <a:cxn ang="0">
                <a:pos x="120" y="13"/>
              </a:cxn>
              <a:cxn ang="0">
                <a:pos x="125" y="18"/>
              </a:cxn>
              <a:cxn ang="0">
                <a:pos x="142" y="23"/>
              </a:cxn>
              <a:cxn ang="0">
                <a:pos x="152" y="23"/>
              </a:cxn>
              <a:cxn ang="0">
                <a:pos x="158" y="26"/>
              </a:cxn>
              <a:cxn ang="0">
                <a:pos x="158" y="35"/>
              </a:cxn>
              <a:cxn ang="0">
                <a:pos x="166" y="40"/>
              </a:cxn>
              <a:cxn ang="0">
                <a:pos x="168" y="47"/>
              </a:cxn>
              <a:cxn ang="0">
                <a:pos x="173" y="53"/>
              </a:cxn>
              <a:cxn ang="0">
                <a:pos x="173" y="74"/>
              </a:cxn>
              <a:cxn ang="0">
                <a:pos x="173" y="88"/>
              </a:cxn>
              <a:cxn ang="0">
                <a:pos x="171" y="95"/>
              </a:cxn>
              <a:cxn ang="0">
                <a:pos x="168" y="99"/>
              </a:cxn>
              <a:cxn ang="0">
                <a:pos x="154" y="99"/>
              </a:cxn>
              <a:cxn ang="0">
                <a:pos x="146" y="109"/>
              </a:cxn>
              <a:cxn ang="0">
                <a:pos x="146" y="122"/>
              </a:cxn>
              <a:cxn ang="0">
                <a:pos x="146" y="135"/>
              </a:cxn>
              <a:cxn ang="0">
                <a:pos x="141" y="152"/>
              </a:cxn>
              <a:cxn ang="0">
                <a:pos x="118" y="152"/>
              </a:cxn>
              <a:cxn ang="0">
                <a:pos x="110" y="155"/>
              </a:cxn>
              <a:cxn ang="0">
                <a:pos x="93" y="155"/>
              </a:cxn>
              <a:cxn ang="0">
                <a:pos x="88" y="154"/>
              </a:cxn>
              <a:cxn ang="0">
                <a:pos x="82" y="151"/>
              </a:cxn>
              <a:cxn ang="0">
                <a:pos x="78" y="146"/>
              </a:cxn>
              <a:cxn ang="0">
                <a:pos x="72" y="143"/>
              </a:cxn>
              <a:cxn ang="0">
                <a:pos x="67" y="133"/>
              </a:cxn>
              <a:cxn ang="0">
                <a:pos x="59" y="135"/>
              </a:cxn>
              <a:cxn ang="0">
                <a:pos x="48" y="130"/>
              </a:cxn>
              <a:cxn ang="0">
                <a:pos x="42" y="133"/>
              </a:cxn>
              <a:cxn ang="0">
                <a:pos x="40" y="127"/>
              </a:cxn>
              <a:cxn ang="0">
                <a:pos x="32" y="123"/>
              </a:cxn>
              <a:cxn ang="0">
                <a:pos x="32" y="119"/>
              </a:cxn>
              <a:cxn ang="0">
                <a:pos x="27" y="112"/>
              </a:cxn>
              <a:cxn ang="0">
                <a:pos x="29" y="104"/>
              </a:cxn>
              <a:cxn ang="0">
                <a:pos x="30" y="98"/>
              </a:cxn>
              <a:cxn ang="0">
                <a:pos x="29" y="91"/>
              </a:cxn>
              <a:cxn ang="0">
                <a:pos x="27" y="83"/>
              </a:cxn>
              <a:cxn ang="0">
                <a:pos x="24" y="79"/>
              </a:cxn>
              <a:cxn ang="0">
                <a:pos x="22" y="72"/>
              </a:cxn>
              <a:cxn ang="0">
                <a:pos x="19" y="66"/>
              </a:cxn>
              <a:cxn ang="0">
                <a:pos x="18" y="59"/>
              </a:cxn>
              <a:cxn ang="0">
                <a:pos x="16" y="53"/>
              </a:cxn>
              <a:cxn ang="0">
                <a:pos x="14" y="47"/>
              </a:cxn>
              <a:cxn ang="0">
                <a:pos x="13" y="40"/>
              </a:cxn>
              <a:cxn ang="0">
                <a:pos x="10" y="34"/>
              </a:cxn>
              <a:cxn ang="0">
                <a:pos x="5" y="26"/>
              </a:cxn>
              <a:cxn ang="0">
                <a:pos x="2" y="21"/>
              </a:cxn>
              <a:cxn ang="0">
                <a:pos x="3" y="15"/>
              </a:cxn>
              <a:cxn ang="0">
                <a:pos x="6" y="8"/>
              </a:cxn>
              <a:cxn ang="0">
                <a:pos x="11" y="5"/>
              </a:cxn>
              <a:cxn ang="0">
                <a:pos x="37" y="0"/>
              </a:cxn>
            </a:cxnLst>
            <a:rect l="0" t="0" r="r" b="b"/>
            <a:pathLst>
              <a:path w="173" h="159">
                <a:moveTo>
                  <a:pt x="37" y="0"/>
                </a:moveTo>
                <a:lnTo>
                  <a:pt x="37" y="3"/>
                </a:lnTo>
                <a:lnTo>
                  <a:pt x="37" y="5"/>
                </a:lnTo>
                <a:lnTo>
                  <a:pt x="46" y="5"/>
                </a:lnTo>
                <a:lnTo>
                  <a:pt x="50" y="5"/>
                </a:lnTo>
                <a:lnTo>
                  <a:pt x="53" y="5"/>
                </a:lnTo>
                <a:lnTo>
                  <a:pt x="54" y="5"/>
                </a:lnTo>
                <a:lnTo>
                  <a:pt x="59" y="5"/>
                </a:lnTo>
                <a:lnTo>
                  <a:pt x="64" y="5"/>
                </a:lnTo>
                <a:lnTo>
                  <a:pt x="64" y="13"/>
                </a:lnTo>
                <a:lnTo>
                  <a:pt x="90" y="13"/>
                </a:lnTo>
                <a:lnTo>
                  <a:pt x="93" y="13"/>
                </a:lnTo>
                <a:lnTo>
                  <a:pt x="94" y="13"/>
                </a:lnTo>
                <a:lnTo>
                  <a:pt x="99" y="13"/>
                </a:lnTo>
                <a:lnTo>
                  <a:pt x="102" y="13"/>
                </a:lnTo>
                <a:lnTo>
                  <a:pt x="107" y="13"/>
                </a:lnTo>
                <a:lnTo>
                  <a:pt x="112" y="13"/>
                </a:lnTo>
                <a:lnTo>
                  <a:pt x="115" y="13"/>
                </a:lnTo>
                <a:lnTo>
                  <a:pt x="117" y="13"/>
                </a:lnTo>
                <a:lnTo>
                  <a:pt x="120" y="13"/>
                </a:lnTo>
                <a:lnTo>
                  <a:pt x="122" y="13"/>
                </a:lnTo>
                <a:lnTo>
                  <a:pt x="123" y="13"/>
                </a:lnTo>
                <a:lnTo>
                  <a:pt x="125" y="13"/>
                </a:lnTo>
                <a:lnTo>
                  <a:pt x="125" y="15"/>
                </a:lnTo>
                <a:lnTo>
                  <a:pt x="125" y="18"/>
                </a:lnTo>
                <a:lnTo>
                  <a:pt x="138" y="18"/>
                </a:lnTo>
                <a:lnTo>
                  <a:pt x="141" y="18"/>
                </a:lnTo>
                <a:lnTo>
                  <a:pt x="142" y="18"/>
                </a:lnTo>
                <a:lnTo>
                  <a:pt x="142" y="21"/>
                </a:lnTo>
                <a:lnTo>
                  <a:pt x="142" y="23"/>
                </a:lnTo>
                <a:lnTo>
                  <a:pt x="144" y="23"/>
                </a:lnTo>
                <a:lnTo>
                  <a:pt x="146" y="23"/>
                </a:lnTo>
                <a:lnTo>
                  <a:pt x="147" y="23"/>
                </a:lnTo>
                <a:lnTo>
                  <a:pt x="150" y="23"/>
                </a:lnTo>
                <a:lnTo>
                  <a:pt x="152" y="23"/>
                </a:lnTo>
                <a:lnTo>
                  <a:pt x="155" y="23"/>
                </a:lnTo>
                <a:lnTo>
                  <a:pt x="155" y="24"/>
                </a:lnTo>
                <a:lnTo>
                  <a:pt x="155" y="26"/>
                </a:lnTo>
                <a:lnTo>
                  <a:pt x="157" y="26"/>
                </a:lnTo>
                <a:lnTo>
                  <a:pt x="158" y="26"/>
                </a:lnTo>
                <a:lnTo>
                  <a:pt x="158" y="27"/>
                </a:lnTo>
                <a:lnTo>
                  <a:pt x="158" y="29"/>
                </a:lnTo>
                <a:lnTo>
                  <a:pt x="158" y="31"/>
                </a:lnTo>
                <a:lnTo>
                  <a:pt x="158" y="34"/>
                </a:lnTo>
                <a:lnTo>
                  <a:pt x="158" y="35"/>
                </a:lnTo>
                <a:lnTo>
                  <a:pt x="162" y="35"/>
                </a:lnTo>
                <a:lnTo>
                  <a:pt x="163" y="35"/>
                </a:lnTo>
                <a:lnTo>
                  <a:pt x="163" y="39"/>
                </a:lnTo>
                <a:lnTo>
                  <a:pt x="163" y="40"/>
                </a:lnTo>
                <a:lnTo>
                  <a:pt x="166" y="40"/>
                </a:lnTo>
                <a:lnTo>
                  <a:pt x="168" y="40"/>
                </a:lnTo>
                <a:lnTo>
                  <a:pt x="168" y="42"/>
                </a:lnTo>
                <a:lnTo>
                  <a:pt x="168" y="43"/>
                </a:lnTo>
                <a:lnTo>
                  <a:pt x="168" y="45"/>
                </a:lnTo>
                <a:lnTo>
                  <a:pt x="168" y="47"/>
                </a:lnTo>
                <a:lnTo>
                  <a:pt x="168" y="48"/>
                </a:lnTo>
                <a:lnTo>
                  <a:pt x="171" y="48"/>
                </a:lnTo>
                <a:lnTo>
                  <a:pt x="173" y="48"/>
                </a:lnTo>
                <a:lnTo>
                  <a:pt x="173" y="50"/>
                </a:lnTo>
                <a:lnTo>
                  <a:pt x="173" y="53"/>
                </a:lnTo>
                <a:lnTo>
                  <a:pt x="173" y="56"/>
                </a:lnTo>
                <a:lnTo>
                  <a:pt x="173" y="63"/>
                </a:lnTo>
                <a:lnTo>
                  <a:pt x="173" y="64"/>
                </a:lnTo>
                <a:lnTo>
                  <a:pt x="173" y="66"/>
                </a:lnTo>
                <a:lnTo>
                  <a:pt x="173" y="74"/>
                </a:lnTo>
                <a:lnTo>
                  <a:pt x="173" y="79"/>
                </a:lnTo>
                <a:lnTo>
                  <a:pt x="173" y="80"/>
                </a:lnTo>
                <a:lnTo>
                  <a:pt x="173" y="83"/>
                </a:lnTo>
                <a:lnTo>
                  <a:pt x="173" y="87"/>
                </a:lnTo>
                <a:lnTo>
                  <a:pt x="173" y="88"/>
                </a:lnTo>
                <a:lnTo>
                  <a:pt x="173" y="90"/>
                </a:lnTo>
                <a:lnTo>
                  <a:pt x="173" y="91"/>
                </a:lnTo>
                <a:lnTo>
                  <a:pt x="171" y="91"/>
                </a:lnTo>
                <a:lnTo>
                  <a:pt x="171" y="93"/>
                </a:lnTo>
                <a:lnTo>
                  <a:pt x="171" y="95"/>
                </a:lnTo>
                <a:lnTo>
                  <a:pt x="171" y="96"/>
                </a:lnTo>
                <a:lnTo>
                  <a:pt x="171" y="98"/>
                </a:lnTo>
                <a:lnTo>
                  <a:pt x="171" y="99"/>
                </a:lnTo>
                <a:lnTo>
                  <a:pt x="170" y="99"/>
                </a:lnTo>
                <a:lnTo>
                  <a:pt x="168" y="99"/>
                </a:lnTo>
                <a:lnTo>
                  <a:pt x="166" y="99"/>
                </a:lnTo>
                <a:lnTo>
                  <a:pt x="162" y="99"/>
                </a:lnTo>
                <a:lnTo>
                  <a:pt x="158" y="99"/>
                </a:lnTo>
                <a:lnTo>
                  <a:pt x="155" y="99"/>
                </a:lnTo>
                <a:lnTo>
                  <a:pt x="154" y="99"/>
                </a:lnTo>
                <a:lnTo>
                  <a:pt x="150" y="99"/>
                </a:lnTo>
                <a:lnTo>
                  <a:pt x="149" y="99"/>
                </a:lnTo>
                <a:lnTo>
                  <a:pt x="146" y="99"/>
                </a:lnTo>
                <a:lnTo>
                  <a:pt x="146" y="103"/>
                </a:lnTo>
                <a:lnTo>
                  <a:pt x="146" y="109"/>
                </a:lnTo>
                <a:lnTo>
                  <a:pt x="146" y="111"/>
                </a:lnTo>
                <a:lnTo>
                  <a:pt x="146" y="115"/>
                </a:lnTo>
                <a:lnTo>
                  <a:pt x="146" y="117"/>
                </a:lnTo>
                <a:lnTo>
                  <a:pt x="146" y="119"/>
                </a:lnTo>
                <a:lnTo>
                  <a:pt x="146" y="122"/>
                </a:lnTo>
                <a:lnTo>
                  <a:pt x="146" y="127"/>
                </a:lnTo>
                <a:lnTo>
                  <a:pt x="146" y="128"/>
                </a:lnTo>
                <a:lnTo>
                  <a:pt x="146" y="131"/>
                </a:lnTo>
                <a:lnTo>
                  <a:pt x="146" y="133"/>
                </a:lnTo>
                <a:lnTo>
                  <a:pt x="146" y="135"/>
                </a:lnTo>
                <a:lnTo>
                  <a:pt x="146" y="139"/>
                </a:lnTo>
                <a:lnTo>
                  <a:pt x="146" y="143"/>
                </a:lnTo>
                <a:lnTo>
                  <a:pt x="146" y="152"/>
                </a:lnTo>
                <a:lnTo>
                  <a:pt x="142" y="152"/>
                </a:lnTo>
                <a:lnTo>
                  <a:pt x="141" y="152"/>
                </a:lnTo>
                <a:lnTo>
                  <a:pt x="138" y="152"/>
                </a:lnTo>
                <a:lnTo>
                  <a:pt x="134" y="152"/>
                </a:lnTo>
                <a:lnTo>
                  <a:pt x="126" y="152"/>
                </a:lnTo>
                <a:lnTo>
                  <a:pt x="120" y="152"/>
                </a:lnTo>
                <a:lnTo>
                  <a:pt x="118" y="152"/>
                </a:lnTo>
                <a:lnTo>
                  <a:pt x="115" y="152"/>
                </a:lnTo>
                <a:lnTo>
                  <a:pt x="112" y="152"/>
                </a:lnTo>
                <a:lnTo>
                  <a:pt x="110" y="152"/>
                </a:lnTo>
                <a:lnTo>
                  <a:pt x="110" y="154"/>
                </a:lnTo>
                <a:lnTo>
                  <a:pt x="110" y="155"/>
                </a:lnTo>
                <a:lnTo>
                  <a:pt x="107" y="155"/>
                </a:lnTo>
                <a:lnTo>
                  <a:pt x="99" y="155"/>
                </a:lnTo>
                <a:lnTo>
                  <a:pt x="98" y="155"/>
                </a:lnTo>
                <a:lnTo>
                  <a:pt x="96" y="155"/>
                </a:lnTo>
                <a:lnTo>
                  <a:pt x="93" y="155"/>
                </a:lnTo>
                <a:lnTo>
                  <a:pt x="93" y="159"/>
                </a:lnTo>
                <a:lnTo>
                  <a:pt x="91" y="159"/>
                </a:lnTo>
                <a:lnTo>
                  <a:pt x="88" y="159"/>
                </a:lnTo>
                <a:lnTo>
                  <a:pt x="88" y="157"/>
                </a:lnTo>
                <a:lnTo>
                  <a:pt x="88" y="154"/>
                </a:lnTo>
                <a:lnTo>
                  <a:pt x="86" y="154"/>
                </a:lnTo>
                <a:lnTo>
                  <a:pt x="83" y="154"/>
                </a:lnTo>
                <a:lnTo>
                  <a:pt x="82" y="154"/>
                </a:lnTo>
                <a:lnTo>
                  <a:pt x="82" y="152"/>
                </a:lnTo>
                <a:lnTo>
                  <a:pt x="82" y="151"/>
                </a:lnTo>
                <a:lnTo>
                  <a:pt x="82" y="149"/>
                </a:lnTo>
                <a:lnTo>
                  <a:pt x="82" y="147"/>
                </a:lnTo>
                <a:lnTo>
                  <a:pt x="80" y="147"/>
                </a:lnTo>
                <a:lnTo>
                  <a:pt x="80" y="146"/>
                </a:lnTo>
                <a:lnTo>
                  <a:pt x="78" y="146"/>
                </a:lnTo>
                <a:lnTo>
                  <a:pt x="78" y="143"/>
                </a:lnTo>
                <a:lnTo>
                  <a:pt x="77" y="143"/>
                </a:lnTo>
                <a:lnTo>
                  <a:pt x="75" y="143"/>
                </a:lnTo>
                <a:lnTo>
                  <a:pt x="74" y="143"/>
                </a:lnTo>
                <a:lnTo>
                  <a:pt x="72" y="143"/>
                </a:lnTo>
                <a:lnTo>
                  <a:pt x="72" y="141"/>
                </a:lnTo>
                <a:lnTo>
                  <a:pt x="67" y="141"/>
                </a:lnTo>
                <a:lnTo>
                  <a:pt x="67" y="138"/>
                </a:lnTo>
                <a:lnTo>
                  <a:pt x="67" y="136"/>
                </a:lnTo>
                <a:lnTo>
                  <a:pt x="67" y="133"/>
                </a:lnTo>
                <a:lnTo>
                  <a:pt x="66" y="133"/>
                </a:lnTo>
                <a:lnTo>
                  <a:pt x="64" y="133"/>
                </a:lnTo>
                <a:lnTo>
                  <a:pt x="61" y="133"/>
                </a:lnTo>
                <a:lnTo>
                  <a:pt x="59" y="133"/>
                </a:lnTo>
                <a:lnTo>
                  <a:pt x="59" y="135"/>
                </a:lnTo>
                <a:lnTo>
                  <a:pt x="54" y="135"/>
                </a:lnTo>
                <a:lnTo>
                  <a:pt x="53" y="135"/>
                </a:lnTo>
                <a:lnTo>
                  <a:pt x="53" y="130"/>
                </a:lnTo>
                <a:lnTo>
                  <a:pt x="51" y="130"/>
                </a:lnTo>
                <a:lnTo>
                  <a:pt x="48" y="130"/>
                </a:lnTo>
                <a:lnTo>
                  <a:pt x="46" y="130"/>
                </a:lnTo>
                <a:lnTo>
                  <a:pt x="43" y="130"/>
                </a:lnTo>
                <a:lnTo>
                  <a:pt x="43" y="131"/>
                </a:lnTo>
                <a:lnTo>
                  <a:pt x="43" y="133"/>
                </a:lnTo>
                <a:lnTo>
                  <a:pt x="42" y="133"/>
                </a:lnTo>
                <a:lnTo>
                  <a:pt x="42" y="131"/>
                </a:lnTo>
                <a:lnTo>
                  <a:pt x="42" y="130"/>
                </a:lnTo>
                <a:lnTo>
                  <a:pt x="40" y="130"/>
                </a:lnTo>
                <a:lnTo>
                  <a:pt x="40" y="128"/>
                </a:lnTo>
                <a:lnTo>
                  <a:pt x="40" y="127"/>
                </a:lnTo>
                <a:lnTo>
                  <a:pt x="38" y="127"/>
                </a:lnTo>
                <a:lnTo>
                  <a:pt x="37" y="127"/>
                </a:lnTo>
                <a:lnTo>
                  <a:pt x="37" y="125"/>
                </a:lnTo>
                <a:lnTo>
                  <a:pt x="35" y="125"/>
                </a:lnTo>
                <a:lnTo>
                  <a:pt x="32" y="123"/>
                </a:lnTo>
                <a:lnTo>
                  <a:pt x="30" y="123"/>
                </a:lnTo>
                <a:lnTo>
                  <a:pt x="30" y="122"/>
                </a:lnTo>
                <a:lnTo>
                  <a:pt x="32" y="122"/>
                </a:lnTo>
                <a:lnTo>
                  <a:pt x="32" y="120"/>
                </a:lnTo>
                <a:lnTo>
                  <a:pt x="32" y="119"/>
                </a:lnTo>
                <a:lnTo>
                  <a:pt x="30" y="117"/>
                </a:lnTo>
                <a:lnTo>
                  <a:pt x="29" y="117"/>
                </a:lnTo>
                <a:lnTo>
                  <a:pt x="29" y="115"/>
                </a:lnTo>
                <a:lnTo>
                  <a:pt x="29" y="114"/>
                </a:lnTo>
                <a:lnTo>
                  <a:pt x="27" y="112"/>
                </a:lnTo>
                <a:lnTo>
                  <a:pt x="27" y="111"/>
                </a:lnTo>
                <a:lnTo>
                  <a:pt x="29" y="109"/>
                </a:lnTo>
                <a:lnTo>
                  <a:pt x="29" y="107"/>
                </a:lnTo>
                <a:lnTo>
                  <a:pt x="29" y="106"/>
                </a:lnTo>
                <a:lnTo>
                  <a:pt x="29" y="104"/>
                </a:lnTo>
                <a:lnTo>
                  <a:pt x="29" y="103"/>
                </a:lnTo>
                <a:lnTo>
                  <a:pt x="29" y="101"/>
                </a:lnTo>
                <a:lnTo>
                  <a:pt x="29" y="99"/>
                </a:lnTo>
                <a:lnTo>
                  <a:pt x="29" y="98"/>
                </a:lnTo>
                <a:lnTo>
                  <a:pt x="30" y="98"/>
                </a:lnTo>
                <a:lnTo>
                  <a:pt x="30" y="96"/>
                </a:lnTo>
                <a:lnTo>
                  <a:pt x="30" y="95"/>
                </a:lnTo>
                <a:lnTo>
                  <a:pt x="30" y="93"/>
                </a:lnTo>
                <a:lnTo>
                  <a:pt x="30" y="91"/>
                </a:lnTo>
                <a:lnTo>
                  <a:pt x="29" y="91"/>
                </a:lnTo>
                <a:lnTo>
                  <a:pt x="29" y="90"/>
                </a:lnTo>
                <a:lnTo>
                  <a:pt x="27" y="88"/>
                </a:lnTo>
                <a:lnTo>
                  <a:pt x="27" y="87"/>
                </a:lnTo>
                <a:lnTo>
                  <a:pt x="27" y="85"/>
                </a:lnTo>
                <a:lnTo>
                  <a:pt x="27" y="83"/>
                </a:lnTo>
                <a:lnTo>
                  <a:pt x="26" y="83"/>
                </a:lnTo>
                <a:lnTo>
                  <a:pt x="26" y="82"/>
                </a:lnTo>
                <a:lnTo>
                  <a:pt x="24" y="82"/>
                </a:lnTo>
                <a:lnTo>
                  <a:pt x="24" y="80"/>
                </a:lnTo>
                <a:lnTo>
                  <a:pt x="24" y="79"/>
                </a:lnTo>
                <a:lnTo>
                  <a:pt x="24" y="77"/>
                </a:lnTo>
                <a:lnTo>
                  <a:pt x="24" y="75"/>
                </a:lnTo>
                <a:lnTo>
                  <a:pt x="24" y="74"/>
                </a:lnTo>
                <a:lnTo>
                  <a:pt x="22" y="74"/>
                </a:lnTo>
                <a:lnTo>
                  <a:pt x="22" y="72"/>
                </a:lnTo>
                <a:lnTo>
                  <a:pt x="22" y="71"/>
                </a:lnTo>
                <a:lnTo>
                  <a:pt x="22" y="69"/>
                </a:lnTo>
                <a:lnTo>
                  <a:pt x="21" y="69"/>
                </a:lnTo>
                <a:lnTo>
                  <a:pt x="21" y="67"/>
                </a:lnTo>
                <a:lnTo>
                  <a:pt x="19" y="66"/>
                </a:lnTo>
                <a:lnTo>
                  <a:pt x="19" y="64"/>
                </a:lnTo>
                <a:lnTo>
                  <a:pt x="19" y="63"/>
                </a:lnTo>
                <a:lnTo>
                  <a:pt x="19" y="61"/>
                </a:lnTo>
                <a:lnTo>
                  <a:pt x="18" y="61"/>
                </a:lnTo>
                <a:lnTo>
                  <a:pt x="18" y="59"/>
                </a:lnTo>
                <a:lnTo>
                  <a:pt x="18" y="58"/>
                </a:lnTo>
                <a:lnTo>
                  <a:pt x="18" y="56"/>
                </a:lnTo>
                <a:lnTo>
                  <a:pt x="16" y="56"/>
                </a:lnTo>
                <a:lnTo>
                  <a:pt x="16" y="55"/>
                </a:lnTo>
                <a:lnTo>
                  <a:pt x="16" y="53"/>
                </a:lnTo>
                <a:lnTo>
                  <a:pt x="16" y="51"/>
                </a:lnTo>
                <a:lnTo>
                  <a:pt x="16" y="50"/>
                </a:lnTo>
                <a:lnTo>
                  <a:pt x="14" y="50"/>
                </a:lnTo>
                <a:lnTo>
                  <a:pt x="14" y="48"/>
                </a:lnTo>
                <a:lnTo>
                  <a:pt x="14" y="47"/>
                </a:lnTo>
                <a:lnTo>
                  <a:pt x="14" y="45"/>
                </a:lnTo>
                <a:lnTo>
                  <a:pt x="14" y="43"/>
                </a:lnTo>
                <a:lnTo>
                  <a:pt x="14" y="42"/>
                </a:lnTo>
                <a:lnTo>
                  <a:pt x="13" y="42"/>
                </a:lnTo>
                <a:lnTo>
                  <a:pt x="13" y="40"/>
                </a:lnTo>
                <a:lnTo>
                  <a:pt x="11" y="40"/>
                </a:lnTo>
                <a:lnTo>
                  <a:pt x="11" y="39"/>
                </a:lnTo>
                <a:lnTo>
                  <a:pt x="11" y="37"/>
                </a:lnTo>
                <a:lnTo>
                  <a:pt x="10" y="35"/>
                </a:lnTo>
                <a:lnTo>
                  <a:pt x="10" y="34"/>
                </a:lnTo>
                <a:lnTo>
                  <a:pt x="10" y="32"/>
                </a:lnTo>
                <a:lnTo>
                  <a:pt x="8" y="31"/>
                </a:lnTo>
                <a:lnTo>
                  <a:pt x="6" y="29"/>
                </a:lnTo>
                <a:lnTo>
                  <a:pt x="5" y="27"/>
                </a:lnTo>
                <a:lnTo>
                  <a:pt x="5" y="26"/>
                </a:lnTo>
                <a:lnTo>
                  <a:pt x="5" y="24"/>
                </a:lnTo>
                <a:lnTo>
                  <a:pt x="3" y="24"/>
                </a:lnTo>
                <a:lnTo>
                  <a:pt x="3" y="23"/>
                </a:lnTo>
                <a:lnTo>
                  <a:pt x="2" y="23"/>
                </a:lnTo>
                <a:lnTo>
                  <a:pt x="2" y="21"/>
                </a:lnTo>
                <a:lnTo>
                  <a:pt x="0" y="19"/>
                </a:lnTo>
                <a:lnTo>
                  <a:pt x="2" y="18"/>
                </a:lnTo>
                <a:lnTo>
                  <a:pt x="3" y="16"/>
                </a:lnTo>
                <a:lnTo>
                  <a:pt x="2" y="15"/>
                </a:lnTo>
                <a:lnTo>
                  <a:pt x="3" y="15"/>
                </a:lnTo>
                <a:lnTo>
                  <a:pt x="3" y="13"/>
                </a:lnTo>
                <a:lnTo>
                  <a:pt x="5" y="13"/>
                </a:lnTo>
                <a:lnTo>
                  <a:pt x="6" y="11"/>
                </a:lnTo>
                <a:lnTo>
                  <a:pt x="6" y="10"/>
                </a:lnTo>
                <a:lnTo>
                  <a:pt x="6" y="8"/>
                </a:lnTo>
                <a:lnTo>
                  <a:pt x="6" y="7"/>
                </a:lnTo>
                <a:lnTo>
                  <a:pt x="8" y="7"/>
                </a:lnTo>
                <a:lnTo>
                  <a:pt x="8" y="5"/>
                </a:lnTo>
                <a:lnTo>
                  <a:pt x="10" y="5"/>
                </a:lnTo>
                <a:lnTo>
                  <a:pt x="11" y="5"/>
                </a:lnTo>
                <a:lnTo>
                  <a:pt x="11" y="3"/>
                </a:lnTo>
                <a:lnTo>
                  <a:pt x="11" y="2"/>
                </a:lnTo>
                <a:lnTo>
                  <a:pt x="11" y="0"/>
                </a:lnTo>
                <a:lnTo>
                  <a:pt x="29" y="0"/>
                </a:lnTo>
                <a:lnTo>
                  <a:pt x="37" y="0"/>
                </a:lnTo>
                <a:close/>
              </a:path>
            </a:pathLst>
          </a:custGeom>
          <a:solidFill>
            <a:srgbClr val="F0C865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24" name="Freeform 76"/>
          <p:cNvSpPr>
            <a:spLocks/>
          </p:cNvSpPr>
          <p:nvPr/>
        </p:nvSpPr>
        <p:spPr bwMode="auto">
          <a:xfrm>
            <a:off x="3878263" y="4694238"/>
            <a:ext cx="630238" cy="733425"/>
          </a:xfrm>
          <a:custGeom>
            <a:avLst/>
            <a:gdLst/>
            <a:ahLst/>
            <a:cxnLst>
              <a:cxn ang="0">
                <a:pos x="64" y="27"/>
              </a:cxn>
              <a:cxn ang="0">
                <a:pos x="79" y="45"/>
              </a:cxn>
              <a:cxn ang="0">
                <a:pos x="99" y="57"/>
              </a:cxn>
              <a:cxn ang="0">
                <a:pos x="112" y="69"/>
              </a:cxn>
              <a:cxn ang="0">
                <a:pos x="128" y="85"/>
              </a:cxn>
              <a:cxn ang="0">
                <a:pos x="133" y="105"/>
              </a:cxn>
              <a:cxn ang="0">
                <a:pos x="143" y="123"/>
              </a:cxn>
              <a:cxn ang="0">
                <a:pos x="157" y="133"/>
              </a:cxn>
              <a:cxn ang="0">
                <a:pos x="176" y="137"/>
              </a:cxn>
              <a:cxn ang="0">
                <a:pos x="192" y="133"/>
              </a:cxn>
              <a:cxn ang="0">
                <a:pos x="210" y="126"/>
              </a:cxn>
              <a:cxn ang="0">
                <a:pos x="224" y="112"/>
              </a:cxn>
              <a:cxn ang="0">
                <a:pos x="240" y="113"/>
              </a:cxn>
              <a:cxn ang="0">
                <a:pos x="255" y="133"/>
              </a:cxn>
              <a:cxn ang="0">
                <a:pos x="255" y="150"/>
              </a:cxn>
              <a:cxn ang="0">
                <a:pos x="275" y="152"/>
              </a:cxn>
              <a:cxn ang="0">
                <a:pos x="290" y="166"/>
              </a:cxn>
              <a:cxn ang="0">
                <a:pos x="312" y="182"/>
              </a:cxn>
              <a:cxn ang="0">
                <a:pos x="330" y="217"/>
              </a:cxn>
              <a:cxn ang="0">
                <a:pos x="335" y="237"/>
              </a:cxn>
              <a:cxn ang="0">
                <a:pos x="336" y="257"/>
              </a:cxn>
              <a:cxn ang="0">
                <a:pos x="338" y="280"/>
              </a:cxn>
              <a:cxn ang="0">
                <a:pos x="357" y="288"/>
              </a:cxn>
              <a:cxn ang="0">
                <a:pos x="381" y="291"/>
              </a:cxn>
              <a:cxn ang="0">
                <a:pos x="397" y="302"/>
              </a:cxn>
              <a:cxn ang="0">
                <a:pos x="376" y="315"/>
              </a:cxn>
              <a:cxn ang="0">
                <a:pos x="360" y="333"/>
              </a:cxn>
              <a:cxn ang="0">
                <a:pos x="347" y="355"/>
              </a:cxn>
              <a:cxn ang="0">
                <a:pos x="354" y="384"/>
              </a:cxn>
              <a:cxn ang="0">
                <a:pos x="355" y="405"/>
              </a:cxn>
              <a:cxn ang="0">
                <a:pos x="351" y="414"/>
              </a:cxn>
              <a:cxn ang="0">
                <a:pos x="357" y="432"/>
              </a:cxn>
              <a:cxn ang="0">
                <a:pos x="362" y="449"/>
              </a:cxn>
              <a:cxn ang="0">
                <a:pos x="352" y="461"/>
              </a:cxn>
              <a:cxn ang="0">
                <a:pos x="341" y="448"/>
              </a:cxn>
              <a:cxn ang="0">
                <a:pos x="323" y="427"/>
              </a:cxn>
              <a:cxn ang="0">
                <a:pos x="307" y="416"/>
              </a:cxn>
              <a:cxn ang="0">
                <a:pos x="322" y="401"/>
              </a:cxn>
              <a:cxn ang="0">
                <a:pos x="311" y="381"/>
              </a:cxn>
              <a:cxn ang="0">
                <a:pos x="293" y="371"/>
              </a:cxn>
              <a:cxn ang="0">
                <a:pos x="287" y="355"/>
              </a:cxn>
              <a:cxn ang="0">
                <a:pos x="269" y="350"/>
              </a:cxn>
              <a:cxn ang="0">
                <a:pos x="251" y="344"/>
              </a:cxn>
              <a:cxn ang="0">
                <a:pos x="237" y="328"/>
              </a:cxn>
              <a:cxn ang="0">
                <a:pos x="239" y="310"/>
              </a:cxn>
              <a:cxn ang="0">
                <a:pos x="215" y="294"/>
              </a:cxn>
              <a:cxn ang="0">
                <a:pos x="195" y="286"/>
              </a:cxn>
              <a:cxn ang="0">
                <a:pos x="186" y="262"/>
              </a:cxn>
              <a:cxn ang="0">
                <a:pos x="179" y="238"/>
              </a:cxn>
              <a:cxn ang="0">
                <a:pos x="168" y="214"/>
              </a:cxn>
              <a:cxn ang="0">
                <a:pos x="154" y="197"/>
              </a:cxn>
              <a:cxn ang="0">
                <a:pos x="135" y="176"/>
              </a:cxn>
              <a:cxn ang="0">
                <a:pos x="127" y="157"/>
              </a:cxn>
              <a:cxn ang="0">
                <a:pos x="120" y="139"/>
              </a:cxn>
              <a:cxn ang="0">
                <a:pos x="99" y="149"/>
              </a:cxn>
              <a:cxn ang="0">
                <a:pos x="90" y="168"/>
              </a:cxn>
              <a:cxn ang="0">
                <a:pos x="71" y="161"/>
              </a:cxn>
              <a:cxn ang="0">
                <a:pos x="61" y="137"/>
              </a:cxn>
              <a:cxn ang="0">
                <a:pos x="56" y="113"/>
              </a:cxn>
              <a:cxn ang="0">
                <a:pos x="39" y="94"/>
              </a:cxn>
              <a:cxn ang="0">
                <a:pos x="18" y="78"/>
              </a:cxn>
              <a:cxn ang="0">
                <a:pos x="7" y="62"/>
              </a:cxn>
              <a:cxn ang="0">
                <a:pos x="29" y="17"/>
              </a:cxn>
            </a:cxnLst>
            <a:rect l="0" t="0" r="r" b="b"/>
            <a:pathLst>
              <a:path w="397" h="462">
                <a:moveTo>
                  <a:pt x="35" y="6"/>
                </a:moveTo>
                <a:lnTo>
                  <a:pt x="37" y="8"/>
                </a:lnTo>
                <a:lnTo>
                  <a:pt x="39" y="6"/>
                </a:lnTo>
                <a:lnTo>
                  <a:pt x="45" y="11"/>
                </a:lnTo>
                <a:lnTo>
                  <a:pt x="45" y="14"/>
                </a:lnTo>
                <a:lnTo>
                  <a:pt x="51" y="19"/>
                </a:lnTo>
                <a:lnTo>
                  <a:pt x="55" y="17"/>
                </a:lnTo>
                <a:lnTo>
                  <a:pt x="56" y="17"/>
                </a:lnTo>
                <a:lnTo>
                  <a:pt x="58" y="17"/>
                </a:lnTo>
                <a:lnTo>
                  <a:pt x="58" y="19"/>
                </a:lnTo>
                <a:lnTo>
                  <a:pt x="59" y="19"/>
                </a:lnTo>
                <a:lnTo>
                  <a:pt x="59" y="21"/>
                </a:lnTo>
                <a:lnTo>
                  <a:pt x="59" y="22"/>
                </a:lnTo>
                <a:lnTo>
                  <a:pt x="61" y="22"/>
                </a:lnTo>
                <a:lnTo>
                  <a:pt x="61" y="24"/>
                </a:lnTo>
                <a:lnTo>
                  <a:pt x="63" y="25"/>
                </a:lnTo>
                <a:lnTo>
                  <a:pt x="64" y="25"/>
                </a:lnTo>
                <a:lnTo>
                  <a:pt x="64" y="27"/>
                </a:lnTo>
                <a:lnTo>
                  <a:pt x="66" y="27"/>
                </a:lnTo>
                <a:lnTo>
                  <a:pt x="66" y="29"/>
                </a:lnTo>
                <a:lnTo>
                  <a:pt x="64" y="29"/>
                </a:lnTo>
                <a:lnTo>
                  <a:pt x="63" y="30"/>
                </a:lnTo>
                <a:lnTo>
                  <a:pt x="63" y="32"/>
                </a:lnTo>
                <a:lnTo>
                  <a:pt x="64" y="33"/>
                </a:lnTo>
                <a:lnTo>
                  <a:pt x="64" y="35"/>
                </a:lnTo>
                <a:lnTo>
                  <a:pt x="64" y="37"/>
                </a:lnTo>
                <a:lnTo>
                  <a:pt x="67" y="37"/>
                </a:lnTo>
                <a:lnTo>
                  <a:pt x="67" y="38"/>
                </a:lnTo>
                <a:lnTo>
                  <a:pt x="69" y="38"/>
                </a:lnTo>
                <a:lnTo>
                  <a:pt x="71" y="40"/>
                </a:lnTo>
                <a:lnTo>
                  <a:pt x="72" y="40"/>
                </a:lnTo>
                <a:lnTo>
                  <a:pt x="74" y="41"/>
                </a:lnTo>
                <a:lnTo>
                  <a:pt x="75" y="41"/>
                </a:lnTo>
                <a:lnTo>
                  <a:pt x="77" y="41"/>
                </a:lnTo>
                <a:lnTo>
                  <a:pt x="79" y="43"/>
                </a:lnTo>
                <a:lnTo>
                  <a:pt x="79" y="45"/>
                </a:lnTo>
                <a:lnTo>
                  <a:pt x="80" y="45"/>
                </a:lnTo>
                <a:lnTo>
                  <a:pt x="80" y="46"/>
                </a:lnTo>
                <a:lnTo>
                  <a:pt x="82" y="46"/>
                </a:lnTo>
                <a:lnTo>
                  <a:pt x="83" y="48"/>
                </a:lnTo>
                <a:lnTo>
                  <a:pt x="85" y="48"/>
                </a:lnTo>
                <a:lnTo>
                  <a:pt x="87" y="48"/>
                </a:lnTo>
                <a:lnTo>
                  <a:pt x="88" y="49"/>
                </a:lnTo>
                <a:lnTo>
                  <a:pt x="90" y="49"/>
                </a:lnTo>
                <a:lnTo>
                  <a:pt x="91" y="49"/>
                </a:lnTo>
                <a:lnTo>
                  <a:pt x="91" y="51"/>
                </a:lnTo>
                <a:lnTo>
                  <a:pt x="93" y="51"/>
                </a:lnTo>
                <a:lnTo>
                  <a:pt x="93" y="53"/>
                </a:lnTo>
                <a:lnTo>
                  <a:pt x="93" y="54"/>
                </a:lnTo>
                <a:lnTo>
                  <a:pt x="95" y="56"/>
                </a:lnTo>
                <a:lnTo>
                  <a:pt x="95" y="57"/>
                </a:lnTo>
                <a:lnTo>
                  <a:pt x="96" y="57"/>
                </a:lnTo>
                <a:lnTo>
                  <a:pt x="98" y="57"/>
                </a:lnTo>
                <a:lnTo>
                  <a:pt x="99" y="57"/>
                </a:lnTo>
                <a:lnTo>
                  <a:pt x="101" y="57"/>
                </a:lnTo>
                <a:lnTo>
                  <a:pt x="101" y="61"/>
                </a:lnTo>
                <a:lnTo>
                  <a:pt x="101" y="62"/>
                </a:lnTo>
                <a:lnTo>
                  <a:pt x="103" y="64"/>
                </a:lnTo>
                <a:lnTo>
                  <a:pt x="104" y="64"/>
                </a:lnTo>
                <a:lnTo>
                  <a:pt x="104" y="65"/>
                </a:lnTo>
                <a:lnTo>
                  <a:pt x="106" y="65"/>
                </a:lnTo>
                <a:lnTo>
                  <a:pt x="106" y="64"/>
                </a:lnTo>
                <a:lnTo>
                  <a:pt x="107" y="64"/>
                </a:lnTo>
                <a:lnTo>
                  <a:pt x="107" y="62"/>
                </a:lnTo>
                <a:lnTo>
                  <a:pt x="109" y="62"/>
                </a:lnTo>
                <a:lnTo>
                  <a:pt x="111" y="62"/>
                </a:lnTo>
                <a:lnTo>
                  <a:pt x="112" y="62"/>
                </a:lnTo>
                <a:lnTo>
                  <a:pt x="114" y="64"/>
                </a:lnTo>
                <a:lnTo>
                  <a:pt x="112" y="64"/>
                </a:lnTo>
                <a:lnTo>
                  <a:pt x="112" y="65"/>
                </a:lnTo>
                <a:lnTo>
                  <a:pt x="112" y="67"/>
                </a:lnTo>
                <a:lnTo>
                  <a:pt x="112" y="69"/>
                </a:lnTo>
                <a:lnTo>
                  <a:pt x="114" y="69"/>
                </a:lnTo>
                <a:lnTo>
                  <a:pt x="115" y="70"/>
                </a:lnTo>
                <a:lnTo>
                  <a:pt x="117" y="70"/>
                </a:lnTo>
                <a:lnTo>
                  <a:pt x="117" y="72"/>
                </a:lnTo>
                <a:lnTo>
                  <a:pt x="119" y="72"/>
                </a:lnTo>
                <a:lnTo>
                  <a:pt x="120" y="73"/>
                </a:lnTo>
                <a:lnTo>
                  <a:pt x="119" y="73"/>
                </a:lnTo>
                <a:lnTo>
                  <a:pt x="119" y="75"/>
                </a:lnTo>
                <a:lnTo>
                  <a:pt x="120" y="77"/>
                </a:lnTo>
                <a:lnTo>
                  <a:pt x="120" y="78"/>
                </a:lnTo>
                <a:lnTo>
                  <a:pt x="120" y="80"/>
                </a:lnTo>
                <a:lnTo>
                  <a:pt x="120" y="81"/>
                </a:lnTo>
                <a:lnTo>
                  <a:pt x="122" y="81"/>
                </a:lnTo>
                <a:lnTo>
                  <a:pt x="122" y="83"/>
                </a:lnTo>
                <a:lnTo>
                  <a:pt x="123" y="85"/>
                </a:lnTo>
                <a:lnTo>
                  <a:pt x="125" y="86"/>
                </a:lnTo>
                <a:lnTo>
                  <a:pt x="127" y="85"/>
                </a:lnTo>
                <a:lnTo>
                  <a:pt x="128" y="85"/>
                </a:lnTo>
                <a:lnTo>
                  <a:pt x="130" y="85"/>
                </a:lnTo>
                <a:lnTo>
                  <a:pt x="130" y="86"/>
                </a:lnTo>
                <a:lnTo>
                  <a:pt x="131" y="86"/>
                </a:lnTo>
                <a:lnTo>
                  <a:pt x="131" y="88"/>
                </a:lnTo>
                <a:lnTo>
                  <a:pt x="131" y="89"/>
                </a:lnTo>
                <a:lnTo>
                  <a:pt x="131" y="91"/>
                </a:lnTo>
                <a:lnTo>
                  <a:pt x="131" y="93"/>
                </a:lnTo>
                <a:lnTo>
                  <a:pt x="131" y="94"/>
                </a:lnTo>
                <a:lnTo>
                  <a:pt x="131" y="96"/>
                </a:lnTo>
                <a:lnTo>
                  <a:pt x="130" y="96"/>
                </a:lnTo>
                <a:lnTo>
                  <a:pt x="130" y="97"/>
                </a:lnTo>
                <a:lnTo>
                  <a:pt x="130" y="99"/>
                </a:lnTo>
                <a:lnTo>
                  <a:pt x="130" y="101"/>
                </a:lnTo>
                <a:lnTo>
                  <a:pt x="130" y="102"/>
                </a:lnTo>
                <a:lnTo>
                  <a:pt x="131" y="102"/>
                </a:lnTo>
                <a:lnTo>
                  <a:pt x="131" y="104"/>
                </a:lnTo>
                <a:lnTo>
                  <a:pt x="133" y="104"/>
                </a:lnTo>
                <a:lnTo>
                  <a:pt x="133" y="105"/>
                </a:lnTo>
                <a:lnTo>
                  <a:pt x="133" y="107"/>
                </a:lnTo>
                <a:lnTo>
                  <a:pt x="133" y="109"/>
                </a:lnTo>
                <a:lnTo>
                  <a:pt x="131" y="109"/>
                </a:lnTo>
                <a:lnTo>
                  <a:pt x="131" y="110"/>
                </a:lnTo>
                <a:lnTo>
                  <a:pt x="131" y="112"/>
                </a:lnTo>
                <a:lnTo>
                  <a:pt x="131" y="113"/>
                </a:lnTo>
                <a:lnTo>
                  <a:pt x="131" y="115"/>
                </a:lnTo>
                <a:lnTo>
                  <a:pt x="133" y="117"/>
                </a:lnTo>
                <a:lnTo>
                  <a:pt x="135" y="118"/>
                </a:lnTo>
                <a:lnTo>
                  <a:pt x="135" y="117"/>
                </a:lnTo>
                <a:lnTo>
                  <a:pt x="136" y="117"/>
                </a:lnTo>
                <a:lnTo>
                  <a:pt x="138" y="117"/>
                </a:lnTo>
                <a:lnTo>
                  <a:pt x="138" y="118"/>
                </a:lnTo>
                <a:lnTo>
                  <a:pt x="139" y="118"/>
                </a:lnTo>
                <a:lnTo>
                  <a:pt x="141" y="120"/>
                </a:lnTo>
                <a:lnTo>
                  <a:pt x="143" y="120"/>
                </a:lnTo>
                <a:lnTo>
                  <a:pt x="143" y="121"/>
                </a:lnTo>
                <a:lnTo>
                  <a:pt x="143" y="123"/>
                </a:lnTo>
                <a:lnTo>
                  <a:pt x="141" y="123"/>
                </a:lnTo>
                <a:lnTo>
                  <a:pt x="143" y="125"/>
                </a:lnTo>
                <a:lnTo>
                  <a:pt x="143" y="126"/>
                </a:lnTo>
                <a:lnTo>
                  <a:pt x="144" y="126"/>
                </a:lnTo>
                <a:lnTo>
                  <a:pt x="144" y="128"/>
                </a:lnTo>
                <a:lnTo>
                  <a:pt x="146" y="129"/>
                </a:lnTo>
                <a:lnTo>
                  <a:pt x="146" y="131"/>
                </a:lnTo>
                <a:lnTo>
                  <a:pt x="146" y="133"/>
                </a:lnTo>
                <a:lnTo>
                  <a:pt x="147" y="133"/>
                </a:lnTo>
                <a:lnTo>
                  <a:pt x="149" y="134"/>
                </a:lnTo>
                <a:lnTo>
                  <a:pt x="149" y="136"/>
                </a:lnTo>
                <a:lnTo>
                  <a:pt x="151" y="136"/>
                </a:lnTo>
                <a:lnTo>
                  <a:pt x="152" y="136"/>
                </a:lnTo>
                <a:lnTo>
                  <a:pt x="154" y="134"/>
                </a:lnTo>
                <a:lnTo>
                  <a:pt x="155" y="136"/>
                </a:lnTo>
                <a:lnTo>
                  <a:pt x="155" y="134"/>
                </a:lnTo>
                <a:lnTo>
                  <a:pt x="157" y="134"/>
                </a:lnTo>
                <a:lnTo>
                  <a:pt x="157" y="133"/>
                </a:lnTo>
                <a:lnTo>
                  <a:pt x="157" y="131"/>
                </a:lnTo>
                <a:lnTo>
                  <a:pt x="157" y="129"/>
                </a:lnTo>
                <a:lnTo>
                  <a:pt x="157" y="128"/>
                </a:lnTo>
                <a:lnTo>
                  <a:pt x="159" y="129"/>
                </a:lnTo>
                <a:lnTo>
                  <a:pt x="160" y="129"/>
                </a:lnTo>
                <a:lnTo>
                  <a:pt x="162" y="131"/>
                </a:lnTo>
                <a:lnTo>
                  <a:pt x="163" y="131"/>
                </a:lnTo>
                <a:lnTo>
                  <a:pt x="165" y="131"/>
                </a:lnTo>
                <a:lnTo>
                  <a:pt x="165" y="129"/>
                </a:lnTo>
                <a:lnTo>
                  <a:pt x="167" y="129"/>
                </a:lnTo>
                <a:lnTo>
                  <a:pt x="168" y="129"/>
                </a:lnTo>
                <a:lnTo>
                  <a:pt x="168" y="131"/>
                </a:lnTo>
                <a:lnTo>
                  <a:pt x="170" y="131"/>
                </a:lnTo>
                <a:lnTo>
                  <a:pt x="171" y="131"/>
                </a:lnTo>
                <a:lnTo>
                  <a:pt x="171" y="133"/>
                </a:lnTo>
                <a:lnTo>
                  <a:pt x="173" y="134"/>
                </a:lnTo>
                <a:lnTo>
                  <a:pt x="175" y="136"/>
                </a:lnTo>
                <a:lnTo>
                  <a:pt x="176" y="137"/>
                </a:lnTo>
                <a:lnTo>
                  <a:pt x="178" y="139"/>
                </a:lnTo>
                <a:lnTo>
                  <a:pt x="179" y="141"/>
                </a:lnTo>
                <a:lnTo>
                  <a:pt x="181" y="142"/>
                </a:lnTo>
                <a:lnTo>
                  <a:pt x="181" y="144"/>
                </a:lnTo>
                <a:lnTo>
                  <a:pt x="183" y="144"/>
                </a:lnTo>
                <a:lnTo>
                  <a:pt x="184" y="144"/>
                </a:lnTo>
                <a:lnTo>
                  <a:pt x="184" y="142"/>
                </a:lnTo>
                <a:lnTo>
                  <a:pt x="186" y="142"/>
                </a:lnTo>
                <a:lnTo>
                  <a:pt x="187" y="141"/>
                </a:lnTo>
                <a:lnTo>
                  <a:pt x="189" y="141"/>
                </a:lnTo>
                <a:lnTo>
                  <a:pt x="189" y="139"/>
                </a:lnTo>
                <a:lnTo>
                  <a:pt x="191" y="139"/>
                </a:lnTo>
                <a:lnTo>
                  <a:pt x="191" y="137"/>
                </a:lnTo>
                <a:lnTo>
                  <a:pt x="189" y="136"/>
                </a:lnTo>
                <a:lnTo>
                  <a:pt x="187" y="134"/>
                </a:lnTo>
                <a:lnTo>
                  <a:pt x="189" y="134"/>
                </a:lnTo>
                <a:lnTo>
                  <a:pt x="191" y="133"/>
                </a:lnTo>
                <a:lnTo>
                  <a:pt x="192" y="133"/>
                </a:lnTo>
                <a:lnTo>
                  <a:pt x="194" y="133"/>
                </a:lnTo>
                <a:lnTo>
                  <a:pt x="195" y="133"/>
                </a:lnTo>
                <a:lnTo>
                  <a:pt x="195" y="134"/>
                </a:lnTo>
                <a:lnTo>
                  <a:pt x="197" y="133"/>
                </a:lnTo>
                <a:lnTo>
                  <a:pt x="197" y="131"/>
                </a:lnTo>
                <a:lnTo>
                  <a:pt x="199" y="129"/>
                </a:lnTo>
                <a:lnTo>
                  <a:pt x="200" y="129"/>
                </a:lnTo>
                <a:lnTo>
                  <a:pt x="200" y="131"/>
                </a:lnTo>
                <a:lnTo>
                  <a:pt x="202" y="131"/>
                </a:lnTo>
                <a:lnTo>
                  <a:pt x="203" y="131"/>
                </a:lnTo>
                <a:lnTo>
                  <a:pt x="203" y="129"/>
                </a:lnTo>
                <a:lnTo>
                  <a:pt x="203" y="128"/>
                </a:lnTo>
                <a:lnTo>
                  <a:pt x="205" y="128"/>
                </a:lnTo>
                <a:lnTo>
                  <a:pt x="205" y="129"/>
                </a:lnTo>
                <a:lnTo>
                  <a:pt x="207" y="129"/>
                </a:lnTo>
                <a:lnTo>
                  <a:pt x="208" y="129"/>
                </a:lnTo>
                <a:lnTo>
                  <a:pt x="210" y="128"/>
                </a:lnTo>
                <a:lnTo>
                  <a:pt x="210" y="126"/>
                </a:lnTo>
                <a:lnTo>
                  <a:pt x="210" y="125"/>
                </a:lnTo>
                <a:lnTo>
                  <a:pt x="210" y="123"/>
                </a:lnTo>
                <a:lnTo>
                  <a:pt x="211" y="123"/>
                </a:lnTo>
                <a:lnTo>
                  <a:pt x="213" y="123"/>
                </a:lnTo>
                <a:lnTo>
                  <a:pt x="213" y="121"/>
                </a:lnTo>
                <a:lnTo>
                  <a:pt x="213" y="120"/>
                </a:lnTo>
                <a:lnTo>
                  <a:pt x="215" y="120"/>
                </a:lnTo>
                <a:lnTo>
                  <a:pt x="216" y="118"/>
                </a:lnTo>
                <a:lnTo>
                  <a:pt x="218" y="118"/>
                </a:lnTo>
                <a:lnTo>
                  <a:pt x="218" y="117"/>
                </a:lnTo>
                <a:lnTo>
                  <a:pt x="218" y="115"/>
                </a:lnTo>
                <a:lnTo>
                  <a:pt x="218" y="113"/>
                </a:lnTo>
                <a:lnTo>
                  <a:pt x="219" y="113"/>
                </a:lnTo>
                <a:lnTo>
                  <a:pt x="219" y="115"/>
                </a:lnTo>
                <a:lnTo>
                  <a:pt x="221" y="113"/>
                </a:lnTo>
                <a:lnTo>
                  <a:pt x="223" y="113"/>
                </a:lnTo>
                <a:lnTo>
                  <a:pt x="223" y="112"/>
                </a:lnTo>
                <a:lnTo>
                  <a:pt x="224" y="112"/>
                </a:lnTo>
                <a:lnTo>
                  <a:pt x="223" y="110"/>
                </a:lnTo>
                <a:lnTo>
                  <a:pt x="224" y="109"/>
                </a:lnTo>
                <a:lnTo>
                  <a:pt x="226" y="107"/>
                </a:lnTo>
                <a:lnTo>
                  <a:pt x="226" y="105"/>
                </a:lnTo>
                <a:lnTo>
                  <a:pt x="227" y="105"/>
                </a:lnTo>
                <a:lnTo>
                  <a:pt x="227" y="104"/>
                </a:lnTo>
                <a:lnTo>
                  <a:pt x="227" y="105"/>
                </a:lnTo>
                <a:lnTo>
                  <a:pt x="229" y="107"/>
                </a:lnTo>
                <a:lnTo>
                  <a:pt x="231" y="107"/>
                </a:lnTo>
                <a:lnTo>
                  <a:pt x="231" y="109"/>
                </a:lnTo>
                <a:lnTo>
                  <a:pt x="232" y="110"/>
                </a:lnTo>
                <a:lnTo>
                  <a:pt x="234" y="112"/>
                </a:lnTo>
                <a:lnTo>
                  <a:pt x="235" y="112"/>
                </a:lnTo>
                <a:lnTo>
                  <a:pt x="237" y="112"/>
                </a:lnTo>
                <a:lnTo>
                  <a:pt x="239" y="110"/>
                </a:lnTo>
                <a:lnTo>
                  <a:pt x="239" y="112"/>
                </a:lnTo>
                <a:lnTo>
                  <a:pt x="240" y="112"/>
                </a:lnTo>
                <a:lnTo>
                  <a:pt x="240" y="113"/>
                </a:lnTo>
                <a:lnTo>
                  <a:pt x="240" y="115"/>
                </a:lnTo>
                <a:lnTo>
                  <a:pt x="242" y="117"/>
                </a:lnTo>
                <a:lnTo>
                  <a:pt x="242" y="118"/>
                </a:lnTo>
                <a:lnTo>
                  <a:pt x="242" y="120"/>
                </a:lnTo>
                <a:lnTo>
                  <a:pt x="243" y="121"/>
                </a:lnTo>
                <a:lnTo>
                  <a:pt x="247" y="126"/>
                </a:lnTo>
                <a:lnTo>
                  <a:pt x="248" y="126"/>
                </a:lnTo>
                <a:lnTo>
                  <a:pt x="248" y="125"/>
                </a:lnTo>
                <a:lnTo>
                  <a:pt x="250" y="125"/>
                </a:lnTo>
                <a:lnTo>
                  <a:pt x="251" y="123"/>
                </a:lnTo>
                <a:lnTo>
                  <a:pt x="253" y="123"/>
                </a:lnTo>
                <a:lnTo>
                  <a:pt x="253" y="125"/>
                </a:lnTo>
                <a:lnTo>
                  <a:pt x="255" y="125"/>
                </a:lnTo>
                <a:lnTo>
                  <a:pt x="255" y="126"/>
                </a:lnTo>
                <a:lnTo>
                  <a:pt x="255" y="128"/>
                </a:lnTo>
                <a:lnTo>
                  <a:pt x="255" y="129"/>
                </a:lnTo>
                <a:lnTo>
                  <a:pt x="255" y="131"/>
                </a:lnTo>
                <a:lnTo>
                  <a:pt x="255" y="133"/>
                </a:lnTo>
                <a:lnTo>
                  <a:pt x="253" y="133"/>
                </a:lnTo>
                <a:lnTo>
                  <a:pt x="253" y="134"/>
                </a:lnTo>
                <a:lnTo>
                  <a:pt x="253" y="136"/>
                </a:lnTo>
                <a:lnTo>
                  <a:pt x="253" y="137"/>
                </a:lnTo>
                <a:lnTo>
                  <a:pt x="253" y="139"/>
                </a:lnTo>
                <a:lnTo>
                  <a:pt x="255" y="139"/>
                </a:lnTo>
                <a:lnTo>
                  <a:pt x="255" y="141"/>
                </a:lnTo>
                <a:lnTo>
                  <a:pt x="255" y="139"/>
                </a:lnTo>
                <a:lnTo>
                  <a:pt x="256" y="141"/>
                </a:lnTo>
                <a:lnTo>
                  <a:pt x="258" y="141"/>
                </a:lnTo>
                <a:lnTo>
                  <a:pt x="258" y="142"/>
                </a:lnTo>
                <a:lnTo>
                  <a:pt x="258" y="144"/>
                </a:lnTo>
                <a:lnTo>
                  <a:pt x="256" y="144"/>
                </a:lnTo>
                <a:lnTo>
                  <a:pt x="256" y="145"/>
                </a:lnTo>
                <a:lnTo>
                  <a:pt x="256" y="147"/>
                </a:lnTo>
                <a:lnTo>
                  <a:pt x="255" y="147"/>
                </a:lnTo>
                <a:lnTo>
                  <a:pt x="255" y="149"/>
                </a:lnTo>
                <a:lnTo>
                  <a:pt x="255" y="150"/>
                </a:lnTo>
                <a:lnTo>
                  <a:pt x="256" y="150"/>
                </a:lnTo>
                <a:lnTo>
                  <a:pt x="256" y="152"/>
                </a:lnTo>
                <a:lnTo>
                  <a:pt x="258" y="153"/>
                </a:lnTo>
                <a:lnTo>
                  <a:pt x="258" y="155"/>
                </a:lnTo>
                <a:lnTo>
                  <a:pt x="259" y="155"/>
                </a:lnTo>
                <a:lnTo>
                  <a:pt x="261" y="155"/>
                </a:lnTo>
                <a:lnTo>
                  <a:pt x="263" y="155"/>
                </a:lnTo>
                <a:lnTo>
                  <a:pt x="264" y="157"/>
                </a:lnTo>
                <a:lnTo>
                  <a:pt x="266" y="157"/>
                </a:lnTo>
                <a:lnTo>
                  <a:pt x="267" y="157"/>
                </a:lnTo>
                <a:lnTo>
                  <a:pt x="267" y="155"/>
                </a:lnTo>
                <a:lnTo>
                  <a:pt x="269" y="155"/>
                </a:lnTo>
                <a:lnTo>
                  <a:pt x="269" y="153"/>
                </a:lnTo>
                <a:lnTo>
                  <a:pt x="271" y="153"/>
                </a:lnTo>
                <a:lnTo>
                  <a:pt x="271" y="152"/>
                </a:lnTo>
                <a:lnTo>
                  <a:pt x="272" y="152"/>
                </a:lnTo>
                <a:lnTo>
                  <a:pt x="274" y="152"/>
                </a:lnTo>
                <a:lnTo>
                  <a:pt x="275" y="152"/>
                </a:lnTo>
                <a:lnTo>
                  <a:pt x="277" y="152"/>
                </a:lnTo>
                <a:lnTo>
                  <a:pt x="277" y="153"/>
                </a:lnTo>
                <a:lnTo>
                  <a:pt x="279" y="153"/>
                </a:lnTo>
                <a:lnTo>
                  <a:pt x="279" y="155"/>
                </a:lnTo>
                <a:lnTo>
                  <a:pt x="279" y="157"/>
                </a:lnTo>
                <a:lnTo>
                  <a:pt x="280" y="158"/>
                </a:lnTo>
                <a:lnTo>
                  <a:pt x="282" y="158"/>
                </a:lnTo>
                <a:lnTo>
                  <a:pt x="283" y="158"/>
                </a:lnTo>
                <a:lnTo>
                  <a:pt x="285" y="158"/>
                </a:lnTo>
                <a:lnTo>
                  <a:pt x="287" y="158"/>
                </a:lnTo>
                <a:lnTo>
                  <a:pt x="285" y="160"/>
                </a:lnTo>
                <a:lnTo>
                  <a:pt x="287" y="160"/>
                </a:lnTo>
                <a:lnTo>
                  <a:pt x="287" y="161"/>
                </a:lnTo>
                <a:lnTo>
                  <a:pt x="288" y="161"/>
                </a:lnTo>
                <a:lnTo>
                  <a:pt x="288" y="163"/>
                </a:lnTo>
                <a:lnTo>
                  <a:pt x="290" y="163"/>
                </a:lnTo>
                <a:lnTo>
                  <a:pt x="290" y="165"/>
                </a:lnTo>
                <a:lnTo>
                  <a:pt x="290" y="166"/>
                </a:lnTo>
                <a:lnTo>
                  <a:pt x="291" y="166"/>
                </a:lnTo>
                <a:lnTo>
                  <a:pt x="291" y="168"/>
                </a:lnTo>
                <a:lnTo>
                  <a:pt x="298" y="169"/>
                </a:lnTo>
                <a:lnTo>
                  <a:pt x="299" y="169"/>
                </a:lnTo>
                <a:lnTo>
                  <a:pt x="303" y="171"/>
                </a:lnTo>
                <a:lnTo>
                  <a:pt x="304" y="171"/>
                </a:lnTo>
                <a:lnTo>
                  <a:pt x="304" y="173"/>
                </a:lnTo>
                <a:lnTo>
                  <a:pt x="304" y="174"/>
                </a:lnTo>
                <a:lnTo>
                  <a:pt x="306" y="174"/>
                </a:lnTo>
                <a:lnTo>
                  <a:pt x="307" y="176"/>
                </a:lnTo>
                <a:lnTo>
                  <a:pt x="309" y="177"/>
                </a:lnTo>
                <a:lnTo>
                  <a:pt x="311" y="177"/>
                </a:lnTo>
                <a:lnTo>
                  <a:pt x="311" y="179"/>
                </a:lnTo>
                <a:lnTo>
                  <a:pt x="312" y="179"/>
                </a:lnTo>
                <a:lnTo>
                  <a:pt x="312" y="181"/>
                </a:lnTo>
                <a:lnTo>
                  <a:pt x="311" y="181"/>
                </a:lnTo>
                <a:lnTo>
                  <a:pt x="312" y="181"/>
                </a:lnTo>
                <a:lnTo>
                  <a:pt x="312" y="182"/>
                </a:lnTo>
                <a:lnTo>
                  <a:pt x="314" y="182"/>
                </a:lnTo>
                <a:lnTo>
                  <a:pt x="315" y="184"/>
                </a:lnTo>
                <a:lnTo>
                  <a:pt x="317" y="187"/>
                </a:lnTo>
                <a:lnTo>
                  <a:pt x="319" y="189"/>
                </a:lnTo>
                <a:lnTo>
                  <a:pt x="320" y="192"/>
                </a:lnTo>
                <a:lnTo>
                  <a:pt x="322" y="193"/>
                </a:lnTo>
                <a:lnTo>
                  <a:pt x="323" y="197"/>
                </a:lnTo>
                <a:lnTo>
                  <a:pt x="325" y="198"/>
                </a:lnTo>
                <a:lnTo>
                  <a:pt x="330" y="203"/>
                </a:lnTo>
                <a:lnTo>
                  <a:pt x="335" y="208"/>
                </a:lnTo>
                <a:lnTo>
                  <a:pt x="336" y="209"/>
                </a:lnTo>
                <a:lnTo>
                  <a:pt x="335" y="211"/>
                </a:lnTo>
                <a:lnTo>
                  <a:pt x="333" y="213"/>
                </a:lnTo>
                <a:lnTo>
                  <a:pt x="333" y="214"/>
                </a:lnTo>
                <a:lnTo>
                  <a:pt x="331" y="214"/>
                </a:lnTo>
                <a:lnTo>
                  <a:pt x="331" y="216"/>
                </a:lnTo>
                <a:lnTo>
                  <a:pt x="331" y="217"/>
                </a:lnTo>
                <a:lnTo>
                  <a:pt x="330" y="217"/>
                </a:lnTo>
                <a:lnTo>
                  <a:pt x="330" y="219"/>
                </a:lnTo>
                <a:lnTo>
                  <a:pt x="330" y="221"/>
                </a:lnTo>
                <a:lnTo>
                  <a:pt x="330" y="224"/>
                </a:lnTo>
                <a:lnTo>
                  <a:pt x="331" y="225"/>
                </a:lnTo>
                <a:lnTo>
                  <a:pt x="330" y="225"/>
                </a:lnTo>
                <a:lnTo>
                  <a:pt x="331" y="227"/>
                </a:lnTo>
                <a:lnTo>
                  <a:pt x="333" y="227"/>
                </a:lnTo>
                <a:lnTo>
                  <a:pt x="335" y="227"/>
                </a:lnTo>
                <a:lnTo>
                  <a:pt x="336" y="227"/>
                </a:lnTo>
                <a:lnTo>
                  <a:pt x="338" y="227"/>
                </a:lnTo>
                <a:lnTo>
                  <a:pt x="338" y="229"/>
                </a:lnTo>
                <a:lnTo>
                  <a:pt x="338" y="230"/>
                </a:lnTo>
                <a:lnTo>
                  <a:pt x="338" y="232"/>
                </a:lnTo>
                <a:lnTo>
                  <a:pt x="336" y="232"/>
                </a:lnTo>
                <a:lnTo>
                  <a:pt x="336" y="233"/>
                </a:lnTo>
                <a:lnTo>
                  <a:pt x="336" y="235"/>
                </a:lnTo>
                <a:lnTo>
                  <a:pt x="335" y="235"/>
                </a:lnTo>
                <a:lnTo>
                  <a:pt x="335" y="237"/>
                </a:lnTo>
                <a:lnTo>
                  <a:pt x="335" y="238"/>
                </a:lnTo>
                <a:lnTo>
                  <a:pt x="335" y="240"/>
                </a:lnTo>
                <a:lnTo>
                  <a:pt x="335" y="241"/>
                </a:lnTo>
                <a:lnTo>
                  <a:pt x="336" y="241"/>
                </a:lnTo>
                <a:lnTo>
                  <a:pt x="336" y="243"/>
                </a:lnTo>
                <a:lnTo>
                  <a:pt x="336" y="245"/>
                </a:lnTo>
                <a:lnTo>
                  <a:pt x="338" y="245"/>
                </a:lnTo>
                <a:lnTo>
                  <a:pt x="338" y="246"/>
                </a:lnTo>
                <a:lnTo>
                  <a:pt x="338" y="248"/>
                </a:lnTo>
                <a:lnTo>
                  <a:pt x="339" y="248"/>
                </a:lnTo>
                <a:lnTo>
                  <a:pt x="339" y="249"/>
                </a:lnTo>
                <a:lnTo>
                  <a:pt x="341" y="249"/>
                </a:lnTo>
                <a:lnTo>
                  <a:pt x="339" y="251"/>
                </a:lnTo>
                <a:lnTo>
                  <a:pt x="338" y="253"/>
                </a:lnTo>
                <a:lnTo>
                  <a:pt x="336" y="253"/>
                </a:lnTo>
                <a:lnTo>
                  <a:pt x="336" y="254"/>
                </a:lnTo>
                <a:lnTo>
                  <a:pt x="336" y="256"/>
                </a:lnTo>
                <a:lnTo>
                  <a:pt x="336" y="257"/>
                </a:lnTo>
                <a:lnTo>
                  <a:pt x="338" y="259"/>
                </a:lnTo>
                <a:lnTo>
                  <a:pt x="338" y="261"/>
                </a:lnTo>
                <a:lnTo>
                  <a:pt x="338" y="262"/>
                </a:lnTo>
                <a:lnTo>
                  <a:pt x="339" y="262"/>
                </a:lnTo>
                <a:lnTo>
                  <a:pt x="341" y="264"/>
                </a:lnTo>
                <a:lnTo>
                  <a:pt x="341" y="265"/>
                </a:lnTo>
                <a:lnTo>
                  <a:pt x="339" y="265"/>
                </a:lnTo>
                <a:lnTo>
                  <a:pt x="339" y="267"/>
                </a:lnTo>
                <a:lnTo>
                  <a:pt x="338" y="269"/>
                </a:lnTo>
                <a:lnTo>
                  <a:pt x="338" y="270"/>
                </a:lnTo>
                <a:lnTo>
                  <a:pt x="338" y="272"/>
                </a:lnTo>
                <a:lnTo>
                  <a:pt x="336" y="272"/>
                </a:lnTo>
                <a:lnTo>
                  <a:pt x="336" y="273"/>
                </a:lnTo>
                <a:lnTo>
                  <a:pt x="336" y="275"/>
                </a:lnTo>
                <a:lnTo>
                  <a:pt x="336" y="277"/>
                </a:lnTo>
                <a:lnTo>
                  <a:pt x="338" y="277"/>
                </a:lnTo>
                <a:lnTo>
                  <a:pt x="338" y="278"/>
                </a:lnTo>
                <a:lnTo>
                  <a:pt x="338" y="280"/>
                </a:lnTo>
                <a:lnTo>
                  <a:pt x="339" y="280"/>
                </a:lnTo>
                <a:lnTo>
                  <a:pt x="339" y="281"/>
                </a:lnTo>
                <a:lnTo>
                  <a:pt x="339" y="283"/>
                </a:lnTo>
                <a:lnTo>
                  <a:pt x="341" y="283"/>
                </a:lnTo>
                <a:lnTo>
                  <a:pt x="343" y="283"/>
                </a:lnTo>
                <a:lnTo>
                  <a:pt x="344" y="283"/>
                </a:lnTo>
                <a:lnTo>
                  <a:pt x="346" y="283"/>
                </a:lnTo>
                <a:lnTo>
                  <a:pt x="347" y="283"/>
                </a:lnTo>
                <a:lnTo>
                  <a:pt x="347" y="281"/>
                </a:lnTo>
                <a:lnTo>
                  <a:pt x="349" y="281"/>
                </a:lnTo>
                <a:lnTo>
                  <a:pt x="349" y="283"/>
                </a:lnTo>
                <a:lnTo>
                  <a:pt x="349" y="285"/>
                </a:lnTo>
                <a:lnTo>
                  <a:pt x="351" y="285"/>
                </a:lnTo>
                <a:lnTo>
                  <a:pt x="352" y="286"/>
                </a:lnTo>
                <a:lnTo>
                  <a:pt x="354" y="286"/>
                </a:lnTo>
                <a:lnTo>
                  <a:pt x="355" y="286"/>
                </a:lnTo>
                <a:lnTo>
                  <a:pt x="355" y="288"/>
                </a:lnTo>
                <a:lnTo>
                  <a:pt x="357" y="288"/>
                </a:lnTo>
                <a:lnTo>
                  <a:pt x="359" y="289"/>
                </a:lnTo>
                <a:lnTo>
                  <a:pt x="360" y="291"/>
                </a:lnTo>
                <a:lnTo>
                  <a:pt x="360" y="293"/>
                </a:lnTo>
                <a:lnTo>
                  <a:pt x="362" y="293"/>
                </a:lnTo>
                <a:lnTo>
                  <a:pt x="362" y="294"/>
                </a:lnTo>
                <a:lnTo>
                  <a:pt x="363" y="294"/>
                </a:lnTo>
                <a:lnTo>
                  <a:pt x="365" y="296"/>
                </a:lnTo>
                <a:lnTo>
                  <a:pt x="367" y="297"/>
                </a:lnTo>
                <a:lnTo>
                  <a:pt x="368" y="297"/>
                </a:lnTo>
                <a:lnTo>
                  <a:pt x="370" y="296"/>
                </a:lnTo>
                <a:lnTo>
                  <a:pt x="371" y="296"/>
                </a:lnTo>
                <a:lnTo>
                  <a:pt x="371" y="294"/>
                </a:lnTo>
                <a:lnTo>
                  <a:pt x="373" y="293"/>
                </a:lnTo>
                <a:lnTo>
                  <a:pt x="375" y="293"/>
                </a:lnTo>
                <a:lnTo>
                  <a:pt x="376" y="293"/>
                </a:lnTo>
                <a:lnTo>
                  <a:pt x="376" y="291"/>
                </a:lnTo>
                <a:lnTo>
                  <a:pt x="379" y="291"/>
                </a:lnTo>
                <a:lnTo>
                  <a:pt x="381" y="291"/>
                </a:lnTo>
                <a:lnTo>
                  <a:pt x="381" y="289"/>
                </a:lnTo>
                <a:lnTo>
                  <a:pt x="383" y="289"/>
                </a:lnTo>
                <a:lnTo>
                  <a:pt x="383" y="291"/>
                </a:lnTo>
                <a:lnTo>
                  <a:pt x="384" y="291"/>
                </a:lnTo>
                <a:lnTo>
                  <a:pt x="386" y="291"/>
                </a:lnTo>
                <a:lnTo>
                  <a:pt x="387" y="289"/>
                </a:lnTo>
                <a:lnTo>
                  <a:pt x="389" y="289"/>
                </a:lnTo>
                <a:lnTo>
                  <a:pt x="389" y="291"/>
                </a:lnTo>
                <a:lnTo>
                  <a:pt x="391" y="289"/>
                </a:lnTo>
                <a:lnTo>
                  <a:pt x="392" y="291"/>
                </a:lnTo>
                <a:lnTo>
                  <a:pt x="394" y="291"/>
                </a:lnTo>
                <a:lnTo>
                  <a:pt x="394" y="294"/>
                </a:lnTo>
                <a:lnTo>
                  <a:pt x="395" y="299"/>
                </a:lnTo>
                <a:lnTo>
                  <a:pt x="397" y="299"/>
                </a:lnTo>
                <a:lnTo>
                  <a:pt x="397" y="301"/>
                </a:lnTo>
                <a:lnTo>
                  <a:pt x="395" y="301"/>
                </a:lnTo>
                <a:lnTo>
                  <a:pt x="395" y="302"/>
                </a:lnTo>
                <a:lnTo>
                  <a:pt x="397" y="302"/>
                </a:lnTo>
                <a:lnTo>
                  <a:pt x="395" y="302"/>
                </a:lnTo>
                <a:lnTo>
                  <a:pt x="395" y="304"/>
                </a:lnTo>
                <a:lnTo>
                  <a:pt x="394" y="304"/>
                </a:lnTo>
                <a:lnTo>
                  <a:pt x="394" y="305"/>
                </a:lnTo>
                <a:lnTo>
                  <a:pt x="392" y="305"/>
                </a:lnTo>
                <a:lnTo>
                  <a:pt x="391" y="305"/>
                </a:lnTo>
                <a:lnTo>
                  <a:pt x="389" y="305"/>
                </a:lnTo>
                <a:lnTo>
                  <a:pt x="387" y="305"/>
                </a:lnTo>
                <a:lnTo>
                  <a:pt x="387" y="307"/>
                </a:lnTo>
                <a:lnTo>
                  <a:pt x="386" y="309"/>
                </a:lnTo>
                <a:lnTo>
                  <a:pt x="384" y="309"/>
                </a:lnTo>
                <a:lnTo>
                  <a:pt x="383" y="310"/>
                </a:lnTo>
                <a:lnTo>
                  <a:pt x="383" y="312"/>
                </a:lnTo>
                <a:lnTo>
                  <a:pt x="381" y="312"/>
                </a:lnTo>
                <a:lnTo>
                  <a:pt x="379" y="312"/>
                </a:lnTo>
                <a:lnTo>
                  <a:pt x="378" y="312"/>
                </a:lnTo>
                <a:lnTo>
                  <a:pt x="376" y="313"/>
                </a:lnTo>
                <a:lnTo>
                  <a:pt x="376" y="315"/>
                </a:lnTo>
                <a:lnTo>
                  <a:pt x="376" y="317"/>
                </a:lnTo>
                <a:lnTo>
                  <a:pt x="376" y="318"/>
                </a:lnTo>
                <a:lnTo>
                  <a:pt x="376" y="320"/>
                </a:lnTo>
                <a:lnTo>
                  <a:pt x="375" y="321"/>
                </a:lnTo>
                <a:lnTo>
                  <a:pt x="373" y="321"/>
                </a:lnTo>
                <a:lnTo>
                  <a:pt x="373" y="323"/>
                </a:lnTo>
                <a:lnTo>
                  <a:pt x="375" y="323"/>
                </a:lnTo>
                <a:lnTo>
                  <a:pt x="375" y="325"/>
                </a:lnTo>
                <a:lnTo>
                  <a:pt x="376" y="326"/>
                </a:lnTo>
                <a:lnTo>
                  <a:pt x="376" y="328"/>
                </a:lnTo>
                <a:lnTo>
                  <a:pt x="375" y="328"/>
                </a:lnTo>
                <a:lnTo>
                  <a:pt x="375" y="329"/>
                </a:lnTo>
                <a:lnTo>
                  <a:pt x="373" y="329"/>
                </a:lnTo>
                <a:lnTo>
                  <a:pt x="371" y="328"/>
                </a:lnTo>
                <a:lnTo>
                  <a:pt x="370" y="328"/>
                </a:lnTo>
                <a:lnTo>
                  <a:pt x="367" y="329"/>
                </a:lnTo>
                <a:lnTo>
                  <a:pt x="367" y="331"/>
                </a:lnTo>
                <a:lnTo>
                  <a:pt x="360" y="333"/>
                </a:lnTo>
                <a:lnTo>
                  <a:pt x="354" y="334"/>
                </a:lnTo>
                <a:lnTo>
                  <a:pt x="354" y="336"/>
                </a:lnTo>
                <a:lnTo>
                  <a:pt x="354" y="337"/>
                </a:lnTo>
                <a:lnTo>
                  <a:pt x="352" y="337"/>
                </a:lnTo>
                <a:lnTo>
                  <a:pt x="351" y="337"/>
                </a:lnTo>
                <a:lnTo>
                  <a:pt x="349" y="337"/>
                </a:lnTo>
                <a:lnTo>
                  <a:pt x="347" y="337"/>
                </a:lnTo>
                <a:lnTo>
                  <a:pt x="346" y="337"/>
                </a:lnTo>
                <a:lnTo>
                  <a:pt x="341" y="339"/>
                </a:lnTo>
                <a:lnTo>
                  <a:pt x="343" y="342"/>
                </a:lnTo>
                <a:lnTo>
                  <a:pt x="344" y="344"/>
                </a:lnTo>
                <a:lnTo>
                  <a:pt x="346" y="345"/>
                </a:lnTo>
                <a:lnTo>
                  <a:pt x="346" y="347"/>
                </a:lnTo>
                <a:lnTo>
                  <a:pt x="346" y="349"/>
                </a:lnTo>
                <a:lnTo>
                  <a:pt x="347" y="349"/>
                </a:lnTo>
                <a:lnTo>
                  <a:pt x="347" y="350"/>
                </a:lnTo>
                <a:lnTo>
                  <a:pt x="349" y="352"/>
                </a:lnTo>
                <a:lnTo>
                  <a:pt x="347" y="355"/>
                </a:lnTo>
                <a:lnTo>
                  <a:pt x="346" y="357"/>
                </a:lnTo>
                <a:lnTo>
                  <a:pt x="346" y="358"/>
                </a:lnTo>
                <a:lnTo>
                  <a:pt x="343" y="365"/>
                </a:lnTo>
                <a:lnTo>
                  <a:pt x="344" y="366"/>
                </a:lnTo>
                <a:lnTo>
                  <a:pt x="344" y="368"/>
                </a:lnTo>
                <a:lnTo>
                  <a:pt x="346" y="369"/>
                </a:lnTo>
                <a:lnTo>
                  <a:pt x="346" y="371"/>
                </a:lnTo>
                <a:lnTo>
                  <a:pt x="347" y="373"/>
                </a:lnTo>
                <a:lnTo>
                  <a:pt x="347" y="374"/>
                </a:lnTo>
                <a:lnTo>
                  <a:pt x="347" y="376"/>
                </a:lnTo>
                <a:lnTo>
                  <a:pt x="347" y="377"/>
                </a:lnTo>
                <a:lnTo>
                  <a:pt x="349" y="379"/>
                </a:lnTo>
                <a:lnTo>
                  <a:pt x="349" y="381"/>
                </a:lnTo>
                <a:lnTo>
                  <a:pt x="351" y="381"/>
                </a:lnTo>
                <a:lnTo>
                  <a:pt x="351" y="382"/>
                </a:lnTo>
                <a:lnTo>
                  <a:pt x="352" y="382"/>
                </a:lnTo>
                <a:lnTo>
                  <a:pt x="354" y="382"/>
                </a:lnTo>
                <a:lnTo>
                  <a:pt x="354" y="384"/>
                </a:lnTo>
                <a:lnTo>
                  <a:pt x="355" y="384"/>
                </a:lnTo>
                <a:lnTo>
                  <a:pt x="355" y="385"/>
                </a:lnTo>
                <a:lnTo>
                  <a:pt x="355" y="387"/>
                </a:lnTo>
                <a:lnTo>
                  <a:pt x="355" y="389"/>
                </a:lnTo>
                <a:lnTo>
                  <a:pt x="357" y="389"/>
                </a:lnTo>
                <a:lnTo>
                  <a:pt x="357" y="390"/>
                </a:lnTo>
                <a:lnTo>
                  <a:pt x="359" y="392"/>
                </a:lnTo>
                <a:lnTo>
                  <a:pt x="359" y="393"/>
                </a:lnTo>
                <a:lnTo>
                  <a:pt x="359" y="395"/>
                </a:lnTo>
                <a:lnTo>
                  <a:pt x="360" y="397"/>
                </a:lnTo>
                <a:lnTo>
                  <a:pt x="360" y="400"/>
                </a:lnTo>
                <a:lnTo>
                  <a:pt x="360" y="401"/>
                </a:lnTo>
                <a:lnTo>
                  <a:pt x="360" y="403"/>
                </a:lnTo>
                <a:lnTo>
                  <a:pt x="360" y="405"/>
                </a:lnTo>
                <a:lnTo>
                  <a:pt x="357" y="405"/>
                </a:lnTo>
                <a:lnTo>
                  <a:pt x="357" y="403"/>
                </a:lnTo>
                <a:lnTo>
                  <a:pt x="355" y="403"/>
                </a:lnTo>
                <a:lnTo>
                  <a:pt x="355" y="405"/>
                </a:lnTo>
                <a:lnTo>
                  <a:pt x="354" y="406"/>
                </a:lnTo>
                <a:lnTo>
                  <a:pt x="354" y="409"/>
                </a:lnTo>
                <a:lnTo>
                  <a:pt x="354" y="411"/>
                </a:lnTo>
                <a:lnTo>
                  <a:pt x="352" y="411"/>
                </a:lnTo>
                <a:lnTo>
                  <a:pt x="351" y="411"/>
                </a:lnTo>
                <a:lnTo>
                  <a:pt x="351" y="413"/>
                </a:lnTo>
                <a:lnTo>
                  <a:pt x="349" y="413"/>
                </a:lnTo>
                <a:lnTo>
                  <a:pt x="347" y="413"/>
                </a:lnTo>
                <a:lnTo>
                  <a:pt x="347" y="414"/>
                </a:lnTo>
                <a:lnTo>
                  <a:pt x="347" y="416"/>
                </a:lnTo>
                <a:lnTo>
                  <a:pt x="346" y="416"/>
                </a:lnTo>
                <a:lnTo>
                  <a:pt x="344" y="416"/>
                </a:lnTo>
                <a:lnTo>
                  <a:pt x="346" y="416"/>
                </a:lnTo>
                <a:lnTo>
                  <a:pt x="346" y="417"/>
                </a:lnTo>
                <a:lnTo>
                  <a:pt x="347" y="416"/>
                </a:lnTo>
                <a:lnTo>
                  <a:pt x="349" y="416"/>
                </a:lnTo>
                <a:lnTo>
                  <a:pt x="351" y="416"/>
                </a:lnTo>
                <a:lnTo>
                  <a:pt x="351" y="414"/>
                </a:lnTo>
                <a:lnTo>
                  <a:pt x="352" y="416"/>
                </a:lnTo>
                <a:lnTo>
                  <a:pt x="351" y="416"/>
                </a:lnTo>
                <a:lnTo>
                  <a:pt x="351" y="417"/>
                </a:lnTo>
                <a:lnTo>
                  <a:pt x="349" y="417"/>
                </a:lnTo>
                <a:lnTo>
                  <a:pt x="349" y="419"/>
                </a:lnTo>
                <a:lnTo>
                  <a:pt x="347" y="421"/>
                </a:lnTo>
                <a:lnTo>
                  <a:pt x="347" y="422"/>
                </a:lnTo>
                <a:lnTo>
                  <a:pt x="349" y="422"/>
                </a:lnTo>
                <a:lnTo>
                  <a:pt x="349" y="424"/>
                </a:lnTo>
                <a:lnTo>
                  <a:pt x="351" y="424"/>
                </a:lnTo>
                <a:lnTo>
                  <a:pt x="351" y="425"/>
                </a:lnTo>
                <a:lnTo>
                  <a:pt x="352" y="425"/>
                </a:lnTo>
                <a:lnTo>
                  <a:pt x="352" y="427"/>
                </a:lnTo>
                <a:lnTo>
                  <a:pt x="354" y="429"/>
                </a:lnTo>
                <a:lnTo>
                  <a:pt x="354" y="430"/>
                </a:lnTo>
                <a:lnTo>
                  <a:pt x="355" y="430"/>
                </a:lnTo>
                <a:lnTo>
                  <a:pt x="355" y="432"/>
                </a:lnTo>
                <a:lnTo>
                  <a:pt x="357" y="432"/>
                </a:lnTo>
                <a:lnTo>
                  <a:pt x="357" y="433"/>
                </a:lnTo>
                <a:lnTo>
                  <a:pt x="357" y="435"/>
                </a:lnTo>
                <a:lnTo>
                  <a:pt x="357" y="437"/>
                </a:lnTo>
                <a:lnTo>
                  <a:pt x="359" y="437"/>
                </a:lnTo>
                <a:lnTo>
                  <a:pt x="359" y="438"/>
                </a:lnTo>
                <a:lnTo>
                  <a:pt x="360" y="438"/>
                </a:lnTo>
                <a:lnTo>
                  <a:pt x="360" y="440"/>
                </a:lnTo>
                <a:lnTo>
                  <a:pt x="359" y="440"/>
                </a:lnTo>
                <a:lnTo>
                  <a:pt x="359" y="441"/>
                </a:lnTo>
                <a:lnTo>
                  <a:pt x="357" y="441"/>
                </a:lnTo>
                <a:lnTo>
                  <a:pt x="357" y="443"/>
                </a:lnTo>
                <a:lnTo>
                  <a:pt x="359" y="443"/>
                </a:lnTo>
                <a:lnTo>
                  <a:pt x="359" y="445"/>
                </a:lnTo>
                <a:lnTo>
                  <a:pt x="359" y="446"/>
                </a:lnTo>
                <a:lnTo>
                  <a:pt x="359" y="448"/>
                </a:lnTo>
                <a:lnTo>
                  <a:pt x="359" y="449"/>
                </a:lnTo>
                <a:lnTo>
                  <a:pt x="360" y="449"/>
                </a:lnTo>
                <a:lnTo>
                  <a:pt x="362" y="449"/>
                </a:lnTo>
                <a:lnTo>
                  <a:pt x="363" y="449"/>
                </a:lnTo>
                <a:lnTo>
                  <a:pt x="363" y="451"/>
                </a:lnTo>
                <a:lnTo>
                  <a:pt x="365" y="456"/>
                </a:lnTo>
                <a:lnTo>
                  <a:pt x="365" y="457"/>
                </a:lnTo>
                <a:lnTo>
                  <a:pt x="363" y="457"/>
                </a:lnTo>
                <a:lnTo>
                  <a:pt x="362" y="457"/>
                </a:lnTo>
                <a:lnTo>
                  <a:pt x="360" y="457"/>
                </a:lnTo>
                <a:lnTo>
                  <a:pt x="360" y="459"/>
                </a:lnTo>
                <a:lnTo>
                  <a:pt x="359" y="461"/>
                </a:lnTo>
                <a:lnTo>
                  <a:pt x="359" y="462"/>
                </a:lnTo>
                <a:lnTo>
                  <a:pt x="357" y="461"/>
                </a:lnTo>
                <a:lnTo>
                  <a:pt x="355" y="461"/>
                </a:lnTo>
                <a:lnTo>
                  <a:pt x="355" y="462"/>
                </a:lnTo>
                <a:lnTo>
                  <a:pt x="355" y="461"/>
                </a:lnTo>
                <a:lnTo>
                  <a:pt x="354" y="461"/>
                </a:lnTo>
                <a:lnTo>
                  <a:pt x="354" y="459"/>
                </a:lnTo>
                <a:lnTo>
                  <a:pt x="352" y="459"/>
                </a:lnTo>
                <a:lnTo>
                  <a:pt x="352" y="461"/>
                </a:lnTo>
                <a:lnTo>
                  <a:pt x="351" y="461"/>
                </a:lnTo>
                <a:lnTo>
                  <a:pt x="351" y="459"/>
                </a:lnTo>
                <a:lnTo>
                  <a:pt x="351" y="457"/>
                </a:lnTo>
                <a:lnTo>
                  <a:pt x="352" y="456"/>
                </a:lnTo>
                <a:lnTo>
                  <a:pt x="352" y="454"/>
                </a:lnTo>
                <a:lnTo>
                  <a:pt x="352" y="453"/>
                </a:lnTo>
                <a:lnTo>
                  <a:pt x="351" y="453"/>
                </a:lnTo>
                <a:lnTo>
                  <a:pt x="349" y="451"/>
                </a:lnTo>
                <a:lnTo>
                  <a:pt x="347" y="449"/>
                </a:lnTo>
                <a:lnTo>
                  <a:pt x="347" y="448"/>
                </a:lnTo>
                <a:lnTo>
                  <a:pt x="346" y="448"/>
                </a:lnTo>
                <a:lnTo>
                  <a:pt x="344" y="448"/>
                </a:lnTo>
                <a:lnTo>
                  <a:pt x="344" y="446"/>
                </a:lnTo>
                <a:lnTo>
                  <a:pt x="344" y="448"/>
                </a:lnTo>
                <a:lnTo>
                  <a:pt x="344" y="446"/>
                </a:lnTo>
                <a:lnTo>
                  <a:pt x="343" y="446"/>
                </a:lnTo>
                <a:lnTo>
                  <a:pt x="343" y="448"/>
                </a:lnTo>
                <a:lnTo>
                  <a:pt x="341" y="448"/>
                </a:lnTo>
                <a:lnTo>
                  <a:pt x="339" y="448"/>
                </a:lnTo>
                <a:lnTo>
                  <a:pt x="338" y="446"/>
                </a:lnTo>
                <a:lnTo>
                  <a:pt x="338" y="445"/>
                </a:lnTo>
                <a:lnTo>
                  <a:pt x="339" y="443"/>
                </a:lnTo>
                <a:lnTo>
                  <a:pt x="338" y="441"/>
                </a:lnTo>
                <a:lnTo>
                  <a:pt x="336" y="440"/>
                </a:lnTo>
                <a:lnTo>
                  <a:pt x="335" y="438"/>
                </a:lnTo>
                <a:lnTo>
                  <a:pt x="333" y="438"/>
                </a:lnTo>
                <a:lnTo>
                  <a:pt x="333" y="440"/>
                </a:lnTo>
                <a:lnTo>
                  <a:pt x="330" y="438"/>
                </a:lnTo>
                <a:lnTo>
                  <a:pt x="330" y="437"/>
                </a:lnTo>
                <a:lnTo>
                  <a:pt x="328" y="435"/>
                </a:lnTo>
                <a:lnTo>
                  <a:pt x="327" y="435"/>
                </a:lnTo>
                <a:lnTo>
                  <a:pt x="325" y="433"/>
                </a:lnTo>
                <a:lnTo>
                  <a:pt x="325" y="432"/>
                </a:lnTo>
                <a:lnTo>
                  <a:pt x="323" y="430"/>
                </a:lnTo>
                <a:lnTo>
                  <a:pt x="323" y="429"/>
                </a:lnTo>
                <a:lnTo>
                  <a:pt x="323" y="427"/>
                </a:lnTo>
                <a:lnTo>
                  <a:pt x="325" y="427"/>
                </a:lnTo>
                <a:lnTo>
                  <a:pt x="323" y="425"/>
                </a:lnTo>
                <a:lnTo>
                  <a:pt x="322" y="424"/>
                </a:lnTo>
                <a:lnTo>
                  <a:pt x="322" y="422"/>
                </a:lnTo>
                <a:lnTo>
                  <a:pt x="320" y="422"/>
                </a:lnTo>
                <a:lnTo>
                  <a:pt x="319" y="422"/>
                </a:lnTo>
                <a:lnTo>
                  <a:pt x="317" y="422"/>
                </a:lnTo>
                <a:lnTo>
                  <a:pt x="315" y="421"/>
                </a:lnTo>
                <a:lnTo>
                  <a:pt x="315" y="422"/>
                </a:lnTo>
                <a:lnTo>
                  <a:pt x="314" y="424"/>
                </a:lnTo>
                <a:lnTo>
                  <a:pt x="312" y="424"/>
                </a:lnTo>
                <a:lnTo>
                  <a:pt x="311" y="424"/>
                </a:lnTo>
                <a:lnTo>
                  <a:pt x="309" y="424"/>
                </a:lnTo>
                <a:lnTo>
                  <a:pt x="309" y="422"/>
                </a:lnTo>
                <a:lnTo>
                  <a:pt x="309" y="421"/>
                </a:lnTo>
                <a:lnTo>
                  <a:pt x="309" y="419"/>
                </a:lnTo>
                <a:lnTo>
                  <a:pt x="309" y="417"/>
                </a:lnTo>
                <a:lnTo>
                  <a:pt x="307" y="416"/>
                </a:lnTo>
                <a:lnTo>
                  <a:pt x="307" y="414"/>
                </a:lnTo>
                <a:lnTo>
                  <a:pt x="307" y="413"/>
                </a:lnTo>
                <a:lnTo>
                  <a:pt x="309" y="413"/>
                </a:lnTo>
                <a:lnTo>
                  <a:pt x="311" y="413"/>
                </a:lnTo>
                <a:lnTo>
                  <a:pt x="311" y="411"/>
                </a:lnTo>
                <a:lnTo>
                  <a:pt x="312" y="411"/>
                </a:lnTo>
                <a:lnTo>
                  <a:pt x="314" y="411"/>
                </a:lnTo>
                <a:lnTo>
                  <a:pt x="315" y="409"/>
                </a:lnTo>
                <a:lnTo>
                  <a:pt x="317" y="409"/>
                </a:lnTo>
                <a:lnTo>
                  <a:pt x="317" y="408"/>
                </a:lnTo>
                <a:lnTo>
                  <a:pt x="319" y="408"/>
                </a:lnTo>
                <a:lnTo>
                  <a:pt x="320" y="408"/>
                </a:lnTo>
                <a:lnTo>
                  <a:pt x="322" y="408"/>
                </a:lnTo>
                <a:lnTo>
                  <a:pt x="323" y="408"/>
                </a:lnTo>
                <a:lnTo>
                  <a:pt x="323" y="406"/>
                </a:lnTo>
                <a:lnTo>
                  <a:pt x="323" y="405"/>
                </a:lnTo>
                <a:lnTo>
                  <a:pt x="322" y="403"/>
                </a:lnTo>
                <a:lnTo>
                  <a:pt x="322" y="401"/>
                </a:lnTo>
                <a:lnTo>
                  <a:pt x="320" y="401"/>
                </a:lnTo>
                <a:lnTo>
                  <a:pt x="320" y="400"/>
                </a:lnTo>
                <a:lnTo>
                  <a:pt x="319" y="400"/>
                </a:lnTo>
                <a:lnTo>
                  <a:pt x="317" y="400"/>
                </a:lnTo>
                <a:lnTo>
                  <a:pt x="315" y="398"/>
                </a:lnTo>
                <a:lnTo>
                  <a:pt x="315" y="397"/>
                </a:lnTo>
                <a:lnTo>
                  <a:pt x="315" y="395"/>
                </a:lnTo>
                <a:lnTo>
                  <a:pt x="317" y="395"/>
                </a:lnTo>
                <a:lnTo>
                  <a:pt x="317" y="393"/>
                </a:lnTo>
                <a:lnTo>
                  <a:pt x="315" y="392"/>
                </a:lnTo>
                <a:lnTo>
                  <a:pt x="314" y="390"/>
                </a:lnTo>
                <a:lnTo>
                  <a:pt x="315" y="389"/>
                </a:lnTo>
                <a:lnTo>
                  <a:pt x="314" y="387"/>
                </a:lnTo>
                <a:lnTo>
                  <a:pt x="312" y="385"/>
                </a:lnTo>
                <a:lnTo>
                  <a:pt x="312" y="384"/>
                </a:lnTo>
                <a:lnTo>
                  <a:pt x="312" y="382"/>
                </a:lnTo>
                <a:lnTo>
                  <a:pt x="311" y="382"/>
                </a:lnTo>
                <a:lnTo>
                  <a:pt x="311" y="381"/>
                </a:lnTo>
                <a:lnTo>
                  <a:pt x="309" y="381"/>
                </a:lnTo>
                <a:lnTo>
                  <a:pt x="309" y="379"/>
                </a:lnTo>
                <a:lnTo>
                  <a:pt x="307" y="377"/>
                </a:lnTo>
                <a:lnTo>
                  <a:pt x="307" y="376"/>
                </a:lnTo>
                <a:lnTo>
                  <a:pt x="306" y="376"/>
                </a:lnTo>
                <a:lnTo>
                  <a:pt x="304" y="376"/>
                </a:lnTo>
                <a:lnTo>
                  <a:pt x="303" y="374"/>
                </a:lnTo>
                <a:lnTo>
                  <a:pt x="303" y="373"/>
                </a:lnTo>
                <a:lnTo>
                  <a:pt x="301" y="373"/>
                </a:lnTo>
                <a:lnTo>
                  <a:pt x="301" y="371"/>
                </a:lnTo>
                <a:lnTo>
                  <a:pt x="299" y="369"/>
                </a:lnTo>
                <a:lnTo>
                  <a:pt x="301" y="369"/>
                </a:lnTo>
                <a:lnTo>
                  <a:pt x="301" y="368"/>
                </a:lnTo>
                <a:lnTo>
                  <a:pt x="299" y="368"/>
                </a:lnTo>
                <a:lnTo>
                  <a:pt x="298" y="369"/>
                </a:lnTo>
                <a:lnTo>
                  <a:pt x="296" y="369"/>
                </a:lnTo>
                <a:lnTo>
                  <a:pt x="296" y="371"/>
                </a:lnTo>
                <a:lnTo>
                  <a:pt x="293" y="371"/>
                </a:lnTo>
                <a:lnTo>
                  <a:pt x="293" y="369"/>
                </a:lnTo>
                <a:lnTo>
                  <a:pt x="291" y="369"/>
                </a:lnTo>
                <a:lnTo>
                  <a:pt x="291" y="368"/>
                </a:lnTo>
                <a:lnTo>
                  <a:pt x="291" y="366"/>
                </a:lnTo>
                <a:lnTo>
                  <a:pt x="290" y="366"/>
                </a:lnTo>
                <a:lnTo>
                  <a:pt x="288" y="366"/>
                </a:lnTo>
                <a:lnTo>
                  <a:pt x="287" y="365"/>
                </a:lnTo>
                <a:lnTo>
                  <a:pt x="285" y="363"/>
                </a:lnTo>
                <a:lnTo>
                  <a:pt x="287" y="361"/>
                </a:lnTo>
                <a:lnTo>
                  <a:pt x="285" y="361"/>
                </a:lnTo>
                <a:lnTo>
                  <a:pt x="285" y="360"/>
                </a:lnTo>
                <a:lnTo>
                  <a:pt x="285" y="358"/>
                </a:lnTo>
                <a:lnTo>
                  <a:pt x="287" y="358"/>
                </a:lnTo>
                <a:lnTo>
                  <a:pt x="288" y="357"/>
                </a:lnTo>
                <a:lnTo>
                  <a:pt x="287" y="357"/>
                </a:lnTo>
                <a:lnTo>
                  <a:pt x="288" y="355"/>
                </a:lnTo>
                <a:lnTo>
                  <a:pt x="288" y="353"/>
                </a:lnTo>
                <a:lnTo>
                  <a:pt x="287" y="355"/>
                </a:lnTo>
                <a:lnTo>
                  <a:pt x="285" y="357"/>
                </a:lnTo>
                <a:lnTo>
                  <a:pt x="283" y="355"/>
                </a:lnTo>
                <a:lnTo>
                  <a:pt x="282" y="355"/>
                </a:lnTo>
                <a:lnTo>
                  <a:pt x="280" y="355"/>
                </a:lnTo>
                <a:lnTo>
                  <a:pt x="280" y="353"/>
                </a:lnTo>
                <a:lnTo>
                  <a:pt x="279" y="353"/>
                </a:lnTo>
                <a:lnTo>
                  <a:pt x="279" y="352"/>
                </a:lnTo>
                <a:lnTo>
                  <a:pt x="279" y="350"/>
                </a:lnTo>
                <a:lnTo>
                  <a:pt x="277" y="352"/>
                </a:lnTo>
                <a:lnTo>
                  <a:pt x="275" y="352"/>
                </a:lnTo>
                <a:lnTo>
                  <a:pt x="275" y="353"/>
                </a:lnTo>
                <a:lnTo>
                  <a:pt x="274" y="353"/>
                </a:lnTo>
                <a:lnTo>
                  <a:pt x="272" y="353"/>
                </a:lnTo>
                <a:lnTo>
                  <a:pt x="272" y="352"/>
                </a:lnTo>
                <a:lnTo>
                  <a:pt x="271" y="352"/>
                </a:lnTo>
                <a:lnTo>
                  <a:pt x="269" y="353"/>
                </a:lnTo>
                <a:lnTo>
                  <a:pt x="269" y="352"/>
                </a:lnTo>
                <a:lnTo>
                  <a:pt x="269" y="350"/>
                </a:lnTo>
                <a:lnTo>
                  <a:pt x="267" y="350"/>
                </a:lnTo>
                <a:lnTo>
                  <a:pt x="266" y="350"/>
                </a:lnTo>
                <a:lnTo>
                  <a:pt x="264" y="350"/>
                </a:lnTo>
                <a:lnTo>
                  <a:pt x="263" y="350"/>
                </a:lnTo>
                <a:lnTo>
                  <a:pt x="263" y="349"/>
                </a:lnTo>
                <a:lnTo>
                  <a:pt x="261" y="349"/>
                </a:lnTo>
                <a:lnTo>
                  <a:pt x="261" y="350"/>
                </a:lnTo>
                <a:lnTo>
                  <a:pt x="261" y="352"/>
                </a:lnTo>
                <a:lnTo>
                  <a:pt x="259" y="352"/>
                </a:lnTo>
                <a:lnTo>
                  <a:pt x="258" y="352"/>
                </a:lnTo>
                <a:lnTo>
                  <a:pt x="258" y="350"/>
                </a:lnTo>
                <a:lnTo>
                  <a:pt x="256" y="350"/>
                </a:lnTo>
                <a:lnTo>
                  <a:pt x="256" y="349"/>
                </a:lnTo>
                <a:lnTo>
                  <a:pt x="256" y="347"/>
                </a:lnTo>
                <a:lnTo>
                  <a:pt x="255" y="347"/>
                </a:lnTo>
                <a:lnTo>
                  <a:pt x="253" y="347"/>
                </a:lnTo>
                <a:lnTo>
                  <a:pt x="253" y="345"/>
                </a:lnTo>
                <a:lnTo>
                  <a:pt x="251" y="344"/>
                </a:lnTo>
                <a:lnTo>
                  <a:pt x="251" y="342"/>
                </a:lnTo>
                <a:lnTo>
                  <a:pt x="250" y="342"/>
                </a:lnTo>
                <a:lnTo>
                  <a:pt x="250" y="341"/>
                </a:lnTo>
                <a:lnTo>
                  <a:pt x="248" y="341"/>
                </a:lnTo>
                <a:lnTo>
                  <a:pt x="247" y="339"/>
                </a:lnTo>
                <a:lnTo>
                  <a:pt x="245" y="339"/>
                </a:lnTo>
                <a:lnTo>
                  <a:pt x="243" y="339"/>
                </a:lnTo>
                <a:lnTo>
                  <a:pt x="242" y="339"/>
                </a:lnTo>
                <a:lnTo>
                  <a:pt x="240" y="337"/>
                </a:lnTo>
                <a:lnTo>
                  <a:pt x="240" y="336"/>
                </a:lnTo>
                <a:lnTo>
                  <a:pt x="242" y="334"/>
                </a:lnTo>
                <a:lnTo>
                  <a:pt x="242" y="333"/>
                </a:lnTo>
                <a:lnTo>
                  <a:pt x="242" y="331"/>
                </a:lnTo>
                <a:lnTo>
                  <a:pt x="242" y="329"/>
                </a:lnTo>
                <a:lnTo>
                  <a:pt x="240" y="331"/>
                </a:lnTo>
                <a:lnTo>
                  <a:pt x="240" y="329"/>
                </a:lnTo>
                <a:lnTo>
                  <a:pt x="239" y="328"/>
                </a:lnTo>
                <a:lnTo>
                  <a:pt x="237" y="328"/>
                </a:lnTo>
                <a:lnTo>
                  <a:pt x="237" y="326"/>
                </a:lnTo>
                <a:lnTo>
                  <a:pt x="239" y="325"/>
                </a:lnTo>
                <a:lnTo>
                  <a:pt x="239" y="323"/>
                </a:lnTo>
                <a:lnTo>
                  <a:pt x="240" y="323"/>
                </a:lnTo>
                <a:lnTo>
                  <a:pt x="239" y="321"/>
                </a:lnTo>
                <a:lnTo>
                  <a:pt x="240" y="321"/>
                </a:lnTo>
                <a:lnTo>
                  <a:pt x="240" y="320"/>
                </a:lnTo>
                <a:lnTo>
                  <a:pt x="242" y="320"/>
                </a:lnTo>
                <a:lnTo>
                  <a:pt x="243" y="320"/>
                </a:lnTo>
                <a:lnTo>
                  <a:pt x="243" y="318"/>
                </a:lnTo>
                <a:lnTo>
                  <a:pt x="242" y="317"/>
                </a:lnTo>
                <a:lnTo>
                  <a:pt x="242" y="315"/>
                </a:lnTo>
                <a:lnTo>
                  <a:pt x="242" y="313"/>
                </a:lnTo>
                <a:lnTo>
                  <a:pt x="243" y="313"/>
                </a:lnTo>
                <a:lnTo>
                  <a:pt x="242" y="312"/>
                </a:lnTo>
                <a:lnTo>
                  <a:pt x="242" y="310"/>
                </a:lnTo>
                <a:lnTo>
                  <a:pt x="240" y="310"/>
                </a:lnTo>
                <a:lnTo>
                  <a:pt x="239" y="310"/>
                </a:lnTo>
                <a:lnTo>
                  <a:pt x="239" y="312"/>
                </a:lnTo>
                <a:lnTo>
                  <a:pt x="234" y="309"/>
                </a:lnTo>
                <a:lnTo>
                  <a:pt x="232" y="305"/>
                </a:lnTo>
                <a:lnTo>
                  <a:pt x="231" y="304"/>
                </a:lnTo>
                <a:lnTo>
                  <a:pt x="229" y="302"/>
                </a:lnTo>
                <a:lnTo>
                  <a:pt x="227" y="302"/>
                </a:lnTo>
                <a:lnTo>
                  <a:pt x="226" y="302"/>
                </a:lnTo>
                <a:lnTo>
                  <a:pt x="224" y="302"/>
                </a:lnTo>
                <a:lnTo>
                  <a:pt x="223" y="302"/>
                </a:lnTo>
                <a:lnTo>
                  <a:pt x="223" y="301"/>
                </a:lnTo>
                <a:lnTo>
                  <a:pt x="221" y="301"/>
                </a:lnTo>
                <a:lnTo>
                  <a:pt x="219" y="301"/>
                </a:lnTo>
                <a:lnTo>
                  <a:pt x="218" y="299"/>
                </a:lnTo>
                <a:lnTo>
                  <a:pt x="216" y="299"/>
                </a:lnTo>
                <a:lnTo>
                  <a:pt x="215" y="299"/>
                </a:lnTo>
                <a:lnTo>
                  <a:pt x="215" y="297"/>
                </a:lnTo>
                <a:lnTo>
                  <a:pt x="215" y="296"/>
                </a:lnTo>
                <a:lnTo>
                  <a:pt x="215" y="294"/>
                </a:lnTo>
                <a:lnTo>
                  <a:pt x="215" y="293"/>
                </a:lnTo>
                <a:lnTo>
                  <a:pt x="215" y="291"/>
                </a:lnTo>
                <a:lnTo>
                  <a:pt x="213" y="289"/>
                </a:lnTo>
                <a:lnTo>
                  <a:pt x="211" y="289"/>
                </a:lnTo>
                <a:lnTo>
                  <a:pt x="210" y="289"/>
                </a:lnTo>
                <a:lnTo>
                  <a:pt x="208" y="288"/>
                </a:lnTo>
                <a:lnTo>
                  <a:pt x="207" y="288"/>
                </a:lnTo>
                <a:lnTo>
                  <a:pt x="207" y="289"/>
                </a:lnTo>
                <a:lnTo>
                  <a:pt x="205" y="289"/>
                </a:lnTo>
                <a:lnTo>
                  <a:pt x="203" y="289"/>
                </a:lnTo>
                <a:lnTo>
                  <a:pt x="203" y="291"/>
                </a:lnTo>
                <a:lnTo>
                  <a:pt x="203" y="289"/>
                </a:lnTo>
                <a:lnTo>
                  <a:pt x="202" y="289"/>
                </a:lnTo>
                <a:lnTo>
                  <a:pt x="202" y="288"/>
                </a:lnTo>
                <a:lnTo>
                  <a:pt x="200" y="288"/>
                </a:lnTo>
                <a:lnTo>
                  <a:pt x="199" y="288"/>
                </a:lnTo>
                <a:lnTo>
                  <a:pt x="197" y="286"/>
                </a:lnTo>
                <a:lnTo>
                  <a:pt x="195" y="286"/>
                </a:lnTo>
                <a:lnTo>
                  <a:pt x="195" y="285"/>
                </a:lnTo>
                <a:lnTo>
                  <a:pt x="194" y="285"/>
                </a:lnTo>
                <a:lnTo>
                  <a:pt x="194" y="283"/>
                </a:lnTo>
                <a:lnTo>
                  <a:pt x="192" y="283"/>
                </a:lnTo>
                <a:lnTo>
                  <a:pt x="192" y="280"/>
                </a:lnTo>
                <a:lnTo>
                  <a:pt x="191" y="280"/>
                </a:lnTo>
                <a:lnTo>
                  <a:pt x="191" y="278"/>
                </a:lnTo>
                <a:lnTo>
                  <a:pt x="191" y="277"/>
                </a:lnTo>
                <a:lnTo>
                  <a:pt x="191" y="275"/>
                </a:lnTo>
                <a:lnTo>
                  <a:pt x="189" y="275"/>
                </a:lnTo>
                <a:lnTo>
                  <a:pt x="191" y="273"/>
                </a:lnTo>
                <a:lnTo>
                  <a:pt x="192" y="272"/>
                </a:lnTo>
                <a:lnTo>
                  <a:pt x="192" y="270"/>
                </a:lnTo>
                <a:lnTo>
                  <a:pt x="191" y="269"/>
                </a:lnTo>
                <a:lnTo>
                  <a:pt x="189" y="269"/>
                </a:lnTo>
                <a:lnTo>
                  <a:pt x="187" y="267"/>
                </a:lnTo>
                <a:lnTo>
                  <a:pt x="187" y="265"/>
                </a:lnTo>
                <a:lnTo>
                  <a:pt x="186" y="262"/>
                </a:lnTo>
                <a:lnTo>
                  <a:pt x="189" y="261"/>
                </a:lnTo>
                <a:lnTo>
                  <a:pt x="189" y="259"/>
                </a:lnTo>
                <a:lnTo>
                  <a:pt x="189" y="257"/>
                </a:lnTo>
                <a:lnTo>
                  <a:pt x="191" y="257"/>
                </a:lnTo>
                <a:lnTo>
                  <a:pt x="191" y="256"/>
                </a:lnTo>
                <a:lnTo>
                  <a:pt x="191" y="254"/>
                </a:lnTo>
                <a:lnTo>
                  <a:pt x="191" y="253"/>
                </a:lnTo>
                <a:lnTo>
                  <a:pt x="189" y="251"/>
                </a:lnTo>
                <a:lnTo>
                  <a:pt x="189" y="249"/>
                </a:lnTo>
                <a:lnTo>
                  <a:pt x="191" y="248"/>
                </a:lnTo>
                <a:lnTo>
                  <a:pt x="191" y="245"/>
                </a:lnTo>
                <a:lnTo>
                  <a:pt x="191" y="243"/>
                </a:lnTo>
                <a:lnTo>
                  <a:pt x="191" y="241"/>
                </a:lnTo>
                <a:lnTo>
                  <a:pt x="189" y="240"/>
                </a:lnTo>
                <a:lnTo>
                  <a:pt x="186" y="240"/>
                </a:lnTo>
                <a:lnTo>
                  <a:pt x="184" y="240"/>
                </a:lnTo>
                <a:lnTo>
                  <a:pt x="181" y="240"/>
                </a:lnTo>
                <a:lnTo>
                  <a:pt x="179" y="238"/>
                </a:lnTo>
                <a:lnTo>
                  <a:pt x="176" y="238"/>
                </a:lnTo>
                <a:lnTo>
                  <a:pt x="176" y="237"/>
                </a:lnTo>
                <a:lnTo>
                  <a:pt x="176" y="235"/>
                </a:lnTo>
                <a:lnTo>
                  <a:pt x="175" y="233"/>
                </a:lnTo>
                <a:lnTo>
                  <a:pt x="173" y="232"/>
                </a:lnTo>
                <a:lnTo>
                  <a:pt x="171" y="229"/>
                </a:lnTo>
                <a:lnTo>
                  <a:pt x="171" y="227"/>
                </a:lnTo>
                <a:lnTo>
                  <a:pt x="170" y="225"/>
                </a:lnTo>
                <a:lnTo>
                  <a:pt x="170" y="224"/>
                </a:lnTo>
                <a:lnTo>
                  <a:pt x="171" y="224"/>
                </a:lnTo>
                <a:lnTo>
                  <a:pt x="171" y="222"/>
                </a:lnTo>
                <a:lnTo>
                  <a:pt x="170" y="222"/>
                </a:lnTo>
                <a:lnTo>
                  <a:pt x="171" y="221"/>
                </a:lnTo>
                <a:lnTo>
                  <a:pt x="173" y="221"/>
                </a:lnTo>
                <a:lnTo>
                  <a:pt x="173" y="219"/>
                </a:lnTo>
                <a:lnTo>
                  <a:pt x="171" y="216"/>
                </a:lnTo>
                <a:lnTo>
                  <a:pt x="170" y="216"/>
                </a:lnTo>
                <a:lnTo>
                  <a:pt x="168" y="214"/>
                </a:lnTo>
                <a:lnTo>
                  <a:pt x="167" y="213"/>
                </a:lnTo>
                <a:lnTo>
                  <a:pt x="165" y="213"/>
                </a:lnTo>
                <a:lnTo>
                  <a:pt x="163" y="213"/>
                </a:lnTo>
                <a:lnTo>
                  <a:pt x="162" y="211"/>
                </a:lnTo>
                <a:lnTo>
                  <a:pt x="162" y="213"/>
                </a:lnTo>
                <a:lnTo>
                  <a:pt x="160" y="211"/>
                </a:lnTo>
                <a:lnTo>
                  <a:pt x="159" y="211"/>
                </a:lnTo>
                <a:lnTo>
                  <a:pt x="159" y="209"/>
                </a:lnTo>
                <a:lnTo>
                  <a:pt x="157" y="209"/>
                </a:lnTo>
                <a:lnTo>
                  <a:pt x="157" y="208"/>
                </a:lnTo>
                <a:lnTo>
                  <a:pt x="157" y="206"/>
                </a:lnTo>
                <a:lnTo>
                  <a:pt x="155" y="205"/>
                </a:lnTo>
                <a:lnTo>
                  <a:pt x="157" y="203"/>
                </a:lnTo>
                <a:lnTo>
                  <a:pt x="157" y="201"/>
                </a:lnTo>
                <a:lnTo>
                  <a:pt x="157" y="200"/>
                </a:lnTo>
                <a:lnTo>
                  <a:pt x="157" y="198"/>
                </a:lnTo>
                <a:lnTo>
                  <a:pt x="155" y="197"/>
                </a:lnTo>
                <a:lnTo>
                  <a:pt x="154" y="197"/>
                </a:lnTo>
                <a:lnTo>
                  <a:pt x="152" y="195"/>
                </a:lnTo>
                <a:lnTo>
                  <a:pt x="154" y="195"/>
                </a:lnTo>
                <a:lnTo>
                  <a:pt x="152" y="193"/>
                </a:lnTo>
                <a:lnTo>
                  <a:pt x="151" y="192"/>
                </a:lnTo>
                <a:lnTo>
                  <a:pt x="149" y="192"/>
                </a:lnTo>
                <a:lnTo>
                  <a:pt x="147" y="190"/>
                </a:lnTo>
                <a:lnTo>
                  <a:pt x="146" y="190"/>
                </a:lnTo>
                <a:lnTo>
                  <a:pt x="144" y="189"/>
                </a:lnTo>
                <a:lnTo>
                  <a:pt x="143" y="189"/>
                </a:lnTo>
                <a:lnTo>
                  <a:pt x="139" y="185"/>
                </a:lnTo>
                <a:lnTo>
                  <a:pt x="138" y="185"/>
                </a:lnTo>
                <a:lnTo>
                  <a:pt x="138" y="184"/>
                </a:lnTo>
                <a:lnTo>
                  <a:pt x="136" y="184"/>
                </a:lnTo>
                <a:lnTo>
                  <a:pt x="133" y="181"/>
                </a:lnTo>
                <a:lnTo>
                  <a:pt x="133" y="179"/>
                </a:lnTo>
                <a:lnTo>
                  <a:pt x="135" y="179"/>
                </a:lnTo>
                <a:lnTo>
                  <a:pt x="135" y="177"/>
                </a:lnTo>
                <a:lnTo>
                  <a:pt x="135" y="176"/>
                </a:lnTo>
                <a:lnTo>
                  <a:pt x="135" y="174"/>
                </a:lnTo>
                <a:lnTo>
                  <a:pt x="136" y="174"/>
                </a:lnTo>
                <a:lnTo>
                  <a:pt x="136" y="173"/>
                </a:lnTo>
                <a:lnTo>
                  <a:pt x="135" y="171"/>
                </a:lnTo>
                <a:lnTo>
                  <a:pt x="136" y="171"/>
                </a:lnTo>
                <a:lnTo>
                  <a:pt x="136" y="169"/>
                </a:lnTo>
                <a:lnTo>
                  <a:pt x="135" y="168"/>
                </a:lnTo>
                <a:lnTo>
                  <a:pt x="135" y="166"/>
                </a:lnTo>
                <a:lnTo>
                  <a:pt x="135" y="165"/>
                </a:lnTo>
                <a:lnTo>
                  <a:pt x="133" y="165"/>
                </a:lnTo>
                <a:lnTo>
                  <a:pt x="133" y="163"/>
                </a:lnTo>
                <a:lnTo>
                  <a:pt x="131" y="161"/>
                </a:lnTo>
                <a:lnTo>
                  <a:pt x="131" y="163"/>
                </a:lnTo>
                <a:lnTo>
                  <a:pt x="130" y="163"/>
                </a:lnTo>
                <a:lnTo>
                  <a:pt x="128" y="161"/>
                </a:lnTo>
                <a:lnTo>
                  <a:pt x="127" y="160"/>
                </a:lnTo>
                <a:lnTo>
                  <a:pt x="127" y="158"/>
                </a:lnTo>
                <a:lnTo>
                  <a:pt x="127" y="157"/>
                </a:lnTo>
                <a:lnTo>
                  <a:pt x="128" y="157"/>
                </a:lnTo>
                <a:lnTo>
                  <a:pt x="127" y="155"/>
                </a:lnTo>
                <a:lnTo>
                  <a:pt x="125" y="155"/>
                </a:lnTo>
                <a:lnTo>
                  <a:pt x="123" y="155"/>
                </a:lnTo>
                <a:lnTo>
                  <a:pt x="123" y="153"/>
                </a:lnTo>
                <a:lnTo>
                  <a:pt x="123" y="152"/>
                </a:lnTo>
                <a:lnTo>
                  <a:pt x="123" y="150"/>
                </a:lnTo>
                <a:lnTo>
                  <a:pt x="123" y="149"/>
                </a:lnTo>
                <a:lnTo>
                  <a:pt x="123" y="147"/>
                </a:lnTo>
                <a:lnTo>
                  <a:pt x="125" y="147"/>
                </a:lnTo>
                <a:lnTo>
                  <a:pt x="123" y="145"/>
                </a:lnTo>
                <a:lnTo>
                  <a:pt x="125" y="144"/>
                </a:lnTo>
                <a:lnTo>
                  <a:pt x="123" y="144"/>
                </a:lnTo>
                <a:lnTo>
                  <a:pt x="123" y="142"/>
                </a:lnTo>
                <a:lnTo>
                  <a:pt x="122" y="142"/>
                </a:lnTo>
                <a:lnTo>
                  <a:pt x="122" y="141"/>
                </a:lnTo>
                <a:lnTo>
                  <a:pt x="122" y="139"/>
                </a:lnTo>
                <a:lnTo>
                  <a:pt x="120" y="139"/>
                </a:lnTo>
                <a:lnTo>
                  <a:pt x="119" y="137"/>
                </a:lnTo>
                <a:lnTo>
                  <a:pt x="119" y="136"/>
                </a:lnTo>
                <a:lnTo>
                  <a:pt x="117" y="136"/>
                </a:lnTo>
                <a:lnTo>
                  <a:pt x="117" y="137"/>
                </a:lnTo>
                <a:lnTo>
                  <a:pt x="115" y="137"/>
                </a:lnTo>
                <a:lnTo>
                  <a:pt x="115" y="139"/>
                </a:lnTo>
                <a:lnTo>
                  <a:pt x="114" y="139"/>
                </a:lnTo>
                <a:lnTo>
                  <a:pt x="112" y="139"/>
                </a:lnTo>
                <a:lnTo>
                  <a:pt x="111" y="141"/>
                </a:lnTo>
                <a:lnTo>
                  <a:pt x="111" y="139"/>
                </a:lnTo>
                <a:lnTo>
                  <a:pt x="109" y="139"/>
                </a:lnTo>
                <a:lnTo>
                  <a:pt x="106" y="137"/>
                </a:lnTo>
                <a:lnTo>
                  <a:pt x="106" y="139"/>
                </a:lnTo>
                <a:lnTo>
                  <a:pt x="104" y="141"/>
                </a:lnTo>
                <a:lnTo>
                  <a:pt x="103" y="144"/>
                </a:lnTo>
                <a:lnTo>
                  <a:pt x="103" y="145"/>
                </a:lnTo>
                <a:lnTo>
                  <a:pt x="101" y="147"/>
                </a:lnTo>
                <a:lnTo>
                  <a:pt x="99" y="149"/>
                </a:lnTo>
                <a:lnTo>
                  <a:pt x="98" y="150"/>
                </a:lnTo>
                <a:lnTo>
                  <a:pt x="96" y="152"/>
                </a:lnTo>
                <a:lnTo>
                  <a:pt x="95" y="153"/>
                </a:lnTo>
                <a:lnTo>
                  <a:pt x="95" y="155"/>
                </a:lnTo>
                <a:lnTo>
                  <a:pt x="95" y="157"/>
                </a:lnTo>
                <a:lnTo>
                  <a:pt x="93" y="157"/>
                </a:lnTo>
                <a:lnTo>
                  <a:pt x="93" y="158"/>
                </a:lnTo>
                <a:lnTo>
                  <a:pt x="91" y="158"/>
                </a:lnTo>
                <a:lnTo>
                  <a:pt x="93" y="160"/>
                </a:lnTo>
                <a:lnTo>
                  <a:pt x="95" y="161"/>
                </a:lnTo>
                <a:lnTo>
                  <a:pt x="96" y="163"/>
                </a:lnTo>
                <a:lnTo>
                  <a:pt x="96" y="165"/>
                </a:lnTo>
                <a:lnTo>
                  <a:pt x="95" y="165"/>
                </a:lnTo>
                <a:lnTo>
                  <a:pt x="95" y="166"/>
                </a:lnTo>
                <a:lnTo>
                  <a:pt x="95" y="168"/>
                </a:lnTo>
                <a:lnTo>
                  <a:pt x="93" y="168"/>
                </a:lnTo>
                <a:lnTo>
                  <a:pt x="91" y="168"/>
                </a:lnTo>
                <a:lnTo>
                  <a:pt x="90" y="168"/>
                </a:lnTo>
                <a:lnTo>
                  <a:pt x="90" y="169"/>
                </a:lnTo>
                <a:lnTo>
                  <a:pt x="88" y="169"/>
                </a:lnTo>
                <a:lnTo>
                  <a:pt x="88" y="168"/>
                </a:lnTo>
                <a:lnTo>
                  <a:pt x="87" y="168"/>
                </a:lnTo>
                <a:lnTo>
                  <a:pt x="85" y="168"/>
                </a:lnTo>
                <a:lnTo>
                  <a:pt x="83" y="168"/>
                </a:lnTo>
                <a:lnTo>
                  <a:pt x="82" y="168"/>
                </a:lnTo>
                <a:lnTo>
                  <a:pt x="80" y="169"/>
                </a:lnTo>
                <a:lnTo>
                  <a:pt x="79" y="169"/>
                </a:lnTo>
                <a:lnTo>
                  <a:pt x="77" y="169"/>
                </a:lnTo>
                <a:lnTo>
                  <a:pt x="75" y="168"/>
                </a:lnTo>
                <a:lnTo>
                  <a:pt x="74" y="168"/>
                </a:lnTo>
                <a:lnTo>
                  <a:pt x="74" y="166"/>
                </a:lnTo>
                <a:lnTo>
                  <a:pt x="74" y="165"/>
                </a:lnTo>
                <a:lnTo>
                  <a:pt x="72" y="165"/>
                </a:lnTo>
                <a:lnTo>
                  <a:pt x="72" y="163"/>
                </a:lnTo>
                <a:lnTo>
                  <a:pt x="72" y="161"/>
                </a:lnTo>
                <a:lnTo>
                  <a:pt x="71" y="161"/>
                </a:lnTo>
                <a:lnTo>
                  <a:pt x="69" y="160"/>
                </a:lnTo>
                <a:lnTo>
                  <a:pt x="69" y="157"/>
                </a:lnTo>
                <a:lnTo>
                  <a:pt x="67" y="157"/>
                </a:lnTo>
                <a:lnTo>
                  <a:pt x="67" y="155"/>
                </a:lnTo>
                <a:lnTo>
                  <a:pt x="66" y="155"/>
                </a:lnTo>
                <a:lnTo>
                  <a:pt x="64" y="153"/>
                </a:lnTo>
                <a:lnTo>
                  <a:pt x="63" y="152"/>
                </a:lnTo>
                <a:lnTo>
                  <a:pt x="64" y="152"/>
                </a:lnTo>
                <a:lnTo>
                  <a:pt x="64" y="150"/>
                </a:lnTo>
                <a:lnTo>
                  <a:pt x="64" y="149"/>
                </a:lnTo>
                <a:lnTo>
                  <a:pt x="66" y="147"/>
                </a:lnTo>
                <a:lnTo>
                  <a:pt x="66" y="145"/>
                </a:lnTo>
                <a:lnTo>
                  <a:pt x="66" y="144"/>
                </a:lnTo>
                <a:lnTo>
                  <a:pt x="66" y="142"/>
                </a:lnTo>
                <a:lnTo>
                  <a:pt x="64" y="141"/>
                </a:lnTo>
                <a:lnTo>
                  <a:pt x="64" y="139"/>
                </a:lnTo>
                <a:lnTo>
                  <a:pt x="63" y="139"/>
                </a:lnTo>
                <a:lnTo>
                  <a:pt x="61" y="137"/>
                </a:lnTo>
                <a:lnTo>
                  <a:pt x="61" y="136"/>
                </a:lnTo>
                <a:lnTo>
                  <a:pt x="61" y="134"/>
                </a:lnTo>
                <a:lnTo>
                  <a:pt x="61" y="133"/>
                </a:lnTo>
                <a:lnTo>
                  <a:pt x="63" y="131"/>
                </a:lnTo>
                <a:lnTo>
                  <a:pt x="63" y="129"/>
                </a:lnTo>
                <a:lnTo>
                  <a:pt x="61" y="129"/>
                </a:lnTo>
                <a:lnTo>
                  <a:pt x="59" y="129"/>
                </a:lnTo>
                <a:lnTo>
                  <a:pt x="58" y="129"/>
                </a:lnTo>
                <a:lnTo>
                  <a:pt x="55" y="128"/>
                </a:lnTo>
                <a:lnTo>
                  <a:pt x="53" y="125"/>
                </a:lnTo>
                <a:lnTo>
                  <a:pt x="53" y="123"/>
                </a:lnTo>
                <a:lnTo>
                  <a:pt x="53" y="121"/>
                </a:lnTo>
                <a:lnTo>
                  <a:pt x="53" y="120"/>
                </a:lnTo>
                <a:lnTo>
                  <a:pt x="53" y="118"/>
                </a:lnTo>
                <a:lnTo>
                  <a:pt x="55" y="117"/>
                </a:lnTo>
                <a:lnTo>
                  <a:pt x="55" y="115"/>
                </a:lnTo>
                <a:lnTo>
                  <a:pt x="56" y="115"/>
                </a:lnTo>
                <a:lnTo>
                  <a:pt x="56" y="113"/>
                </a:lnTo>
                <a:lnTo>
                  <a:pt x="55" y="113"/>
                </a:lnTo>
                <a:lnTo>
                  <a:pt x="55" y="112"/>
                </a:lnTo>
                <a:lnTo>
                  <a:pt x="53" y="110"/>
                </a:lnTo>
                <a:lnTo>
                  <a:pt x="51" y="109"/>
                </a:lnTo>
                <a:lnTo>
                  <a:pt x="50" y="107"/>
                </a:lnTo>
                <a:lnTo>
                  <a:pt x="50" y="105"/>
                </a:lnTo>
                <a:lnTo>
                  <a:pt x="48" y="105"/>
                </a:lnTo>
                <a:lnTo>
                  <a:pt x="47" y="104"/>
                </a:lnTo>
                <a:lnTo>
                  <a:pt x="45" y="102"/>
                </a:lnTo>
                <a:lnTo>
                  <a:pt x="43" y="101"/>
                </a:lnTo>
                <a:lnTo>
                  <a:pt x="43" y="99"/>
                </a:lnTo>
                <a:lnTo>
                  <a:pt x="42" y="99"/>
                </a:lnTo>
                <a:lnTo>
                  <a:pt x="40" y="99"/>
                </a:lnTo>
                <a:lnTo>
                  <a:pt x="40" y="97"/>
                </a:lnTo>
                <a:lnTo>
                  <a:pt x="40" y="96"/>
                </a:lnTo>
                <a:lnTo>
                  <a:pt x="40" y="94"/>
                </a:lnTo>
                <a:lnTo>
                  <a:pt x="40" y="93"/>
                </a:lnTo>
                <a:lnTo>
                  <a:pt x="39" y="94"/>
                </a:lnTo>
                <a:lnTo>
                  <a:pt x="37" y="94"/>
                </a:lnTo>
                <a:lnTo>
                  <a:pt x="35" y="91"/>
                </a:lnTo>
                <a:lnTo>
                  <a:pt x="34" y="91"/>
                </a:lnTo>
                <a:lnTo>
                  <a:pt x="34" y="89"/>
                </a:lnTo>
                <a:lnTo>
                  <a:pt x="32" y="88"/>
                </a:lnTo>
                <a:lnTo>
                  <a:pt x="31" y="89"/>
                </a:lnTo>
                <a:lnTo>
                  <a:pt x="29" y="88"/>
                </a:lnTo>
                <a:lnTo>
                  <a:pt x="27" y="88"/>
                </a:lnTo>
                <a:lnTo>
                  <a:pt x="26" y="88"/>
                </a:lnTo>
                <a:lnTo>
                  <a:pt x="24" y="88"/>
                </a:lnTo>
                <a:lnTo>
                  <a:pt x="23" y="86"/>
                </a:lnTo>
                <a:lnTo>
                  <a:pt x="23" y="85"/>
                </a:lnTo>
                <a:lnTo>
                  <a:pt x="23" y="83"/>
                </a:lnTo>
                <a:lnTo>
                  <a:pt x="21" y="83"/>
                </a:lnTo>
                <a:lnTo>
                  <a:pt x="21" y="81"/>
                </a:lnTo>
                <a:lnTo>
                  <a:pt x="19" y="81"/>
                </a:lnTo>
                <a:lnTo>
                  <a:pt x="18" y="80"/>
                </a:lnTo>
                <a:lnTo>
                  <a:pt x="18" y="78"/>
                </a:lnTo>
                <a:lnTo>
                  <a:pt x="16" y="78"/>
                </a:lnTo>
                <a:lnTo>
                  <a:pt x="16" y="77"/>
                </a:lnTo>
                <a:lnTo>
                  <a:pt x="16" y="75"/>
                </a:lnTo>
                <a:lnTo>
                  <a:pt x="18" y="75"/>
                </a:lnTo>
                <a:lnTo>
                  <a:pt x="19" y="73"/>
                </a:lnTo>
                <a:lnTo>
                  <a:pt x="19" y="72"/>
                </a:lnTo>
                <a:lnTo>
                  <a:pt x="18" y="70"/>
                </a:lnTo>
                <a:lnTo>
                  <a:pt x="16" y="70"/>
                </a:lnTo>
                <a:lnTo>
                  <a:pt x="16" y="69"/>
                </a:lnTo>
                <a:lnTo>
                  <a:pt x="15" y="69"/>
                </a:lnTo>
                <a:lnTo>
                  <a:pt x="15" y="70"/>
                </a:lnTo>
                <a:lnTo>
                  <a:pt x="13" y="70"/>
                </a:lnTo>
                <a:lnTo>
                  <a:pt x="13" y="69"/>
                </a:lnTo>
                <a:lnTo>
                  <a:pt x="11" y="69"/>
                </a:lnTo>
                <a:lnTo>
                  <a:pt x="8" y="65"/>
                </a:lnTo>
                <a:lnTo>
                  <a:pt x="10" y="64"/>
                </a:lnTo>
                <a:lnTo>
                  <a:pt x="8" y="64"/>
                </a:lnTo>
                <a:lnTo>
                  <a:pt x="7" y="62"/>
                </a:lnTo>
                <a:lnTo>
                  <a:pt x="5" y="61"/>
                </a:lnTo>
                <a:lnTo>
                  <a:pt x="3" y="61"/>
                </a:lnTo>
                <a:lnTo>
                  <a:pt x="3" y="59"/>
                </a:lnTo>
                <a:lnTo>
                  <a:pt x="2" y="57"/>
                </a:lnTo>
                <a:lnTo>
                  <a:pt x="3" y="57"/>
                </a:lnTo>
                <a:lnTo>
                  <a:pt x="5" y="56"/>
                </a:lnTo>
                <a:lnTo>
                  <a:pt x="5" y="54"/>
                </a:lnTo>
                <a:lnTo>
                  <a:pt x="5" y="53"/>
                </a:lnTo>
                <a:lnTo>
                  <a:pt x="3" y="53"/>
                </a:lnTo>
                <a:lnTo>
                  <a:pt x="3" y="43"/>
                </a:lnTo>
                <a:lnTo>
                  <a:pt x="2" y="38"/>
                </a:lnTo>
                <a:lnTo>
                  <a:pt x="0" y="25"/>
                </a:lnTo>
                <a:lnTo>
                  <a:pt x="0" y="22"/>
                </a:lnTo>
                <a:lnTo>
                  <a:pt x="7" y="32"/>
                </a:lnTo>
                <a:lnTo>
                  <a:pt x="23" y="27"/>
                </a:lnTo>
                <a:lnTo>
                  <a:pt x="23" y="21"/>
                </a:lnTo>
                <a:lnTo>
                  <a:pt x="27" y="19"/>
                </a:lnTo>
                <a:lnTo>
                  <a:pt x="29" y="17"/>
                </a:lnTo>
                <a:lnTo>
                  <a:pt x="34" y="14"/>
                </a:lnTo>
                <a:lnTo>
                  <a:pt x="26" y="6"/>
                </a:lnTo>
                <a:lnTo>
                  <a:pt x="23" y="1"/>
                </a:lnTo>
                <a:lnTo>
                  <a:pt x="24" y="0"/>
                </a:lnTo>
                <a:lnTo>
                  <a:pt x="31" y="1"/>
                </a:lnTo>
                <a:lnTo>
                  <a:pt x="35" y="6"/>
                </a:lnTo>
                <a:close/>
              </a:path>
            </a:pathLst>
          </a:custGeom>
          <a:solidFill>
            <a:srgbClr val="CDF760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25" name="Freeform 77"/>
          <p:cNvSpPr>
            <a:spLocks/>
          </p:cNvSpPr>
          <p:nvPr/>
        </p:nvSpPr>
        <p:spPr bwMode="auto">
          <a:xfrm>
            <a:off x="5646738" y="4960938"/>
            <a:ext cx="373063" cy="406400"/>
          </a:xfrm>
          <a:custGeom>
            <a:avLst/>
            <a:gdLst/>
            <a:ahLst/>
            <a:cxnLst>
              <a:cxn ang="0">
                <a:pos x="229" y="0"/>
              </a:cxn>
              <a:cxn ang="0">
                <a:pos x="235" y="17"/>
              </a:cxn>
              <a:cxn ang="0">
                <a:pos x="235" y="29"/>
              </a:cxn>
              <a:cxn ang="0">
                <a:pos x="235" y="40"/>
              </a:cxn>
              <a:cxn ang="0">
                <a:pos x="235" y="51"/>
              </a:cxn>
              <a:cxn ang="0">
                <a:pos x="235" y="80"/>
              </a:cxn>
              <a:cxn ang="0">
                <a:pos x="235" y="91"/>
              </a:cxn>
              <a:cxn ang="0">
                <a:pos x="235" y="102"/>
              </a:cxn>
              <a:cxn ang="0">
                <a:pos x="235" y="129"/>
              </a:cxn>
              <a:cxn ang="0">
                <a:pos x="235" y="155"/>
              </a:cxn>
              <a:cxn ang="0">
                <a:pos x="235" y="203"/>
              </a:cxn>
              <a:cxn ang="0">
                <a:pos x="230" y="219"/>
              </a:cxn>
              <a:cxn ang="0">
                <a:pos x="224" y="222"/>
              </a:cxn>
              <a:cxn ang="0">
                <a:pos x="214" y="225"/>
              </a:cxn>
              <a:cxn ang="0">
                <a:pos x="206" y="229"/>
              </a:cxn>
              <a:cxn ang="0">
                <a:pos x="198" y="230"/>
              </a:cxn>
              <a:cxn ang="0">
                <a:pos x="193" y="230"/>
              </a:cxn>
              <a:cxn ang="0">
                <a:pos x="189" y="238"/>
              </a:cxn>
              <a:cxn ang="0">
                <a:pos x="179" y="235"/>
              </a:cxn>
              <a:cxn ang="0">
                <a:pos x="169" y="230"/>
              </a:cxn>
              <a:cxn ang="0">
                <a:pos x="158" y="224"/>
              </a:cxn>
              <a:cxn ang="0">
                <a:pos x="158" y="225"/>
              </a:cxn>
              <a:cxn ang="0">
                <a:pos x="157" y="235"/>
              </a:cxn>
              <a:cxn ang="0">
                <a:pos x="152" y="245"/>
              </a:cxn>
              <a:cxn ang="0">
                <a:pos x="144" y="249"/>
              </a:cxn>
              <a:cxn ang="0">
                <a:pos x="134" y="254"/>
              </a:cxn>
              <a:cxn ang="0">
                <a:pos x="126" y="249"/>
              </a:cxn>
              <a:cxn ang="0">
                <a:pos x="117" y="251"/>
              </a:cxn>
              <a:cxn ang="0">
                <a:pos x="107" y="253"/>
              </a:cxn>
              <a:cxn ang="0">
                <a:pos x="96" y="249"/>
              </a:cxn>
              <a:cxn ang="0">
                <a:pos x="86" y="248"/>
              </a:cxn>
              <a:cxn ang="0">
                <a:pos x="81" y="238"/>
              </a:cxn>
              <a:cxn ang="0">
                <a:pos x="77" y="232"/>
              </a:cxn>
              <a:cxn ang="0">
                <a:pos x="70" y="225"/>
              </a:cxn>
              <a:cxn ang="0">
                <a:pos x="61" y="225"/>
              </a:cxn>
              <a:cxn ang="0">
                <a:pos x="49" y="230"/>
              </a:cxn>
              <a:cxn ang="0">
                <a:pos x="40" y="235"/>
              </a:cxn>
              <a:cxn ang="0">
                <a:pos x="30" y="237"/>
              </a:cxn>
              <a:cxn ang="0">
                <a:pos x="25" y="243"/>
              </a:cxn>
              <a:cxn ang="0">
                <a:pos x="27" y="251"/>
              </a:cxn>
              <a:cxn ang="0">
                <a:pos x="21" y="256"/>
              </a:cxn>
              <a:cxn ang="0">
                <a:pos x="13" y="253"/>
              </a:cxn>
              <a:cxn ang="0">
                <a:pos x="9" y="245"/>
              </a:cxn>
              <a:cxn ang="0">
                <a:pos x="5" y="232"/>
              </a:cxn>
              <a:cxn ang="0">
                <a:pos x="3" y="197"/>
              </a:cxn>
              <a:cxn ang="0">
                <a:pos x="3" y="155"/>
              </a:cxn>
              <a:cxn ang="0">
                <a:pos x="3" y="133"/>
              </a:cxn>
              <a:cxn ang="0">
                <a:pos x="1" y="112"/>
              </a:cxn>
              <a:cxn ang="0">
                <a:pos x="1" y="86"/>
              </a:cxn>
              <a:cxn ang="0">
                <a:pos x="1" y="53"/>
              </a:cxn>
              <a:cxn ang="0">
                <a:pos x="1" y="25"/>
              </a:cxn>
              <a:cxn ang="0">
                <a:pos x="0" y="1"/>
              </a:cxn>
              <a:cxn ang="0">
                <a:pos x="30" y="0"/>
              </a:cxn>
              <a:cxn ang="0">
                <a:pos x="48" y="0"/>
              </a:cxn>
              <a:cxn ang="0">
                <a:pos x="62" y="0"/>
              </a:cxn>
              <a:cxn ang="0">
                <a:pos x="93" y="0"/>
              </a:cxn>
              <a:cxn ang="0">
                <a:pos x="133" y="0"/>
              </a:cxn>
              <a:cxn ang="0">
                <a:pos x="168" y="0"/>
              </a:cxn>
              <a:cxn ang="0">
                <a:pos x="187" y="0"/>
              </a:cxn>
              <a:cxn ang="0">
                <a:pos x="206" y="0"/>
              </a:cxn>
            </a:cxnLst>
            <a:rect l="0" t="0" r="r" b="b"/>
            <a:pathLst>
              <a:path w="235" h="256">
                <a:moveTo>
                  <a:pt x="214" y="0"/>
                </a:moveTo>
                <a:lnTo>
                  <a:pt x="216" y="0"/>
                </a:lnTo>
                <a:lnTo>
                  <a:pt x="219" y="0"/>
                </a:lnTo>
                <a:lnTo>
                  <a:pt x="224" y="0"/>
                </a:lnTo>
                <a:lnTo>
                  <a:pt x="225" y="0"/>
                </a:lnTo>
                <a:lnTo>
                  <a:pt x="227" y="0"/>
                </a:lnTo>
                <a:lnTo>
                  <a:pt x="229" y="0"/>
                </a:lnTo>
                <a:lnTo>
                  <a:pt x="230" y="0"/>
                </a:lnTo>
                <a:lnTo>
                  <a:pt x="233" y="0"/>
                </a:lnTo>
                <a:lnTo>
                  <a:pt x="235" y="0"/>
                </a:lnTo>
                <a:lnTo>
                  <a:pt x="235" y="13"/>
                </a:lnTo>
                <a:lnTo>
                  <a:pt x="235" y="14"/>
                </a:lnTo>
                <a:lnTo>
                  <a:pt x="235" y="16"/>
                </a:lnTo>
                <a:lnTo>
                  <a:pt x="235" y="17"/>
                </a:lnTo>
                <a:lnTo>
                  <a:pt x="235" y="19"/>
                </a:lnTo>
                <a:lnTo>
                  <a:pt x="235" y="21"/>
                </a:lnTo>
                <a:lnTo>
                  <a:pt x="235" y="22"/>
                </a:lnTo>
                <a:lnTo>
                  <a:pt x="235" y="24"/>
                </a:lnTo>
                <a:lnTo>
                  <a:pt x="235" y="25"/>
                </a:lnTo>
                <a:lnTo>
                  <a:pt x="235" y="27"/>
                </a:lnTo>
                <a:lnTo>
                  <a:pt x="235" y="29"/>
                </a:lnTo>
                <a:lnTo>
                  <a:pt x="235" y="30"/>
                </a:lnTo>
                <a:lnTo>
                  <a:pt x="235" y="32"/>
                </a:lnTo>
                <a:lnTo>
                  <a:pt x="235" y="33"/>
                </a:lnTo>
                <a:lnTo>
                  <a:pt x="235" y="35"/>
                </a:lnTo>
                <a:lnTo>
                  <a:pt x="235" y="37"/>
                </a:lnTo>
                <a:lnTo>
                  <a:pt x="235" y="38"/>
                </a:lnTo>
                <a:lnTo>
                  <a:pt x="235" y="40"/>
                </a:lnTo>
                <a:lnTo>
                  <a:pt x="235" y="41"/>
                </a:lnTo>
                <a:lnTo>
                  <a:pt x="235" y="43"/>
                </a:lnTo>
                <a:lnTo>
                  <a:pt x="235" y="45"/>
                </a:lnTo>
                <a:lnTo>
                  <a:pt x="235" y="46"/>
                </a:lnTo>
                <a:lnTo>
                  <a:pt x="235" y="48"/>
                </a:lnTo>
                <a:lnTo>
                  <a:pt x="235" y="49"/>
                </a:lnTo>
                <a:lnTo>
                  <a:pt x="235" y="51"/>
                </a:lnTo>
                <a:lnTo>
                  <a:pt x="235" y="53"/>
                </a:lnTo>
                <a:lnTo>
                  <a:pt x="235" y="61"/>
                </a:lnTo>
                <a:lnTo>
                  <a:pt x="235" y="72"/>
                </a:lnTo>
                <a:lnTo>
                  <a:pt x="235" y="73"/>
                </a:lnTo>
                <a:lnTo>
                  <a:pt x="235" y="77"/>
                </a:lnTo>
                <a:lnTo>
                  <a:pt x="235" y="78"/>
                </a:lnTo>
                <a:lnTo>
                  <a:pt x="235" y="80"/>
                </a:lnTo>
                <a:lnTo>
                  <a:pt x="235" y="81"/>
                </a:lnTo>
                <a:lnTo>
                  <a:pt x="235" y="83"/>
                </a:lnTo>
                <a:lnTo>
                  <a:pt x="235" y="85"/>
                </a:lnTo>
                <a:lnTo>
                  <a:pt x="235" y="86"/>
                </a:lnTo>
                <a:lnTo>
                  <a:pt x="235" y="88"/>
                </a:lnTo>
                <a:lnTo>
                  <a:pt x="235" y="89"/>
                </a:lnTo>
                <a:lnTo>
                  <a:pt x="235" y="91"/>
                </a:lnTo>
                <a:lnTo>
                  <a:pt x="235" y="93"/>
                </a:lnTo>
                <a:lnTo>
                  <a:pt x="235" y="94"/>
                </a:lnTo>
                <a:lnTo>
                  <a:pt x="235" y="96"/>
                </a:lnTo>
                <a:lnTo>
                  <a:pt x="235" y="97"/>
                </a:lnTo>
                <a:lnTo>
                  <a:pt x="235" y="99"/>
                </a:lnTo>
                <a:lnTo>
                  <a:pt x="235" y="101"/>
                </a:lnTo>
                <a:lnTo>
                  <a:pt x="235" y="102"/>
                </a:lnTo>
                <a:lnTo>
                  <a:pt x="235" y="107"/>
                </a:lnTo>
                <a:lnTo>
                  <a:pt x="235" y="109"/>
                </a:lnTo>
                <a:lnTo>
                  <a:pt x="235" y="117"/>
                </a:lnTo>
                <a:lnTo>
                  <a:pt x="235" y="121"/>
                </a:lnTo>
                <a:lnTo>
                  <a:pt x="235" y="123"/>
                </a:lnTo>
                <a:lnTo>
                  <a:pt x="235" y="125"/>
                </a:lnTo>
                <a:lnTo>
                  <a:pt x="235" y="129"/>
                </a:lnTo>
                <a:lnTo>
                  <a:pt x="235" y="134"/>
                </a:lnTo>
                <a:lnTo>
                  <a:pt x="235" y="137"/>
                </a:lnTo>
                <a:lnTo>
                  <a:pt x="235" y="141"/>
                </a:lnTo>
                <a:lnTo>
                  <a:pt x="235" y="144"/>
                </a:lnTo>
                <a:lnTo>
                  <a:pt x="235" y="145"/>
                </a:lnTo>
                <a:lnTo>
                  <a:pt x="235" y="149"/>
                </a:lnTo>
                <a:lnTo>
                  <a:pt x="235" y="155"/>
                </a:lnTo>
                <a:lnTo>
                  <a:pt x="235" y="161"/>
                </a:lnTo>
                <a:lnTo>
                  <a:pt x="235" y="171"/>
                </a:lnTo>
                <a:lnTo>
                  <a:pt x="235" y="181"/>
                </a:lnTo>
                <a:lnTo>
                  <a:pt x="235" y="187"/>
                </a:lnTo>
                <a:lnTo>
                  <a:pt x="235" y="189"/>
                </a:lnTo>
                <a:lnTo>
                  <a:pt x="235" y="201"/>
                </a:lnTo>
                <a:lnTo>
                  <a:pt x="235" y="203"/>
                </a:lnTo>
                <a:lnTo>
                  <a:pt x="235" y="208"/>
                </a:lnTo>
                <a:lnTo>
                  <a:pt x="235" y="216"/>
                </a:lnTo>
                <a:lnTo>
                  <a:pt x="235" y="217"/>
                </a:lnTo>
                <a:lnTo>
                  <a:pt x="235" y="219"/>
                </a:lnTo>
                <a:lnTo>
                  <a:pt x="233" y="219"/>
                </a:lnTo>
                <a:lnTo>
                  <a:pt x="232" y="219"/>
                </a:lnTo>
                <a:lnTo>
                  <a:pt x="230" y="219"/>
                </a:lnTo>
                <a:lnTo>
                  <a:pt x="229" y="219"/>
                </a:lnTo>
                <a:lnTo>
                  <a:pt x="227" y="219"/>
                </a:lnTo>
                <a:lnTo>
                  <a:pt x="227" y="217"/>
                </a:lnTo>
                <a:lnTo>
                  <a:pt x="225" y="217"/>
                </a:lnTo>
                <a:lnTo>
                  <a:pt x="224" y="217"/>
                </a:lnTo>
                <a:lnTo>
                  <a:pt x="224" y="219"/>
                </a:lnTo>
                <a:lnTo>
                  <a:pt x="224" y="222"/>
                </a:lnTo>
                <a:lnTo>
                  <a:pt x="222" y="224"/>
                </a:lnTo>
                <a:lnTo>
                  <a:pt x="221" y="224"/>
                </a:lnTo>
                <a:lnTo>
                  <a:pt x="219" y="224"/>
                </a:lnTo>
                <a:lnTo>
                  <a:pt x="217" y="224"/>
                </a:lnTo>
                <a:lnTo>
                  <a:pt x="216" y="224"/>
                </a:lnTo>
                <a:lnTo>
                  <a:pt x="216" y="225"/>
                </a:lnTo>
                <a:lnTo>
                  <a:pt x="214" y="225"/>
                </a:lnTo>
                <a:lnTo>
                  <a:pt x="213" y="225"/>
                </a:lnTo>
                <a:lnTo>
                  <a:pt x="213" y="227"/>
                </a:lnTo>
                <a:lnTo>
                  <a:pt x="213" y="225"/>
                </a:lnTo>
                <a:lnTo>
                  <a:pt x="211" y="227"/>
                </a:lnTo>
                <a:lnTo>
                  <a:pt x="209" y="227"/>
                </a:lnTo>
                <a:lnTo>
                  <a:pt x="208" y="229"/>
                </a:lnTo>
                <a:lnTo>
                  <a:pt x="206" y="229"/>
                </a:lnTo>
                <a:lnTo>
                  <a:pt x="205" y="230"/>
                </a:lnTo>
                <a:lnTo>
                  <a:pt x="203" y="230"/>
                </a:lnTo>
                <a:lnTo>
                  <a:pt x="201" y="230"/>
                </a:lnTo>
                <a:lnTo>
                  <a:pt x="201" y="232"/>
                </a:lnTo>
                <a:lnTo>
                  <a:pt x="200" y="232"/>
                </a:lnTo>
                <a:lnTo>
                  <a:pt x="198" y="232"/>
                </a:lnTo>
                <a:lnTo>
                  <a:pt x="198" y="230"/>
                </a:lnTo>
                <a:lnTo>
                  <a:pt x="198" y="229"/>
                </a:lnTo>
                <a:lnTo>
                  <a:pt x="197" y="229"/>
                </a:lnTo>
                <a:lnTo>
                  <a:pt x="195" y="227"/>
                </a:lnTo>
                <a:lnTo>
                  <a:pt x="193" y="227"/>
                </a:lnTo>
                <a:lnTo>
                  <a:pt x="192" y="229"/>
                </a:lnTo>
                <a:lnTo>
                  <a:pt x="192" y="230"/>
                </a:lnTo>
                <a:lnTo>
                  <a:pt x="193" y="230"/>
                </a:lnTo>
                <a:lnTo>
                  <a:pt x="193" y="232"/>
                </a:lnTo>
                <a:lnTo>
                  <a:pt x="193" y="233"/>
                </a:lnTo>
                <a:lnTo>
                  <a:pt x="193" y="235"/>
                </a:lnTo>
                <a:lnTo>
                  <a:pt x="192" y="237"/>
                </a:lnTo>
                <a:lnTo>
                  <a:pt x="192" y="238"/>
                </a:lnTo>
                <a:lnTo>
                  <a:pt x="190" y="238"/>
                </a:lnTo>
                <a:lnTo>
                  <a:pt x="189" y="238"/>
                </a:lnTo>
                <a:lnTo>
                  <a:pt x="187" y="238"/>
                </a:lnTo>
                <a:lnTo>
                  <a:pt x="185" y="238"/>
                </a:lnTo>
                <a:lnTo>
                  <a:pt x="184" y="238"/>
                </a:lnTo>
                <a:lnTo>
                  <a:pt x="182" y="238"/>
                </a:lnTo>
                <a:lnTo>
                  <a:pt x="182" y="237"/>
                </a:lnTo>
                <a:lnTo>
                  <a:pt x="181" y="237"/>
                </a:lnTo>
                <a:lnTo>
                  <a:pt x="179" y="235"/>
                </a:lnTo>
                <a:lnTo>
                  <a:pt x="179" y="233"/>
                </a:lnTo>
                <a:lnTo>
                  <a:pt x="177" y="233"/>
                </a:lnTo>
                <a:lnTo>
                  <a:pt x="176" y="233"/>
                </a:lnTo>
                <a:lnTo>
                  <a:pt x="174" y="233"/>
                </a:lnTo>
                <a:lnTo>
                  <a:pt x="173" y="232"/>
                </a:lnTo>
                <a:lnTo>
                  <a:pt x="171" y="230"/>
                </a:lnTo>
                <a:lnTo>
                  <a:pt x="169" y="230"/>
                </a:lnTo>
                <a:lnTo>
                  <a:pt x="168" y="230"/>
                </a:lnTo>
                <a:lnTo>
                  <a:pt x="166" y="230"/>
                </a:lnTo>
                <a:lnTo>
                  <a:pt x="165" y="229"/>
                </a:lnTo>
                <a:lnTo>
                  <a:pt x="163" y="227"/>
                </a:lnTo>
                <a:lnTo>
                  <a:pt x="161" y="225"/>
                </a:lnTo>
                <a:lnTo>
                  <a:pt x="160" y="224"/>
                </a:lnTo>
                <a:lnTo>
                  <a:pt x="158" y="224"/>
                </a:lnTo>
                <a:lnTo>
                  <a:pt x="158" y="222"/>
                </a:lnTo>
                <a:lnTo>
                  <a:pt x="157" y="222"/>
                </a:lnTo>
                <a:lnTo>
                  <a:pt x="155" y="222"/>
                </a:lnTo>
                <a:lnTo>
                  <a:pt x="153" y="224"/>
                </a:lnTo>
                <a:lnTo>
                  <a:pt x="155" y="225"/>
                </a:lnTo>
                <a:lnTo>
                  <a:pt x="157" y="225"/>
                </a:lnTo>
                <a:lnTo>
                  <a:pt x="158" y="225"/>
                </a:lnTo>
                <a:lnTo>
                  <a:pt x="158" y="227"/>
                </a:lnTo>
                <a:lnTo>
                  <a:pt x="158" y="229"/>
                </a:lnTo>
                <a:lnTo>
                  <a:pt x="158" y="230"/>
                </a:lnTo>
                <a:lnTo>
                  <a:pt x="158" y="232"/>
                </a:lnTo>
                <a:lnTo>
                  <a:pt x="158" y="233"/>
                </a:lnTo>
                <a:lnTo>
                  <a:pt x="157" y="233"/>
                </a:lnTo>
                <a:lnTo>
                  <a:pt x="157" y="235"/>
                </a:lnTo>
                <a:lnTo>
                  <a:pt x="157" y="237"/>
                </a:lnTo>
                <a:lnTo>
                  <a:pt x="155" y="238"/>
                </a:lnTo>
                <a:lnTo>
                  <a:pt x="155" y="240"/>
                </a:lnTo>
                <a:lnTo>
                  <a:pt x="155" y="241"/>
                </a:lnTo>
                <a:lnTo>
                  <a:pt x="153" y="243"/>
                </a:lnTo>
                <a:lnTo>
                  <a:pt x="153" y="245"/>
                </a:lnTo>
                <a:lnTo>
                  <a:pt x="152" y="245"/>
                </a:lnTo>
                <a:lnTo>
                  <a:pt x="152" y="246"/>
                </a:lnTo>
                <a:lnTo>
                  <a:pt x="150" y="246"/>
                </a:lnTo>
                <a:lnTo>
                  <a:pt x="149" y="248"/>
                </a:lnTo>
                <a:lnTo>
                  <a:pt x="147" y="248"/>
                </a:lnTo>
                <a:lnTo>
                  <a:pt x="147" y="249"/>
                </a:lnTo>
                <a:lnTo>
                  <a:pt x="145" y="249"/>
                </a:lnTo>
                <a:lnTo>
                  <a:pt x="144" y="249"/>
                </a:lnTo>
                <a:lnTo>
                  <a:pt x="142" y="249"/>
                </a:lnTo>
                <a:lnTo>
                  <a:pt x="142" y="251"/>
                </a:lnTo>
                <a:lnTo>
                  <a:pt x="141" y="251"/>
                </a:lnTo>
                <a:lnTo>
                  <a:pt x="139" y="253"/>
                </a:lnTo>
                <a:lnTo>
                  <a:pt x="137" y="253"/>
                </a:lnTo>
                <a:lnTo>
                  <a:pt x="136" y="254"/>
                </a:lnTo>
                <a:lnTo>
                  <a:pt x="134" y="254"/>
                </a:lnTo>
                <a:lnTo>
                  <a:pt x="133" y="254"/>
                </a:lnTo>
                <a:lnTo>
                  <a:pt x="131" y="254"/>
                </a:lnTo>
                <a:lnTo>
                  <a:pt x="131" y="253"/>
                </a:lnTo>
                <a:lnTo>
                  <a:pt x="129" y="253"/>
                </a:lnTo>
                <a:lnTo>
                  <a:pt x="128" y="253"/>
                </a:lnTo>
                <a:lnTo>
                  <a:pt x="128" y="251"/>
                </a:lnTo>
                <a:lnTo>
                  <a:pt x="126" y="249"/>
                </a:lnTo>
                <a:lnTo>
                  <a:pt x="125" y="249"/>
                </a:lnTo>
                <a:lnTo>
                  <a:pt x="123" y="249"/>
                </a:lnTo>
                <a:lnTo>
                  <a:pt x="121" y="249"/>
                </a:lnTo>
                <a:lnTo>
                  <a:pt x="120" y="249"/>
                </a:lnTo>
                <a:lnTo>
                  <a:pt x="120" y="251"/>
                </a:lnTo>
                <a:lnTo>
                  <a:pt x="118" y="251"/>
                </a:lnTo>
                <a:lnTo>
                  <a:pt x="117" y="251"/>
                </a:lnTo>
                <a:lnTo>
                  <a:pt x="117" y="253"/>
                </a:lnTo>
                <a:lnTo>
                  <a:pt x="115" y="253"/>
                </a:lnTo>
                <a:lnTo>
                  <a:pt x="113" y="253"/>
                </a:lnTo>
                <a:lnTo>
                  <a:pt x="112" y="253"/>
                </a:lnTo>
                <a:lnTo>
                  <a:pt x="110" y="253"/>
                </a:lnTo>
                <a:lnTo>
                  <a:pt x="109" y="253"/>
                </a:lnTo>
                <a:lnTo>
                  <a:pt x="107" y="253"/>
                </a:lnTo>
                <a:lnTo>
                  <a:pt x="105" y="253"/>
                </a:lnTo>
                <a:lnTo>
                  <a:pt x="104" y="253"/>
                </a:lnTo>
                <a:lnTo>
                  <a:pt x="102" y="253"/>
                </a:lnTo>
                <a:lnTo>
                  <a:pt x="101" y="253"/>
                </a:lnTo>
                <a:lnTo>
                  <a:pt x="99" y="251"/>
                </a:lnTo>
                <a:lnTo>
                  <a:pt x="97" y="251"/>
                </a:lnTo>
                <a:lnTo>
                  <a:pt x="96" y="249"/>
                </a:lnTo>
                <a:lnTo>
                  <a:pt x="94" y="249"/>
                </a:lnTo>
                <a:lnTo>
                  <a:pt x="93" y="248"/>
                </a:lnTo>
                <a:lnTo>
                  <a:pt x="93" y="246"/>
                </a:lnTo>
                <a:lnTo>
                  <a:pt x="91" y="246"/>
                </a:lnTo>
                <a:lnTo>
                  <a:pt x="89" y="248"/>
                </a:lnTo>
                <a:lnTo>
                  <a:pt x="88" y="248"/>
                </a:lnTo>
                <a:lnTo>
                  <a:pt x="86" y="248"/>
                </a:lnTo>
                <a:lnTo>
                  <a:pt x="85" y="246"/>
                </a:lnTo>
                <a:lnTo>
                  <a:pt x="86" y="245"/>
                </a:lnTo>
                <a:lnTo>
                  <a:pt x="86" y="243"/>
                </a:lnTo>
                <a:lnTo>
                  <a:pt x="85" y="241"/>
                </a:lnTo>
                <a:lnTo>
                  <a:pt x="85" y="240"/>
                </a:lnTo>
                <a:lnTo>
                  <a:pt x="83" y="240"/>
                </a:lnTo>
                <a:lnTo>
                  <a:pt x="81" y="238"/>
                </a:lnTo>
                <a:lnTo>
                  <a:pt x="81" y="237"/>
                </a:lnTo>
                <a:lnTo>
                  <a:pt x="81" y="235"/>
                </a:lnTo>
                <a:lnTo>
                  <a:pt x="81" y="233"/>
                </a:lnTo>
                <a:lnTo>
                  <a:pt x="80" y="233"/>
                </a:lnTo>
                <a:lnTo>
                  <a:pt x="78" y="233"/>
                </a:lnTo>
                <a:lnTo>
                  <a:pt x="77" y="233"/>
                </a:lnTo>
                <a:lnTo>
                  <a:pt x="77" y="232"/>
                </a:lnTo>
                <a:lnTo>
                  <a:pt x="75" y="232"/>
                </a:lnTo>
                <a:lnTo>
                  <a:pt x="75" y="230"/>
                </a:lnTo>
                <a:lnTo>
                  <a:pt x="73" y="230"/>
                </a:lnTo>
                <a:lnTo>
                  <a:pt x="73" y="229"/>
                </a:lnTo>
                <a:lnTo>
                  <a:pt x="72" y="229"/>
                </a:lnTo>
                <a:lnTo>
                  <a:pt x="70" y="227"/>
                </a:lnTo>
                <a:lnTo>
                  <a:pt x="70" y="225"/>
                </a:lnTo>
                <a:lnTo>
                  <a:pt x="69" y="225"/>
                </a:lnTo>
                <a:lnTo>
                  <a:pt x="67" y="224"/>
                </a:lnTo>
                <a:lnTo>
                  <a:pt x="65" y="224"/>
                </a:lnTo>
                <a:lnTo>
                  <a:pt x="64" y="224"/>
                </a:lnTo>
                <a:lnTo>
                  <a:pt x="62" y="224"/>
                </a:lnTo>
                <a:lnTo>
                  <a:pt x="62" y="225"/>
                </a:lnTo>
                <a:lnTo>
                  <a:pt x="61" y="225"/>
                </a:lnTo>
                <a:lnTo>
                  <a:pt x="59" y="227"/>
                </a:lnTo>
                <a:lnTo>
                  <a:pt x="56" y="229"/>
                </a:lnTo>
                <a:lnTo>
                  <a:pt x="54" y="229"/>
                </a:lnTo>
                <a:lnTo>
                  <a:pt x="54" y="230"/>
                </a:lnTo>
                <a:lnTo>
                  <a:pt x="53" y="230"/>
                </a:lnTo>
                <a:lnTo>
                  <a:pt x="51" y="230"/>
                </a:lnTo>
                <a:lnTo>
                  <a:pt x="49" y="230"/>
                </a:lnTo>
                <a:lnTo>
                  <a:pt x="48" y="232"/>
                </a:lnTo>
                <a:lnTo>
                  <a:pt x="46" y="232"/>
                </a:lnTo>
                <a:lnTo>
                  <a:pt x="46" y="233"/>
                </a:lnTo>
                <a:lnTo>
                  <a:pt x="45" y="233"/>
                </a:lnTo>
                <a:lnTo>
                  <a:pt x="43" y="233"/>
                </a:lnTo>
                <a:lnTo>
                  <a:pt x="41" y="233"/>
                </a:lnTo>
                <a:lnTo>
                  <a:pt x="40" y="235"/>
                </a:lnTo>
                <a:lnTo>
                  <a:pt x="38" y="237"/>
                </a:lnTo>
                <a:lnTo>
                  <a:pt x="37" y="237"/>
                </a:lnTo>
                <a:lnTo>
                  <a:pt x="35" y="238"/>
                </a:lnTo>
                <a:lnTo>
                  <a:pt x="35" y="237"/>
                </a:lnTo>
                <a:lnTo>
                  <a:pt x="33" y="237"/>
                </a:lnTo>
                <a:lnTo>
                  <a:pt x="32" y="237"/>
                </a:lnTo>
                <a:lnTo>
                  <a:pt x="30" y="237"/>
                </a:lnTo>
                <a:lnTo>
                  <a:pt x="30" y="238"/>
                </a:lnTo>
                <a:lnTo>
                  <a:pt x="30" y="240"/>
                </a:lnTo>
                <a:lnTo>
                  <a:pt x="29" y="240"/>
                </a:lnTo>
                <a:lnTo>
                  <a:pt x="29" y="241"/>
                </a:lnTo>
                <a:lnTo>
                  <a:pt x="27" y="241"/>
                </a:lnTo>
                <a:lnTo>
                  <a:pt x="27" y="243"/>
                </a:lnTo>
                <a:lnTo>
                  <a:pt x="25" y="243"/>
                </a:lnTo>
                <a:lnTo>
                  <a:pt x="25" y="245"/>
                </a:lnTo>
                <a:lnTo>
                  <a:pt x="24" y="245"/>
                </a:lnTo>
                <a:lnTo>
                  <a:pt x="24" y="246"/>
                </a:lnTo>
                <a:lnTo>
                  <a:pt x="25" y="246"/>
                </a:lnTo>
                <a:lnTo>
                  <a:pt x="25" y="248"/>
                </a:lnTo>
                <a:lnTo>
                  <a:pt x="27" y="249"/>
                </a:lnTo>
                <a:lnTo>
                  <a:pt x="27" y="251"/>
                </a:lnTo>
                <a:lnTo>
                  <a:pt x="25" y="251"/>
                </a:lnTo>
                <a:lnTo>
                  <a:pt x="25" y="253"/>
                </a:lnTo>
                <a:lnTo>
                  <a:pt x="24" y="253"/>
                </a:lnTo>
                <a:lnTo>
                  <a:pt x="24" y="254"/>
                </a:lnTo>
                <a:lnTo>
                  <a:pt x="22" y="254"/>
                </a:lnTo>
                <a:lnTo>
                  <a:pt x="22" y="256"/>
                </a:lnTo>
                <a:lnTo>
                  <a:pt x="21" y="256"/>
                </a:lnTo>
                <a:lnTo>
                  <a:pt x="19" y="256"/>
                </a:lnTo>
                <a:lnTo>
                  <a:pt x="17" y="256"/>
                </a:lnTo>
                <a:lnTo>
                  <a:pt x="16" y="256"/>
                </a:lnTo>
                <a:lnTo>
                  <a:pt x="16" y="254"/>
                </a:lnTo>
                <a:lnTo>
                  <a:pt x="14" y="254"/>
                </a:lnTo>
                <a:lnTo>
                  <a:pt x="14" y="253"/>
                </a:lnTo>
                <a:lnTo>
                  <a:pt x="13" y="253"/>
                </a:lnTo>
                <a:lnTo>
                  <a:pt x="13" y="251"/>
                </a:lnTo>
                <a:lnTo>
                  <a:pt x="13" y="249"/>
                </a:lnTo>
                <a:lnTo>
                  <a:pt x="11" y="249"/>
                </a:lnTo>
                <a:lnTo>
                  <a:pt x="11" y="248"/>
                </a:lnTo>
                <a:lnTo>
                  <a:pt x="11" y="246"/>
                </a:lnTo>
                <a:lnTo>
                  <a:pt x="9" y="246"/>
                </a:lnTo>
                <a:lnTo>
                  <a:pt x="9" y="245"/>
                </a:lnTo>
                <a:lnTo>
                  <a:pt x="8" y="245"/>
                </a:lnTo>
                <a:lnTo>
                  <a:pt x="6" y="243"/>
                </a:lnTo>
                <a:lnTo>
                  <a:pt x="5" y="243"/>
                </a:lnTo>
                <a:lnTo>
                  <a:pt x="5" y="241"/>
                </a:lnTo>
                <a:lnTo>
                  <a:pt x="5" y="235"/>
                </a:lnTo>
                <a:lnTo>
                  <a:pt x="5" y="233"/>
                </a:lnTo>
                <a:lnTo>
                  <a:pt x="5" y="232"/>
                </a:lnTo>
                <a:lnTo>
                  <a:pt x="5" y="230"/>
                </a:lnTo>
                <a:lnTo>
                  <a:pt x="3" y="230"/>
                </a:lnTo>
                <a:lnTo>
                  <a:pt x="3" y="214"/>
                </a:lnTo>
                <a:lnTo>
                  <a:pt x="3" y="208"/>
                </a:lnTo>
                <a:lnTo>
                  <a:pt x="3" y="206"/>
                </a:lnTo>
                <a:lnTo>
                  <a:pt x="3" y="198"/>
                </a:lnTo>
                <a:lnTo>
                  <a:pt x="3" y="197"/>
                </a:lnTo>
                <a:lnTo>
                  <a:pt x="3" y="193"/>
                </a:lnTo>
                <a:lnTo>
                  <a:pt x="3" y="189"/>
                </a:lnTo>
                <a:lnTo>
                  <a:pt x="3" y="187"/>
                </a:lnTo>
                <a:lnTo>
                  <a:pt x="3" y="181"/>
                </a:lnTo>
                <a:lnTo>
                  <a:pt x="3" y="166"/>
                </a:lnTo>
                <a:lnTo>
                  <a:pt x="3" y="161"/>
                </a:lnTo>
                <a:lnTo>
                  <a:pt x="3" y="155"/>
                </a:lnTo>
                <a:lnTo>
                  <a:pt x="3" y="153"/>
                </a:lnTo>
                <a:lnTo>
                  <a:pt x="3" y="152"/>
                </a:lnTo>
                <a:lnTo>
                  <a:pt x="3" y="149"/>
                </a:lnTo>
                <a:lnTo>
                  <a:pt x="3" y="145"/>
                </a:lnTo>
                <a:lnTo>
                  <a:pt x="3" y="141"/>
                </a:lnTo>
                <a:lnTo>
                  <a:pt x="3" y="134"/>
                </a:lnTo>
                <a:lnTo>
                  <a:pt x="3" y="133"/>
                </a:lnTo>
                <a:lnTo>
                  <a:pt x="3" y="129"/>
                </a:lnTo>
                <a:lnTo>
                  <a:pt x="1" y="129"/>
                </a:lnTo>
                <a:lnTo>
                  <a:pt x="1" y="125"/>
                </a:lnTo>
                <a:lnTo>
                  <a:pt x="1" y="117"/>
                </a:lnTo>
                <a:lnTo>
                  <a:pt x="1" y="115"/>
                </a:lnTo>
                <a:lnTo>
                  <a:pt x="1" y="113"/>
                </a:lnTo>
                <a:lnTo>
                  <a:pt x="1" y="112"/>
                </a:lnTo>
                <a:lnTo>
                  <a:pt x="1" y="105"/>
                </a:lnTo>
                <a:lnTo>
                  <a:pt x="1" y="102"/>
                </a:lnTo>
                <a:lnTo>
                  <a:pt x="1" y="101"/>
                </a:lnTo>
                <a:lnTo>
                  <a:pt x="1" y="99"/>
                </a:lnTo>
                <a:lnTo>
                  <a:pt x="1" y="94"/>
                </a:lnTo>
                <a:lnTo>
                  <a:pt x="1" y="88"/>
                </a:lnTo>
                <a:lnTo>
                  <a:pt x="1" y="86"/>
                </a:lnTo>
                <a:lnTo>
                  <a:pt x="1" y="85"/>
                </a:lnTo>
                <a:lnTo>
                  <a:pt x="1" y="78"/>
                </a:lnTo>
                <a:lnTo>
                  <a:pt x="1" y="77"/>
                </a:lnTo>
                <a:lnTo>
                  <a:pt x="1" y="65"/>
                </a:lnTo>
                <a:lnTo>
                  <a:pt x="1" y="61"/>
                </a:lnTo>
                <a:lnTo>
                  <a:pt x="1" y="57"/>
                </a:lnTo>
                <a:lnTo>
                  <a:pt x="1" y="53"/>
                </a:lnTo>
                <a:lnTo>
                  <a:pt x="1" y="51"/>
                </a:lnTo>
                <a:lnTo>
                  <a:pt x="1" y="46"/>
                </a:lnTo>
                <a:lnTo>
                  <a:pt x="1" y="43"/>
                </a:lnTo>
                <a:lnTo>
                  <a:pt x="1" y="40"/>
                </a:lnTo>
                <a:lnTo>
                  <a:pt x="1" y="32"/>
                </a:lnTo>
                <a:lnTo>
                  <a:pt x="1" y="30"/>
                </a:lnTo>
                <a:lnTo>
                  <a:pt x="1" y="25"/>
                </a:lnTo>
                <a:lnTo>
                  <a:pt x="0" y="25"/>
                </a:lnTo>
                <a:lnTo>
                  <a:pt x="0" y="19"/>
                </a:lnTo>
                <a:lnTo>
                  <a:pt x="0" y="14"/>
                </a:lnTo>
                <a:lnTo>
                  <a:pt x="0" y="11"/>
                </a:lnTo>
                <a:lnTo>
                  <a:pt x="0" y="6"/>
                </a:lnTo>
                <a:lnTo>
                  <a:pt x="0" y="3"/>
                </a:lnTo>
                <a:lnTo>
                  <a:pt x="0" y="1"/>
                </a:lnTo>
                <a:lnTo>
                  <a:pt x="0" y="0"/>
                </a:lnTo>
                <a:lnTo>
                  <a:pt x="22" y="0"/>
                </a:lnTo>
                <a:lnTo>
                  <a:pt x="24" y="0"/>
                </a:lnTo>
                <a:lnTo>
                  <a:pt x="25" y="0"/>
                </a:lnTo>
                <a:lnTo>
                  <a:pt x="27" y="0"/>
                </a:lnTo>
                <a:lnTo>
                  <a:pt x="29" y="0"/>
                </a:lnTo>
                <a:lnTo>
                  <a:pt x="30" y="0"/>
                </a:lnTo>
                <a:lnTo>
                  <a:pt x="32" y="0"/>
                </a:lnTo>
                <a:lnTo>
                  <a:pt x="33" y="0"/>
                </a:lnTo>
                <a:lnTo>
                  <a:pt x="35" y="0"/>
                </a:lnTo>
                <a:lnTo>
                  <a:pt x="37" y="0"/>
                </a:lnTo>
                <a:lnTo>
                  <a:pt x="38" y="0"/>
                </a:lnTo>
                <a:lnTo>
                  <a:pt x="40" y="0"/>
                </a:lnTo>
                <a:lnTo>
                  <a:pt x="48" y="0"/>
                </a:lnTo>
                <a:lnTo>
                  <a:pt x="49" y="0"/>
                </a:lnTo>
                <a:lnTo>
                  <a:pt x="51" y="0"/>
                </a:lnTo>
                <a:lnTo>
                  <a:pt x="56" y="0"/>
                </a:lnTo>
                <a:lnTo>
                  <a:pt x="57" y="0"/>
                </a:lnTo>
                <a:lnTo>
                  <a:pt x="59" y="0"/>
                </a:lnTo>
                <a:lnTo>
                  <a:pt x="61" y="0"/>
                </a:lnTo>
                <a:lnTo>
                  <a:pt x="62" y="0"/>
                </a:lnTo>
                <a:lnTo>
                  <a:pt x="65" y="0"/>
                </a:lnTo>
                <a:lnTo>
                  <a:pt x="78" y="0"/>
                </a:lnTo>
                <a:lnTo>
                  <a:pt x="83" y="0"/>
                </a:lnTo>
                <a:lnTo>
                  <a:pt x="85" y="0"/>
                </a:lnTo>
                <a:lnTo>
                  <a:pt x="88" y="0"/>
                </a:lnTo>
                <a:lnTo>
                  <a:pt x="91" y="0"/>
                </a:lnTo>
                <a:lnTo>
                  <a:pt x="93" y="0"/>
                </a:lnTo>
                <a:lnTo>
                  <a:pt x="94" y="0"/>
                </a:lnTo>
                <a:lnTo>
                  <a:pt x="96" y="0"/>
                </a:lnTo>
                <a:lnTo>
                  <a:pt x="113" y="0"/>
                </a:lnTo>
                <a:lnTo>
                  <a:pt x="118" y="0"/>
                </a:lnTo>
                <a:lnTo>
                  <a:pt x="129" y="0"/>
                </a:lnTo>
                <a:lnTo>
                  <a:pt x="131" y="0"/>
                </a:lnTo>
                <a:lnTo>
                  <a:pt x="133" y="0"/>
                </a:lnTo>
                <a:lnTo>
                  <a:pt x="134" y="0"/>
                </a:lnTo>
                <a:lnTo>
                  <a:pt x="136" y="0"/>
                </a:lnTo>
                <a:lnTo>
                  <a:pt x="141" y="0"/>
                </a:lnTo>
                <a:lnTo>
                  <a:pt x="144" y="0"/>
                </a:lnTo>
                <a:lnTo>
                  <a:pt x="149" y="0"/>
                </a:lnTo>
                <a:lnTo>
                  <a:pt x="166" y="0"/>
                </a:lnTo>
                <a:lnTo>
                  <a:pt x="168" y="0"/>
                </a:lnTo>
                <a:lnTo>
                  <a:pt x="169" y="0"/>
                </a:lnTo>
                <a:lnTo>
                  <a:pt x="173" y="0"/>
                </a:lnTo>
                <a:lnTo>
                  <a:pt x="174" y="0"/>
                </a:lnTo>
                <a:lnTo>
                  <a:pt x="179" y="0"/>
                </a:lnTo>
                <a:lnTo>
                  <a:pt x="182" y="0"/>
                </a:lnTo>
                <a:lnTo>
                  <a:pt x="185" y="0"/>
                </a:lnTo>
                <a:lnTo>
                  <a:pt x="187" y="0"/>
                </a:lnTo>
                <a:lnTo>
                  <a:pt x="192" y="0"/>
                </a:lnTo>
                <a:lnTo>
                  <a:pt x="193" y="0"/>
                </a:lnTo>
                <a:lnTo>
                  <a:pt x="200" y="0"/>
                </a:lnTo>
                <a:lnTo>
                  <a:pt x="201" y="0"/>
                </a:lnTo>
                <a:lnTo>
                  <a:pt x="203" y="0"/>
                </a:lnTo>
                <a:lnTo>
                  <a:pt x="205" y="0"/>
                </a:lnTo>
                <a:lnTo>
                  <a:pt x="206" y="0"/>
                </a:lnTo>
                <a:lnTo>
                  <a:pt x="208" y="0"/>
                </a:lnTo>
                <a:lnTo>
                  <a:pt x="214" y="0"/>
                </a:lnTo>
                <a:close/>
              </a:path>
            </a:pathLst>
          </a:custGeom>
          <a:solidFill>
            <a:srgbClr val="3D3DAD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26" name="Freeform 78"/>
          <p:cNvSpPr>
            <a:spLocks/>
          </p:cNvSpPr>
          <p:nvPr/>
        </p:nvSpPr>
        <p:spPr bwMode="auto">
          <a:xfrm>
            <a:off x="4389438" y="4960938"/>
            <a:ext cx="309563" cy="330200"/>
          </a:xfrm>
          <a:custGeom>
            <a:avLst/>
            <a:gdLst/>
            <a:ahLst/>
            <a:cxnLst>
              <a:cxn ang="0">
                <a:pos x="160" y="17"/>
              </a:cxn>
              <a:cxn ang="0">
                <a:pos x="160" y="43"/>
              </a:cxn>
              <a:cxn ang="0">
                <a:pos x="152" y="59"/>
              </a:cxn>
              <a:cxn ang="0">
                <a:pos x="160" y="64"/>
              </a:cxn>
              <a:cxn ang="0">
                <a:pos x="160" y="86"/>
              </a:cxn>
              <a:cxn ang="0">
                <a:pos x="160" y="102"/>
              </a:cxn>
              <a:cxn ang="0">
                <a:pos x="157" y="129"/>
              </a:cxn>
              <a:cxn ang="0">
                <a:pos x="157" y="144"/>
              </a:cxn>
              <a:cxn ang="0">
                <a:pos x="166" y="145"/>
              </a:cxn>
              <a:cxn ang="0">
                <a:pos x="174" y="145"/>
              </a:cxn>
              <a:cxn ang="0">
                <a:pos x="187" y="150"/>
              </a:cxn>
              <a:cxn ang="0">
                <a:pos x="193" y="155"/>
              </a:cxn>
              <a:cxn ang="0">
                <a:pos x="177" y="157"/>
              </a:cxn>
              <a:cxn ang="0">
                <a:pos x="166" y="158"/>
              </a:cxn>
              <a:cxn ang="0">
                <a:pos x="161" y="169"/>
              </a:cxn>
              <a:cxn ang="0">
                <a:pos x="161" y="181"/>
              </a:cxn>
              <a:cxn ang="0">
                <a:pos x="161" y="203"/>
              </a:cxn>
              <a:cxn ang="0">
                <a:pos x="155" y="193"/>
              </a:cxn>
              <a:cxn ang="0">
                <a:pos x="136" y="185"/>
              </a:cxn>
              <a:cxn ang="0">
                <a:pos x="117" y="189"/>
              </a:cxn>
              <a:cxn ang="0">
                <a:pos x="105" y="190"/>
              </a:cxn>
              <a:cxn ang="0">
                <a:pos x="99" y="187"/>
              </a:cxn>
              <a:cxn ang="0">
                <a:pos x="97" y="185"/>
              </a:cxn>
              <a:cxn ang="0">
                <a:pos x="89" y="181"/>
              </a:cxn>
              <a:cxn ang="0">
                <a:pos x="78" y="197"/>
              </a:cxn>
              <a:cxn ang="0">
                <a:pos x="62" y="203"/>
              </a:cxn>
              <a:cxn ang="0">
                <a:pos x="57" y="206"/>
              </a:cxn>
              <a:cxn ang="0">
                <a:pos x="41" y="197"/>
              </a:cxn>
              <a:cxn ang="0">
                <a:pos x="30" y="187"/>
              </a:cxn>
              <a:cxn ang="0">
                <a:pos x="37" y="181"/>
              </a:cxn>
              <a:cxn ang="0">
                <a:pos x="27" y="169"/>
              </a:cxn>
              <a:cxn ang="0">
                <a:pos x="45" y="163"/>
              </a:cxn>
              <a:cxn ang="0">
                <a:pos x="54" y="160"/>
              </a:cxn>
              <a:cxn ang="0">
                <a:pos x="54" y="152"/>
              </a:cxn>
              <a:cxn ang="0">
                <a:pos x="59" y="144"/>
              </a:cxn>
              <a:cxn ang="0">
                <a:pos x="67" y="137"/>
              </a:cxn>
              <a:cxn ang="0">
                <a:pos x="75" y="134"/>
              </a:cxn>
              <a:cxn ang="0">
                <a:pos x="72" y="123"/>
              </a:cxn>
              <a:cxn ang="0">
                <a:pos x="62" y="123"/>
              </a:cxn>
              <a:cxn ang="0">
                <a:pos x="54" y="125"/>
              </a:cxn>
              <a:cxn ang="0">
                <a:pos x="45" y="129"/>
              </a:cxn>
              <a:cxn ang="0">
                <a:pos x="37" y="121"/>
              </a:cxn>
              <a:cxn ang="0">
                <a:pos x="27" y="117"/>
              </a:cxn>
              <a:cxn ang="0">
                <a:pos x="21" y="115"/>
              </a:cxn>
              <a:cxn ang="0">
                <a:pos x="16" y="109"/>
              </a:cxn>
              <a:cxn ang="0">
                <a:pos x="16" y="101"/>
              </a:cxn>
              <a:cxn ang="0">
                <a:pos x="16" y="93"/>
              </a:cxn>
              <a:cxn ang="0">
                <a:pos x="17" y="83"/>
              </a:cxn>
              <a:cxn ang="0">
                <a:pos x="14" y="77"/>
              </a:cxn>
              <a:cxn ang="0">
                <a:pos x="13" y="67"/>
              </a:cxn>
              <a:cxn ang="0">
                <a:pos x="16" y="59"/>
              </a:cxn>
              <a:cxn ang="0">
                <a:pos x="8" y="56"/>
              </a:cxn>
              <a:cxn ang="0">
                <a:pos x="11" y="46"/>
              </a:cxn>
              <a:cxn ang="0">
                <a:pos x="1" y="29"/>
              </a:cxn>
              <a:cxn ang="0">
                <a:pos x="41" y="25"/>
              </a:cxn>
              <a:cxn ang="0">
                <a:pos x="64" y="25"/>
              </a:cxn>
              <a:cxn ang="0">
                <a:pos x="97" y="25"/>
              </a:cxn>
              <a:cxn ang="0">
                <a:pos x="112" y="14"/>
              </a:cxn>
              <a:cxn ang="0">
                <a:pos x="113" y="5"/>
              </a:cxn>
              <a:cxn ang="0">
                <a:pos x="123" y="6"/>
              </a:cxn>
              <a:cxn ang="0">
                <a:pos x="131" y="3"/>
              </a:cxn>
            </a:cxnLst>
            <a:rect l="0" t="0" r="r" b="b"/>
            <a:pathLst>
              <a:path w="195" h="208">
                <a:moveTo>
                  <a:pt x="145" y="1"/>
                </a:moveTo>
                <a:lnTo>
                  <a:pt x="145" y="8"/>
                </a:lnTo>
                <a:lnTo>
                  <a:pt x="145" y="9"/>
                </a:lnTo>
                <a:lnTo>
                  <a:pt x="145" y="11"/>
                </a:lnTo>
                <a:lnTo>
                  <a:pt x="145" y="17"/>
                </a:lnTo>
                <a:lnTo>
                  <a:pt x="155" y="17"/>
                </a:lnTo>
                <a:lnTo>
                  <a:pt x="160" y="17"/>
                </a:lnTo>
                <a:lnTo>
                  <a:pt x="160" y="21"/>
                </a:lnTo>
                <a:lnTo>
                  <a:pt x="160" y="25"/>
                </a:lnTo>
                <a:lnTo>
                  <a:pt x="160" y="29"/>
                </a:lnTo>
                <a:lnTo>
                  <a:pt x="160" y="33"/>
                </a:lnTo>
                <a:lnTo>
                  <a:pt x="160" y="38"/>
                </a:lnTo>
                <a:lnTo>
                  <a:pt x="160" y="41"/>
                </a:lnTo>
                <a:lnTo>
                  <a:pt x="160" y="43"/>
                </a:lnTo>
                <a:lnTo>
                  <a:pt x="160" y="51"/>
                </a:lnTo>
                <a:lnTo>
                  <a:pt x="157" y="51"/>
                </a:lnTo>
                <a:lnTo>
                  <a:pt x="155" y="51"/>
                </a:lnTo>
                <a:lnTo>
                  <a:pt x="152" y="51"/>
                </a:lnTo>
                <a:lnTo>
                  <a:pt x="152" y="53"/>
                </a:lnTo>
                <a:lnTo>
                  <a:pt x="152" y="57"/>
                </a:lnTo>
                <a:lnTo>
                  <a:pt x="152" y="59"/>
                </a:lnTo>
                <a:lnTo>
                  <a:pt x="152" y="61"/>
                </a:lnTo>
                <a:lnTo>
                  <a:pt x="153" y="61"/>
                </a:lnTo>
                <a:lnTo>
                  <a:pt x="157" y="61"/>
                </a:lnTo>
                <a:lnTo>
                  <a:pt x="157" y="62"/>
                </a:lnTo>
                <a:lnTo>
                  <a:pt x="158" y="62"/>
                </a:lnTo>
                <a:lnTo>
                  <a:pt x="158" y="64"/>
                </a:lnTo>
                <a:lnTo>
                  <a:pt x="160" y="64"/>
                </a:lnTo>
                <a:lnTo>
                  <a:pt x="160" y="65"/>
                </a:lnTo>
                <a:lnTo>
                  <a:pt x="160" y="72"/>
                </a:lnTo>
                <a:lnTo>
                  <a:pt x="160" y="77"/>
                </a:lnTo>
                <a:lnTo>
                  <a:pt x="160" y="78"/>
                </a:lnTo>
                <a:lnTo>
                  <a:pt x="160" y="83"/>
                </a:lnTo>
                <a:lnTo>
                  <a:pt x="160" y="85"/>
                </a:lnTo>
                <a:lnTo>
                  <a:pt x="160" y="86"/>
                </a:lnTo>
                <a:lnTo>
                  <a:pt x="160" y="88"/>
                </a:lnTo>
                <a:lnTo>
                  <a:pt x="160" y="89"/>
                </a:lnTo>
                <a:lnTo>
                  <a:pt x="160" y="93"/>
                </a:lnTo>
                <a:lnTo>
                  <a:pt x="160" y="94"/>
                </a:lnTo>
                <a:lnTo>
                  <a:pt x="160" y="97"/>
                </a:lnTo>
                <a:lnTo>
                  <a:pt x="160" y="99"/>
                </a:lnTo>
                <a:lnTo>
                  <a:pt x="160" y="102"/>
                </a:lnTo>
                <a:lnTo>
                  <a:pt x="160" y="110"/>
                </a:lnTo>
                <a:lnTo>
                  <a:pt x="160" y="120"/>
                </a:lnTo>
                <a:lnTo>
                  <a:pt x="157" y="120"/>
                </a:lnTo>
                <a:lnTo>
                  <a:pt x="157" y="123"/>
                </a:lnTo>
                <a:lnTo>
                  <a:pt x="157" y="125"/>
                </a:lnTo>
                <a:lnTo>
                  <a:pt x="157" y="128"/>
                </a:lnTo>
                <a:lnTo>
                  <a:pt x="157" y="129"/>
                </a:lnTo>
                <a:lnTo>
                  <a:pt x="157" y="131"/>
                </a:lnTo>
                <a:lnTo>
                  <a:pt x="157" y="134"/>
                </a:lnTo>
                <a:lnTo>
                  <a:pt x="157" y="137"/>
                </a:lnTo>
                <a:lnTo>
                  <a:pt x="157" y="139"/>
                </a:lnTo>
                <a:lnTo>
                  <a:pt x="157" y="141"/>
                </a:lnTo>
                <a:lnTo>
                  <a:pt x="157" y="142"/>
                </a:lnTo>
                <a:lnTo>
                  <a:pt x="157" y="144"/>
                </a:lnTo>
                <a:lnTo>
                  <a:pt x="157" y="145"/>
                </a:lnTo>
                <a:lnTo>
                  <a:pt x="158" y="145"/>
                </a:lnTo>
                <a:lnTo>
                  <a:pt x="160" y="145"/>
                </a:lnTo>
                <a:lnTo>
                  <a:pt x="161" y="145"/>
                </a:lnTo>
                <a:lnTo>
                  <a:pt x="163" y="145"/>
                </a:lnTo>
                <a:lnTo>
                  <a:pt x="165" y="145"/>
                </a:lnTo>
                <a:lnTo>
                  <a:pt x="166" y="145"/>
                </a:lnTo>
                <a:lnTo>
                  <a:pt x="168" y="145"/>
                </a:lnTo>
                <a:lnTo>
                  <a:pt x="168" y="149"/>
                </a:lnTo>
                <a:lnTo>
                  <a:pt x="169" y="149"/>
                </a:lnTo>
                <a:lnTo>
                  <a:pt x="169" y="145"/>
                </a:lnTo>
                <a:lnTo>
                  <a:pt x="171" y="145"/>
                </a:lnTo>
                <a:lnTo>
                  <a:pt x="173" y="145"/>
                </a:lnTo>
                <a:lnTo>
                  <a:pt x="174" y="145"/>
                </a:lnTo>
                <a:lnTo>
                  <a:pt x="176" y="145"/>
                </a:lnTo>
                <a:lnTo>
                  <a:pt x="177" y="145"/>
                </a:lnTo>
                <a:lnTo>
                  <a:pt x="179" y="145"/>
                </a:lnTo>
                <a:lnTo>
                  <a:pt x="181" y="145"/>
                </a:lnTo>
                <a:lnTo>
                  <a:pt x="182" y="145"/>
                </a:lnTo>
                <a:lnTo>
                  <a:pt x="187" y="145"/>
                </a:lnTo>
                <a:lnTo>
                  <a:pt x="187" y="150"/>
                </a:lnTo>
                <a:lnTo>
                  <a:pt x="190" y="150"/>
                </a:lnTo>
                <a:lnTo>
                  <a:pt x="192" y="150"/>
                </a:lnTo>
                <a:lnTo>
                  <a:pt x="193" y="150"/>
                </a:lnTo>
                <a:lnTo>
                  <a:pt x="195" y="150"/>
                </a:lnTo>
                <a:lnTo>
                  <a:pt x="195" y="152"/>
                </a:lnTo>
                <a:lnTo>
                  <a:pt x="195" y="155"/>
                </a:lnTo>
                <a:lnTo>
                  <a:pt x="193" y="155"/>
                </a:lnTo>
                <a:lnTo>
                  <a:pt x="192" y="155"/>
                </a:lnTo>
                <a:lnTo>
                  <a:pt x="187" y="155"/>
                </a:lnTo>
                <a:lnTo>
                  <a:pt x="187" y="158"/>
                </a:lnTo>
                <a:lnTo>
                  <a:pt x="181" y="158"/>
                </a:lnTo>
                <a:lnTo>
                  <a:pt x="179" y="158"/>
                </a:lnTo>
                <a:lnTo>
                  <a:pt x="179" y="157"/>
                </a:lnTo>
                <a:lnTo>
                  <a:pt x="177" y="157"/>
                </a:lnTo>
                <a:lnTo>
                  <a:pt x="176" y="157"/>
                </a:lnTo>
                <a:lnTo>
                  <a:pt x="176" y="158"/>
                </a:lnTo>
                <a:lnTo>
                  <a:pt x="174" y="158"/>
                </a:lnTo>
                <a:lnTo>
                  <a:pt x="174" y="161"/>
                </a:lnTo>
                <a:lnTo>
                  <a:pt x="173" y="161"/>
                </a:lnTo>
                <a:lnTo>
                  <a:pt x="173" y="158"/>
                </a:lnTo>
                <a:lnTo>
                  <a:pt x="166" y="158"/>
                </a:lnTo>
                <a:lnTo>
                  <a:pt x="168" y="160"/>
                </a:lnTo>
                <a:lnTo>
                  <a:pt x="165" y="161"/>
                </a:lnTo>
                <a:lnTo>
                  <a:pt x="161" y="161"/>
                </a:lnTo>
                <a:lnTo>
                  <a:pt x="161" y="163"/>
                </a:lnTo>
                <a:lnTo>
                  <a:pt x="161" y="165"/>
                </a:lnTo>
                <a:lnTo>
                  <a:pt x="161" y="168"/>
                </a:lnTo>
                <a:lnTo>
                  <a:pt x="161" y="169"/>
                </a:lnTo>
                <a:lnTo>
                  <a:pt x="161" y="171"/>
                </a:lnTo>
                <a:lnTo>
                  <a:pt x="161" y="173"/>
                </a:lnTo>
                <a:lnTo>
                  <a:pt x="161" y="174"/>
                </a:lnTo>
                <a:lnTo>
                  <a:pt x="161" y="176"/>
                </a:lnTo>
                <a:lnTo>
                  <a:pt x="161" y="177"/>
                </a:lnTo>
                <a:lnTo>
                  <a:pt x="161" y="179"/>
                </a:lnTo>
                <a:lnTo>
                  <a:pt x="161" y="181"/>
                </a:lnTo>
                <a:lnTo>
                  <a:pt x="161" y="185"/>
                </a:lnTo>
                <a:lnTo>
                  <a:pt x="161" y="187"/>
                </a:lnTo>
                <a:lnTo>
                  <a:pt x="161" y="193"/>
                </a:lnTo>
                <a:lnTo>
                  <a:pt x="161" y="195"/>
                </a:lnTo>
                <a:lnTo>
                  <a:pt x="161" y="198"/>
                </a:lnTo>
                <a:lnTo>
                  <a:pt x="161" y="200"/>
                </a:lnTo>
                <a:lnTo>
                  <a:pt x="161" y="203"/>
                </a:lnTo>
                <a:lnTo>
                  <a:pt x="161" y="206"/>
                </a:lnTo>
                <a:lnTo>
                  <a:pt x="157" y="206"/>
                </a:lnTo>
                <a:lnTo>
                  <a:pt x="157" y="200"/>
                </a:lnTo>
                <a:lnTo>
                  <a:pt x="157" y="198"/>
                </a:lnTo>
                <a:lnTo>
                  <a:pt x="157" y="197"/>
                </a:lnTo>
                <a:lnTo>
                  <a:pt x="157" y="192"/>
                </a:lnTo>
                <a:lnTo>
                  <a:pt x="155" y="193"/>
                </a:lnTo>
                <a:lnTo>
                  <a:pt x="150" y="190"/>
                </a:lnTo>
                <a:lnTo>
                  <a:pt x="147" y="192"/>
                </a:lnTo>
                <a:lnTo>
                  <a:pt x="144" y="192"/>
                </a:lnTo>
                <a:lnTo>
                  <a:pt x="142" y="192"/>
                </a:lnTo>
                <a:lnTo>
                  <a:pt x="141" y="192"/>
                </a:lnTo>
                <a:lnTo>
                  <a:pt x="136" y="190"/>
                </a:lnTo>
                <a:lnTo>
                  <a:pt x="136" y="185"/>
                </a:lnTo>
                <a:lnTo>
                  <a:pt x="133" y="185"/>
                </a:lnTo>
                <a:lnTo>
                  <a:pt x="129" y="185"/>
                </a:lnTo>
                <a:lnTo>
                  <a:pt x="128" y="185"/>
                </a:lnTo>
                <a:lnTo>
                  <a:pt x="125" y="185"/>
                </a:lnTo>
                <a:lnTo>
                  <a:pt x="121" y="185"/>
                </a:lnTo>
                <a:lnTo>
                  <a:pt x="120" y="185"/>
                </a:lnTo>
                <a:lnTo>
                  <a:pt x="117" y="189"/>
                </a:lnTo>
                <a:lnTo>
                  <a:pt x="115" y="189"/>
                </a:lnTo>
                <a:lnTo>
                  <a:pt x="113" y="190"/>
                </a:lnTo>
                <a:lnTo>
                  <a:pt x="110" y="190"/>
                </a:lnTo>
                <a:lnTo>
                  <a:pt x="110" y="189"/>
                </a:lnTo>
                <a:lnTo>
                  <a:pt x="109" y="189"/>
                </a:lnTo>
                <a:lnTo>
                  <a:pt x="107" y="189"/>
                </a:lnTo>
                <a:lnTo>
                  <a:pt x="105" y="190"/>
                </a:lnTo>
                <a:lnTo>
                  <a:pt x="104" y="190"/>
                </a:lnTo>
                <a:lnTo>
                  <a:pt x="104" y="192"/>
                </a:lnTo>
                <a:lnTo>
                  <a:pt x="104" y="190"/>
                </a:lnTo>
                <a:lnTo>
                  <a:pt x="104" y="189"/>
                </a:lnTo>
                <a:lnTo>
                  <a:pt x="102" y="189"/>
                </a:lnTo>
                <a:lnTo>
                  <a:pt x="101" y="187"/>
                </a:lnTo>
                <a:lnTo>
                  <a:pt x="99" y="187"/>
                </a:lnTo>
                <a:lnTo>
                  <a:pt x="101" y="187"/>
                </a:lnTo>
                <a:lnTo>
                  <a:pt x="101" y="185"/>
                </a:lnTo>
                <a:lnTo>
                  <a:pt x="102" y="185"/>
                </a:lnTo>
                <a:lnTo>
                  <a:pt x="102" y="187"/>
                </a:lnTo>
                <a:lnTo>
                  <a:pt x="102" y="185"/>
                </a:lnTo>
                <a:lnTo>
                  <a:pt x="101" y="185"/>
                </a:lnTo>
                <a:lnTo>
                  <a:pt x="97" y="185"/>
                </a:lnTo>
                <a:lnTo>
                  <a:pt x="97" y="184"/>
                </a:lnTo>
                <a:lnTo>
                  <a:pt x="96" y="182"/>
                </a:lnTo>
                <a:lnTo>
                  <a:pt x="96" y="181"/>
                </a:lnTo>
                <a:lnTo>
                  <a:pt x="94" y="181"/>
                </a:lnTo>
                <a:lnTo>
                  <a:pt x="93" y="181"/>
                </a:lnTo>
                <a:lnTo>
                  <a:pt x="91" y="181"/>
                </a:lnTo>
                <a:lnTo>
                  <a:pt x="89" y="181"/>
                </a:lnTo>
                <a:lnTo>
                  <a:pt x="89" y="182"/>
                </a:lnTo>
                <a:lnTo>
                  <a:pt x="88" y="184"/>
                </a:lnTo>
                <a:lnTo>
                  <a:pt x="86" y="184"/>
                </a:lnTo>
                <a:lnTo>
                  <a:pt x="85" y="185"/>
                </a:lnTo>
                <a:lnTo>
                  <a:pt x="85" y="187"/>
                </a:lnTo>
                <a:lnTo>
                  <a:pt x="85" y="197"/>
                </a:lnTo>
                <a:lnTo>
                  <a:pt x="78" y="197"/>
                </a:lnTo>
                <a:lnTo>
                  <a:pt x="77" y="197"/>
                </a:lnTo>
                <a:lnTo>
                  <a:pt x="70" y="197"/>
                </a:lnTo>
                <a:lnTo>
                  <a:pt x="67" y="197"/>
                </a:lnTo>
                <a:lnTo>
                  <a:pt x="67" y="201"/>
                </a:lnTo>
                <a:lnTo>
                  <a:pt x="65" y="201"/>
                </a:lnTo>
                <a:lnTo>
                  <a:pt x="62" y="201"/>
                </a:lnTo>
                <a:lnTo>
                  <a:pt x="62" y="203"/>
                </a:lnTo>
                <a:lnTo>
                  <a:pt x="62" y="205"/>
                </a:lnTo>
                <a:lnTo>
                  <a:pt x="62" y="206"/>
                </a:lnTo>
                <a:lnTo>
                  <a:pt x="61" y="206"/>
                </a:lnTo>
                <a:lnTo>
                  <a:pt x="61" y="208"/>
                </a:lnTo>
                <a:lnTo>
                  <a:pt x="59" y="208"/>
                </a:lnTo>
                <a:lnTo>
                  <a:pt x="59" y="206"/>
                </a:lnTo>
                <a:lnTo>
                  <a:pt x="57" y="206"/>
                </a:lnTo>
                <a:lnTo>
                  <a:pt x="54" y="205"/>
                </a:lnTo>
                <a:lnTo>
                  <a:pt x="49" y="206"/>
                </a:lnTo>
                <a:lnTo>
                  <a:pt x="49" y="201"/>
                </a:lnTo>
                <a:lnTo>
                  <a:pt x="48" y="201"/>
                </a:lnTo>
                <a:lnTo>
                  <a:pt x="45" y="201"/>
                </a:lnTo>
                <a:lnTo>
                  <a:pt x="45" y="197"/>
                </a:lnTo>
                <a:lnTo>
                  <a:pt x="41" y="197"/>
                </a:lnTo>
                <a:lnTo>
                  <a:pt x="41" y="192"/>
                </a:lnTo>
                <a:lnTo>
                  <a:pt x="40" y="192"/>
                </a:lnTo>
                <a:lnTo>
                  <a:pt x="38" y="192"/>
                </a:lnTo>
                <a:lnTo>
                  <a:pt x="37" y="192"/>
                </a:lnTo>
                <a:lnTo>
                  <a:pt x="37" y="189"/>
                </a:lnTo>
                <a:lnTo>
                  <a:pt x="30" y="189"/>
                </a:lnTo>
                <a:lnTo>
                  <a:pt x="30" y="187"/>
                </a:lnTo>
                <a:lnTo>
                  <a:pt x="30" y="184"/>
                </a:lnTo>
                <a:lnTo>
                  <a:pt x="32" y="184"/>
                </a:lnTo>
                <a:lnTo>
                  <a:pt x="33" y="184"/>
                </a:lnTo>
                <a:lnTo>
                  <a:pt x="35" y="184"/>
                </a:lnTo>
                <a:lnTo>
                  <a:pt x="35" y="182"/>
                </a:lnTo>
                <a:lnTo>
                  <a:pt x="37" y="182"/>
                </a:lnTo>
                <a:lnTo>
                  <a:pt x="37" y="181"/>
                </a:lnTo>
                <a:lnTo>
                  <a:pt x="35" y="179"/>
                </a:lnTo>
                <a:lnTo>
                  <a:pt x="35" y="177"/>
                </a:lnTo>
                <a:lnTo>
                  <a:pt x="33" y="177"/>
                </a:lnTo>
                <a:lnTo>
                  <a:pt x="32" y="176"/>
                </a:lnTo>
                <a:lnTo>
                  <a:pt x="30" y="173"/>
                </a:lnTo>
                <a:lnTo>
                  <a:pt x="25" y="169"/>
                </a:lnTo>
                <a:lnTo>
                  <a:pt x="27" y="169"/>
                </a:lnTo>
                <a:lnTo>
                  <a:pt x="29" y="169"/>
                </a:lnTo>
                <a:lnTo>
                  <a:pt x="30" y="169"/>
                </a:lnTo>
                <a:lnTo>
                  <a:pt x="32" y="169"/>
                </a:lnTo>
                <a:lnTo>
                  <a:pt x="32" y="168"/>
                </a:lnTo>
                <a:lnTo>
                  <a:pt x="32" y="166"/>
                </a:lnTo>
                <a:lnTo>
                  <a:pt x="38" y="165"/>
                </a:lnTo>
                <a:lnTo>
                  <a:pt x="45" y="163"/>
                </a:lnTo>
                <a:lnTo>
                  <a:pt x="45" y="161"/>
                </a:lnTo>
                <a:lnTo>
                  <a:pt x="48" y="160"/>
                </a:lnTo>
                <a:lnTo>
                  <a:pt x="49" y="160"/>
                </a:lnTo>
                <a:lnTo>
                  <a:pt x="51" y="161"/>
                </a:lnTo>
                <a:lnTo>
                  <a:pt x="53" y="161"/>
                </a:lnTo>
                <a:lnTo>
                  <a:pt x="53" y="160"/>
                </a:lnTo>
                <a:lnTo>
                  <a:pt x="54" y="160"/>
                </a:lnTo>
                <a:lnTo>
                  <a:pt x="54" y="158"/>
                </a:lnTo>
                <a:lnTo>
                  <a:pt x="53" y="157"/>
                </a:lnTo>
                <a:lnTo>
                  <a:pt x="53" y="155"/>
                </a:lnTo>
                <a:lnTo>
                  <a:pt x="51" y="155"/>
                </a:lnTo>
                <a:lnTo>
                  <a:pt x="51" y="153"/>
                </a:lnTo>
                <a:lnTo>
                  <a:pt x="53" y="153"/>
                </a:lnTo>
                <a:lnTo>
                  <a:pt x="54" y="152"/>
                </a:lnTo>
                <a:lnTo>
                  <a:pt x="54" y="150"/>
                </a:lnTo>
                <a:lnTo>
                  <a:pt x="54" y="149"/>
                </a:lnTo>
                <a:lnTo>
                  <a:pt x="54" y="147"/>
                </a:lnTo>
                <a:lnTo>
                  <a:pt x="54" y="145"/>
                </a:lnTo>
                <a:lnTo>
                  <a:pt x="56" y="144"/>
                </a:lnTo>
                <a:lnTo>
                  <a:pt x="57" y="144"/>
                </a:lnTo>
                <a:lnTo>
                  <a:pt x="59" y="144"/>
                </a:lnTo>
                <a:lnTo>
                  <a:pt x="61" y="144"/>
                </a:lnTo>
                <a:lnTo>
                  <a:pt x="61" y="142"/>
                </a:lnTo>
                <a:lnTo>
                  <a:pt x="62" y="141"/>
                </a:lnTo>
                <a:lnTo>
                  <a:pt x="64" y="141"/>
                </a:lnTo>
                <a:lnTo>
                  <a:pt x="65" y="139"/>
                </a:lnTo>
                <a:lnTo>
                  <a:pt x="65" y="137"/>
                </a:lnTo>
                <a:lnTo>
                  <a:pt x="67" y="137"/>
                </a:lnTo>
                <a:lnTo>
                  <a:pt x="69" y="137"/>
                </a:lnTo>
                <a:lnTo>
                  <a:pt x="70" y="137"/>
                </a:lnTo>
                <a:lnTo>
                  <a:pt x="72" y="137"/>
                </a:lnTo>
                <a:lnTo>
                  <a:pt x="72" y="136"/>
                </a:lnTo>
                <a:lnTo>
                  <a:pt x="73" y="136"/>
                </a:lnTo>
                <a:lnTo>
                  <a:pt x="73" y="134"/>
                </a:lnTo>
                <a:lnTo>
                  <a:pt x="75" y="134"/>
                </a:lnTo>
                <a:lnTo>
                  <a:pt x="73" y="134"/>
                </a:lnTo>
                <a:lnTo>
                  <a:pt x="73" y="133"/>
                </a:lnTo>
                <a:lnTo>
                  <a:pt x="75" y="133"/>
                </a:lnTo>
                <a:lnTo>
                  <a:pt x="75" y="131"/>
                </a:lnTo>
                <a:lnTo>
                  <a:pt x="73" y="131"/>
                </a:lnTo>
                <a:lnTo>
                  <a:pt x="72" y="126"/>
                </a:lnTo>
                <a:lnTo>
                  <a:pt x="72" y="123"/>
                </a:lnTo>
                <a:lnTo>
                  <a:pt x="70" y="123"/>
                </a:lnTo>
                <a:lnTo>
                  <a:pt x="69" y="121"/>
                </a:lnTo>
                <a:lnTo>
                  <a:pt x="67" y="123"/>
                </a:lnTo>
                <a:lnTo>
                  <a:pt x="67" y="121"/>
                </a:lnTo>
                <a:lnTo>
                  <a:pt x="65" y="121"/>
                </a:lnTo>
                <a:lnTo>
                  <a:pt x="64" y="123"/>
                </a:lnTo>
                <a:lnTo>
                  <a:pt x="62" y="123"/>
                </a:lnTo>
                <a:lnTo>
                  <a:pt x="61" y="123"/>
                </a:lnTo>
                <a:lnTo>
                  <a:pt x="61" y="121"/>
                </a:lnTo>
                <a:lnTo>
                  <a:pt x="59" y="121"/>
                </a:lnTo>
                <a:lnTo>
                  <a:pt x="59" y="123"/>
                </a:lnTo>
                <a:lnTo>
                  <a:pt x="57" y="123"/>
                </a:lnTo>
                <a:lnTo>
                  <a:pt x="54" y="123"/>
                </a:lnTo>
                <a:lnTo>
                  <a:pt x="54" y="125"/>
                </a:lnTo>
                <a:lnTo>
                  <a:pt x="53" y="125"/>
                </a:lnTo>
                <a:lnTo>
                  <a:pt x="51" y="125"/>
                </a:lnTo>
                <a:lnTo>
                  <a:pt x="49" y="126"/>
                </a:lnTo>
                <a:lnTo>
                  <a:pt x="49" y="128"/>
                </a:lnTo>
                <a:lnTo>
                  <a:pt x="48" y="128"/>
                </a:lnTo>
                <a:lnTo>
                  <a:pt x="46" y="129"/>
                </a:lnTo>
                <a:lnTo>
                  <a:pt x="45" y="129"/>
                </a:lnTo>
                <a:lnTo>
                  <a:pt x="43" y="128"/>
                </a:lnTo>
                <a:lnTo>
                  <a:pt x="41" y="126"/>
                </a:lnTo>
                <a:lnTo>
                  <a:pt x="40" y="126"/>
                </a:lnTo>
                <a:lnTo>
                  <a:pt x="40" y="125"/>
                </a:lnTo>
                <a:lnTo>
                  <a:pt x="38" y="125"/>
                </a:lnTo>
                <a:lnTo>
                  <a:pt x="38" y="123"/>
                </a:lnTo>
                <a:lnTo>
                  <a:pt x="37" y="121"/>
                </a:lnTo>
                <a:lnTo>
                  <a:pt x="35" y="120"/>
                </a:lnTo>
                <a:lnTo>
                  <a:pt x="33" y="120"/>
                </a:lnTo>
                <a:lnTo>
                  <a:pt x="33" y="118"/>
                </a:lnTo>
                <a:lnTo>
                  <a:pt x="32" y="118"/>
                </a:lnTo>
                <a:lnTo>
                  <a:pt x="30" y="118"/>
                </a:lnTo>
                <a:lnTo>
                  <a:pt x="29" y="117"/>
                </a:lnTo>
                <a:lnTo>
                  <a:pt x="27" y="117"/>
                </a:lnTo>
                <a:lnTo>
                  <a:pt x="27" y="115"/>
                </a:lnTo>
                <a:lnTo>
                  <a:pt x="27" y="113"/>
                </a:lnTo>
                <a:lnTo>
                  <a:pt x="25" y="113"/>
                </a:lnTo>
                <a:lnTo>
                  <a:pt x="25" y="115"/>
                </a:lnTo>
                <a:lnTo>
                  <a:pt x="24" y="115"/>
                </a:lnTo>
                <a:lnTo>
                  <a:pt x="22" y="115"/>
                </a:lnTo>
                <a:lnTo>
                  <a:pt x="21" y="115"/>
                </a:lnTo>
                <a:lnTo>
                  <a:pt x="19" y="115"/>
                </a:lnTo>
                <a:lnTo>
                  <a:pt x="17" y="115"/>
                </a:lnTo>
                <a:lnTo>
                  <a:pt x="17" y="113"/>
                </a:lnTo>
                <a:lnTo>
                  <a:pt x="17" y="112"/>
                </a:lnTo>
                <a:lnTo>
                  <a:pt x="16" y="112"/>
                </a:lnTo>
                <a:lnTo>
                  <a:pt x="16" y="110"/>
                </a:lnTo>
                <a:lnTo>
                  <a:pt x="16" y="109"/>
                </a:lnTo>
                <a:lnTo>
                  <a:pt x="14" y="109"/>
                </a:lnTo>
                <a:lnTo>
                  <a:pt x="14" y="107"/>
                </a:lnTo>
                <a:lnTo>
                  <a:pt x="14" y="105"/>
                </a:lnTo>
                <a:lnTo>
                  <a:pt x="14" y="104"/>
                </a:lnTo>
                <a:lnTo>
                  <a:pt x="16" y="104"/>
                </a:lnTo>
                <a:lnTo>
                  <a:pt x="16" y="102"/>
                </a:lnTo>
                <a:lnTo>
                  <a:pt x="16" y="101"/>
                </a:lnTo>
                <a:lnTo>
                  <a:pt x="17" y="99"/>
                </a:lnTo>
                <a:lnTo>
                  <a:pt x="17" y="97"/>
                </a:lnTo>
                <a:lnTo>
                  <a:pt x="19" y="97"/>
                </a:lnTo>
                <a:lnTo>
                  <a:pt x="19" y="96"/>
                </a:lnTo>
                <a:lnTo>
                  <a:pt x="17" y="94"/>
                </a:lnTo>
                <a:lnTo>
                  <a:pt x="16" y="94"/>
                </a:lnTo>
                <a:lnTo>
                  <a:pt x="16" y="93"/>
                </a:lnTo>
                <a:lnTo>
                  <a:pt x="16" y="91"/>
                </a:lnTo>
                <a:lnTo>
                  <a:pt x="14" y="89"/>
                </a:lnTo>
                <a:lnTo>
                  <a:pt x="14" y="88"/>
                </a:lnTo>
                <a:lnTo>
                  <a:pt x="14" y="86"/>
                </a:lnTo>
                <a:lnTo>
                  <a:pt x="14" y="85"/>
                </a:lnTo>
                <a:lnTo>
                  <a:pt x="16" y="85"/>
                </a:lnTo>
                <a:lnTo>
                  <a:pt x="17" y="83"/>
                </a:lnTo>
                <a:lnTo>
                  <a:pt x="19" y="81"/>
                </a:lnTo>
                <a:lnTo>
                  <a:pt x="17" y="81"/>
                </a:lnTo>
                <a:lnTo>
                  <a:pt x="17" y="80"/>
                </a:lnTo>
                <a:lnTo>
                  <a:pt x="16" y="80"/>
                </a:lnTo>
                <a:lnTo>
                  <a:pt x="16" y="78"/>
                </a:lnTo>
                <a:lnTo>
                  <a:pt x="16" y="77"/>
                </a:lnTo>
                <a:lnTo>
                  <a:pt x="14" y="77"/>
                </a:lnTo>
                <a:lnTo>
                  <a:pt x="14" y="75"/>
                </a:lnTo>
                <a:lnTo>
                  <a:pt x="14" y="73"/>
                </a:lnTo>
                <a:lnTo>
                  <a:pt x="13" y="73"/>
                </a:lnTo>
                <a:lnTo>
                  <a:pt x="13" y="72"/>
                </a:lnTo>
                <a:lnTo>
                  <a:pt x="13" y="70"/>
                </a:lnTo>
                <a:lnTo>
                  <a:pt x="13" y="69"/>
                </a:lnTo>
                <a:lnTo>
                  <a:pt x="13" y="67"/>
                </a:lnTo>
                <a:lnTo>
                  <a:pt x="14" y="67"/>
                </a:lnTo>
                <a:lnTo>
                  <a:pt x="14" y="65"/>
                </a:lnTo>
                <a:lnTo>
                  <a:pt x="14" y="64"/>
                </a:lnTo>
                <a:lnTo>
                  <a:pt x="16" y="64"/>
                </a:lnTo>
                <a:lnTo>
                  <a:pt x="16" y="62"/>
                </a:lnTo>
                <a:lnTo>
                  <a:pt x="16" y="61"/>
                </a:lnTo>
                <a:lnTo>
                  <a:pt x="16" y="59"/>
                </a:lnTo>
                <a:lnTo>
                  <a:pt x="14" y="59"/>
                </a:lnTo>
                <a:lnTo>
                  <a:pt x="13" y="59"/>
                </a:lnTo>
                <a:lnTo>
                  <a:pt x="11" y="59"/>
                </a:lnTo>
                <a:lnTo>
                  <a:pt x="9" y="59"/>
                </a:lnTo>
                <a:lnTo>
                  <a:pt x="8" y="57"/>
                </a:lnTo>
                <a:lnTo>
                  <a:pt x="9" y="57"/>
                </a:lnTo>
                <a:lnTo>
                  <a:pt x="8" y="56"/>
                </a:lnTo>
                <a:lnTo>
                  <a:pt x="8" y="53"/>
                </a:lnTo>
                <a:lnTo>
                  <a:pt x="8" y="51"/>
                </a:lnTo>
                <a:lnTo>
                  <a:pt x="8" y="49"/>
                </a:lnTo>
                <a:lnTo>
                  <a:pt x="9" y="49"/>
                </a:lnTo>
                <a:lnTo>
                  <a:pt x="9" y="48"/>
                </a:lnTo>
                <a:lnTo>
                  <a:pt x="9" y="46"/>
                </a:lnTo>
                <a:lnTo>
                  <a:pt x="11" y="46"/>
                </a:lnTo>
                <a:lnTo>
                  <a:pt x="11" y="45"/>
                </a:lnTo>
                <a:lnTo>
                  <a:pt x="13" y="43"/>
                </a:lnTo>
                <a:lnTo>
                  <a:pt x="14" y="41"/>
                </a:lnTo>
                <a:lnTo>
                  <a:pt x="13" y="40"/>
                </a:lnTo>
                <a:lnTo>
                  <a:pt x="8" y="35"/>
                </a:lnTo>
                <a:lnTo>
                  <a:pt x="3" y="30"/>
                </a:lnTo>
                <a:lnTo>
                  <a:pt x="1" y="29"/>
                </a:lnTo>
                <a:lnTo>
                  <a:pt x="0" y="25"/>
                </a:lnTo>
                <a:lnTo>
                  <a:pt x="14" y="25"/>
                </a:lnTo>
                <a:lnTo>
                  <a:pt x="16" y="25"/>
                </a:lnTo>
                <a:lnTo>
                  <a:pt x="19" y="25"/>
                </a:lnTo>
                <a:lnTo>
                  <a:pt x="37" y="25"/>
                </a:lnTo>
                <a:lnTo>
                  <a:pt x="38" y="25"/>
                </a:lnTo>
                <a:lnTo>
                  <a:pt x="41" y="25"/>
                </a:lnTo>
                <a:lnTo>
                  <a:pt x="43" y="25"/>
                </a:lnTo>
                <a:lnTo>
                  <a:pt x="48" y="25"/>
                </a:lnTo>
                <a:lnTo>
                  <a:pt x="51" y="25"/>
                </a:lnTo>
                <a:lnTo>
                  <a:pt x="53" y="25"/>
                </a:lnTo>
                <a:lnTo>
                  <a:pt x="59" y="25"/>
                </a:lnTo>
                <a:lnTo>
                  <a:pt x="62" y="25"/>
                </a:lnTo>
                <a:lnTo>
                  <a:pt x="64" y="25"/>
                </a:lnTo>
                <a:lnTo>
                  <a:pt x="65" y="25"/>
                </a:lnTo>
                <a:lnTo>
                  <a:pt x="72" y="25"/>
                </a:lnTo>
                <a:lnTo>
                  <a:pt x="78" y="25"/>
                </a:lnTo>
                <a:lnTo>
                  <a:pt x="80" y="25"/>
                </a:lnTo>
                <a:lnTo>
                  <a:pt x="89" y="25"/>
                </a:lnTo>
                <a:lnTo>
                  <a:pt x="94" y="25"/>
                </a:lnTo>
                <a:lnTo>
                  <a:pt x="97" y="25"/>
                </a:lnTo>
                <a:lnTo>
                  <a:pt x="105" y="25"/>
                </a:lnTo>
                <a:lnTo>
                  <a:pt x="107" y="25"/>
                </a:lnTo>
                <a:lnTo>
                  <a:pt x="107" y="21"/>
                </a:lnTo>
                <a:lnTo>
                  <a:pt x="107" y="16"/>
                </a:lnTo>
                <a:lnTo>
                  <a:pt x="109" y="16"/>
                </a:lnTo>
                <a:lnTo>
                  <a:pt x="110" y="14"/>
                </a:lnTo>
                <a:lnTo>
                  <a:pt x="112" y="14"/>
                </a:lnTo>
                <a:lnTo>
                  <a:pt x="112" y="13"/>
                </a:lnTo>
                <a:lnTo>
                  <a:pt x="110" y="11"/>
                </a:lnTo>
                <a:lnTo>
                  <a:pt x="112" y="11"/>
                </a:lnTo>
                <a:lnTo>
                  <a:pt x="112" y="9"/>
                </a:lnTo>
                <a:lnTo>
                  <a:pt x="112" y="8"/>
                </a:lnTo>
                <a:lnTo>
                  <a:pt x="112" y="6"/>
                </a:lnTo>
                <a:lnTo>
                  <a:pt x="113" y="5"/>
                </a:lnTo>
                <a:lnTo>
                  <a:pt x="115" y="5"/>
                </a:lnTo>
                <a:lnTo>
                  <a:pt x="117" y="5"/>
                </a:lnTo>
                <a:lnTo>
                  <a:pt x="118" y="5"/>
                </a:lnTo>
                <a:lnTo>
                  <a:pt x="120" y="5"/>
                </a:lnTo>
                <a:lnTo>
                  <a:pt x="120" y="6"/>
                </a:lnTo>
                <a:lnTo>
                  <a:pt x="121" y="6"/>
                </a:lnTo>
                <a:lnTo>
                  <a:pt x="123" y="6"/>
                </a:lnTo>
                <a:lnTo>
                  <a:pt x="125" y="6"/>
                </a:lnTo>
                <a:lnTo>
                  <a:pt x="126" y="6"/>
                </a:lnTo>
                <a:lnTo>
                  <a:pt x="126" y="5"/>
                </a:lnTo>
                <a:lnTo>
                  <a:pt x="128" y="5"/>
                </a:lnTo>
                <a:lnTo>
                  <a:pt x="129" y="5"/>
                </a:lnTo>
                <a:lnTo>
                  <a:pt x="131" y="5"/>
                </a:lnTo>
                <a:lnTo>
                  <a:pt x="131" y="3"/>
                </a:lnTo>
                <a:lnTo>
                  <a:pt x="133" y="1"/>
                </a:lnTo>
                <a:lnTo>
                  <a:pt x="134" y="0"/>
                </a:lnTo>
                <a:lnTo>
                  <a:pt x="136" y="0"/>
                </a:lnTo>
                <a:lnTo>
                  <a:pt x="139" y="0"/>
                </a:lnTo>
                <a:lnTo>
                  <a:pt x="145" y="0"/>
                </a:lnTo>
                <a:lnTo>
                  <a:pt x="145" y="1"/>
                </a:lnTo>
                <a:close/>
              </a:path>
            </a:pathLst>
          </a:custGeom>
          <a:solidFill>
            <a:srgbClr val="343D85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27" name="Freeform 79"/>
          <p:cNvSpPr>
            <a:spLocks/>
          </p:cNvSpPr>
          <p:nvPr/>
        </p:nvSpPr>
        <p:spPr bwMode="auto">
          <a:xfrm>
            <a:off x="4927600" y="4829175"/>
            <a:ext cx="309563" cy="314325"/>
          </a:xfrm>
          <a:custGeom>
            <a:avLst/>
            <a:gdLst/>
            <a:ahLst/>
            <a:cxnLst>
              <a:cxn ang="0">
                <a:pos x="94" y="4"/>
              </a:cxn>
              <a:cxn ang="0">
                <a:pos x="122" y="4"/>
              </a:cxn>
              <a:cxn ang="0">
                <a:pos x="136" y="4"/>
              </a:cxn>
              <a:cxn ang="0">
                <a:pos x="152" y="8"/>
              </a:cxn>
              <a:cxn ang="0">
                <a:pos x="146" y="14"/>
              </a:cxn>
              <a:cxn ang="0">
                <a:pos x="139" y="17"/>
              </a:cxn>
              <a:cxn ang="0">
                <a:pos x="136" y="24"/>
              </a:cxn>
              <a:cxn ang="0">
                <a:pos x="131" y="30"/>
              </a:cxn>
              <a:cxn ang="0">
                <a:pos x="130" y="38"/>
              </a:cxn>
              <a:cxn ang="0">
                <a:pos x="133" y="44"/>
              </a:cxn>
              <a:cxn ang="0">
                <a:pos x="139" y="54"/>
              </a:cxn>
              <a:cxn ang="0">
                <a:pos x="142" y="60"/>
              </a:cxn>
              <a:cxn ang="0">
                <a:pos x="144" y="68"/>
              </a:cxn>
              <a:cxn ang="0">
                <a:pos x="146" y="76"/>
              </a:cxn>
              <a:cxn ang="0">
                <a:pos x="149" y="84"/>
              </a:cxn>
              <a:cxn ang="0">
                <a:pos x="152" y="91"/>
              </a:cxn>
              <a:cxn ang="0">
                <a:pos x="154" y="99"/>
              </a:cxn>
              <a:cxn ang="0">
                <a:pos x="157" y="107"/>
              </a:cxn>
              <a:cxn ang="0">
                <a:pos x="158" y="115"/>
              </a:cxn>
              <a:cxn ang="0">
                <a:pos x="157" y="123"/>
              </a:cxn>
              <a:cxn ang="0">
                <a:pos x="157" y="132"/>
              </a:cxn>
              <a:cxn ang="0">
                <a:pos x="158" y="139"/>
              </a:cxn>
              <a:cxn ang="0">
                <a:pos x="166" y="144"/>
              </a:cxn>
              <a:cxn ang="0">
                <a:pos x="170" y="150"/>
              </a:cxn>
              <a:cxn ang="0">
                <a:pos x="173" y="156"/>
              </a:cxn>
              <a:cxn ang="0">
                <a:pos x="184" y="158"/>
              </a:cxn>
              <a:cxn ang="0">
                <a:pos x="189" y="161"/>
              </a:cxn>
              <a:cxn ang="0">
                <a:pos x="194" y="169"/>
              </a:cxn>
              <a:cxn ang="0">
                <a:pos x="194" y="182"/>
              </a:cxn>
              <a:cxn ang="0">
                <a:pos x="189" y="187"/>
              </a:cxn>
              <a:cxn ang="0">
                <a:pos x="186" y="188"/>
              </a:cxn>
              <a:cxn ang="0">
                <a:pos x="181" y="190"/>
              </a:cxn>
              <a:cxn ang="0">
                <a:pos x="176" y="192"/>
              </a:cxn>
              <a:cxn ang="0">
                <a:pos x="171" y="193"/>
              </a:cxn>
              <a:cxn ang="0">
                <a:pos x="168" y="193"/>
              </a:cxn>
              <a:cxn ang="0">
                <a:pos x="163" y="195"/>
              </a:cxn>
              <a:cxn ang="0">
                <a:pos x="160" y="198"/>
              </a:cxn>
              <a:cxn ang="0">
                <a:pos x="157" y="190"/>
              </a:cxn>
              <a:cxn ang="0">
                <a:pos x="157" y="177"/>
              </a:cxn>
              <a:cxn ang="0">
                <a:pos x="142" y="177"/>
              </a:cxn>
              <a:cxn ang="0">
                <a:pos x="130" y="177"/>
              </a:cxn>
              <a:cxn ang="0">
                <a:pos x="114" y="177"/>
              </a:cxn>
              <a:cxn ang="0">
                <a:pos x="91" y="177"/>
              </a:cxn>
              <a:cxn ang="0">
                <a:pos x="72" y="177"/>
              </a:cxn>
              <a:cxn ang="0">
                <a:pos x="66" y="164"/>
              </a:cxn>
              <a:cxn ang="0">
                <a:pos x="58" y="160"/>
              </a:cxn>
              <a:cxn ang="0">
                <a:pos x="40" y="160"/>
              </a:cxn>
              <a:cxn ang="0">
                <a:pos x="18" y="160"/>
              </a:cxn>
              <a:cxn ang="0">
                <a:pos x="13" y="145"/>
              </a:cxn>
              <a:cxn ang="0">
                <a:pos x="13" y="132"/>
              </a:cxn>
              <a:cxn ang="0">
                <a:pos x="13" y="123"/>
              </a:cxn>
              <a:cxn ang="0">
                <a:pos x="13" y="113"/>
              </a:cxn>
              <a:cxn ang="0">
                <a:pos x="18" y="108"/>
              </a:cxn>
              <a:cxn ang="0">
                <a:pos x="13" y="91"/>
              </a:cxn>
              <a:cxn ang="0">
                <a:pos x="3" y="78"/>
              </a:cxn>
              <a:cxn ang="0">
                <a:pos x="0" y="65"/>
              </a:cxn>
              <a:cxn ang="0">
                <a:pos x="3" y="48"/>
              </a:cxn>
              <a:cxn ang="0">
                <a:pos x="18" y="27"/>
              </a:cxn>
              <a:cxn ang="0">
                <a:pos x="21" y="9"/>
              </a:cxn>
              <a:cxn ang="0">
                <a:pos x="43" y="9"/>
              </a:cxn>
              <a:cxn ang="0">
                <a:pos x="51" y="0"/>
              </a:cxn>
              <a:cxn ang="0">
                <a:pos x="74" y="0"/>
              </a:cxn>
            </a:cxnLst>
            <a:rect l="0" t="0" r="r" b="b"/>
            <a:pathLst>
              <a:path w="195" h="198">
                <a:moveTo>
                  <a:pt x="82" y="0"/>
                </a:moveTo>
                <a:lnTo>
                  <a:pt x="82" y="1"/>
                </a:lnTo>
                <a:lnTo>
                  <a:pt x="82" y="4"/>
                </a:lnTo>
                <a:lnTo>
                  <a:pt x="86" y="4"/>
                </a:lnTo>
                <a:lnTo>
                  <a:pt x="91" y="4"/>
                </a:lnTo>
                <a:lnTo>
                  <a:pt x="94" y="4"/>
                </a:lnTo>
                <a:lnTo>
                  <a:pt x="99" y="4"/>
                </a:lnTo>
                <a:lnTo>
                  <a:pt x="101" y="4"/>
                </a:lnTo>
                <a:lnTo>
                  <a:pt x="104" y="4"/>
                </a:lnTo>
                <a:lnTo>
                  <a:pt x="109" y="4"/>
                </a:lnTo>
                <a:lnTo>
                  <a:pt x="114" y="4"/>
                </a:lnTo>
                <a:lnTo>
                  <a:pt x="122" y="4"/>
                </a:lnTo>
                <a:lnTo>
                  <a:pt x="126" y="4"/>
                </a:lnTo>
                <a:lnTo>
                  <a:pt x="128" y="4"/>
                </a:lnTo>
                <a:lnTo>
                  <a:pt x="130" y="4"/>
                </a:lnTo>
                <a:lnTo>
                  <a:pt x="131" y="4"/>
                </a:lnTo>
                <a:lnTo>
                  <a:pt x="134" y="4"/>
                </a:lnTo>
                <a:lnTo>
                  <a:pt x="136" y="4"/>
                </a:lnTo>
                <a:lnTo>
                  <a:pt x="139" y="4"/>
                </a:lnTo>
                <a:lnTo>
                  <a:pt x="144" y="4"/>
                </a:lnTo>
                <a:lnTo>
                  <a:pt x="147" y="4"/>
                </a:lnTo>
                <a:lnTo>
                  <a:pt x="152" y="4"/>
                </a:lnTo>
                <a:lnTo>
                  <a:pt x="152" y="6"/>
                </a:lnTo>
                <a:lnTo>
                  <a:pt x="152" y="8"/>
                </a:lnTo>
                <a:lnTo>
                  <a:pt x="150" y="9"/>
                </a:lnTo>
                <a:lnTo>
                  <a:pt x="149" y="9"/>
                </a:lnTo>
                <a:lnTo>
                  <a:pt x="149" y="11"/>
                </a:lnTo>
                <a:lnTo>
                  <a:pt x="147" y="11"/>
                </a:lnTo>
                <a:lnTo>
                  <a:pt x="147" y="12"/>
                </a:lnTo>
                <a:lnTo>
                  <a:pt x="146" y="14"/>
                </a:lnTo>
                <a:lnTo>
                  <a:pt x="144" y="14"/>
                </a:lnTo>
                <a:lnTo>
                  <a:pt x="142" y="14"/>
                </a:lnTo>
                <a:lnTo>
                  <a:pt x="141" y="14"/>
                </a:lnTo>
                <a:lnTo>
                  <a:pt x="141" y="16"/>
                </a:lnTo>
                <a:lnTo>
                  <a:pt x="141" y="17"/>
                </a:lnTo>
                <a:lnTo>
                  <a:pt x="139" y="17"/>
                </a:lnTo>
                <a:lnTo>
                  <a:pt x="139" y="19"/>
                </a:lnTo>
                <a:lnTo>
                  <a:pt x="139" y="20"/>
                </a:lnTo>
                <a:lnTo>
                  <a:pt x="139" y="22"/>
                </a:lnTo>
                <a:lnTo>
                  <a:pt x="138" y="22"/>
                </a:lnTo>
                <a:lnTo>
                  <a:pt x="136" y="22"/>
                </a:lnTo>
                <a:lnTo>
                  <a:pt x="136" y="24"/>
                </a:lnTo>
                <a:lnTo>
                  <a:pt x="134" y="24"/>
                </a:lnTo>
                <a:lnTo>
                  <a:pt x="134" y="25"/>
                </a:lnTo>
                <a:lnTo>
                  <a:pt x="134" y="27"/>
                </a:lnTo>
                <a:lnTo>
                  <a:pt x="134" y="28"/>
                </a:lnTo>
                <a:lnTo>
                  <a:pt x="133" y="30"/>
                </a:lnTo>
                <a:lnTo>
                  <a:pt x="131" y="30"/>
                </a:lnTo>
                <a:lnTo>
                  <a:pt x="131" y="32"/>
                </a:lnTo>
                <a:lnTo>
                  <a:pt x="130" y="32"/>
                </a:lnTo>
                <a:lnTo>
                  <a:pt x="131" y="33"/>
                </a:lnTo>
                <a:lnTo>
                  <a:pt x="130" y="35"/>
                </a:lnTo>
                <a:lnTo>
                  <a:pt x="128" y="36"/>
                </a:lnTo>
                <a:lnTo>
                  <a:pt x="130" y="38"/>
                </a:lnTo>
                <a:lnTo>
                  <a:pt x="130" y="40"/>
                </a:lnTo>
                <a:lnTo>
                  <a:pt x="131" y="40"/>
                </a:lnTo>
                <a:lnTo>
                  <a:pt x="131" y="41"/>
                </a:lnTo>
                <a:lnTo>
                  <a:pt x="133" y="41"/>
                </a:lnTo>
                <a:lnTo>
                  <a:pt x="133" y="43"/>
                </a:lnTo>
                <a:lnTo>
                  <a:pt x="133" y="44"/>
                </a:lnTo>
                <a:lnTo>
                  <a:pt x="134" y="46"/>
                </a:lnTo>
                <a:lnTo>
                  <a:pt x="136" y="48"/>
                </a:lnTo>
                <a:lnTo>
                  <a:pt x="138" y="49"/>
                </a:lnTo>
                <a:lnTo>
                  <a:pt x="138" y="51"/>
                </a:lnTo>
                <a:lnTo>
                  <a:pt x="138" y="52"/>
                </a:lnTo>
                <a:lnTo>
                  <a:pt x="139" y="54"/>
                </a:lnTo>
                <a:lnTo>
                  <a:pt x="139" y="56"/>
                </a:lnTo>
                <a:lnTo>
                  <a:pt x="139" y="57"/>
                </a:lnTo>
                <a:lnTo>
                  <a:pt x="141" y="57"/>
                </a:lnTo>
                <a:lnTo>
                  <a:pt x="141" y="59"/>
                </a:lnTo>
                <a:lnTo>
                  <a:pt x="142" y="59"/>
                </a:lnTo>
                <a:lnTo>
                  <a:pt x="142" y="60"/>
                </a:lnTo>
                <a:lnTo>
                  <a:pt x="142" y="62"/>
                </a:lnTo>
                <a:lnTo>
                  <a:pt x="142" y="64"/>
                </a:lnTo>
                <a:lnTo>
                  <a:pt x="142" y="65"/>
                </a:lnTo>
                <a:lnTo>
                  <a:pt x="142" y="67"/>
                </a:lnTo>
                <a:lnTo>
                  <a:pt x="144" y="67"/>
                </a:lnTo>
                <a:lnTo>
                  <a:pt x="144" y="68"/>
                </a:lnTo>
                <a:lnTo>
                  <a:pt x="144" y="70"/>
                </a:lnTo>
                <a:lnTo>
                  <a:pt x="144" y="72"/>
                </a:lnTo>
                <a:lnTo>
                  <a:pt x="144" y="73"/>
                </a:lnTo>
                <a:lnTo>
                  <a:pt x="146" y="73"/>
                </a:lnTo>
                <a:lnTo>
                  <a:pt x="146" y="75"/>
                </a:lnTo>
                <a:lnTo>
                  <a:pt x="146" y="76"/>
                </a:lnTo>
                <a:lnTo>
                  <a:pt x="146" y="78"/>
                </a:lnTo>
                <a:lnTo>
                  <a:pt x="147" y="78"/>
                </a:lnTo>
                <a:lnTo>
                  <a:pt x="147" y="80"/>
                </a:lnTo>
                <a:lnTo>
                  <a:pt x="147" y="81"/>
                </a:lnTo>
                <a:lnTo>
                  <a:pt x="147" y="83"/>
                </a:lnTo>
                <a:lnTo>
                  <a:pt x="149" y="84"/>
                </a:lnTo>
                <a:lnTo>
                  <a:pt x="149" y="86"/>
                </a:lnTo>
                <a:lnTo>
                  <a:pt x="150" y="86"/>
                </a:lnTo>
                <a:lnTo>
                  <a:pt x="150" y="88"/>
                </a:lnTo>
                <a:lnTo>
                  <a:pt x="150" y="89"/>
                </a:lnTo>
                <a:lnTo>
                  <a:pt x="150" y="91"/>
                </a:lnTo>
                <a:lnTo>
                  <a:pt x="152" y="91"/>
                </a:lnTo>
                <a:lnTo>
                  <a:pt x="152" y="92"/>
                </a:lnTo>
                <a:lnTo>
                  <a:pt x="152" y="94"/>
                </a:lnTo>
                <a:lnTo>
                  <a:pt x="152" y="96"/>
                </a:lnTo>
                <a:lnTo>
                  <a:pt x="152" y="97"/>
                </a:lnTo>
                <a:lnTo>
                  <a:pt x="152" y="99"/>
                </a:lnTo>
                <a:lnTo>
                  <a:pt x="154" y="99"/>
                </a:lnTo>
                <a:lnTo>
                  <a:pt x="154" y="100"/>
                </a:lnTo>
                <a:lnTo>
                  <a:pt x="155" y="100"/>
                </a:lnTo>
                <a:lnTo>
                  <a:pt x="155" y="102"/>
                </a:lnTo>
                <a:lnTo>
                  <a:pt x="155" y="104"/>
                </a:lnTo>
                <a:lnTo>
                  <a:pt x="155" y="105"/>
                </a:lnTo>
                <a:lnTo>
                  <a:pt x="157" y="107"/>
                </a:lnTo>
                <a:lnTo>
                  <a:pt x="157" y="108"/>
                </a:lnTo>
                <a:lnTo>
                  <a:pt x="158" y="108"/>
                </a:lnTo>
                <a:lnTo>
                  <a:pt x="158" y="110"/>
                </a:lnTo>
                <a:lnTo>
                  <a:pt x="158" y="112"/>
                </a:lnTo>
                <a:lnTo>
                  <a:pt x="158" y="113"/>
                </a:lnTo>
                <a:lnTo>
                  <a:pt x="158" y="115"/>
                </a:lnTo>
                <a:lnTo>
                  <a:pt x="157" y="115"/>
                </a:lnTo>
                <a:lnTo>
                  <a:pt x="157" y="116"/>
                </a:lnTo>
                <a:lnTo>
                  <a:pt x="157" y="118"/>
                </a:lnTo>
                <a:lnTo>
                  <a:pt x="157" y="120"/>
                </a:lnTo>
                <a:lnTo>
                  <a:pt x="157" y="121"/>
                </a:lnTo>
                <a:lnTo>
                  <a:pt x="157" y="123"/>
                </a:lnTo>
                <a:lnTo>
                  <a:pt x="157" y="124"/>
                </a:lnTo>
                <a:lnTo>
                  <a:pt x="157" y="126"/>
                </a:lnTo>
                <a:lnTo>
                  <a:pt x="155" y="128"/>
                </a:lnTo>
                <a:lnTo>
                  <a:pt x="155" y="129"/>
                </a:lnTo>
                <a:lnTo>
                  <a:pt x="157" y="131"/>
                </a:lnTo>
                <a:lnTo>
                  <a:pt x="157" y="132"/>
                </a:lnTo>
                <a:lnTo>
                  <a:pt x="157" y="134"/>
                </a:lnTo>
                <a:lnTo>
                  <a:pt x="158" y="134"/>
                </a:lnTo>
                <a:lnTo>
                  <a:pt x="160" y="136"/>
                </a:lnTo>
                <a:lnTo>
                  <a:pt x="160" y="137"/>
                </a:lnTo>
                <a:lnTo>
                  <a:pt x="160" y="139"/>
                </a:lnTo>
                <a:lnTo>
                  <a:pt x="158" y="139"/>
                </a:lnTo>
                <a:lnTo>
                  <a:pt x="158" y="140"/>
                </a:lnTo>
                <a:lnTo>
                  <a:pt x="160" y="140"/>
                </a:lnTo>
                <a:lnTo>
                  <a:pt x="163" y="142"/>
                </a:lnTo>
                <a:lnTo>
                  <a:pt x="165" y="142"/>
                </a:lnTo>
                <a:lnTo>
                  <a:pt x="165" y="144"/>
                </a:lnTo>
                <a:lnTo>
                  <a:pt x="166" y="144"/>
                </a:lnTo>
                <a:lnTo>
                  <a:pt x="168" y="144"/>
                </a:lnTo>
                <a:lnTo>
                  <a:pt x="168" y="145"/>
                </a:lnTo>
                <a:lnTo>
                  <a:pt x="168" y="147"/>
                </a:lnTo>
                <a:lnTo>
                  <a:pt x="170" y="147"/>
                </a:lnTo>
                <a:lnTo>
                  <a:pt x="170" y="148"/>
                </a:lnTo>
                <a:lnTo>
                  <a:pt x="170" y="150"/>
                </a:lnTo>
                <a:lnTo>
                  <a:pt x="171" y="150"/>
                </a:lnTo>
                <a:lnTo>
                  <a:pt x="171" y="152"/>
                </a:lnTo>
                <a:lnTo>
                  <a:pt x="171" y="153"/>
                </a:lnTo>
                <a:lnTo>
                  <a:pt x="173" y="153"/>
                </a:lnTo>
                <a:lnTo>
                  <a:pt x="173" y="155"/>
                </a:lnTo>
                <a:lnTo>
                  <a:pt x="173" y="156"/>
                </a:lnTo>
                <a:lnTo>
                  <a:pt x="174" y="156"/>
                </a:lnTo>
                <a:lnTo>
                  <a:pt x="178" y="156"/>
                </a:lnTo>
                <a:lnTo>
                  <a:pt x="181" y="156"/>
                </a:lnTo>
                <a:lnTo>
                  <a:pt x="181" y="158"/>
                </a:lnTo>
                <a:lnTo>
                  <a:pt x="182" y="158"/>
                </a:lnTo>
                <a:lnTo>
                  <a:pt x="184" y="158"/>
                </a:lnTo>
                <a:lnTo>
                  <a:pt x="184" y="160"/>
                </a:lnTo>
                <a:lnTo>
                  <a:pt x="186" y="160"/>
                </a:lnTo>
                <a:lnTo>
                  <a:pt x="187" y="160"/>
                </a:lnTo>
                <a:lnTo>
                  <a:pt x="189" y="160"/>
                </a:lnTo>
                <a:lnTo>
                  <a:pt x="190" y="160"/>
                </a:lnTo>
                <a:lnTo>
                  <a:pt x="189" y="161"/>
                </a:lnTo>
                <a:lnTo>
                  <a:pt x="189" y="163"/>
                </a:lnTo>
                <a:lnTo>
                  <a:pt x="189" y="164"/>
                </a:lnTo>
                <a:lnTo>
                  <a:pt x="189" y="166"/>
                </a:lnTo>
                <a:lnTo>
                  <a:pt x="187" y="169"/>
                </a:lnTo>
                <a:lnTo>
                  <a:pt x="190" y="169"/>
                </a:lnTo>
                <a:lnTo>
                  <a:pt x="194" y="169"/>
                </a:lnTo>
                <a:lnTo>
                  <a:pt x="195" y="169"/>
                </a:lnTo>
                <a:lnTo>
                  <a:pt x="195" y="172"/>
                </a:lnTo>
                <a:lnTo>
                  <a:pt x="195" y="174"/>
                </a:lnTo>
                <a:lnTo>
                  <a:pt x="195" y="176"/>
                </a:lnTo>
                <a:lnTo>
                  <a:pt x="195" y="182"/>
                </a:lnTo>
                <a:lnTo>
                  <a:pt x="194" y="182"/>
                </a:lnTo>
                <a:lnTo>
                  <a:pt x="194" y="184"/>
                </a:lnTo>
                <a:lnTo>
                  <a:pt x="192" y="184"/>
                </a:lnTo>
                <a:lnTo>
                  <a:pt x="190" y="184"/>
                </a:lnTo>
                <a:lnTo>
                  <a:pt x="189" y="184"/>
                </a:lnTo>
                <a:lnTo>
                  <a:pt x="189" y="185"/>
                </a:lnTo>
                <a:lnTo>
                  <a:pt x="189" y="187"/>
                </a:lnTo>
                <a:lnTo>
                  <a:pt x="187" y="187"/>
                </a:lnTo>
                <a:lnTo>
                  <a:pt x="186" y="187"/>
                </a:lnTo>
                <a:lnTo>
                  <a:pt x="187" y="187"/>
                </a:lnTo>
                <a:lnTo>
                  <a:pt x="186" y="188"/>
                </a:lnTo>
                <a:lnTo>
                  <a:pt x="186" y="187"/>
                </a:lnTo>
                <a:lnTo>
                  <a:pt x="186" y="188"/>
                </a:lnTo>
                <a:lnTo>
                  <a:pt x="184" y="188"/>
                </a:lnTo>
                <a:lnTo>
                  <a:pt x="184" y="190"/>
                </a:lnTo>
                <a:lnTo>
                  <a:pt x="182" y="190"/>
                </a:lnTo>
                <a:lnTo>
                  <a:pt x="182" y="188"/>
                </a:lnTo>
                <a:lnTo>
                  <a:pt x="182" y="190"/>
                </a:lnTo>
                <a:lnTo>
                  <a:pt x="181" y="190"/>
                </a:lnTo>
                <a:lnTo>
                  <a:pt x="179" y="190"/>
                </a:lnTo>
                <a:lnTo>
                  <a:pt x="178" y="190"/>
                </a:lnTo>
                <a:lnTo>
                  <a:pt x="178" y="192"/>
                </a:lnTo>
                <a:lnTo>
                  <a:pt x="178" y="190"/>
                </a:lnTo>
                <a:lnTo>
                  <a:pt x="178" y="192"/>
                </a:lnTo>
                <a:lnTo>
                  <a:pt x="176" y="192"/>
                </a:lnTo>
                <a:lnTo>
                  <a:pt x="176" y="193"/>
                </a:lnTo>
                <a:lnTo>
                  <a:pt x="176" y="195"/>
                </a:lnTo>
                <a:lnTo>
                  <a:pt x="174" y="195"/>
                </a:lnTo>
                <a:lnTo>
                  <a:pt x="174" y="193"/>
                </a:lnTo>
                <a:lnTo>
                  <a:pt x="173" y="193"/>
                </a:lnTo>
                <a:lnTo>
                  <a:pt x="171" y="193"/>
                </a:lnTo>
                <a:lnTo>
                  <a:pt x="171" y="195"/>
                </a:lnTo>
                <a:lnTo>
                  <a:pt x="170" y="195"/>
                </a:lnTo>
                <a:lnTo>
                  <a:pt x="170" y="193"/>
                </a:lnTo>
                <a:lnTo>
                  <a:pt x="168" y="193"/>
                </a:lnTo>
                <a:lnTo>
                  <a:pt x="168" y="195"/>
                </a:lnTo>
                <a:lnTo>
                  <a:pt x="168" y="193"/>
                </a:lnTo>
                <a:lnTo>
                  <a:pt x="166" y="193"/>
                </a:lnTo>
                <a:lnTo>
                  <a:pt x="166" y="195"/>
                </a:lnTo>
                <a:lnTo>
                  <a:pt x="166" y="193"/>
                </a:lnTo>
                <a:lnTo>
                  <a:pt x="166" y="195"/>
                </a:lnTo>
                <a:lnTo>
                  <a:pt x="165" y="195"/>
                </a:lnTo>
                <a:lnTo>
                  <a:pt x="163" y="195"/>
                </a:lnTo>
                <a:lnTo>
                  <a:pt x="162" y="195"/>
                </a:lnTo>
                <a:lnTo>
                  <a:pt x="162" y="196"/>
                </a:lnTo>
                <a:lnTo>
                  <a:pt x="160" y="196"/>
                </a:lnTo>
                <a:lnTo>
                  <a:pt x="160" y="195"/>
                </a:lnTo>
                <a:lnTo>
                  <a:pt x="160" y="196"/>
                </a:lnTo>
                <a:lnTo>
                  <a:pt x="160" y="198"/>
                </a:lnTo>
                <a:lnTo>
                  <a:pt x="158" y="198"/>
                </a:lnTo>
                <a:lnTo>
                  <a:pt x="157" y="198"/>
                </a:lnTo>
                <a:lnTo>
                  <a:pt x="157" y="195"/>
                </a:lnTo>
                <a:lnTo>
                  <a:pt x="157" y="193"/>
                </a:lnTo>
                <a:lnTo>
                  <a:pt x="157" y="192"/>
                </a:lnTo>
                <a:lnTo>
                  <a:pt x="157" y="190"/>
                </a:lnTo>
                <a:lnTo>
                  <a:pt x="157" y="188"/>
                </a:lnTo>
                <a:lnTo>
                  <a:pt x="157" y="185"/>
                </a:lnTo>
                <a:lnTo>
                  <a:pt x="157" y="184"/>
                </a:lnTo>
                <a:lnTo>
                  <a:pt x="157" y="180"/>
                </a:lnTo>
                <a:lnTo>
                  <a:pt x="157" y="179"/>
                </a:lnTo>
                <a:lnTo>
                  <a:pt x="157" y="177"/>
                </a:lnTo>
                <a:lnTo>
                  <a:pt x="155" y="177"/>
                </a:lnTo>
                <a:lnTo>
                  <a:pt x="152" y="177"/>
                </a:lnTo>
                <a:lnTo>
                  <a:pt x="149" y="177"/>
                </a:lnTo>
                <a:lnTo>
                  <a:pt x="147" y="177"/>
                </a:lnTo>
                <a:lnTo>
                  <a:pt x="146" y="177"/>
                </a:lnTo>
                <a:lnTo>
                  <a:pt x="142" y="177"/>
                </a:lnTo>
                <a:lnTo>
                  <a:pt x="141" y="177"/>
                </a:lnTo>
                <a:lnTo>
                  <a:pt x="138" y="177"/>
                </a:lnTo>
                <a:lnTo>
                  <a:pt x="136" y="177"/>
                </a:lnTo>
                <a:lnTo>
                  <a:pt x="133" y="177"/>
                </a:lnTo>
                <a:lnTo>
                  <a:pt x="131" y="177"/>
                </a:lnTo>
                <a:lnTo>
                  <a:pt x="130" y="177"/>
                </a:lnTo>
                <a:lnTo>
                  <a:pt x="128" y="177"/>
                </a:lnTo>
                <a:lnTo>
                  <a:pt x="126" y="177"/>
                </a:lnTo>
                <a:lnTo>
                  <a:pt x="122" y="177"/>
                </a:lnTo>
                <a:lnTo>
                  <a:pt x="118" y="177"/>
                </a:lnTo>
                <a:lnTo>
                  <a:pt x="117" y="177"/>
                </a:lnTo>
                <a:lnTo>
                  <a:pt x="114" y="177"/>
                </a:lnTo>
                <a:lnTo>
                  <a:pt x="109" y="177"/>
                </a:lnTo>
                <a:lnTo>
                  <a:pt x="104" y="177"/>
                </a:lnTo>
                <a:lnTo>
                  <a:pt x="102" y="177"/>
                </a:lnTo>
                <a:lnTo>
                  <a:pt x="101" y="177"/>
                </a:lnTo>
                <a:lnTo>
                  <a:pt x="96" y="177"/>
                </a:lnTo>
                <a:lnTo>
                  <a:pt x="91" y="177"/>
                </a:lnTo>
                <a:lnTo>
                  <a:pt x="90" y="177"/>
                </a:lnTo>
                <a:lnTo>
                  <a:pt x="86" y="177"/>
                </a:lnTo>
                <a:lnTo>
                  <a:pt x="83" y="177"/>
                </a:lnTo>
                <a:lnTo>
                  <a:pt x="78" y="177"/>
                </a:lnTo>
                <a:lnTo>
                  <a:pt x="74" y="177"/>
                </a:lnTo>
                <a:lnTo>
                  <a:pt x="72" y="177"/>
                </a:lnTo>
                <a:lnTo>
                  <a:pt x="70" y="177"/>
                </a:lnTo>
                <a:lnTo>
                  <a:pt x="66" y="177"/>
                </a:lnTo>
                <a:lnTo>
                  <a:pt x="66" y="169"/>
                </a:lnTo>
                <a:lnTo>
                  <a:pt x="66" y="168"/>
                </a:lnTo>
                <a:lnTo>
                  <a:pt x="66" y="166"/>
                </a:lnTo>
                <a:lnTo>
                  <a:pt x="66" y="164"/>
                </a:lnTo>
                <a:lnTo>
                  <a:pt x="66" y="163"/>
                </a:lnTo>
                <a:lnTo>
                  <a:pt x="66" y="161"/>
                </a:lnTo>
                <a:lnTo>
                  <a:pt x="66" y="160"/>
                </a:lnTo>
                <a:lnTo>
                  <a:pt x="64" y="160"/>
                </a:lnTo>
                <a:lnTo>
                  <a:pt x="61" y="160"/>
                </a:lnTo>
                <a:lnTo>
                  <a:pt x="58" y="160"/>
                </a:lnTo>
                <a:lnTo>
                  <a:pt x="56" y="160"/>
                </a:lnTo>
                <a:lnTo>
                  <a:pt x="53" y="160"/>
                </a:lnTo>
                <a:lnTo>
                  <a:pt x="48" y="160"/>
                </a:lnTo>
                <a:lnTo>
                  <a:pt x="46" y="160"/>
                </a:lnTo>
                <a:lnTo>
                  <a:pt x="43" y="160"/>
                </a:lnTo>
                <a:lnTo>
                  <a:pt x="40" y="160"/>
                </a:lnTo>
                <a:lnTo>
                  <a:pt x="35" y="160"/>
                </a:lnTo>
                <a:lnTo>
                  <a:pt x="30" y="160"/>
                </a:lnTo>
                <a:lnTo>
                  <a:pt x="27" y="160"/>
                </a:lnTo>
                <a:lnTo>
                  <a:pt x="22" y="160"/>
                </a:lnTo>
                <a:lnTo>
                  <a:pt x="19" y="160"/>
                </a:lnTo>
                <a:lnTo>
                  <a:pt x="18" y="160"/>
                </a:lnTo>
                <a:lnTo>
                  <a:pt x="13" y="160"/>
                </a:lnTo>
                <a:lnTo>
                  <a:pt x="13" y="152"/>
                </a:lnTo>
                <a:lnTo>
                  <a:pt x="13" y="150"/>
                </a:lnTo>
                <a:lnTo>
                  <a:pt x="13" y="148"/>
                </a:lnTo>
                <a:lnTo>
                  <a:pt x="13" y="147"/>
                </a:lnTo>
                <a:lnTo>
                  <a:pt x="13" y="145"/>
                </a:lnTo>
                <a:lnTo>
                  <a:pt x="13" y="144"/>
                </a:lnTo>
                <a:lnTo>
                  <a:pt x="14" y="144"/>
                </a:lnTo>
                <a:lnTo>
                  <a:pt x="14" y="136"/>
                </a:lnTo>
                <a:lnTo>
                  <a:pt x="14" y="134"/>
                </a:lnTo>
                <a:lnTo>
                  <a:pt x="13" y="134"/>
                </a:lnTo>
                <a:lnTo>
                  <a:pt x="13" y="132"/>
                </a:lnTo>
                <a:lnTo>
                  <a:pt x="13" y="131"/>
                </a:lnTo>
                <a:lnTo>
                  <a:pt x="13" y="129"/>
                </a:lnTo>
                <a:lnTo>
                  <a:pt x="13" y="128"/>
                </a:lnTo>
                <a:lnTo>
                  <a:pt x="13" y="126"/>
                </a:lnTo>
                <a:lnTo>
                  <a:pt x="13" y="124"/>
                </a:lnTo>
                <a:lnTo>
                  <a:pt x="13" y="123"/>
                </a:lnTo>
                <a:lnTo>
                  <a:pt x="13" y="121"/>
                </a:lnTo>
                <a:lnTo>
                  <a:pt x="13" y="120"/>
                </a:lnTo>
                <a:lnTo>
                  <a:pt x="13" y="118"/>
                </a:lnTo>
                <a:lnTo>
                  <a:pt x="13" y="116"/>
                </a:lnTo>
                <a:lnTo>
                  <a:pt x="13" y="115"/>
                </a:lnTo>
                <a:lnTo>
                  <a:pt x="13" y="113"/>
                </a:lnTo>
                <a:lnTo>
                  <a:pt x="13" y="112"/>
                </a:lnTo>
                <a:lnTo>
                  <a:pt x="13" y="110"/>
                </a:lnTo>
                <a:lnTo>
                  <a:pt x="13" y="108"/>
                </a:lnTo>
                <a:lnTo>
                  <a:pt x="14" y="108"/>
                </a:lnTo>
                <a:lnTo>
                  <a:pt x="16" y="108"/>
                </a:lnTo>
                <a:lnTo>
                  <a:pt x="18" y="108"/>
                </a:lnTo>
                <a:lnTo>
                  <a:pt x="18" y="104"/>
                </a:lnTo>
                <a:lnTo>
                  <a:pt x="18" y="100"/>
                </a:lnTo>
                <a:lnTo>
                  <a:pt x="18" y="97"/>
                </a:lnTo>
                <a:lnTo>
                  <a:pt x="18" y="91"/>
                </a:lnTo>
                <a:lnTo>
                  <a:pt x="14" y="91"/>
                </a:lnTo>
                <a:lnTo>
                  <a:pt x="13" y="91"/>
                </a:lnTo>
                <a:lnTo>
                  <a:pt x="10" y="91"/>
                </a:lnTo>
                <a:lnTo>
                  <a:pt x="8" y="91"/>
                </a:lnTo>
                <a:lnTo>
                  <a:pt x="8" y="83"/>
                </a:lnTo>
                <a:lnTo>
                  <a:pt x="8" y="78"/>
                </a:lnTo>
                <a:lnTo>
                  <a:pt x="6" y="78"/>
                </a:lnTo>
                <a:lnTo>
                  <a:pt x="3" y="78"/>
                </a:lnTo>
                <a:lnTo>
                  <a:pt x="3" y="73"/>
                </a:lnTo>
                <a:lnTo>
                  <a:pt x="2" y="73"/>
                </a:lnTo>
                <a:lnTo>
                  <a:pt x="2" y="72"/>
                </a:lnTo>
                <a:lnTo>
                  <a:pt x="2" y="70"/>
                </a:lnTo>
                <a:lnTo>
                  <a:pt x="0" y="70"/>
                </a:lnTo>
                <a:lnTo>
                  <a:pt x="0" y="65"/>
                </a:lnTo>
                <a:lnTo>
                  <a:pt x="0" y="62"/>
                </a:lnTo>
                <a:lnTo>
                  <a:pt x="0" y="60"/>
                </a:lnTo>
                <a:lnTo>
                  <a:pt x="3" y="60"/>
                </a:lnTo>
                <a:lnTo>
                  <a:pt x="5" y="60"/>
                </a:lnTo>
                <a:lnTo>
                  <a:pt x="3" y="57"/>
                </a:lnTo>
                <a:lnTo>
                  <a:pt x="3" y="48"/>
                </a:lnTo>
                <a:lnTo>
                  <a:pt x="3" y="40"/>
                </a:lnTo>
                <a:lnTo>
                  <a:pt x="3" y="30"/>
                </a:lnTo>
                <a:lnTo>
                  <a:pt x="3" y="27"/>
                </a:lnTo>
                <a:lnTo>
                  <a:pt x="8" y="27"/>
                </a:lnTo>
                <a:lnTo>
                  <a:pt x="13" y="27"/>
                </a:lnTo>
                <a:lnTo>
                  <a:pt x="18" y="27"/>
                </a:lnTo>
                <a:lnTo>
                  <a:pt x="18" y="22"/>
                </a:lnTo>
                <a:lnTo>
                  <a:pt x="18" y="17"/>
                </a:lnTo>
                <a:lnTo>
                  <a:pt x="18" y="14"/>
                </a:lnTo>
                <a:lnTo>
                  <a:pt x="18" y="11"/>
                </a:lnTo>
                <a:lnTo>
                  <a:pt x="18" y="9"/>
                </a:lnTo>
                <a:lnTo>
                  <a:pt x="21" y="9"/>
                </a:lnTo>
                <a:lnTo>
                  <a:pt x="26" y="9"/>
                </a:lnTo>
                <a:lnTo>
                  <a:pt x="30" y="9"/>
                </a:lnTo>
                <a:lnTo>
                  <a:pt x="35" y="9"/>
                </a:lnTo>
                <a:lnTo>
                  <a:pt x="37" y="9"/>
                </a:lnTo>
                <a:lnTo>
                  <a:pt x="38" y="9"/>
                </a:lnTo>
                <a:lnTo>
                  <a:pt x="43" y="9"/>
                </a:lnTo>
                <a:lnTo>
                  <a:pt x="48" y="9"/>
                </a:lnTo>
                <a:lnTo>
                  <a:pt x="48" y="4"/>
                </a:lnTo>
                <a:lnTo>
                  <a:pt x="46" y="4"/>
                </a:lnTo>
                <a:lnTo>
                  <a:pt x="46" y="1"/>
                </a:lnTo>
                <a:lnTo>
                  <a:pt x="46" y="0"/>
                </a:lnTo>
                <a:lnTo>
                  <a:pt x="51" y="0"/>
                </a:lnTo>
                <a:lnTo>
                  <a:pt x="56" y="0"/>
                </a:lnTo>
                <a:lnTo>
                  <a:pt x="59" y="0"/>
                </a:lnTo>
                <a:lnTo>
                  <a:pt x="64" y="0"/>
                </a:lnTo>
                <a:lnTo>
                  <a:pt x="67" y="0"/>
                </a:lnTo>
                <a:lnTo>
                  <a:pt x="69" y="0"/>
                </a:lnTo>
                <a:lnTo>
                  <a:pt x="74" y="0"/>
                </a:lnTo>
                <a:lnTo>
                  <a:pt x="75" y="0"/>
                </a:lnTo>
                <a:lnTo>
                  <a:pt x="77" y="0"/>
                </a:lnTo>
                <a:lnTo>
                  <a:pt x="82" y="0"/>
                </a:lnTo>
                <a:close/>
              </a:path>
            </a:pathLst>
          </a:custGeom>
          <a:solidFill>
            <a:srgbClr val="3FB090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28" name="Freeform 80"/>
          <p:cNvSpPr>
            <a:spLocks/>
          </p:cNvSpPr>
          <p:nvPr/>
        </p:nvSpPr>
        <p:spPr bwMode="auto">
          <a:xfrm>
            <a:off x="5286375" y="4835525"/>
            <a:ext cx="733425" cy="635000"/>
          </a:xfrm>
          <a:custGeom>
            <a:avLst/>
            <a:gdLst/>
            <a:ahLst/>
            <a:cxnLst>
              <a:cxn ang="0">
                <a:pos x="139" y="0"/>
              </a:cxn>
              <a:cxn ang="0">
                <a:pos x="177" y="0"/>
              </a:cxn>
              <a:cxn ang="0">
                <a:pos x="201" y="0"/>
              </a:cxn>
              <a:cxn ang="0">
                <a:pos x="227" y="12"/>
              </a:cxn>
              <a:cxn ang="0">
                <a:pos x="227" y="39"/>
              </a:cxn>
              <a:cxn ang="0">
                <a:pos x="227" y="104"/>
              </a:cxn>
              <a:cxn ang="0">
                <a:pos x="228" y="165"/>
              </a:cxn>
              <a:cxn ang="0">
                <a:pos x="230" y="213"/>
              </a:cxn>
              <a:cxn ang="0">
                <a:pos x="230" y="285"/>
              </a:cxn>
              <a:cxn ang="0">
                <a:pos x="238" y="327"/>
              </a:cxn>
              <a:cxn ang="0">
                <a:pos x="251" y="332"/>
              </a:cxn>
              <a:cxn ang="0">
                <a:pos x="257" y="319"/>
              </a:cxn>
              <a:cxn ang="0">
                <a:pos x="275" y="311"/>
              </a:cxn>
              <a:cxn ang="0">
                <a:pos x="297" y="304"/>
              </a:cxn>
              <a:cxn ang="0">
                <a:pos x="310" y="319"/>
              </a:cxn>
              <a:cxn ang="0">
                <a:pos x="326" y="330"/>
              </a:cxn>
              <a:cxn ang="0">
                <a:pos x="347" y="328"/>
              </a:cxn>
              <a:cxn ang="0">
                <a:pos x="368" y="330"/>
              </a:cxn>
              <a:cxn ang="0">
                <a:pos x="382" y="317"/>
              </a:cxn>
              <a:cxn ang="0">
                <a:pos x="385" y="301"/>
              </a:cxn>
              <a:cxn ang="0">
                <a:pos x="406" y="314"/>
              </a:cxn>
              <a:cxn ang="0">
                <a:pos x="419" y="309"/>
              </a:cxn>
              <a:cxn ang="0">
                <a:pos x="436" y="306"/>
              </a:cxn>
              <a:cxn ang="0">
                <a:pos x="452" y="296"/>
              </a:cxn>
              <a:cxn ang="0">
                <a:pos x="462" y="311"/>
              </a:cxn>
              <a:cxn ang="0">
                <a:pos x="449" y="346"/>
              </a:cxn>
              <a:cxn ang="0">
                <a:pos x="451" y="367"/>
              </a:cxn>
              <a:cxn ang="0">
                <a:pos x="438" y="373"/>
              </a:cxn>
              <a:cxn ang="0">
                <a:pos x="430" y="391"/>
              </a:cxn>
              <a:cxn ang="0">
                <a:pos x="412" y="397"/>
              </a:cxn>
              <a:cxn ang="0">
                <a:pos x="321" y="373"/>
              </a:cxn>
              <a:cxn ang="0">
                <a:pos x="228" y="373"/>
              </a:cxn>
              <a:cxn ang="0">
                <a:pos x="200" y="359"/>
              </a:cxn>
              <a:cxn ang="0">
                <a:pos x="180" y="357"/>
              </a:cxn>
              <a:cxn ang="0">
                <a:pos x="166" y="343"/>
              </a:cxn>
              <a:cxn ang="0">
                <a:pos x="152" y="328"/>
              </a:cxn>
              <a:cxn ang="0">
                <a:pos x="132" y="335"/>
              </a:cxn>
              <a:cxn ang="0">
                <a:pos x="123" y="319"/>
              </a:cxn>
              <a:cxn ang="0">
                <a:pos x="100" y="311"/>
              </a:cxn>
              <a:cxn ang="0">
                <a:pos x="108" y="296"/>
              </a:cxn>
              <a:cxn ang="0">
                <a:pos x="104" y="280"/>
              </a:cxn>
              <a:cxn ang="0">
                <a:pos x="96" y="263"/>
              </a:cxn>
              <a:cxn ang="0">
                <a:pos x="84" y="255"/>
              </a:cxn>
              <a:cxn ang="0">
                <a:pos x="72" y="242"/>
              </a:cxn>
              <a:cxn ang="0">
                <a:pos x="56" y="228"/>
              </a:cxn>
              <a:cxn ang="0">
                <a:pos x="44" y="220"/>
              </a:cxn>
              <a:cxn ang="0">
                <a:pos x="33" y="205"/>
              </a:cxn>
              <a:cxn ang="0">
                <a:pos x="16" y="196"/>
              </a:cxn>
              <a:cxn ang="0">
                <a:pos x="0" y="175"/>
              </a:cxn>
              <a:cxn ang="0">
                <a:pos x="43" y="165"/>
              </a:cxn>
              <a:cxn ang="0">
                <a:pos x="48" y="122"/>
              </a:cxn>
              <a:cxn ang="0">
                <a:pos x="73" y="108"/>
              </a:cxn>
              <a:cxn ang="0">
                <a:pos x="75" y="66"/>
              </a:cxn>
              <a:cxn ang="0">
                <a:pos x="60" y="48"/>
              </a:cxn>
              <a:cxn ang="0">
                <a:pos x="75" y="26"/>
              </a:cxn>
              <a:cxn ang="0">
                <a:pos x="94" y="21"/>
              </a:cxn>
              <a:cxn ang="0">
                <a:pos x="88" y="15"/>
              </a:cxn>
              <a:cxn ang="0">
                <a:pos x="92" y="8"/>
              </a:cxn>
              <a:cxn ang="0">
                <a:pos x="84" y="2"/>
              </a:cxn>
            </a:cxnLst>
            <a:rect l="0" t="0" r="r" b="b"/>
            <a:pathLst>
              <a:path w="462" h="400">
                <a:moveTo>
                  <a:pt x="113" y="0"/>
                </a:moveTo>
                <a:lnTo>
                  <a:pt x="118" y="0"/>
                </a:lnTo>
                <a:lnTo>
                  <a:pt x="120" y="0"/>
                </a:lnTo>
                <a:lnTo>
                  <a:pt x="121" y="0"/>
                </a:lnTo>
                <a:lnTo>
                  <a:pt x="123" y="0"/>
                </a:lnTo>
                <a:lnTo>
                  <a:pt x="124" y="0"/>
                </a:lnTo>
                <a:lnTo>
                  <a:pt x="126" y="0"/>
                </a:lnTo>
                <a:lnTo>
                  <a:pt x="128" y="0"/>
                </a:lnTo>
                <a:lnTo>
                  <a:pt x="129" y="0"/>
                </a:lnTo>
                <a:lnTo>
                  <a:pt x="131" y="0"/>
                </a:lnTo>
                <a:lnTo>
                  <a:pt x="132" y="0"/>
                </a:lnTo>
                <a:lnTo>
                  <a:pt x="134" y="0"/>
                </a:lnTo>
                <a:lnTo>
                  <a:pt x="136" y="0"/>
                </a:lnTo>
                <a:lnTo>
                  <a:pt x="137" y="0"/>
                </a:lnTo>
                <a:lnTo>
                  <a:pt x="139" y="0"/>
                </a:lnTo>
                <a:lnTo>
                  <a:pt x="142" y="0"/>
                </a:lnTo>
                <a:lnTo>
                  <a:pt x="144" y="0"/>
                </a:lnTo>
                <a:lnTo>
                  <a:pt x="145" y="0"/>
                </a:lnTo>
                <a:lnTo>
                  <a:pt x="147" y="0"/>
                </a:lnTo>
                <a:lnTo>
                  <a:pt x="148" y="0"/>
                </a:lnTo>
                <a:lnTo>
                  <a:pt x="150" y="0"/>
                </a:lnTo>
                <a:lnTo>
                  <a:pt x="152" y="0"/>
                </a:lnTo>
                <a:lnTo>
                  <a:pt x="153" y="0"/>
                </a:lnTo>
                <a:lnTo>
                  <a:pt x="155" y="0"/>
                </a:lnTo>
                <a:lnTo>
                  <a:pt x="164" y="0"/>
                </a:lnTo>
                <a:lnTo>
                  <a:pt x="168" y="0"/>
                </a:lnTo>
                <a:lnTo>
                  <a:pt x="172" y="0"/>
                </a:lnTo>
                <a:lnTo>
                  <a:pt x="174" y="0"/>
                </a:lnTo>
                <a:lnTo>
                  <a:pt x="176" y="0"/>
                </a:lnTo>
                <a:lnTo>
                  <a:pt x="177" y="0"/>
                </a:lnTo>
                <a:lnTo>
                  <a:pt x="179" y="0"/>
                </a:lnTo>
                <a:lnTo>
                  <a:pt x="180" y="0"/>
                </a:lnTo>
                <a:lnTo>
                  <a:pt x="182" y="0"/>
                </a:lnTo>
                <a:lnTo>
                  <a:pt x="184" y="0"/>
                </a:lnTo>
                <a:lnTo>
                  <a:pt x="185" y="0"/>
                </a:lnTo>
                <a:lnTo>
                  <a:pt x="187" y="0"/>
                </a:lnTo>
                <a:lnTo>
                  <a:pt x="188" y="0"/>
                </a:lnTo>
                <a:lnTo>
                  <a:pt x="190" y="0"/>
                </a:lnTo>
                <a:lnTo>
                  <a:pt x="192" y="0"/>
                </a:lnTo>
                <a:lnTo>
                  <a:pt x="193" y="0"/>
                </a:lnTo>
                <a:lnTo>
                  <a:pt x="195" y="0"/>
                </a:lnTo>
                <a:lnTo>
                  <a:pt x="196" y="0"/>
                </a:lnTo>
                <a:lnTo>
                  <a:pt x="198" y="0"/>
                </a:lnTo>
                <a:lnTo>
                  <a:pt x="200" y="0"/>
                </a:lnTo>
                <a:lnTo>
                  <a:pt x="201" y="0"/>
                </a:lnTo>
                <a:lnTo>
                  <a:pt x="203" y="0"/>
                </a:lnTo>
                <a:lnTo>
                  <a:pt x="204" y="0"/>
                </a:lnTo>
                <a:lnTo>
                  <a:pt x="206" y="0"/>
                </a:lnTo>
                <a:lnTo>
                  <a:pt x="208" y="0"/>
                </a:lnTo>
                <a:lnTo>
                  <a:pt x="209" y="0"/>
                </a:lnTo>
                <a:lnTo>
                  <a:pt x="211" y="0"/>
                </a:lnTo>
                <a:lnTo>
                  <a:pt x="212" y="0"/>
                </a:lnTo>
                <a:lnTo>
                  <a:pt x="214" y="0"/>
                </a:lnTo>
                <a:lnTo>
                  <a:pt x="216" y="0"/>
                </a:lnTo>
                <a:lnTo>
                  <a:pt x="220" y="0"/>
                </a:lnTo>
                <a:lnTo>
                  <a:pt x="222" y="0"/>
                </a:lnTo>
                <a:lnTo>
                  <a:pt x="225" y="0"/>
                </a:lnTo>
                <a:lnTo>
                  <a:pt x="227" y="0"/>
                </a:lnTo>
                <a:lnTo>
                  <a:pt x="227" y="10"/>
                </a:lnTo>
                <a:lnTo>
                  <a:pt x="227" y="12"/>
                </a:lnTo>
                <a:lnTo>
                  <a:pt x="227" y="13"/>
                </a:lnTo>
                <a:lnTo>
                  <a:pt x="227" y="15"/>
                </a:lnTo>
                <a:lnTo>
                  <a:pt x="227" y="16"/>
                </a:lnTo>
                <a:lnTo>
                  <a:pt x="227" y="18"/>
                </a:lnTo>
                <a:lnTo>
                  <a:pt x="227" y="20"/>
                </a:lnTo>
                <a:lnTo>
                  <a:pt x="227" y="21"/>
                </a:lnTo>
                <a:lnTo>
                  <a:pt x="227" y="23"/>
                </a:lnTo>
                <a:lnTo>
                  <a:pt x="227" y="24"/>
                </a:lnTo>
                <a:lnTo>
                  <a:pt x="227" y="26"/>
                </a:lnTo>
                <a:lnTo>
                  <a:pt x="227" y="28"/>
                </a:lnTo>
                <a:lnTo>
                  <a:pt x="227" y="29"/>
                </a:lnTo>
                <a:lnTo>
                  <a:pt x="227" y="31"/>
                </a:lnTo>
                <a:lnTo>
                  <a:pt x="227" y="36"/>
                </a:lnTo>
                <a:lnTo>
                  <a:pt x="227" y="37"/>
                </a:lnTo>
                <a:lnTo>
                  <a:pt x="227" y="39"/>
                </a:lnTo>
                <a:lnTo>
                  <a:pt x="227" y="40"/>
                </a:lnTo>
                <a:lnTo>
                  <a:pt x="227" y="42"/>
                </a:lnTo>
                <a:lnTo>
                  <a:pt x="227" y="52"/>
                </a:lnTo>
                <a:lnTo>
                  <a:pt x="227" y="53"/>
                </a:lnTo>
                <a:lnTo>
                  <a:pt x="227" y="66"/>
                </a:lnTo>
                <a:lnTo>
                  <a:pt x="227" y="76"/>
                </a:lnTo>
                <a:lnTo>
                  <a:pt x="227" y="77"/>
                </a:lnTo>
                <a:lnTo>
                  <a:pt x="227" y="79"/>
                </a:lnTo>
                <a:lnTo>
                  <a:pt x="227" y="80"/>
                </a:lnTo>
                <a:lnTo>
                  <a:pt x="227" y="82"/>
                </a:lnTo>
                <a:lnTo>
                  <a:pt x="227" y="85"/>
                </a:lnTo>
                <a:lnTo>
                  <a:pt x="227" y="90"/>
                </a:lnTo>
                <a:lnTo>
                  <a:pt x="227" y="93"/>
                </a:lnTo>
                <a:lnTo>
                  <a:pt x="227" y="98"/>
                </a:lnTo>
                <a:lnTo>
                  <a:pt x="227" y="104"/>
                </a:lnTo>
                <a:lnTo>
                  <a:pt x="228" y="104"/>
                </a:lnTo>
                <a:lnTo>
                  <a:pt x="228" y="109"/>
                </a:lnTo>
                <a:lnTo>
                  <a:pt x="228" y="111"/>
                </a:lnTo>
                <a:lnTo>
                  <a:pt x="228" y="119"/>
                </a:lnTo>
                <a:lnTo>
                  <a:pt x="228" y="122"/>
                </a:lnTo>
                <a:lnTo>
                  <a:pt x="228" y="125"/>
                </a:lnTo>
                <a:lnTo>
                  <a:pt x="228" y="130"/>
                </a:lnTo>
                <a:lnTo>
                  <a:pt x="228" y="132"/>
                </a:lnTo>
                <a:lnTo>
                  <a:pt x="228" y="136"/>
                </a:lnTo>
                <a:lnTo>
                  <a:pt x="228" y="140"/>
                </a:lnTo>
                <a:lnTo>
                  <a:pt x="228" y="144"/>
                </a:lnTo>
                <a:lnTo>
                  <a:pt x="228" y="156"/>
                </a:lnTo>
                <a:lnTo>
                  <a:pt x="228" y="157"/>
                </a:lnTo>
                <a:lnTo>
                  <a:pt x="228" y="164"/>
                </a:lnTo>
                <a:lnTo>
                  <a:pt x="228" y="165"/>
                </a:lnTo>
                <a:lnTo>
                  <a:pt x="228" y="167"/>
                </a:lnTo>
                <a:lnTo>
                  <a:pt x="228" y="173"/>
                </a:lnTo>
                <a:lnTo>
                  <a:pt x="228" y="178"/>
                </a:lnTo>
                <a:lnTo>
                  <a:pt x="228" y="180"/>
                </a:lnTo>
                <a:lnTo>
                  <a:pt x="228" y="181"/>
                </a:lnTo>
                <a:lnTo>
                  <a:pt x="228" y="184"/>
                </a:lnTo>
                <a:lnTo>
                  <a:pt x="228" y="191"/>
                </a:lnTo>
                <a:lnTo>
                  <a:pt x="228" y="192"/>
                </a:lnTo>
                <a:lnTo>
                  <a:pt x="228" y="194"/>
                </a:lnTo>
                <a:lnTo>
                  <a:pt x="228" y="196"/>
                </a:lnTo>
                <a:lnTo>
                  <a:pt x="228" y="204"/>
                </a:lnTo>
                <a:lnTo>
                  <a:pt x="228" y="208"/>
                </a:lnTo>
                <a:lnTo>
                  <a:pt x="230" y="208"/>
                </a:lnTo>
                <a:lnTo>
                  <a:pt x="230" y="212"/>
                </a:lnTo>
                <a:lnTo>
                  <a:pt x="230" y="213"/>
                </a:lnTo>
                <a:lnTo>
                  <a:pt x="230" y="220"/>
                </a:lnTo>
                <a:lnTo>
                  <a:pt x="230" y="224"/>
                </a:lnTo>
                <a:lnTo>
                  <a:pt x="230" y="228"/>
                </a:lnTo>
                <a:lnTo>
                  <a:pt x="230" y="231"/>
                </a:lnTo>
                <a:lnTo>
                  <a:pt x="230" y="232"/>
                </a:lnTo>
                <a:lnTo>
                  <a:pt x="230" y="234"/>
                </a:lnTo>
                <a:lnTo>
                  <a:pt x="230" y="240"/>
                </a:lnTo>
                <a:lnTo>
                  <a:pt x="230" y="245"/>
                </a:lnTo>
                <a:lnTo>
                  <a:pt x="230" y="260"/>
                </a:lnTo>
                <a:lnTo>
                  <a:pt x="230" y="266"/>
                </a:lnTo>
                <a:lnTo>
                  <a:pt x="230" y="268"/>
                </a:lnTo>
                <a:lnTo>
                  <a:pt x="230" y="272"/>
                </a:lnTo>
                <a:lnTo>
                  <a:pt x="230" y="276"/>
                </a:lnTo>
                <a:lnTo>
                  <a:pt x="230" y="277"/>
                </a:lnTo>
                <a:lnTo>
                  <a:pt x="230" y="285"/>
                </a:lnTo>
                <a:lnTo>
                  <a:pt x="230" y="287"/>
                </a:lnTo>
                <a:lnTo>
                  <a:pt x="230" y="293"/>
                </a:lnTo>
                <a:lnTo>
                  <a:pt x="230" y="309"/>
                </a:lnTo>
                <a:lnTo>
                  <a:pt x="232" y="309"/>
                </a:lnTo>
                <a:lnTo>
                  <a:pt x="232" y="311"/>
                </a:lnTo>
                <a:lnTo>
                  <a:pt x="232" y="312"/>
                </a:lnTo>
                <a:lnTo>
                  <a:pt x="232" y="314"/>
                </a:lnTo>
                <a:lnTo>
                  <a:pt x="232" y="320"/>
                </a:lnTo>
                <a:lnTo>
                  <a:pt x="232" y="322"/>
                </a:lnTo>
                <a:lnTo>
                  <a:pt x="233" y="322"/>
                </a:lnTo>
                <a:lnTo>
                  <a:pt x="235" y="324"/>
                </a:lnTo>
                <a:lnTo>
                  <a:pt x="236" y="324"/>
                </a:lnTo>
                <a:lnTo>
                  <a:pt x="236" y="325"/>
                </a:lnTo>
                <a:lnTo>
                  <a:pt x="238" y="325"/>
                </a:lnTo>
                <a:lnTo>
                  <a:pt x="238" y="327"/>
                </a:lnTo>
                <a:lnTo>
                  <a:pt x="238" y="328"/>
                </a:lnTo>
                <a:lnTo>
                  <a:pt x="240" y="328"/>
                </a:lnTo>
                <a:lnTo>
                  <a:pt x="240" y="330"/>
                </a:lnTo>
                <a:lnTo>
                  <a:pt x="240" y="332"/>
                </a:lnTo>
                <a:lnTo>
                  <a:pt x="241" y="332"/>
                </a:lnTo>
                <a:lnTo>
                  <a:pt x="241" y="333"/>
                </a:lnTo>
                <a:lnTo>
                  <a:pt x="243" y="333"/>
                </a:lnTo>
                <a:lnTo>
                  <a:pt x="243" y="335"/>
                </a:lnTo>
                <a:lnTo>
                  <a:pt x="244" y="335"/>
                </a:lnTo>
                <a:lnTo>
                  <a:pt x="246" y="335"/>
                </a:lnTo>
                <a:lnTo>
                  <a:pt x="248" y="335"/>
                </a:lnTo>
                <a:lnTo>
                  <a:pt x="249" y="335"/>
                </a:lnTo>
                <a:lnTo>
                  <a:pt x="249" y="333"/>
                </a:lnTo>
                <a:lnTo>
                  <a:pt x="251" y="333"/>
                </a:lnTo>
                <a:lnTo>
                  <a:pt x="251" y="332"/>
                </a:lnTo>
                <a:lnTo>
                  <a:pt x="252" y="332"/>
                </a:lnTo>
                <a:lnTo>
                  <a:pt x="252" y="330"/>
                </a:lnTo>
                <a:lnTo>
                  <a:pt x="254" y="330"/>
                </a:lnTo>
                <a:lnTo>
                  <a:pt x="254" y="328"/>
                </a:lnTo>
                <a:lnTo>
                  <a:pt x="252" y="327"/>
                </a:lnTo>
                <a:lnTo>
                  <a:pt x="252" y="325"/>
                </a:lnTo>
                <a:lnTo>
                  <a:pt x="251" y="325"/>
                </a:lnTo>
                <a:lnTo>
                  <a:pt x="251" y="324"/>
                </a:lnTo>
                <a:lnTo>
                  <a:pt x="252" y="324"/>
                </a:lnTo>
                <a:lnTo>
                  <a:pt x="252" y="322"/>
                </a:lnTo>
                <a:lnTo>
                  <a:pt x="254" y="322"/>
                </a:lnTo>
                <a:lnTo>
                  <a:pt x="254" y="320"/>
                </a:lnTo>
                <a:lnTo>
                  <a:pt x="256" y="320"/>
                </a:lnTo>
                <a:lnTo>
                  <a:pt x="256" y="319"/>
                </a:lnTo>
                <a:lnTo>
                  <a:pt x="257" y="319"/>
                </a:lnTo>
                <a:lnTo>
                  <a:pt x="257" y="317"/>
                </a:lnTo>
                <a:lnTo>
                  <a:pt x="257" y="316"/>
                </a:lnTo>
                <a:lnTo>
                  <a:pt x="259" y="316"/>
                </a:lnTo>
                <a:lnTo>
                  <a:pt x="260" y="316"/>
                </a:lnTo>
                <a:lnTo>
                  <a:pt x="262" y="316"/>
                </a:lnTo>
                <a:lnTo>
                  <a:pt x="262" y="317"/>
                </a:lnTo>
                <a:lnTo>
                  <a:pt x="264" y="316"/>
                </a:lnTo>
                <a:lnTo>
                  <a:pt x="265" y="316"/>
                </a:lnTo>
                <a:lnTo>
                  <a:pt x="267" y="314"/>
                </a:lnTo>
                <a:lnTo>
                  <a:pt x="268" y="312"/>
                </a:lnTo>
                <a:lnTo>
                  <a:pt x="270" y="312"/>
                </a:lnTo>
                <a:lnTo>
                  <a:pt x="272" y="312"/>
                </a:lnTo>
                <a:lnTo>
                  <a:pt x="273" y="312"/>
                </a:lnTo>
                <a:lnTo>
                  <a:pt x="273" y="311"/>
                </a:lnTo>
                <a:lnTo>
                  <a:pt x="275" y="311"/>
                </a:lnTo>
                <a:lnTo>
                  <a:pt x="276" y="309"/>
                </a:lnTo>
                <a:lnTo>
                  <a:pt x="278" y="309"/>
                </a:lnTo>
                <a:lnTo>
                  <a:pt x="280" y="309"/>
                </a:lnTo>
                <a:lnTo>
                  <a:pt x="281" y="309"/>
                </a:lnTo>
                <a:lnTo>
                  <a:pt x="281" y="308"/>
                </a:lnTo>
                <a:lnTo>
                  <a:pt x="283" y="308"/>
                </a:lnTo>
                <a:lnTo>
                  <a:pt x="286" y="306"/>
                </a:lnTo>
                <a:lnTo>
                  <a:pt x="288" y="304"/>
                </a:lnTo>
                <a:lnTo>
                  <a:pt x="289" y="304"/>
                </a:lnTo>
                <a:lnTo>
                  <a:pt x="289" y="303"/>
                </a:lnTo>
                <a:lnTo>
                  <a:pt x="291" y="303"/>
                </a:lnTo>
                <a:lnTo>
                  <a:pt x="292" y="303"/>
                </a:lnTo>
                <a:lnTo>
                  <a:pt x="294" y="303"/>
                </a:lnTo>
                <a:lnTo>
                  <a:pt x="296" y="304"/>
                </a:lnTo>
                <a:lnTo>
                  <a:pt x="297" y="304"/>
                </a:lnTo>
                <a:lnTo>
                  <a:pt x="297" y="306"/>
                </a:lnTo>
                <a:lnTo>
                  <a:pt x="299" y="308"/>
                </a:lnTo>
                <a:lnTo>
                  <a:pt x="300" y="308"/>
                </a:lnTo>
                <a:lnTo>
                  <a:pt x="300" y="309"/>
                </a:lnTo>
                <a:lnTo>
                  <a:pt x="302" y="309"/>
                </a:lnTo>
                <a:lnTo>
                  <a:pt x="302" y="311"/>
                </a:lnTo>
                <a:lnTo>
                  <a:pt x="304" y="311"/>
                </a:lnTo>
                <a:lnTo>
                  <a:pt x="304" y="312"/>
                </a:lnTo>
                <a:lnTo>
                  <a:pt x="305" y="312"/>
                </a:lnTo>
                <a:lnTo>
                  <a:pt x="307" y="312"/>
                </a:lnTo>
                <a:lnTo>
                  <a:pt x="308" y="312"/>
                </a:lnTo>
                <a:lnTo>
                  <a:pt x="308" y="314"/>
                </a:lnTo>
                <a:lnTo>
                  <a:pt x="308" y="316"/>
                </a:lnTo>
                <a:lnTo>
                  <a:pt x="308" y="317"/>
                </a:lnTo>
                <a:lnTo>
                  <a:pt x="310" y="319"/>
                </a:lnTo>
                <a:lnTo>
                  <a:pt x="312" y="319"/>
                </a:lnTo>
                <a:lnTo>
                  <a:pt x="312" y="320"/>
                </a:lnTo>
                <a:lnTo>
                  <a:pt x="313" y="322"/>
                </a:lnTo>
                <a:lnTo>
                  <a:pt x="313" y="324"/>
                </a:lnTo>
                <a:lnTo>
                  <a:pt x="312" y="325"/>
                </a:lnTo>
                <a:lnTo>
                  <a:pt x="313" y="327"/>
                </a:lnTo>
                <a:lnTo>
                  <a:pt x="315" y="327"/>
                </a:lnTo>
                <a:lnTo>
                  <a:pt x="316" y="327"/>
                </a:lnTo>
                <a:lnTo>
                  <a:pt x="318" y="325"/>
                </a:lnTo>
                <a:lnTo>
                  <a:pt x="320" y="325"/>
                </a:lnTo>
                <a:lnTo>
                  <a:pt x="320" y="327"/>
                </a:lnTo>
                <a:lnTo>
                  <a:pt x="321" y="328"/>
                </a:lnTo>
                <a:lnTo>
                  <a:pt x="323" y="328"/>
                </a:lnTo>
                <a:lnTo>
                  <a:pt x="324" y="330"/>
                </a:lnTo>
                <a:lnTo>
                  <a:pt x="326" y="330"/>
                </a:lnTo>
                <a:lnTo>
                  <a:pt x="328" y="332"/>
                </a:lnTo>
                <a:lnTo>
                  <a:pt x="329" y="332"/>
                </a:lnTo>
                <a:lnTo>
                  <a:pt x="331" y="332"/>
                </a:lnTo>
                <a:lnTo>
                  <a:pt x="332" y="332"/>
                </a:lnTo>
                <a:lnTo>
                  <a:pt x="334" y="332"/>
                </a:lnTo>
                <a:lnTo>
                  <a:pt x="336" y="332"/>
                </a:lnTo>
                <a:lnTo>
                  <a:pt x="337" y="332"/>
                </a:lnTo>
                <a:lnTo>
                  <a:pt x="339" y="332"/>
                </a:lnTo>
                <a:lnTo>
                  <a:pt x="340" y="332"/>
                </a:lnTo>
                <a:lnTo>
                  <a:pt x="342" y="332"/>
                </a:lnTo>
                <a:lnTo>
                  <a:pt x="344" y="332"/>
                </a:lnTo>
                <a:lnTo>
                  <a:pt x="344" y="330"/>
                </a:lnTo>
                <a:lnTo>
                  <a:pt x="345" y="330"/>
                </a:lnTo>
                <a:lnTo>
                  <a:pt x="347" y="330"/>
                </a:lnTo>
                <a:lnTo>
                  <a:pt x="347" y="328"/>
                </a:lnTo>
                <a:lnTo>
                  <a:pt x="348" y="328"/>
                </a:lnTo>
                <a:lnTo>
                  <a:pt x="350" y="328"/>
                </a:lnTo>
                <a:lnTo>
                  <a:pt x="352" y="328"/>
                </a:lnTo>
                <a:lnTo>
                  <a:pt x="353" y="328"/>
                </a:lnTo>
                <a:lnTo>
                  <a:pt x="355" y="330"/>
                </a:lnTo>
                <a:lnTo>
                  <a:pt x="355" y="332"/>
                </a:lnTo>
                <a:lnTo>
                  <a:pt x="356" y="332"/>
                </a:lnTo>
                <a:lnTo>
                  <a:pt x="358" y="332"/>
                </a:lnTo>
                <a:lnTo>
                  <a:pt x="358" y="333"/>
                </a:lnTo>
                <a:lnTo>
                  <a:pt x="360" y="333"/>
                </a:lnTo>
                <a:lnTo>
                  <a:pt x="361" y="333"/>
                </a:lnTo>
                <a:lnTo>
                  <a:pt x="363" y="333"/>
                </a:lnTo>
                <a:lnTo>
                  <a:pt x="364" y="332"/>
                </a:lnTo>
                <a:lnTo>
                  <a:pt x="366" y="332"/>
                </a:lnTo>
                <a:lnTo>
                  <a:pt x="368" y="330"/>
                </a:lnTo>
                <a:lnTo>
                  <a:pt x="369" y="330"/>
                </a:lnTo>
                <a:lnTo>
                  <a:pt x="369" y="328"/>
                </a:lnTo>
                <a:lnTo>
                  <a:pt x="371" y="328"/>
                </a:lnTo>
                <a:lnTo>
                  <a:pt x="372" y="328"/>
                </a:lnTo>
                <a:lnTo>
                  <a:pt x="374" y="328"/>
                </a:lnTo>
                <a:lnTo>
                  <a:pt x="374" y="327"/>
                </a:lnTo>
                <a:lnTo>
                  <a:pt x="376" y="327"/>
                </a:lnTo>
                <a:lnTo>
                  <a:pt x="377" y="325"/>
                </a:lnTo>
                <a:lnTo>
                  <a:pt x="379" y="325"/>
                </a:lnTo>
                <a:lnTo>
                  <a:pt x="379" y="324"/>
                </a:lnTo>
                <a:lnTo>
                  <a:pt x="380" y="324"/>
                </a:lnTo>
                <a:lnTo>
                  <a:pt x="380" y="322"/>
                </a:lnTo>
                <a:lnTo>
                  <a:pt x="382" y="320"/>
                </a:lnTo>
                <a:lnTo>
                  <a:pt x="382" y="319"/>
                </a:lnTo>
                <a:lnTo>
                  <a:pt x="382" y="317"/>
                </a:lnTo>
                <a:lnTo>
                  <a:pt x="384" y="316"/>
                </a:lnTo>
                <a:lnTo>
                  <a:pt x="384" y="314"/>
                </a:lnTo>
                <a:lnTo>
                  <a:pt x="384" y="312"/>
                </a:lnTo>
                <a:lnTo>
                  <a:pt x="385" y="312"/>
                </a:lnTo>
                <a:lnTo>
                  <a:pt x="385" y="311"/>
                </a:lnTo>
                <a:lnTo>
                  <a:pt x="385" y="309"/>
                </a:lnTo>
                <a:lnTo>
                  <a:pt x="385" y="308"/>
                </a:lnTo>
                <a:lnTo>
                  <a:pt x="385" y="306"/>
                </a:lnTo>
                <a:lnTo>
                  <a:pt x="385" y="304"/>
                </a:lnTo>
                <a:lnTo>
                  <a:pt x="384" y="304"/>
                </a:lnTo>
                <a:lnTo>
                  <a:pt x="382" y="304"/>
                </a:lnTo>
                <a:lnTo>
                  <a:pt x="380" y="303"/>
                </a:lnTo>
                <a:lnTo>
                  <a:pt x="382" y="301"/>
                </a:lnTo>
                <a:lnTo>
                  <a:pt x="384" y="301"/>
                </a:lnTo>
                <a:lnTo>
                  <a:pt x="385" y="301"/>
                </a:lnTo>
                <a:lnTo>
                  <a:pt x="385" y="303"/>
                </a:lnTo>
                <a:lnTo>
                  <a:pt x="387" y="303"/>
                </a:lnTo>
                <a:lnTo>
                  <a:pt x="388" y="304"/>
                </a:lnTo>
                <a:lnTo>
                  <a:pt x="390" y="306"/>
                </a:lnTo>
                <a:lnTo>
                  <a:pt x="392" y="308"/>
                </a:lnTo>
                <a:lnTo>
                  <a:pt x="393" y="309"/>
                </a:lnTo>
                <a:lnTo>
                  <a:pt x="395" y="309"/>
                </a:lnTo>
                <a:lnTo>
                  <a:pt x="396" y="309"/>
                </a:lnTo>
                <a:lnTo>
                  <a:pt x="398" y="309"/>
                </a:lnTo>
                <a:lnTo>
                  <a:pt x="400" y="311"/>
                </a:lnTo>
                <a:lnTo>
                  <a:pt x="401" y="312"/>
                </a:lnTo>
                <a:lnTo>
                  <a:pt x="403" y="312"/>
                </a:lnTo>
                <a:lnTo>
                  <a:pt x="404" y="312"/>
                </a:lnTo>
                <a:lnTo>
                  <a:pt x="406" y="312"/>
                </a:lnTo>
                <a:lnTo>
                  <a:pt x="406" y="314"/>
                </a:lnTo>
                <a:lnTo>
                  <a:pt x="408" y="316"/>
                </a:lnTo>
                <a:lnTo>
                  <a:pt x="409" y="316"/>
                </a:lnTo>
                <a:lnTo>
                  <a:pt x="409" y="317"/>
                </a:lnTo>
                <a:lnTo>
                  <a:pt x="411" y="317"/>
                </a:lnTo>
                <a:lnTo>
                  <a:pt x="412" y="317"/>
                </a:lnTo>
                <a:lnTo>
                  <a:pt x="414" y="317"/>
                </a:lnTo>
                <a:lnTo>
                  <a:pt x="416" y="317"/>
                </a:lnTo>
                <a:lnTo>
                  <a:pt x="417" y="317"/>
                </a:lnTo>
                <a:lnTo>
                  <a:pt x="419" y="317"/>
                </a:lnTo>
                <a:lnTo>
                  <a:pt x="419" y="316"/>
                </a:lnTo>
                <a:lnTo>
                  <a:pt x="420" y="314"/>
                </a:lnTo>
                <a:lnTo>
                  <a:pt x="420" y="312"/>
                </a:lnTo>
                <a:lnTo>
                  <a:pt x="420" y="311"/>
                </a:lnTo>
                <a:lnTo>
                  <a:pt x="420" y="309"/>
                </a:lnTo>
                <a:lnTo>
                  <a:pt x="419" y="309"/>
                </a:lnTo>
                <a:lnTo>
                  <a:pt x="419" y="308"/>
                </a:lnTo>
                <a:lnTo>
                  <a:pt x="420" y="306"/>
                </a:lnTo>
                <a:lnTo>
                  <a:pt x="422" y="306"/>
                </a:lnTo>
                <a:lnTo>
                  <a:pt x="424" y="308"/>
                </a:lnTo>
                <a:lnTo>
                  <a:pt x="425" y="308"/>
                </a:lnTo>
                <a:lnTo>
                  <a:pt x="425" y="309"/>
                </a:lnTo>
                <a:lnTo>
                  <a:pt x="425" y="311"/>
                </a:lnTo>
                <a:lnTo>
                  <a:pt x="427" y="311"/>
                </a:lnTo>
                <a:lnTo>
                  <a:pt x="428" y="311"/>
                </a:lnTo>
                <a:lnTo>
                  <a:pt x="428" y="309"/>
                </a:lnTo>
                <a:lnTo>
                  <a:pt x="430" y="309"/>
                </a:lnTo>
                <a:lnTo>
                  <a:pt x="432" y="309"/>
                </a:lnTo>
                <a:lnTo>
                  <a:pt x="433" y="308"/>
                </a:lnTo>
                <a:lnTo>
                  <a:pt x="435" y="308"/>
                </a:lnTo>
                <a:lnTo>
                  <a:pt x="436" y="306"/>
                </a:lnTo>
                <a:lnTo>
                  <a:pt x="438" y="306"/>
                </a:lnTo>
                <a:lnTo>
                  <a:pt x="440" y="304"/>
                </a:lnTo>
                <a:lnTo>
                  <a:pt x="440" y="306"/>
                </a:lnTo>
                <a:lnTo>
                  <a:pt x="440" y="304"/>
                </a:lnTo>
                <a:lnTo>
                  <a:pt x="441" y="304"/>
                </a:lnTo>
                <a:lnTo>
                  <a:pt x="443" y="304"/>
                </a:lnTo>
                <a:lnTo>
                  <a:pt x="443" y="303"/>
                </a:lnTo>
                <a:lnTo>
                  <a:pt x="444" y="303"/>
                </a:lnTo>
                <a:lnTo>
                  <a:pt x="446" y="303"/>
                </a:lnTo>
                <a:lnTo>
                  <a:pt x="448" y="303"/>
                </a:lnTo>
                <a:lnTo>
                  <a:pt x="449" y="303"/>
                </a:lnTo>
                <a:lnTo>
                  <a:pt x="451" y="301"/>
                </a:lnTo>
                <a:lnTo>
                  <a:pt x="451" y="298"/>
                </a:lnTo>
                <a:lnTo>
                  <a:pt x="451" y="296"/>
                </a:lnTo>
                <a:lnTo>
                  <a:pt x="452" y="296"/>
                </a:lnTo>
                <a:lnTo>
                  <a:pt x="454" y="296"/>
                </a:lnTo>
                <a:lnTo>
                  <a:pt x="454" y="298"/>
                </a:lnTo>
                <a:lnTo>
                  <a:pt x="456" y="298"/>
                </a:lnTo>
                <a:lnTo>
                  <a:pt x="457" y="298"/>
                </a:lnTo>
                <a:lnTo>
                  <a:pt x="459" y="298"/>
                </a:lnTo>
                <a:lnTo>
                  <a:pt x="460" y="298"/>
                </a:lnTo>
                <a:lnTo>
                  <a:pt x="462" y="298"/>
                </a:lnTo>
                <a:lnTo>
                  <a:pt x="462" y="300"/>
                </a:lnTo>
                <a:lnTo>
                  <a:pt x="462" y="301"/>
                </a:lnTo>
                <a:lnTo>
                  <a:pt x="462" y="303"/>
                </a:lnTo>
                <a:lnTo>
                  <a:pt x="462" y="304"/>
                </a:lnTo>
                <a:lnTo>
                  <a:pt x="462" y="306"/>
                </a:lnTo>
                <a:lnTo>
                  <a:pt x="462" y="308"/>
                </a:lnTo>
                <a:lnTo>
                  <a:pt x="462" y="309"/>
                </a:lnTo>
                <a:lnTo>
                  <a:pt x="462" y="311"/>
                </a:lnTo>
                <a:lnTo>
                  <a:pt x="462" y="312"/>
                </a:lnTo>
                <a:lnTo>
                  <a:pt x="462" y="316"/>
                </a:lnTo>
                <a:lnTo>
                  <a:pt x="462" y="325"/>
                </a:lnTo>
                <a:lnTo>
                  <a:pt x="462" y="335"/>
                </a:lnTo>
                <a:lnTo>
                  <a:pt x="462" y="336"/>
                </a:lnTo>
                <a:lnTo>
                  <a:pt x="460" y="336"/>
                </a:lnTo>
                <a:lnTo>
                  <a:pt x="459" y="338"/>
                </a:lnTo>
                <a:lnTo>
                  <a:pt x="457" y="338"/>
                </a:lnTo>
                <a:lnTo>
                  <a:pt x="456" y="338"/>
                </a:lnTo>
                <a:lnTo>
                  <a:pt x="454" y="340"/>
                </a:lnTo>
                <a:lnTo>
                  <a:pt x="452" y="341"/>
                </a:lnTo>
                <a:lnTo>
                  <a:pt x="451" y="343"/>
                </a:lnTo>
                <a:lnTo>
                  <a:pt x="451" y="344"/>
                </a:lnTo>
                <a:lnTo>
                  <a:pt x="449" y="344"/>
                </a:lnTo>
                <a:lnTo>
                  <a:pt x="449" y="346"/>
                </a:lnTo>
                <a:lnTo>
                  <a:pt x="448" y="346"/>
                </a:lnTo>
                <a:lnTo>
                  <a:pt x="448" y="348"/>
                </a:lnTo>
                <a:lnTo>
                  <a:pt x="449" y="349"/>
                </a:lnTo>
                <a:lnTo>
                  <a:pt x="451" y="351"/>
                </a:lnTo>
                <a:lnTo>
                  <a:pt x="451" y="352"/>
                </a:lnTo>
                <a:lnTo>
                  <a:pt x="452" y="356"/>
                </a:lnTo>
                <a:lnTo>
                  <a:pt x="452" y="357"/>
                </a:lnTo>
                <a:lnTo>
                  <a:pt x="452" y="359"/>
                </a:lnTo>
                <a:lnTo>
                  <a:pt x="454" y="359"/>
                </a:lnTo>
                <a:lnTo>
                  <a:pt x="454" y="360"/>
                </a:lnTo>
                <a:lnTo>
                  <a:pt x="454" y="362"/>
                </a:lnTo>
                <a:lnTo>
                  <a:pt x="454" y="364"/>
                </a:lnTo>
                <a:lnTo>
                  <a:pt x="454" y="365"/>
                </a:lnTo>
                <a:lnTo>
                  <a:pt x="452" y="365"/>
                </a:lnTo>
                <a:lnTo>
                  <a:pt x="451" y="367"/>
                </a:lnTo>
                <a:lnTo>
                  <a:pt x="449" y="365"/>
                </a:lnTo>
                <a:lnTo>
                  <a:pt x="448" y="365"/>
                </a:lnTo>
                <a:lnTo>
                  <a:pt x="446" y="365"/>
                </a:lnTo>
                <a:lnTo>
                  <a:pt x="446" y="364"/>
                </a:lnTo>
                <a:lnTo>
                  <a:pt x="444" y="364"/>
                </a:lnTo>
                <a:lnTo>
                  <a:pt x="443" y="364"/>
                </a:lnTo>
                <a:lnTo>
                  <a:pt x="443" y="365"/>
                </a:lnTo>
                <a:lnTo>
                  <a:pt x="441" y="365"/>
                </a:lnTo>
                <a:lnTo>
                  <a:pt x="441" y="367"/>
                </a:lnTo>
                <a:lnTo>
                  <a:pt x="440" y="367"/>
                </a:lnTo>
                <a:lnTo>
                  <a:pt x="438" y="367"/>
                </a:lnTo>
                <a:lnTo>
                  <a:pt x="438" y="368"/>
                </a:lnTo>
                <a:lnTo>
                  <a:pt x="438" y="370"/>
                </a:lnTo>
                <a:lnTo>
                  <a:pt x="438" y="372"/>
                </a:lnTo>
                <a:lnTo>
                  <a:pt x="438" y="373"/>
                </a:lnTo>
                <a:lnTo>
                  <a:pt x="440" y="375"/>
                </a:lnTo>
                <a:lnTo>
                  <a:pt x="440" y="376"/>
                </a:lnTo>
                <a:lnTo>
                  <a:pt x="438" y="378"/>
                </a:lnTo>
                <a:lnTo>
                  <a:pt x="440" y="380"/>
                </a:lnTo>
                <a:lnTo>
                  <a:pt x="440" y="381"/>
                </a:lnTo>
                <a:lnTo>
                  <a:pt x="438" y="381"/>
                </a:lnTo>
                <a:lnTo>
                  <a:pt x="438" y="383"/>
                </a:lnTo>
                <a:lnTo>
                  <a:pt x="438" y="384"/>
                </a:lnTo>
                <a:lnTo>
                  <a:pt x="436" y="384"/>
                </a:lnTo>
                <a:lnTo>
                  <a:pt x="435" y="384"/>
                </a:lnTo>
                <a:lnTo>
                  <a:pt x="435" y="386"/>
                </a:lnTo>
                <a:lnTo>
                  <a:pt x="433" y="387"/>
                </a:lnTo>
                <a:lnTo>
                  <a:pt x="433" y="389"/>
                </a:lnTo>
                <a:lnTo>
                  <a:pt x="432" y="389"/>
                </a:lnTo>
                <a:lnTo>
                  <a:pt x="430" y="391"/>
                </a:lnTo>
                <a:lnTo>
                  <a:pt x="428" y="391"/>
                </a:lnTo>
                <a:lnTo>
                  <a:pt x="428" y="392"/>
                </a:lnTo>
                <a:lnTo>
                  <a:pt x="428" y="394"/>
                </a:lnTo>
                <a:lnTo>
                  <a:pt x="427" y="394"/>
                </a:lnTo>
                <a:lnTo>
                  <a:pt x="425" y="394"/>
                </a:lnTo>
                <a:lnTo>
                  <a:pt x="424" y="394"/>
                </a:lnTo>
                <a:lnTo>
                  <a:pt x="424" y="395"/>
                </a:lnTo>
                <a:lnTo>
                  <a:pt x="422" y="395"/>
                </a:lnTo>
                <a:lnTo>
                  <a:pt x="420" y="395"/>
                </a:lnTo>
                <a:lnTo>
                  <a:pt x="419" y="395"/>
                </a:lnTo>
                <a:lnTo>
                  <a:pt x="417" y="395"/>
                </a:lnTo>
                <a:lnTo>
                  <a:pt x="417" y="397"/>
                </a:lnTo>
                <a:lnTo>
                  <a:pt x="416" y="397"/>
                </a:lnTo>
                <a:lnTo>
                  <a:pt x="414" y="397"/>
                </a:lnTo>
                <a:lnTo>
                  <a:pt x="412" y="397"/>
                </a:lnTo>
                <a:lnTo>
                  <a:pt x="412" y="399"/>
                </a:lnTo>
                <a:lnTo>
                  <a:pt x="411" y="399"/>
                </a:lnTo>
                <a:lnTo>
                  <a:pt x="411" y="400"/>
                </a:lnTo>
                <a:lnTo>
                  <a:pt x="411" y="399"/>
                </a:lnTo>
                <a:lnTo>
                  <a:pt x="411" y="373"/>
                </a:lnTo>
                <a:lnTo>
                  <a:pt x="385" y="373"/>
                </a:lnTo>
                <a:lnTo>
                  <a:pt x="382" y="373"/>
                </a:lnTo>
                <a:lnTo>
                  <a:pt x="371" y="373"/>
                </a:lnTo>
                <a:lnTo>
                  <a:pt x="360" y="373"/>
                </a:lnTo>
                <a:lnTo>
                  <a:pt x="350" y="373"/>
                </a:lnTo>
                <a:lnTo>
                  <a:pt x="331" y="373"/>
                </a:lnTo>
                <a:lnTo>
                  <a:pt x="329" y="373"/>
                </a:lnTo>
                <a:lnTo>
                  <a:pt x="328" y="373"/>
                </a:lnTo>
                <a:lnTo>
                  <a:pt x="323" y="373"/>
                </a:lnTo>
                <a:lnTo>
                  <a:pt x="321" y="373"/>
                </a:lnTo>
                <a:lnTo>
                  <a:pt x="313" y="373"/>
                </a:lnTo>
                <a:lnTo>
                  <a:pt x="308" y="373"/>
                </a:lnTo>
                <a:lnTo>
                  <a:pt x="296" y="373"/>
                </a:lnTo>
                <a:lnTo>
                  <a:pt x="278" y="373"/>
                </a:lnTo>
                <a:lnTo>
                  <a:pt x="276" y="373"/>
                </a:lnTo>
                <a:lnTo>
                  <a:pt x="273" y="373"/>
                </a:lnTo>
                <a:lnTo>
                  <a:pt x="272" y="373"/>
                </a:lnTo>
                <a:lnTo>
                  <a:pt x="262" y="373"/>
                </a:lnTo>
                <a:lnTo>
                  <a:pt x="257" y="373"/>
                </a:lnTo>
                <a:lnTo>
                  <a:pt x="254" y="373"/>
                </a:lnTo>
                <a:lnTo>
                  <a:pt x="249" y="373"/>
                </a:lnTo>
                <a:lnTo>
                  <a:pt x="244" y="373"/>
                </a:lnTo>
                <a:lnTo>
                  <a:pt x="241" y="373"/>
                </a:lnTo>
                <a:lnTo>
                  <a:pt x="232" y="373"/>
                </a:lnTo>
                <a:lnTo>
                  <a:pt x="228" y="373"/>
                </a:lnTo>
                <a:lnTo>
                  <a:pt x="224" y="373"/>
                </a:lnTo>
                <a:lnTo>
                  <a:pt x="219" y="373"/>
                </a:lnTo>
                <a:lnTo>
                  <a:pt x="216" y="373"/>
                </a:lnTo>
                <a:lnTo>
                  <a:pt x="214" y="373"/>
                </a:lnTo>
                <a:lnTo>
                  <a:pt x="211" y="373"/>
                </a:lnTo>
                <a:lnTo>
                  <a:pt x="208" y="373"/>
                </a:lnTo>
                <a:lnTo>
                  <a:pt x="208" y="360"/>
                </a:lnTo>
                <a:lnTo>
                  <a:pt x="208" y="354"/>
                </a:lnTo>
                <a:lnTo>
                  <a:pt x="206" y="354"/>
                </a:lnTo>
                <a:lnTo>
                  <a:pt x="206" y="356"/>
                </a:lnTo>
                <a:lnTo>
                  <a:pt x="204" y="357"/>
                </a:lnTo>
                <a:lnTo>
                  <a:pt x="203" y="357"/>
                </a:lnTo>
                <a:lnTo>
                  <a:pt x="203" y="359"/>
                </a:lnTo>
                <a:lnTo>
                  <a:pt x="201" y="359"/>
                </a:lnTo>
                <a:lnTo>
                  <a:pt x="200" y="359"/>
                </a:lnTo>
                <a:lnTo>
                  <a:pt x="198" y="359"/>
                </a:lnTo>
                <a:lnTo>
                  <a:pt x="196" y="359"/>
                </a:lnTo>
                <a:lnTo>
                  <a:pt x="195" y="357"/>
                </a:lnTo>
                <a:lnTo>
                  <a:pt x="195" y="356"/>
                </a:lnTo>
                <a:lnTo>
                  <a:pt x="193" y="356"/>
                </a:lnTo>
                <a:lnTo>
                  <a:pt x="193" y="354"/>
                </a:lnTo>
                <a:lnTo>
                  <a:pt x="192" y="352"/>
                </a:lnTo>
                <a:lnTo>
                  <a:pt x="190" y="352"/>
                </a:lnTo>
                <a:lnTo>
                  <a:pt x="188" y="354"/>
                </a:lnTo>
                <a:lnTo>
                  <a:pt x="187" y="354"/>
                </a:lnTo>
                <a:lnTo>
                  <a:pt x="185" y="354"/>
                </a:lnTo>
                <a:lnTo>
                  <a:pt x="184" y="354"/>
                </a:lnTo>
                <a:lnTo>
                  <a:pt x="184" y="356"/>
                </a:lnTo>
                <a:lnTo>
                  <a:pt x="182" y="356"/>
                </a:lnTo>
                <a:lnTo>
                  <a:pt x="180" y="357"/>
                </a:lnTo>
                <a:lnTo>
                  <a:pt x="179" y="356"/>
                </a:lnTo>
                <a:lnTo>
                  <a:pt x="177" y="356"/>
                </a:lnTo>
                <a:lnTo>
                  <a:pt x="177" y="354"/>
                </a:lnTo>
                <a:lnTo>
                  <a:pt x="176" y="354"/>
                </a:lnTo>
                <a:lnTo>
                  <a:pt x="174" y="354"/>
                </a:lnTo>
                <a:lnTo>
                  <a:pt x="172" y="352"/>
                </a:lnTo>
                <a:lnTo>
                  <a:pt x="172" y="351"/>
                </a:lnTo>
                <a:lnTo>
                  <a:pt x="172" y="349"/>
                </a:lnTo>
                <a:lnTo>
                  <a:pt x="172" y="348"/>
                </a:lnTo>
                <a:lnTo>
                  <a:pt x="171" y="348"/>
                </a:lnTo>
                <a:lnTo>
                  <a:pt x="169" y="348"/>
                </a:lnTo>
                <a:lnTo>
                  <a:pt x="169" y="346"/>
                </a:lnTo>
                <a:lnTo>
                  <a:pt x="168" y="344"/>
                </a:lnTo>
                <a:lnTo>
                  <a:pt x="166" y="344"/>
                </a:lnTo>
                <a:lnTo>
                  <a:pt x="166" y="343"/>
                </a:lnTo>
                <a:lnTo>
                  <a:pt x="164" y="341"/>
                </a:lnTo>
                <a:lnTo>
                  <a:pt x="164" y="340"/>
                </a:lnTo>
                <a:lnTo>
                  <a:pt x="164" y="338"/>
                </a:lnTo>
                <a:lnTo>
                  <a:pt x="166" y="336"/>
                </a:lnTo>
                <a:lnTo>
                  <a:pt x="166" y="335"/>
                </a:lnTo>
                <a:lnTo>
                  <a:pt x="164" y="335"/>
                </a:lnTo>
                <a:lnTo>
                  <a:pt x="164" y="333"/>
                </a:lnTo>
                <a:lnTo>
                  <a:pt x="164" y="332"/>
                </a:lnTo>
                <a:lnTo>
                  <a:pt x="163" y="330"/>
                </a:lnTo>
                <a:lnTo>
                  <a:pt x="161" y="328"/>
                </a:lnTo>
                <a:lnTo>
                  <a:pt x="160" y="330"/>
                </a:lnTo>
                <a:lnTo>
                  <a:pt x="158" y="328"/>
                </a:lnTo>
                <a:lnTo>
                  <a:pt x="156" y="328"/>
                </a:lnTo>
                <a:lnTo>
                  <a:pt x="155" y="328"/>
                </a:lnTo>
                <a:lnTo>
                  <a:pt x="152" y="328"/>
                </a:lnTo>
                <a:lnTo>
                  <a:pt x="152" y="330"/>
                </a:lnTo>
                <a:lnTo>
                  <a:pt x="150" y="330"/>
                </a:lnTo>
                <a:lnTo>
                  <a:pt x="148" y="332"/>
                </a:lnTo>
                <a:lnTo>
                  <a:pt x="147" y="332"/>
                </a:lnTo>
                <a:lnTo>
                  <a:pt x="147" y="330"/>
                </a:lnTo>
                <a:lnTo>
                  <a:pt x="145" y="330"/>
                </a:lnTo>
                <a:lnTo>
                  <a:pt x="144" y="330"/>
                </a:lnTo>
                <a:lnTo>
                  <a:pt x="144" y="332"/>
                </a:lnTo>
                <a:lnTo>
                  <a:pt x="142" y="332"/>
                </a:lnTo>
                <a:lnTo>
                  <a:pt x="140" y="333"/>
                </a:lnTo>
                <a:lnTo>
                  <a:pt x="139" y="333"/>
                </a:lnTo>
                <a:lnTo>
                  <a:pt x="137" y="333"/>
                </a:lnTo>
                <a:lnTo>
                  <a:pt x="136" y="333"/>
                </a:lnTo>
                <a:lnTo>
                  <a:pt x="134" y="333"/>
                </a:lnTo>
                <a:lnTo>
                  <a:pt x="132" y="335"/>
                </a:lnTo>
                <a:lnTo>
                  <a:pt x="131" y="335"/>
                </a:lnTo>
                <a:lnTo>
                  <a:pt x="129" y="335"/>
                </a:lnTo>
                <a:lnTo>
                  <a:pt x="128" y="335"/>
                </a:lnTo>
                <a:lnTo>
                  <a:pt x="128" y="333"/>
                </a:lnTo>
                <a:lnTo>
                  <a:pt x="128" y="332"/>
                </a:lnTo>
                <a:lnTo>
                  <a:pt x="128" y="330"/>
                </a:lnTo>
                <a:lnTo>
                  <a:pt x="126" y="330"/>
                </a:lnTo>
                <a:lnTo>
                  <a:pt x="126" y="328"/>
                </a:lnTo>
                <a:lnTo>
                  <a:pt x="126" y="327"/>
                </a:lnTo>
                <a:lnTo>
                  <a:pt x="126" y="325"/>
                </a:lnTo>
                <a:lnTo>
                  <a:pt x="124" y="325"/>
                </a:lnTo>
                <a:lnTo>
                  <a:pt x="124" y="324"/>
                </a:lnTo>
                <a:lnTo>
                  <a:pt x="124" y="322"/>
                </a:lnTo>
                <a:lnTo>
                  <a:pt x="124" y="320"/>
                </a:lnTo>
                <a:lnTo>
                  <a:pt x="123" y="319"/>
                </a:lnTo>
                <a:lnTo>
                  <a:pt x="121" y="316"/>
                </a:lnTo>
                <a:lnTo>
                  <a:pt x="120" y="314"/>
                </a:lnTo>
                <a:lnTo>
                  <a:pt x="120" y="312"/>
                </a:lnTo>
                <a:lnTo>
                  <a:pt x="118" y="312"/>
                </a:lnTo>
                <a:lnTo>
                  <a:pt x="116" y="312"/>
                </a:lnTo>
                <a:lnTo>
                  <a:pt x="115" y="312"/>
                </a:lnTo>
                <a:lnTo>
                  <a:pt x="113" y="311"/>
                </a:lnTo>
                <a:lnTo>
                  <a:pt x="112" y="311"/>
                </a:lnTo>
                <a:lnTo>
                  <a:pt x="110" y="312"/>
                </a:lnTo>
                <a:lnTo>
                  <a:pt x="108" y="312"/>
                </a:lnTo>
                <a:lnTo>
                  <a:pt x="107" y="312"/>
                </a:lnTo>
                <a:lnTo>
                  <a:pt x="105" y="312"/>
                </a:lnTo>
                <a:lnTo>
                  <a:pt x="104" y="311"/>
                </a:lnTo>
                <a:lnTo>
                  <a:pt x="102" y="311"/>
                </a:lnTo>
                <a:lnTo>
                  <a:pt x="100" y="311"/>
                </a:lnTo>
                <a:lnTo>
                  <a:pt x="100" y="309"/>
                </a:lnTo>
                <a:lnTo>
                  <a:pt x="99" y="308"/>
                </a:lnTo>
                <a:lnTo>
                  <a:pt x="100" y="304"/>
                </a:lnTo>
                <a:lnTo>
                  <a:pt x="100" y="303"/>
                </a:lnTo>
                <a:lnTo>
                  <a:pt x="102" y="303"/>
                </a:lnTo>
                <a:lnTo>
                  <a:pt x="102" y="301"/>
                </a:lnTo>
                <a:lnTo>
                  <a:pt x="104" y="300"/>
                </a:lnTo>
                <a:lnTo>
                  <a:pt x="104" y="301"/>
                </a:lnTo>
                <a:lnTo>
                  <a:pt x="105" y="301"/>
                </a:lnTo>
                <a:lnTo>
                  <a:pt x="107" y="301"/>
                </a:lnTo>
                <a:lnTo>
                  <a:pt x="108" y="300"/>
                </a:lnTo>
                <a:lnTo>
                  <a:pt x="107" y="300"/>
                </a:lnTo>
                <a:lnTo>
                  <a:pt x="107" y="298"/>
                </a:lnTo>
                <a:lnTo>
                  <a:pt x="107" y="296"/>
                </a:lnTo>
                <a:lnTo>
                  <a:pt x="108" y="296"/>
                </a:lnTo>
                <a:lnTo>
                  <a:pt x="108" y="295"/>
                </a:lnTo>
                <a:lnTo>
                  <a:pt x="110" y="295"/>
                </a:lnTo>
                <a:lnTo>
                  <a:pt x="108" y="293"/>
                </a:lnTo>
                <a:lnTo>
                  <a:pt x="108" y="292"/>
                </a:lnTo>
                <a:lnTo>
                  <a:pt x="107" y="292"/>
                </a:lnTo>
                <a:lnTo>
                  <a:pt x="107" y="290"/>
                </a:lnTo>
                <a:lnTo>
                  <a:pt x="105" y="288"/>
                </a:lnTo>
                <a:lnTo>
                  <a:pt x="105" y="287"/>
                </a:lnTo>
                <a:lnTo>
                  <a:pt x="107" y="287"/>
                </a:lnTo>
                <a:lnTo>
                  <a:pt x="107" y="285"/>
                </a:lnTo>
                <a:lnTo>
                  <a:pt x="105" y="285"/>
                </a:lnTo>
                <a:lnTo>
                  <a:pt x="105" y="284"/>
                </a:lnTo>
                <a:lnTo>
                  <a:pt x="104" y="284"/>
                </a:lnTo>
                <a:lnTo>
                  <a:pt x="104" y="282"/>
                </a:lnTo>
                <a:lnTo>
                  <a:pt x="104" y="280"/>
                </a:lnTo>
                <a:lnTo>
                  <a:pt x="104" y="279"/>
                </a:lnTo>
                <a:lnTo>
                  <a:pt x="104" y="277"/>
                </a:lnTo>
                <a:lnTo>
                  <a:pt x="102" y="277"/>
                </a:lnTo>
                <a:lnTo>
                  <a:pt x="102" y="276"/>
                </a:lnTo>
                <a:lnTo>
                  <a:pt x="100" y="276"/>
                </a:lnTo>
                <a:lnTo>
                  <a:pt x="100" y="274"/>
                </a:lnTo>
                <a:lnTo>
                  <a:pt x="100" y="272"/>
                </a:lnTo>
                <a:lnTo>
                  <a:pt x="100" y="271"/>
                </a:lnTo>
                <a:lnTo>
                  <a:pt x="100" y="269"/>
                </a:lnTo>
                <a:lnTo>
                  <a:pt x="99" y="268"/>
                </a:lnTo>
                <a:lnTo>
                  <a:pt x="99" y="266"/>
                </a:lnTo>
                <a:lnTo>
                  <a:pt x="97" y="266"/>
                </a:lnTo>
                <a:lnTo>
                  <a:pt x="97" y="264"/>
                </a:lnTo>
                <a:lnTo>
                  <a:pt x="96" y="264"/>
                </a:lnTo>
                <a:lnTo>
                  <a:pt x="96" y="263"/>
                </a:lnTo>
                <a:lnTo>
                  <a:pt x="96" y="261"/>
                </a:lnTo>
                <a:lnTo>
                  <a:pt x="94" y="261"/>
                </a:lnTo>
                <a:lnTo>
                  <a:pt x="96" y="261"/>
                </a:lnTo>
                <a:lnTo>
                  <a:pt x="96" y="260"/>
                </a:lnTo>
                <a:lnTo>
                  <a:pt x="94" y="260"/>
                </a:lnTo>
                <a:lnTo>
                  <a:pt x="92" y="260"/>
                </a:lnTo>
                <a:lnTo>
                  <a:pt x="91" y="260"/>
                </a:lnTo>
                <a:lnTo>
                  <a:pt x="91" y="258"/>
                </a:lnTo>
                <a:lnTo>
                  <a:pt x="89" y="258"/>
                </a:lnTo>
                <a:lnTo>
                  <a:pt x="89" y="256"/>
                </a:lnTo>
                <a:lnTo>
                  <a:pt x="89" y="255"/>
                </a:lnTo>
                <a:lnTo>
                  <a:pt x="88" y="255"/>
                </a:lnTo>
                <a:lnTo>
                  <a:pt x="88" y="256"/>
                </a:lnTo>
                <a:lnTo>
                  <a:pt x="86" y="255"/>
                </a:lnTo>
                <a:lnTo>
                  <a:pt x="84" y="255"/>
                </a:lnTo>
                <a:lnTo>
                  <a:pt x="83" y="255"/>
                </a:lnTo>
                <a:lnTo>
                  <a:pt x="83" y="253"/>
                </a:lnTo>
                <a:lnTo>
                  <a:pt x="81" y="253"/>
                </a:lnTo>
                <a:lnTo>
                  <a:pt x="80" y="253"/>
                </a:lnTo>
                <a:lnTo>
                  <a:pt x="80" y="252"/>
                </a:lnTo>
                <a:lnTo>
                  <a:pt x="80" y="250"/>
                </a:lnTo>
                <a:lnTo>
                  <a:pt x="78" y="250"/>
                </a:lnTo>
                <a:lnTo>
                  <a:pt x="76" y="250"/>
                </a:lnTo>
                <a:lnTo>
                  <a:pt x="76" y="248"/>
                </a:lnTo>
                <a:lnTo>
                  <a:pt x="76" y="247"/>
                </a:lnTo>
                <a:lnTo>
                  <a:pt x="76" y="245"/>
                </a:lnTo>
                <a:lnTo>
                  <a:pt x="75" y="245"/>
                </a:lnTo>
                <a:lnTo>
                  <a:pt x="73" y="245"/>
                </a:lnTo>
                <a:lnTo>
                  <a:pt x="73" y="244"/>
                </a:lnTo>
                <a:lnTo>
                  <a:pt x="72" y="242"/>
                </a:lnTo>
                <a:lnTo>
                  <a:pt x="72" y="240"/>
                </a:lnTo>
                <a:lnTo>
                  <a:pt x="70" y="240"/>
                </a:lnTo>
                <a:lnTo>
                  <a:pt x="68" y="239"/>
                </a:lnTo>
                <a:lnTo>
                  <a:pt x="67" y="239"/>
                </a:lnTo>
                <a:lnTo>
                  <a:pt x="65" y="239"/>
                </a:lnTo>
                <a:lnTo>
                  <a:pt x="65" y="237"/>
                </a:lnTo>
                <a:lnTo>
                  <a:pt x="64" y="236"/>
                </a:lnTo>
                <a:lnTo>
                  <a:pt x="62" y="234"/>
                </a:lnTo>
                <a:lnTo>
                  <a:pt x="60" y="234"/>
                </a:lnTo>
                <a:lnTo>
                  <a:pt x="60" y="232"/>
                </a:lnTo>
                <a:lnTo>
                  <a:pt x="59" y="232"/>
                </a:lnTo>
                <a:lnTo>
                  <a:pt x="57" y="231"/>
                </a:lnTo>
                <a:lnTo>
                  <a:pt x="57" y="229"/>
                </a:lnTo>
                <a:lnTo>
                  <a:pt x="56" y="229"/>
                </a:lnTo>
                <a:lnTo>
                  <a:pt x="56" y="228"/>
                </a:lnTo>
                <a:lnTo>
                  <a:pt x="56" y="226"/>
                </a:lnTo>
                <a:lnTo>
                  <a:pt x="54" y="226"/>
                </a:lnTo>
                <a:lnTo>
                  <a:pt x="52" y="226"/>
                </a:lnTo>
                <a:lnTo>
                  <a:pt x="51" y="226"/>
                </a:lnTo>
                <a:lnTo>
                  <a:pt x="51" y="224"/>
                </a:lnTo>
                <a:lnTo>
                  <a:pt x="49" y="224"/>
                </a:lnTo>
                <a:lnTo>
                  <a:pt x="49" y="223"/>
                </a:lnTo>
                <a:lnTo>
                  <a:pt x="51" y="223"/>
                </a:lnTo>
                <a:lnTo>
                  <a:pt x="51" y="221"/>
                </a:lnTo>
                <a:lnTo>
                  <a:pt x="49" y="221"/>
                </a:lnTo>
                <a:lnTo>
                  <a:pt x="49" y="220"/>
                </a:lnTo>
                <a:lnTo>
                  <a:pt x="48" y="220"/>
                </a:lnTo>
                <a:lnTo>
                  <a:pt x="46" y="220"/>
                </a:lnTo>
                <a:lnTo>
                  <a:pt x="46" y="221"/>
                </a:lnTo>
                <a:lnTo>
                  <a:pt x="44" y="220"/>
                </a:lnTo>
                <a:lnTo>
                  <a:pt x="44" y="218"/>
                </a:lnTo>
                <a:lnTo>
                  <a:pt x="44" y="216"/>
                </a:lnTo>
                <a:lnTo>
                  <a:pt x="43" y="215"/>
                </a:lnTo>
                <a:lnTo>
                  <a:pt x="43" y="213"/>
                </a:lnTo>
                <a:lnTo>
                  <a:pt x="41" y="213"/>
                </a:lnTo>
                <a:lnTo>
                  <a:pt x="40" y="213"/>
                </a:lnTo>
                <a:lnTo>
                  <a:pt x="40" y="212"/>
                </a:lnTo>
                <a:lnTo>
                  <a:pt x="38" y="212"/>
                </a:lnTo>
                <a:lnTo>
                  <a:pt x="38" y="210"/>
                </a:lnTo>
                <a:lnTo>
                  <a:pt x="38" y="208"/>
                </a:lnTo>
                <a:lnTo>
                  <a:pt x="36" y="208"/>
                </a:lnTo>
                <a:lnTo>
                  <a:pt x="36" y="207"/>
                </a:lnTo>
                <a:lnTo>
                  <a:pt x="35" y="207"/>
                </a:lnTo>
                <a:lnTo>
                  <a:pt x="35" y="205"/>
                </a:lnTo>
                <a:lnTo>
                  <a:pt x="33" y="205"/>
                </a:lnTo>
                <a:lnTo>
                  <a:pt x="33" y="204"/>
                </a:lnTo>
                <a:lnTo>
                  <a:pt x="32" y="204"/>
                </a:lnTo>
                <a:lnTo>
                  <a:pt x="30" y="202"/>
                </a:lnTo>
                <a:lnTo>
                  <a:pt x="28" y="200"/>
                </a:lnTo>
                <a:lnTo>
                  <a:pt x="27" y="200"/>
                </a:lnTo>
                <a:lnTo>
                  <a:pt x="25" y="200"/>
                </a:lnTo>
                <a:lnTo>
                  <a:pt x="25" y="199"/>
                </a:lnTo>
                <a:lnTo>
                  <a:pt x="24" y="199"/>
                </a:lnTo>
                <a:lnTo>
                  <a:pt x="22" y="199"/>
                </a:lnTo>
                <a:lnTo>
                  <a:pt x="22" y="197"/>
                </a:lnTo>
                <a:lnTo>
                  <a:pt x="20" y="197"/>
                </a:lnTo>
                <a:lnTo>
                  <a:pt x="19" y="197"/>
                </a:lnTo>
                <a:lnTo>
                  <a:pt x="17" y="197"/>
                </a:lnTo>
                <a:lnTo>
                  <a:pt x="17" y="196"/>
                </a:lnTo>
                <a:lnTo>
                  <a:pt x="16" y="196"/>
                </a:lnTo>
                <a:lnTo>
                  <a:pt x="14" y="194"/>
                </a:lnTo>
                <a:lnTo>
                  <a:pt x="12" y="194"/>
                </a:lnTo>
                <a:lnTo>
                  <a:pt x="12" y="192"/>
                </a:lnTo>
                <a:lnTo>
                  <a:pt x="11" y="192"/>
                </a:lnTo>
                <a:lnTo>
                  <a:pt x="11" y="191"/>
                </a:lnTo>
                <a:lnTo>
                  <a:pt x="11" y="184"/>
                </a:lnTo>
                <a:lnTo>
                  <a:pt x="8" y="184"/>
                </a:lnTo>
                <a:lnTo>
                  <a:pt x="8" y="181"/>
                </a:lnTo>
                <a:lnTo>
                  <a:pt x="6" y="181"/>
                </a:lnTo>
                <a:lnTo>
                  <a:pt x="6" y="180"/>
                </a:lnTo>
                <a:lnTo>
                  <a:pt x="6" y="178"/>
                </a:lnTo>
                <a:lnTo>
                  <a:pt x="4" y="178"/>
                </a:lnTo>
                <a:lnTo>
                  <a:pt x="1" y="178"/>
                </a:lnTo>
                <a:lnTo>
                  <a:pt x="0" y="178"/>
                </a:lnTo>
                <a:lnTo>
                  <a:pt x="0" y="175"/>
                </a:lnTo>
                <a:lnTo>
                  <a:pt x="0" y="173"/>
                </a:lnTo>
                <a:lnTo>
                  <a:pt x="0" y="168"/>
                </a:lnTo>
                <a:lnTo>
                  <a:pt x="1" y="168"/>
                </a:lnTo>
                <a:lnTo>
                  <a:pt x="9" y="168"/>
                </a:lnTo>
                <a:lnTo>
                  <a:pt x="12" y="168"/>
                </a:lnTo>
                <a:lnTo>
                  <a:pt x="12" y="167"/>
                </a:lnTo>
                <a:lnTo>
                  <a:pt x="12" y="165"/>
                </a:lnTo>
                <a:lnTo>
                  <a:pt x="14" y="165"/>
                </a:lnTo>
                <a:lnTo>
                  <a:pt x="17" y="165"/>
                </a:lnTo>
                <a:lnTo>
                  <a:pt x="20" y="165"/>
                </a:lnTo>
                <a:lnTo>
                  <a:pt x="22" y="165"/>
                </a:lnTo>
                <a:lnTo>
                  <a:pt x="28" y="165"/>
                </a:lnTo>
                <a:lnTo>
                  <a:pt x="36" y="165"/>
                </a:lnTo>
                <a:lnTo>
                  <a:pt x="40" y="165"/>
                </a:lnTo>
                <a:lnTo>
                  <a:pt x="43" y="165"/>
                </a:lnTo>
                <a:lnTo>
                  <a:pt x="44" y="165"/>
                </a:lnTo>
                <a:lnTo>
                  <a:pt x="48" y="165"/>
                </a:lnTo>
                <a:lnTo>
                  <a:pt x="48" y="156"/>
                </a:lnTo>
                <a:lnTo>
                  <a:pt x="48" y="152"/>
                </a:lnTo>
                <a:lnTo>
                  <a:pt x="48" y="148"/>
                </a:lnTo>
                <a:lnTo>
                  <a:pt x="48" y="146"/>
                </a:lnTo>
                <a:lnTo>
                  <a:pt x="48" y="144"/>
                </a:lnTo>
                <a:lnTo>
                  <a:pt x="48" y="141"/>
                </a:lnTo>
                <a:lnTo>
                  <a:pt x="48" y="140"/>
                </a:lnTo>
                <a:lnTo>
                  <a:pt x="48" y="135"/>
                </a:lnTo>
                <a:lnTo>
                  <a:pt x="48" y="132"/>
                </a:lnTo>
                <a:lnTo>
                  <a:pt x="48" y="130"/>
                </a:lnTo>
                <a:lnTo>
                  <a:pt x="48" y="128"/>
                </a:lnTo>
                <a:lnTo>
                  <a:pt x="48" y="124"/>
                </a:lnTo>
                <a:lnTo>
                  <a:pt x="48" y="122"/>
                </a:lnTo>
                <a:lnTo>
                  <a:pt x="48" y="116"/>
                </a:lnTo>
                <a:lnTo>
                  <a:pt x="48" y="112"/>
                </a:lnTo>
                <a:lnTo>
                  <a:pt x="51" y="112"/>
                </a:lnTo>
                <a:lnTo>
                  <a:pt x="52" y="112"/>
                </a:lnTo>
                <a:lnTo>
                  <a:pt x="56" y="112"/>
                </a:lnTo>
                <a:lnTo>
                  <a:pt x="57" y="112"/>
                </a:lnTo>
                <a:lnTo>
                  <a:pt x="60" y="112"/>
                </a:lnTo>
                <a:lnTo>
                  <a:pt x="64" y="112"/>
                </a:lnTo>
                <a:lnTo>
                  <a:pt x="68" y="112"/>
                </a:lnTo>
                <a:lnTo>
                  <a:pt x="70" y="112"/>
                </a:lnTo>
                <a:lnTo>
                  <a:pt x="72" y="112"/>
                </a:lnTo>
                <a:lnTo>
                  <a:pt x="73" y="112"/>
                </a:lnTo>
                <a:lnTo>
                  <a:pt x="73" y="111"/>
                </a:lnTo>
                <a:lnTo>
                  <a:pt x="73" y="109"/>
                </a:lnTo>
                <a:lnTo>
                  <a:pt x="73" y="108"/>
                </a:lnTo>
                <a:lnTo>
                  <a:pt x="73" y="106"/>
                </a:lnTo>
                <a:lnTo>
                  <a:pt x="73" y="104"/>
                </a:lnTo>
                <a:lnTo>
                  <a:pt x="75" y="104"/>
                </a:lnTo>
                <a:lnTo>
                  <a:pt x="75" y="103"/>
                </a:lnTo>
                <a:lnTo>
                  <a:pt x="75" y="101"/>
                </a:lnTo>
                <a:lnTo>
                  <a:pt x="75" y="100"/>
                </a:lnTo>
                <a:lnTo>
                  <a:pt x="75" y="96"/>
                </a:lnTo>
                <a:lnTo>
                  <a:pt x="75" y="93"/>
                </a:lnTo>
                <a:lnTo>
                  <a:pt x="75" y="92"/>
                </a:lnTo>
                <a:lnTo>
                  <a:pt x="75" y="87"/>
                </a:lnTo>
                <a:lnTo>
                  <a:pt x="75" y="79"/>
                </a:lnTo>
                <a:lnTo>
                  <a:pt x="75" y="77"/>
                </a:lnTo>
                <a:lnTo>
                  <a:pt x="75" y="76"/>
                </a:lnTo>
                <a:lnTo>
                  <a:pt x="75" y="69"/>
                </a:lnTo>
                <a:lnTo>
                  <a:pt x="75" y="66"/>
                </a:lnTo>
                <a:lnTo>
                  <a:pt x="75" y="63"/>
                </a:lnTo>
                <a:lnTo>
                  <a:pt x="75" y="61"/>
                </a:lnTo>
                <a:lnTo>
                  <a:pt x="73" y="61"/>
                </a:lnTo>
                <a:lnTo>
                  <a:pt x="70" y="61"/>
                </a:lnTo>
                <a:lnTo>
                  <a:pt x="70" y="60"/>
                </a:lnTo>
                <a:lnTo>
                  <a:pt x="70" y="58"/>
                </a:lnTo>
                <a:lnTo>
                  <a:pt x="70" y="56"/>
                </a:lnTo>
                <a:lnTo>
                  <a:pt x="70" y="55"/>
                </a:lnTo>
                <a:lnTo>
                  <a:pt x="70" y="53"/>
                </a:lnTo>
                <a:lnTo>
                  <a:pt x="68" y="53"/>
                </a:lnTo>
                <a:lnTo>
                  <a:pt x="65" y="53"/>
                </a:lnTo>
                <a:lnTo>
                  <a:pt x="65" y="52"/>
                </a:lnTo>
                <a:lnTo>
                  <a:pt x="65" y="48"/>
                </a:lnTo>
                <a:lnTo>
                  <a:pt x="64" y="48"/>
                </a:lnTo>
                <a:lnTo>
                  <a:pt x="60" y="48"/>
                </a:lnTo>
                <a:lnTo>
                  <a:pt x="60" y="47"/>
                </a:lnTo>
                <a:lnTo>
                  <a:pt x="60" y="44"/>
                </a:lnTo>
                <a:lnTo>
                  <a:pt x="60" y="42"/>
                </a:lnTo>
                <a:lnTo>
                  <a:pt x="60" y="40"/>
                </a:lnTo>
                <a:lnTo>
                  <a:pt x="60" y="39"/>
                </a:lnTo>
                <a:lnTo>
                  <a:pt x="59" y="39"/>
                </a:lnTo>
                <a:lnTo>
                  <a:pt x="57" y="39"/>
                </a:lnTo>
                <a:lnTo>
                  <a:pt x="57" y="37"/>
                </a:lnTo>
                <a:lnTo>
                  <a:pt x="57" y="36"/>
                </a:lnTo>
                <a:lnTo>
                  <a:pt x="59" y="36"/>
                </a:lnTo>
                <a:lnTo>
                  <a:pt x="62" y="36"/>
                </a:lnTo>
                <a:lnTo>
                  <a:pt x="65" y="36"/>
                </a:lnTo>
                <a:lnTo>
                  <a:pt x="65" y="26"/>
                </a:lnTo>
                <a:lnTo>
                  <a:pt x="70" y="26"/>
                </a:lnTo>
                <a:lnTo>
                  <a:pt x="75" y="26"/>
                </a:lnTo>
                <a:lnTo>
                  <a:pt x="78" y="26"/>
                </a:lnTo>
                <a:lnTo>
                  <a:pt x="83" y="26"/>
                </a:lnTo>
                <a:lnTo>
                  <a:pt x="84" y="26"/>
                </a:lnTo>
                <a:lnTo>
                  <a:pt x="86" y="26"/>
                </a:lnTo>
                <a:lnTo>
                  <a:pt x="88" y="26"/>
                </a:lnTo>
                <a:lnTo>
                  <a:pt x="89" y="26"/>
                </a:lnTo>
                <a:lnTo>
                  <a:pt x="91" y="26"/>
                </a:lnTo>
                <a:lnTo>
                  <a:pt x="92" y="26"/>
                </a:lnTo>
                <a:lnTo>
                  <a:pt x="94" y="26"/>
                </a:lnTo>
                <a:lnTo>
                  <a:pt x="96" y="28"/>
                </a:lnTo>
                <a:lnTo>
                  <a:pt x="96" y="26"/>
                </a:lnTo>
                <a:lnTo>
                  <a:pt x="96" y="24"/>
                </a:lnTo>
                <a:lnTo>
                  <a:pt x="94" y="24"/>
                </a:lnTo>
                <a:lnTo>
                  <a:pt x="94" y="23"/>
                </a:lnTo>
                <a:lnTo>
                  <a:pt x="94" y="21"/>
                </a:lnTo>
                <a:lnTo>
                  <a:pt x="94" y="20"/>
                </a:lnTo>
                <a:lnTo>
                  <a:pt x="92" y="20"/>
                </a:lnTo>
                <a:lnTo>
                  <a:pt x="92" y="21"/>
                </a:lnTo>
                <a:lnTo>
                  <a:pt x="91" y="21"/>
                </a:lnTo>
                <a:lnTo>
                  <a:pt x="91" y="20"/>
                </a:lnTo>
                <a:lnTo>
                  <a:pt x="89" y="20"/>
                </a:lnTo>
                <a:lnTo>
                  <a:pt x="89" y="18"/>
                </a:lnTo>
                <a:lnTo>
                  <a:pt x="91" y="18"/>
                </a:lnTo>
                <a:lnTo>
                  <a:pt x="91" y="20"/>
                </a:lnTo>
                <a:lnTo>
                  <a:pt x="91" y="18"/>
                </a:lnTo>
                <a:lnTo>
                  <a:pt x="91" y="16"/>
                </a:lnTo>
                <a:lnTo>
                  <a:pt x="91" y="15"/>
                </a:lnTo>
                <a:lnTo>
                  <a:pt x="89" y="13"/>
                </a:lnTo>
                <a:lnTo>
                  <a:pt x="89" y="15"/>
                </a:lnTo>
                <a:lnTo>
                  <a:pt x="88" y="15"/>
                </a:lnTo>
                <a:lnTo>
                  <a:pt x="88" y="13"/>
                </a:lnTo>
                <a:lnTo>
                  <a:pt x="86" y="12"/>
                </a:lnTo>
                <a:lnTo>
                  <a:pt x="88" y="12"/>
                </a:lnTo>
                <a:lnTo>
                  <a:pt x="89" y="12"/>
                </a:lnTo>
                <a:lnTo>
                  <a:pt x="89" y="10"/>
                </a:lnTo>
                <a:lnTo>
                  <a:pt x="89" y="12"/>
                </a:lnTo>
                <a:lnTo>
                  <a:pt x="91" y="13"/>
                </a:lnTo>
                <a:lnTo>
                  <a:pt x="92" y="13"/>
                </a:lnTo>
                <a:lnTo>
                  <a:pt x="94" y="13"/>
                </a:lnTo>
                <a:lnTo>
                  <a:pt x="92" y="13"/>
                </a:lnTo>
                <a:lnTo>
                  <a:pt x="92" y="12"/>
                </a:lnTo>
                <a:lnTo>
                  <a:pt x="94" y="12"/>
                </a:lnTo>
                <a:lnTo>
                  <a:pt x="94" y="10"/>
                </a:lnTo>
                <a:lnTo>
                  <a:pt x="92" y="10"/>
                </a:lnTo>
                <a:lnTo>
                  <a:pt x="92" y="8"/>
                </a:lnTo>
                <a:lnTo>
                  <a:pt x="91" y="7"/>
                </a:lnTo>
                <a:lnTo>
                  <a:pt x="91" y="8"/>
                </a:lnTo>
                <a:lnTo>
                  <a:pt x="89" y="8"/>
                </a:lnTo>
                <a:lnTo>
                  <a:pt x="89" y="7"/>
                </a:lnTo>
                <a:lnTo>
                  <a:pt x="88" y="7"/>
                </a:lnTo>
                <a:lnTo>
                  <a:pt x="88" y="5"/>
                </a:lnTo>
                <a:lnTo>
                  <a:pt x="86" y="5"/>
                </a:lnTo>
                <a:lnTo>
                  <a:pt x="86" y="7"/>
                </a:lnTo>
                <a:lnTo>
                  <a:pt x="88" y="7"/>
                </a:lnTo>
                <a:lnTo>
                  <a:pt x="86" y="7"/>
                </a:lnTo>
                <a:lnTo>
                  <a:pt x="84" y="5"/>
                </a:lnTo>
                <a:lnTo>
                  <a:pt x="86" y="5"/>
                </a:lnTo>
                <a:lnTo>
                  <a:pt x="86" y="4"/>
                </a:lnTo>
                <a:lnTo>
                  <a:pt x="84" y="4"/>
                </a:lnTo>
                <a:lnTo>
                  <a:pt x="84" y="2"/>
                </a:lnTo>
                <a:lnTo>
                  <a:pt x="86" y="4"/>
                </a:lnTo>
                <a:lnTo>
                  <a:pt x="86" y="5"/>
                </a:lnTo>
                <a:lnTo>
                  <a:pt x="88" y="5"/>
                </a:lnTo>
                <a:lnTo>
                  <a:pt x="89" y="7"/>
                </a:lnTo>
                <a:lnTo>
                  <a:pt x="91" y="7"/>
                </a:lnTo>
                <a:lnTo>
                  <a:pt x="91" y="5"/>
                </a:lnTo>
                <a:lnTo>
                  <a:pt x="92" y="5"/>
                </a:lnTo>
                <a:lnTo>
                  <a:pt x="92" y="4"/>
                </a:lnTo>
                <a:lnTo>
                  <a:pt x="92" y="2"/>
                </a:lnTo>
                <a:lnTo>
                  <a:pt x="92" y="0"/>
                </a:lnTo>
                <a:lnTo>
                  <a:pt x="94" y="0"/>
                </a:lnTo>
                <a:lnTo>
                  <a:pt x="97" y="0"/>
                </a:lnTo>
                <a:lnTo>
                  <a:pt x="110" y="0"/>
                </a:lnTo>
                <a:lnTo>
                  <a:pt x="113" y="0"/>
                </a:lnTo>
                <a:close/>
              </a:path>
            </a:pathLst>
          </a:custGeom>
          <a:solidFill>
            <a:srgbClr val="68F056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29" name="Freeform 81"/>
          <p:cNvSpPr>
            <a:spLocks/>
          </p:cNvSpPr>
          <p:nvPr/>
        </p:nvSpPr>
        <p:spPr bwMode="auto">
          <a:xfrm>
            <a:off x="4559300" y="4848225"/>
            <a:ext cx="396875" cy="234950"/>
          </a:xfrm>
          <a:custGeom>
            <a:avLst/>
            <a:gdLst/>
            <a:ahLst/>
            <a:cxnLst>
              <a:cxn ang="0">
                <a:pos x="101" y="10"/>
              </a:cxn>
              <a:cxn ang="0">
                <a:pos x="126" y="10"/>
              </a:cxn>
              <a:cxn ang="0">
                <a:pos x="144" y="10"/>
              </a:cxn>
              <a:cxn ang="0">
                <a:pos x="157" y="18"/>
              </a:cxn>
              <a:cxn ang="0">
                <a:pos x="166" y="18"/>
              </a:cxn>
              <a:cxn ang="0">
                <a:pos x="176" y="18"/>
              </a:cxn>
              <a:cxn ang="0">
                <a:pos x="186" y="18"/>
              </a:cxn>
              <a:cxn ang="0">
                <a:pos x="195" y="18"/>
              </a:cxn>
              <a:cxn ang="0">
                <a:pos x="205" y="18"/>
              </a:cxn>
              <a:cxn ang="0">
                <a:pos x="214" y="15"/>
              </a:cxn>
              <a:cxn ang="0">
                <a:pos x="235" y="15"/>
              </a:cxn>
              <a:cxn ang="0">
                <a:pos x="235" y="48"/>
              </a:cxn>
              <a:cxn ang="0">
                <a:pos x="234" y="60"/>
              </a:cxn>
              <a:cxn ang="0">
                <a:pos x="240" y="71"/>
              </a:cxn>
              <a:cxn ang="0">
                <a:pos x="250" y="85"/>
              </a:cxn>
              <a:cxn ang="0">
                <a:pos x="245" y="96"/>
              </a:cxn>
              <a:cxn ang="0">
                <a:pos x="245" y="106"/>
              </a:cxn>
              <a:cxn ang="0">
                <a:pos x="245" y="116"/>
              </a:cxn>
              <a:cxn ang="0">
                <a:pos x="246" y="124"/>
              </a:cxn>
              <a:cxn ang="0">
                <a:pos x="245" y="138"/>
              </a:cxn>
              <a:cxn ang="0">
                <a:pos x="237" y="148"/>
              </a:cxn>
              <a:cxn ang="0">
                <a:pos x="219" y="148"/>
              </a:cxn>
              <a:cxn ang="0">
                <a:pos x="205" y="144"/>
              </a:cxn>
              <a:cxn ang="0">
                <a:pos x="202" y="135"/>
              </a:cxn>
              <a:cxn ang="0">
                <a:pos x="182" y="135"/>
              </a:cxn>
              <a:cxn ang="0">
                <a:pos x="171" y="135"/>
              </a:cxn>
              <a:cxn ang="0">
                <a:pos x="152" y="140"/>
              </a:cxn>
              <a:cxn ang="0">
                <a:pos x="144" y="148"/>
              </a:cxn>
              <a:cxn ang="0">
                <a:pos x="122" y="148"/>
              </a:cxn>
              <a:cxn ang="0">
                <a:pos x="106" y="148"/>
              </a:cxn>
              <a:cxn ang="0">
                <a:pos x="94" y="148"/>
              </a:cxn>
              <a:cxn ang="0">
                <a:pos x="82" y="148"/>
              </a:cxn>
              <a:cxn ang="0">
                <a:pos x="62" y="148"/>
              </a:cxn>
              <a:cxn ang="0">
                <a:pos x="53" y="135"/>
              </a:cxn>
              <a:cxn ang="0">
                <a:pos x="45" y="132"/>
              </a:cxn>
              <a:cxn ang="0">
                <a:pos x="50" y="122"/>
              </a:cxn>
              <a:cxn ang="0">
                <a:pos x="53" y="100"/>
              </a:cxn>
              <a:cxn ang="0">
                <a:pos x="38" y="82"/>
              </a:cxn>
              <a:cxn ang="0">
                <a:pos x="29" y="71"/>
              </a:cxn>
              <a:cxn ang="0">
                <a:pos x="24" y="53"/>
              </a:cxn>
              <a:cxn ang="0">
                <a:pos x="8" y="45"/>
              </a:cxn>
              <a:cxn ang="0">
                <a:pos x="5" y="39"/>
              </a:cxn>
              <a:cxn ang="0">
                <a:pos x="2" y="23"/>
              </a:cxn>
              <a:cxn ang="0">
                <a:pos x="2" y="16"/>
              </a:cxn>
              <a:cxn ang="0">
                <a:pos x="19" y="16"/>
              </a:cxn>
              <a:cxn ang="0">
                <a:pos x="27" y="15"/>
              </a:cxn>
              <a:cxn ang="0">
                <a:pos x="38" y="12"/>
              </a:cxn>
              <a:cxn ang="0">
                <a:pos x="43" y="5"/>
              </a:cxn>
              <a:cxn ang="0">
                <a:pos x="59" y="7"/>
              </a:cxn>
              <a:cxn ang="0">
                <a:pos x="70" y="8"/>
              </a:cxn>
              <a:cxn ang="0">
                <a:pos x="80" y="10"/>
              </a:cxn>
              <a:cxn ang="0">
                <a:pos x="88" y="8"/>
              </a:cxn>
              <a:cxn ang="0">
                <a:pos x="91" y="2"/>
              </a:cxn>
              <a:cxn ang="0">
                <a:pos x="96" y="2"/>
              </a:cxn>
            </a:cxnLst>
            <a:rect l="0" t="0" r="r" b="b"/>
            <a:pathLst>
              <a:path w="250" h="148">
                <a:moveTo>
                  <a:pt x="101" y="0"/>
                </a:moveTo>
                <a:lnTo>
                  <a:pt x="101" y="4"/>
                </a:lnTo>
                <a:lnTo>
                  <a:pt x="101" y="5"/>
                </a:lnTo>
                <a:lnTo>
                  <a:pt x="101" y="7"/>
                </a:lnTo>
                <a:lnTo>
                  <a:pt x="101" y="8"/>
                </a:lnTo>
                <a:lnTo>
                  <a:pt x="101" y="10"/>
                </a:lnTo>
                <a:lnTo>
                  <a:pt x="104" y="10"/>
                </a:lnTo>
                <a:lnTo>
                  <a:pt x="109" y="10"/>
                </a:lnTo>
                <a:lnTo>
                  <a:pt x="114" y="10"/>
                </a:lnTo>
                <a:lnTo>
                  <a:pt x="117" y="10"/>
                </a:lnTo>
                <a:lnTo>
                  <a:pt x="122" y="10"/>
                </a:lnTo>
                <a:lnTo>
                  <a:pt x="126" y="10"/>
                </a:lnTo>
                <a:lnTo>
                  <a:pt x="128" y="10"/>
                </a:lnTo>
                <a:lnTo>
                  <a:pt x="130" y="10"/>
                </a:lnTo>
                <a:lnTo>
                  <a:pt x="131" y="10"/>
                </a:lnTo>
                <a:lnTo>
                  <a:pt x="134" y="10"/>
                </a:lnTo>
                <a:lnTo>
                  <a:pt x="139" y="10"/>
                </a:lnTo>
                <a:lnTo>
                  <a:pt x="144" y="10"/>
                </a:lnTo>
                <a:lnTo>
                  <a:pt x="149" y="10"/>
                </a:lnTo>
                <a:lnTo>
                  <a:pt x="149" y="13"/>
                </a:lnTo>
                <a:lnTo>
                  <a:pt x="149" y="15"/>
                </a:lnTo>
                <a:lnTo>
                  <a:pt x="152" y="15"/>
                </a:lnTo>
                <a:lnTo>
                  <a:pt x="152" y="18"/>
                </a:lnTo>
                <a:lnTo>
                  <a:pt x="157" y="18"/>
                </a:lnTo>
                <a:lnTo>
                  <a:pt x="158" y="18"/>
                </a:lnTo>
                <a:lnTo>
                  <a:pt x="160" y="18"/>
                </a:lnTo>
                <a:lnTo>
                  <a:pt x="162" y="18"/>
                </a:lnTo>
                <a:lnTo>
                  <a:pt x="163" y="18"/>
                </a:lnTo>
                <a:lnTo>
                  <a:pt x="165" y="18"/>
                </a:lnTo>
                <a:lnTo>
                  <a:pt x="166" y="18"/>
                </a:lnTo>
                <a:lnTo>
                  <a:pt x="168" y="18"/>
                </a:lnTo>
                <a:lnTo>
                  <a:pt x="170" y="18"/>
                </a:lnTo>
                <a:lnTo>
                  <a:pt x="171" y="18"/>
                </a:lnTo>
                <a:lnTo>
                  <a:pt x="173" y="18"/>
                </a:lnTo>
                <a:lnTo>
                  <a:pt x="174" y="18"/>
                </a:lnTo>
                <a:lnTo>
                  <a:pt x="176" y="18"/>
                </a:lnTo>
                <a:lnTo>
                  <a:pt x="178" y="18"/>
                </a:lnTo>
                <a:lnTo>
                  <a:pt x="179" y="18"/>
                </a:lnTo>
                <a:lnTo>
                  <a:pt x="181" y="18"/>
                </a:lnTo>
                <a:lnTo>
                  <a:pt x="182" y="18"/>
                </a:lnTo>
                <a:lnTo>
                  <a:pt x="184" y="18"/>
                </a:lnTo>
                <a:lnTo>
                  <a:pt x="186" y="18"/>
                </a:lnTo>
                <a:lnTo>
                  <a:pt x="187" y="18"/>
                </a:lnTo>
                <a:lnTo>
                  <a:pt x="189" y="18"/>
                </a:lnTo>
                <a:lnTo>
                  <a:pt x="190" y="18"/>
                </a:lnTo>
                <a:lnTo>
                  <a:pt x="192" y="18"/>
                </a:lnTo>
                <a:lnTo>
                  <a:pt x="194" y="18"/>
                </a:lnTo>
                <a:lnTo>
                  <a:pt x="195" y="18"/>
                </a:lnTo>
                <a:lnTo>
                  <a:pt x="197" y="18"/>
                </a:lnTo>
                <a:lnTo>
                  <a:pt x="198" y="18"/>
                </a:lnTo>
                <a:lnTo>
                  <a:pt x="200" y="18"/>
                </a:lnTo>
                <a:lnTo>
                  <a:pt x="202" y="18"/>
                </a:lnTo>
                <a:lnTo>
                  <a:pt x="203" y="18"/>
                </a:lnTo>
                <a:lnTo>
                  <a:pt x="205" y="18"/>
                </a:lnTo>
                <a:lnTo>
                  <a:pt x="206" y="18"/>
                </a:lnTo>
                <a:lnTo>
                  <a:pt x="208" y="18"/>
                </a:lnTo>
                <a:lnTo>
                  <a:pt x="210" y="18"/>
                </a:lnTo>
                <a:lnTo>
                  <a:pt x="213" y="18"/>
                </a:lnTo>
                <a:lnTo>
                  <a:pt x="214" y="18"/>
                </a:lnTo>
                <a:lnTo>
                  <a:pt x="214" y="15"/>
                </a:lnTo>
                <a:lnTo>
                  <a:pt x="219" y="15"/>
                </a:lnTo>
                <a:lnTo>
                  <a:pt x="222" y="15"/>
                </a:lnTo>
                <a:lnTo>
                  <a:pt x="227" y="15"/>
                </a:lnTo>
                <a:lnTo>
                  <a:pt x="229" y="15"/>
                </a:lnTo>
                <a:lnTo>
                  <a:pt x="232" y="15"/>
                </a:lnTo>
                <a:lnTo>
                  <a:pt x="235" y="15"/>
                </a:lnTo>
                <a:lnTo>
                  <a:pt x="235" y="18"/>
                </a:lnTo>
                <a:lnTo>
                  <a:pt x="235" y="28"/>
                </a:lnTo>
                <a:lnTo>
                  <a:pt x="235" y="36"/>
                </a:lnTo>
                <a:lnTo>
                  <a:pt x="235" y="45"/>
                </a:lnTo>
                <a:lnTo>
                  <a:pt x="237" y="48"/>
                </a:lnTo>
                <a:lnTo>
                  <a:pt x="235" y="48"/>
                </a:lnTo>
                <a:lnTo>
                  <a:pt x="232" y="48"/>
                </a:lnTo>
                <a:lnTo>
                  <a:pt x="232" y="50"/>
                </a:lnTo>
                <a:lnTo>
                  <a:pt x="232" y="53"/>
                </a:lnTo>
                <a:lnTo>
                  <a:pt x="232" y="58"/>
                </a:lnTo>
                <a:lnTo>
                  <a:pt x="234" y="58"/>
                </a:lnTo>
                <a:lnTo>
                  <a:pt x="234" y="60"/>
                </a:lnTo>
                <a:lnTo>
                  <a:pt x="234" y="61"/>
                </a:lnTo>
                <a:lnTo>
                  <a:pt x="235" y="61"/>
                </a:lnTo>
                <a:lnTo>
                  <a:pt x="235" y="66"/>
                </a:lnTo>
                <a:lnTo>
                  <a:pt x="238" y="66"/>
                </a:lnTo>
                <a:lnTo>
                  <a:pt x="240" y="66"/>
                </a:lnTo>
                <a:lnTo>
                  <a:pt x="240" y="71"/>
                </a:lnTo>
                <a:lnTo>
                  <a:pt x="240" y="79"/>
                </a:lnTo>
                <a:lnTo>
                  <a:pt x="242" y="79"/>
                </a:lnTo>
                <a:lnTo>
                  <a:pt x="245" y="79"/>
                </a:lnTo>
                <a:lnTo>
                  <a:pt x="246" y="79"/>
                </a:lnTo>
                <a:lnTo>
                  <a:pt x="250" y="79"/>
                </a:lnTo>
                <a:lnTo>
                  <a:pt x="250" y="85"/>
                </a:lnTo>
                <a:lnTo>
                  <a:pt x="250" y="88"/>
                </a:lnTo>
                <a:lnTo>
                  <a:pt x="250" y="92"/>
                </a:lnTo>
                <a:lnTo>
                  <a:pt x="250" y="96"/>
                </a:lnTo>
                <a:lnTo>
                  <a:pt x="248" y="96"/>
                </a:lnTo>
                <a:lnTo>
                  <a:pt x="246" y="96"/>
                </a:lnTo>
                <a:lnTo>
                  <a:pt x="245" y="96"/>
                </a:lnTo>
                <a:lnTo>
                  <a:pt x="245" y="98"/>
                </a:lnTo>
                <a:lnTo>
                  <a:pt x="245" y="100"/>
                </a:lnTo>
                <a:lnTo>
                  <a:pt x="245" y="101"/>
                </a:lnTo>
                <a:lnTo>
                  <a:pt x="245" y="103"/>
                </a:lnTo>
                <a:lnTo>
                  <a:pt x="245" y="104"/>
                </a:lnTo>
                <a:lnTo>
                  <a:pt x="245" y="106"/>
                </a:lnTo>
                <a:lnTo>
                  <a:pt x="245" y="108"/>
                </a:lnTo>
                <a:lnTo>
                  <a:pt x="245" y="109"/>
                </a:lnTo>
                <a:lnTo>
                  <a:pt x="245" y="111"/>
                </a:lnTo>
                <a:lnTo>
                  <a:pt x="245" y="112"/>
                </a:lnTo>
                <a:lnTo>
                  <a:pt x="245" y="114"/>
                </a:lnTo>
                <a:lnTo>
                  <a:pt x="245" y="116"/>
                </a:lnTo>
                <a:lnTo>
                  <a:pt x="245" y="117"/>
                </a:lnTo>
                <a:lnTo>
                  <a:pt x="245" y="119"/>
                </a:lnTo>
                <a:lnTo>
                  <a:pt x="245" y="120"/>
                </a:lnTo>
                <a:lnTo>
                  <a:pt x="245" y="122"/>
                </a:lnTo>
                <a:lnTo>
                  <a:pt x="246" y="122"/>
                </a:lnTo>
                <a:lnTo>
                  <a:pt x="246" y="124"/>
                </a:lnTo>
                <a:lnTo>
                  <a:pt x="246" y="132"/>
                </a:lnTo>
                <a:lnTo>
                  <a:pt x="245" y="132"/>
                </a:lnTo>
                <a:lnTo>
                  <a:pt x="245" y="133"/>
                </a:lnTo>
                <a:lnTo>
                  <a:pt x="245" y="135"/>
                </a:lnTo>
                <a:lnTo>
                  <a:pt x="245" y="136"/>
                </a:lnTo>
                <a:lnTo>
                  <a:pt x="245" y="138"/>
                </a:lnTo>
                <a:lnTo>
                  <a:pt x="245" y="140"/>
                </a:lnTo>
                <a:lnTo>
                  <a:pt x="245" y="148"/>
                </a:lnTo>
                <a:lnTo>
                  <a:pt x="243" y="148"/>
                </a:lnTo>
                <a:lnTo>
                  <a:pt x="242" y="148"/>
                </a:lnTo>
                <a:lnTo>
                  <a:pt x="238" y="148"/>
                </a:lnTo>
                <a:lnTo>
                  <a:pt x="237" y="148"/>
                </a:lnTo>
                <a:lnTo>
                  <a:pt x="234" y="148"/>
                </a:lnTo>
                <a:lnTo>
                  <a:pt x="232" y="148"/>
                </a:lnTo>
                <a:lnTo>
                  <a:pt x="229" y="148"/>
                </a:lnTo>
                <a:lnTo>
                  <a:pt x="227" y="148"/>
                </a:lnTo>
                <a:lnTo>
                  <a:pt x="224" y="148"/>
                </a:lnTo>
                <a:lnTo>
                  <a:pt x="219" y="148"/>
                </a:lnTo>
                <a:lnTo>
                  <a:pt x="219" y="144"/>
                </a:lnTo>
                <a:lnTo>
                  <a:pt x="216" y="144"/>
                </a:lnTo>
                <a:lnTo>
                  <a:pt x="213" y="144"/>
                </a:lnTo>
                <a:lnTo>
                  <a:pt x="211" y="144"/>
                </a:lnTo>
                <a:lnTo>
                  <a:pt x="210" y="144"/>
                </a:lnTo>
                <a:lnTo>
                  <a:pt x="205" y="144"/>
                </a:lnTo>
                <a:lnTo>
                  <a:pt x="203" y="144"/>
                </a:lnTo>
                <a:lnTo>
                  <a:pt x="202" y="144"/>
                </a:lnTo>
                <a:lnTo>
                  <a:pt x="202" y="143"/>
                </a:lnTo>
                <a:lnTo>
                  <a:pt x="202" y="141"/>
                </a:lnTo>
                <a:lnTo>
                  <a:pt x="202" y="140"/>
                </a:lnTo>
                <a:lnTo>
                  <a:pt x="202" y="135"/>
                </a:lnTo>
                <a:lnTo>
                  <a:pt x="198" y="135"/>
                </a:lnTo>
                <a:lnTo>
                  <a:pt x="194" y="135"/>
                </a:lnTo>
                <a:lnTo>
                  <a:pt x="190" y="135"/>
                </a:lnTo>
                <a:lnTo>
                  <a:pt x="189" y="135"/>
                </a:lnTo>
                <a:lnTo>
                  <a:pt x="186" y="135"/>
                </a:lnTo>
                <a:lnTo>
                  <a:pt x="182" y="135"/>
                </a:lnTo>
                <a:lnTo>
                  <a:pt x="181" y="135"/>
                </a:lnTo>
                <a:lnTo>
                  <a:pt x="179" y="135"/>
                </a:lnTo>
                <a:lnTo>
                  <a:pt x="178" y="135"/>
                </a:lnTo>
                <a:lnTo>
                  <a:pt x="176" y="135"/>
                </a:lnTo>
                <a:lnTo>
                  <a:pt x="174" y="135"/>
                </a:lnTo>
                <a:lnTo>
                  <a:pt x="171" y="135"/>
                </a:lnTo>
                <a:lnTo>
                  <a:pt x="170" y="135"/>
                </a:lnTo>
                <a:lnTo>
                  <a:pt x="170" y="140"/>
                </a:lnTo>
                <a:lnTo>
                  <a:pt x="165" y="140"/>
                </a:lnTo>
                <a:lnTo>
                  <a:pt x="162" y="140"/>
                </a:lnTo>
                <a:lnTo>
                  <a:pt x="157" y="140"/>
                </a:lnTo>
                <a:lnTo>
                  <a:pt x="152" y="140"/>
                </a:lnTo>
                <a:lnTo>
                  <a:pt x="149" y="140"/>
                </a:lnTo>
                <a:lnTo>
                  <a:pt x="149" y="143"/>
                </a:lnTo>
                <a:lnTo>
                  <a:pt x="149" y="144"/>
                </a:lnTo>
                <a:lnTo>
                  <a:pt x="149" y="146"/>
                </a:lnTo>
                <a:lnTo>
                  <a:pt x="149" y="148"/>
                </a:lnTo>
                <a:lnTo>
                  <a:pt x="144" y="148"/>
                </a:lnTo>
                <a:lnTo>
                  <a:pt x="139" y="148"/>
                </a:lnTo>
                <a:lnTo>
                  <a:pt x="136" y="148"/>
                </a:lnTo>
                <a:lnTo>
                  <a:pt x="131" y="148"/>
                </a:lnTo>
                <a:lnTo>
                  <a:pt x="126" y="148"/>
                </a:lnTo>
                <a:lnTo>
                  <a:pt x="125" y="148"/>
                </a:lnTo>
                <a:lnTo>
                  <a:pt x="122" y="148"/>
                </a:lnTo>
                <a:lnTo>
                  <a:pt x="117" y="148"/>
                </a:lnTo>
                <a:lnTo>
                  <a:pt x="114" y="148"/>
                </a:lnTo>
                <a:lnTo>
                  <a:pt x="110" y="148"/>
                </a:lnTo>
                <a:lnTo>
                  <a:pt x="109" y="148"/>
                </a:lnTo>
                <a:lnTo>
                  <a:pt x="107" y="148"/>
                </a:lnTo>
                <a:lnTo>
                  <a:pt x="106" y="148"/>
                </a:lnTo>
                <a:lnTo>
                  <a:pt x="104" y="148"/>
                </a:lnTo>
                <a:lnTo>
                  <a:pt x="101" y="148"/>
                </a:lnTo>
                <a:lnTo>
                  <a:pt x="99" y="148"/>
                </a:lnTo>
                <a:lnTo>
                  <a:pt x="98" y="148"/>
                </a:lnTo>
                <a:lnTo>
                  <a:pt x="96" y="148"/>
                </a:lnTo>
                <a:lnTo>
                  <a:pt x="94" y="148"/>
                </a:lnTo>
                <a:lnTo>
                  <a:pt x="93" y="148"/>
                </a:lnTo>
                <a:lnTo>
                  <a:pt x="91" y="148"/>
                </a:lnTo>
                <a:lnTo>
                  <a:pt x="90" y="148"/>
                </a:lnTo>
                <a:lnTo>
                  <a:pt x="88" y="148"/>
                </a:lnTo>
                <a:lnTo>
                  <a:pt x="83" y="148"/>
                </a:lnTo>
                <a:lnTo>
                  <a:pt x="82" y="148"/>
                </a:lnTo>
                <a:lnTo>
                  <a:pt x="80" y="148"/>
                </a:lnTo>
                <a:lnTo>
                  <a:pt x="78" y="148"/>
                </a:lnTo>
                <a:lnTo>
                  <a:pt x="77" y="148"/>
                </a:lnTo>
                <a:lnTo>
                  <a:pt x="72" y="148"/>
                </a:lnTo>
                <a:lnTo>
                  <a:pt x="70" y="148"/>
                </a:lnTo>
                <a:lnTo>
                  <a:pt x="62" y="148"/>
                </a:lnTo>
                <a:lnTo>
                  <a:pt x="61" y="148"/>
                </a:lnTo>
                <a:lnTo>
                  <a:pt x="58" y="148"/>
                </a:lnTo>
                <a:lnTo>
                  <a:pt x="53" y="148"/>
                </a:lnTo>
                <a:lnTo>
                  <a:pt x="53" y="143"/>
                </a:lnTo>
                <a:lnTo>
                  <a:pt x="53" y="136"/>
                </a:lnTo>
                <a:lnTo>
                  <a:pt x="53" y="135"/>
                </a:lnTo>
                <a:lnTo>
                  <a:pt x="51" y="135"/>
                </a:lnTo>
                <a:lnTo>
                  <a:pt x="51" y="133"/>
                </a:lnTo>
                <a:lnTo>
                  <a:pt x="50" y="133"/>
                </a:lnTo>
                <a:lnTo>
                  <a:pt x="50" y="132"/>
                </a:lnTo>
                <a:lnTo>
                  <a:pt x="46" y="132"/>
                </a:lnTo>
                <a:lnTo>
                  <a:pt x="45" y="132"/>
                </a:lnTo>
                <a:lnTo>
                  <a:pt x="45" y="130"/>
                </a:lnTo>
                <a:lnTo>
                  <a:pt x="45" y="128"/>
                </a:lnTo>
                <a:lnTo>
                  <a:pt x="45" y="124"/>
                </a:lnTo>
                <a:lnTo>
                  <a:pt x="45" y="122"/>
                </a:lnTo>
                <a:lnTo>
                  <a:pt x="48" y="122"/>
                </a:lnTo>
                <a:lnTo>
                  <a:pt x="50" y="122"/>
                </a:lnTo>
                <a:lnTo>
                  <a:pt x="53" y="122"/>
                </a:lnTo>
                <a:lnTo>
                  <a:pt x="53" y="114"/>
                </a:lnTo>
                <a:lnTo>
                  <a:pt x="53" y="112"/>
                </a:lnTo>
                <a:lnTo>
                  <a:pt x="53" y="109"/>
                </a:lnTo>
                <a:lnTo>
                  <a:pt x="53" y="104"/>
                </a:lnTo>
                <a:lnTo>
                  <a:pt x="53" y="100"/>
                </a:lnTo>
                <a:lnTo>
                  <a:pt x="53" y="96"/>
                </a:lnTo>
                <a:lnTo>
                  <a:pt x="53" y="92"/>
                </a:lnTo>
                <a:lnTo>
                  <a:pt x="53" y="88"/>
                </a:lnTo>
                <a:lnTo>
                  <a:pt x="48" y="88"/>
                </a:lnTo>
                <a:lnTo>
                  <a:pt x="38" y="88"/>
                </a:lnTo>
                <a:lnTo>
                  <a:pt x="38" y="82"/>
                </a:lnTo>
                <a:lnTo>
                  <a:pt x="38" y="80"/>
                </a:lnTo>
                <a:lnTo>
                  <a:pt x="38" y="79"/>
                </a:lnTo>
                <a:lnTo>
                  <a:pt x="38" y="72"/>
                </a:lnTo>
                <a:lnTo>
                  <a:pt x="38" y="71"/>
                </a:lnTo>
                <a:lnTo>
                  <a:pt x="32" y="71"/>
                </a:lnTo>
                <a:lnTo>
                  <a:pt x="29" y="71"/>
                </a:lnTo>
                <a:lnTo>
                  <a:pt x="27" y="71"/>
                </a:lnTo>
                <a:lnTo>
                  <a:pt x="26" y="71"/>
                </a:lnTo>
                <a:lnTo>
                  <a:pt x="26" y="66"/>
                </a:lnTo>
                <a:lnTo>
                  <a:pt x="26" y="58"/>
                </a:lnTo>
                <a:lnTo>
                  <a:pt x="26" y="53"/>
                </a:lnTo>
                <a:lnTo>
                  <a:pt x="24" y="53"/>
                </a:lnTo>
                <a:lnTo>
                  <a:pt x="18" y="53"/>
                </a:lnTo>
                <a:lnTo>
                  <a:pt x="13" y="53"/>
                </a:lnTo>
                <a:lnTo>
                  <a:pt x="13" y="52"/>
                </a:lnTo>
                <a:lnTo>
                  <a:pt x="13" y="45"/>
                </a:lnTo>
                <a:lnTo>
                  <a:pt x="10" y="45"/>
                </a:lnTo>
                <a:lnTo>
                  <a:pt x="8" y="45"/>
                </a:lnTo>
                <a:lnTo>
                  <a:pt x="8" y="44"/>
                </a:lnTo>
                <a:lnTo>
                  <a:pt x="8" y="42"/>
                </a:lnTo>
                <a:lnTo>
                  <a:pt x="8" y="40"/>
                </a:lnTo>
                <a:lnTo>
                  <a:pt x="6" y="40"/>
                </a:lnTo>
                <a:lnTo>
                  <a:pt x="5" y="40"/>
                </a:lnTo>
                <a:lnTo>
                  <a:pt x="5" y="39"/>
                </a:lnTo>
                <a:lnTo>
                  <a:pt x="5" y="32"/>
                </a:lnTo>
                <a:lnTo>
                  <a:pt x="5" y="31"/>
                </a:lnTo>
                <a:lnTo>
                  <a:pt x="5" y="28"/>
                </a:lnTo>
                <a:lnTo>
                  <a:pt x="5" y="23"/>
                </a:lnTo>
                <a:lnTo>
                  <a:pt x="3" y="23"/>
                </a:lnTo>
                <a:lnTo>
                  <a:pt x="2" y="23"/>
                </a:lnTo>
                <a:lnTo>
                  <a:pt x="0" y="23"/>
                </a:lnTo>
                <a:lnTo>
                  <a:pt x="0" y="21"/>
                </a:lnTo>
                <a:lnTo>
                  <a:pt x="0" y="20"/>
                </a:lnTo>
                <a:lnTo>
                  <a:pt x="0" y="18"/>
                </a:lnTo>
                <a:lnTo>
                  <a:pt x="0" y="16"/>
                </a:lnTo>
                <a:lnTo>
                  <a:pt x="2" y="16"/>
                </a:lnTo>
                <a:lnTo>
                  <a:pt x="5" y="16"/>
                </a:lnTo>
                <a:lnTo>
                  <a:pt x="8" y="16"/>
                </a:lnTo>
                <a:lnTo>
                  <a:pt x="10" y="16"/>
                </a:lnTo>
                <a:lnTo>
                  <a:pt x="13" y="16"/>
                </a:lnTo>
                <a:lnTo>
                  <a:pt x="18" y="16"/>
                </a:lnTo>
                <a:lnTo>
                  <a:pt x="19" y="16"/>
                </a:lnTo>
                <a:lnTo>
                  <a:pt x="21" y="16"/>
                </a:lnTo>
                <a:lnTo>
                  <a:pt x="22" y="16"/>
                </a:lnTo>
                <a:lnTo>
                  <a:pt x="24" y="16"/>
                </a:lnTo>
                <a:lnTo>
                  <a:pt x="24" y="15"/>
                </a:lnTo>
                <a:lnTo>
                  <a:pt x="26" y="15"/>
                </a:lnTo>
                <a:lnTo>
                  <a:pt x="27" y="15"/>
                </a:lnTo>
                <a:lnTo>
                  <a:pt x="30" y="15"/>
                </a:lnTo>
                <a:lnTo>
                  <a:pt x="32" y="15"/>
                </a:lnTo>
                <a:lnTo>
                  <a:pt x="34" y="15"/>
                </a:lnTo>
                <a:lnTo>
                  <a:pt x="37" y="15"/>
                </a:lnTo>
                <a:lnTo>
                  <a:pt x="37" y="12"/>
                </a:lnTo>
                <a:lnTo>
                  <a:pt x="38" y="12"/>
                </a:lnTo>
                <a:lnTo>
                  <a:pt x="38" y="10"/>
                </a:lnTo>
                <a:lnTo>
                  <a:pt x="40" y="10"/>
                </a:lnTo>
                <a:lnTo>
                  <a:pt x="42" y="10"/>
                </a:lnTo>
                <a:lnTo>
                  <a:pt x="42" y="8"/>
                </a:lnTo>
                <a:lnTo>
                  <a:pt x="43" y="8"/>
                </a:lnTo>
                <a:lnTo>
                  <a:pt x="43" y="5"/>
                </a:lnTo>
                <a:lnTo>
                  <a:pt x="45" y="5"/>
                </a:lnTo>
                <a:lnTo>
                  <a:pt x="48" y="5"/>
                </a:lnTo>
                <a:lnTo>
                  <a:pt x="53" y="5"/>
                </a:lnTo>
                <a:lnTo>
                  <a:pt x="58" y="5"/>
                </a:lnTo>
                <a:lnTo>
                  <a:pt x="59" y="5"/>
                </a:lnTo>
                <a:lnTo>
                  <a:pt x="59" y="7"/>
                </a:lnTo>
                <a:lnTo>
                  <a:pt x="59" y="8"/>
                </a:lnTo>
                <a:lnTo>
                  <a:pt x="62" y="8"/>
                </a:lnTo>
                <a:lnTo>
                  <a:pt x="64" y="8"/>
                </a:lnTo>
                <a:lnTo>
                  <a:pt x="66" y="8"/>
                </a:lnTo>
                <a:lnTo>
                  <a:pt x="67" y="8"/>
                </a:lnTo>
                <a:lnTo>
                  <a:pt x="70" y="8"/>
                </a:lnTo>
                <a:lnTo>
                  <a:pt x="72" y="8"/>
                </a:lnTo>
                <a:lnTo>
                  <a:pt x="78" y="8"/>
                </a:lnTo>
                <a:lnTo>
                  <a:pt x="78" y="10"/>
                </a:lnTo>
                <a:lnTo>
                  <a:pt x="78" y="12"/>
                </a:lnTo>
                <a:lnTo>
                  <a:pt x="80" y="12"/>
                </a:lnTo>
                <a:lnTo>
                  <a:pt x="80" y="10"/>
                </a:lnTo>
                <a:lnTo>
                  <a:pt x="82" y="10"/>
                </a:lnTo>
                <a:lnTo>
                  <a:pt x="83" y="10"/>
                </a:lnTo>
                <a:lnTo>
                  <a:pt x="85" y="10"/>
                </a:lnTo>
                <a:lnTo>
                  <a:pt x="85" y="8"/>
                </a:lnTo>
                <a:lnTo>
                  <a:pt x="86" y="8"/>
                </a:lnTo>
                <a:lnTo>
                  <a:pt x="88" y="8"/>
                </a:lnTo>
                <a:lnTo>
                  <a:pt x="88" y="7"/>
                </a:lnTo>
                <a:lnTo>
                  <a:pt x="90" y="7"/>
                </a:lnTo>
                <a:lnTo>
                  <a:pt x="90" y="5"/>
                </a:lnTo>
                <a:lnTo>
                  <a:pt x="90" y="4"/>
                </a:lnTo>
                <a:lnTo>
                  <a:pt x="91" y="4"/>
                </a:lnTo>
                <a:lnTo>
                  <a:pt x="91" y="2"/>
                </a:lnTo>
                <a:lnTo>
                  <a:pt x="90" y="2"/>
                </a:lnTo>
                <a:lnTo>
                  <a:pt x="91" y="2"/>
                </a:lnTo>
                <a:lnTo>
                  <a:pt x="93" y="2"/>
                </a:lnTo>
                <a:lnTo>
                  <a:pt x="93" y="0"/>
                </a:lnTo>
                <a:lnTo>
                  <a:pt x="94" y="2"/>
                </a:lnTo>
                <a:lnTo>
                  <a:pt x="96" y="2"/>
                </a:lnTo>
                <a:lnTo>
                  <a:pt x="98" y="0"/>
                </a:lnTo>
                <a:lnTo>
                  <a:pt x="101" y="0"/>
                </a:lnTo>
                <a:close/>
              </a:path>
            </a:pathLst>
          </a:custGeom>
          <a:solidFill>
            <a:srgbClr val="3EA345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0" name="Rectangle 6"/>
          <p:cNvSpPr>
            <a:spLocks noChangeArrowheads="1"/>
          </p:cNvSpPr>
          <p:nvPr/>
        </p:nvSpPr>
        <p:spPr bwMode="auto">
          <a:xfrm>
            <a:off x="5086350" y="5480050"/>
            <a:ext cx="146050" cy="68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Vulcan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auto">
          <a:xfrm>
            <a:off x="5083175" y="5529263"/>
            <a:ext cx="152400" cy="68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County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4760913" y="5940425"/>
            <a:ext cx="161925" cy="68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Pincher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33" name="Rectangle 9"/>
          <p:cNvSpPr>
            <a:spLocks noChangeArrowheads="1"/>
          </p:cNvSpPr>
          <p:nvPr/>
        </p:nvSpPr>
        <p:spPr bwMode="auto">
          <a:xfrm>
            <a:off x="4776788" y="5988050"/>
            <a:ext cx="130175" cy="68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Creek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34" name="Rectangle 10"/>
          <p:cNvSpPr>
            <a:spLocks noChangeArrowheads="1"/>
          </p:cNvSpPr>
          <p:nvPr/>
        </p:nvSpPr>
        <p:spPr bwMode="auto">
          <a:xfrm>
            <a:off x="4783138" y="6037263"/>
            <a:ext cx="117475" cy="68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No. 9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35" name="Rectangle 11"/>
          <p:cNvSpPr>
            <a:spLocks noChangeArrowheads="1"/>
          </p:cNvSpPr>
          <p:nvPr/>
        </p:nvSpPr>
        <p:spPr bwMode="auto">
          <a:xfrm>
            <a:off x="5353050" y="5754688"/>
            <a:ext cx="130175" cy="68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Taber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36" name="Rectangle 12"/>
          <p:cNvSpPr>
            <a:spLocks noChangeArrowheads="1"/>
          </p:cNvSpPr>
          <p:nvPr/>
        </p:nvSpPr>
        <p:spPr bwMode="auto">
          <a:xfrm>
            <a:off x="4741863" y="5414963"/>
            <a:ext cx="174625" cy="68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Foothills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37" name="Rectangle 13"/>
          <p:cNvSpPr>
            <a:spLocks noChangeArrowheads="1"/>
          </p:cNvSpPr>
          <p:nvPr/>
        </p:nvSpPr>
        <p:spPr bwMode="auto">
          <a:xfrm>
            <a:off x="4757738" y="5462588"/>
            <a:ext cx="142875" cy="68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No. 31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38" name="Rectangle 14"/>
          <p:cNvSpPr>
            <a:spLocks noChangeArrowheads="1"/>
          </p:cNvSpPr>
          <p:nvPr/>
        </p:nvSpPr>
        <p:spPr bwMode="auto">
          <a:xfrm>
            <a:off x="5084763" y="5749925"/>
            <a:ext cx="219075" cy="68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Lethbridge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39" name="Rectangle 15"/>
          <p:cNvSpPr>
            <a:spLocks noChangeArrowheads="1"/>
          </p:cNvSpPr>
          <p:nvPr/>
        </p:nvSpPr>
        <p:spPr bwMode="auto">
          <a:xfrm>
            <a:off x="5118100" y="5802313"/>
            <a:ext cx="152400" cy="68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County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40" name="Rectangle 16"/>
          <p:cNvSpPr>
            <a:spLocks noChangeArrowheads="1"/>
          </p:cNvSpPr>
          <p:nvPr/>
        </p:nvSpPr>
        <p:spPr bwMode="auto">
          <a:xfrm>
            <a:off x="5751513" y="5683250"/>
            <a:ext cx="171450" cy="68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Cypress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41" name="Rectangle 17"/>
          <p:cNvSpPr>
            <a:spLocks noChangeArrowheads="1"/>
          </p:cNvSpPr>
          <p:nvPr/>
        </p:nvSpPr>
        <p:spPr bwMode="auto">
          <a:xfrm>
            <a:off x="5761038" y="5737225"/>
            <a:ext cx="152400" cy="68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County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42" name="Rectangle 18"/>
          <p:cNvSpPr>
            <a:spLocks noChangeArrowheads="1"/>
          </p:cNvSpPr>
          <p:nvPr/>
        </p:nvSpPr>
        <p:spPr bwMode="auto">
          <a:xfrm>
            <a:off x="5578475" y="5902325"/>
            <a:ext cx="203200" cy="68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Forty Mile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43" name="Rectangle 19"/>
          <p:cNvSpPr>
            <a:spLocks noChangeArrowheads="1"/>
          </p:cNvSpPr>
          <p:nvPr/>
        </p:nvSpPr>
        <p:spPr bwMode="auto">
          <a:xfrm>
            <a:off x="5603875" y="5949950"/>
            <a:ext cx="152400" cy="68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County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44" name="Rectangle 20"/>
          <p:cNvSpPr>
            <a:spLocks noChangeArrowheads="1"/>
          </p:cNvSpPr>
          <p:nvPr/>
        </p:nvSpPr>
        <p:spPr bwMode="auto">
          <a:xfrm>
            <a:off x="5621338" y="5999163"/>
            <a:ext cx="117475" cy="68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No. 8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45" name="Rectangle 21"/>
          <p:cNvSpPr>
            <a:spLocks noChangeArrowheads="1"/>
          </p:cNvSpPr>
          <p:nvPr/>
        </p:nvSpPr>
        <p:spPr bwMode="auto">
          <a:xfrm>
            <a:off x="4632325" y="5703888"/>
            <a:ext cx="219075" cy="68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Ranchland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46" name="Rectangle 22"/>
          <p:cNvSpPr>
            <a:spLocks noChangeArrowheads="1"/>
          </p:cNvSpPr>
          <p:nvPr/>
        </p:nvSpPr>
        <p:spPr bwMode="auto">
          <a:xfrm>
            <a:off x="4670425" y="5751513"/>
            <a:ext cx="142875" cy="68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No. 66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47" name="Rectangle 23"/>
          <p:cNvSpPr>
            <a:spLocks noChangeArrowheads="1"/>
          </p:cNvSpPr>
          <p:nvPr/>
        </p:nvSpPr>
        <p:spPr bwMode="auto">
          <a:xfrm>
            <a:off x="4738688" y="5221288"/>
            <a:ext cx="165100" cy="68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Calgary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48" name="Rectangle 24"/>
          <p:cNvSpPr>
            <a:spLocks noChangeArrowheads="1"/>
          </p:cNvSpPr>
          <p:nvPr/>
        </p:nvSpPr>
        <p:spPr bwMode="auto">
          <a:xfrm>
            <a:off x="5041900" y="5187950"/>
            <a:ext cx="219075" cy="68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Wheatland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49" name="Rectangle 25"/>
          <p:cNvSpPr>
            <a:spLocks noChangeArrowheads="1"/>
          </p:cNvSpPr>
          <p:nvPr/>
        </p:nvSpPr>
        <p:spPr bwMode="auto">
          <a:xfrm>
            <a:off x="5075238" y="5237163"/>
            <a:ext cx="152400" cy="68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County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50" name="Rectangle 26"/>
          <p:cNvSpPr>
            <a:spLocks noChangeArrowheads="1"/>
          </p:cNvSpPr>
          <p:nvPr/>
        </p:nvSpPr>
        <p:spPr bwMode="auto">
          <a:xfrm>
            <a:off x="5006975" y="6018213"/>
            <a:ext cx="190500" cy="68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Cardston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51" name="Rectangle 27"/>
          <p:cNvSpPr>
            <a:spLocks noChangeArrowheads="1"/>
          </p:cNvSpPr>
          <p:nvPr/>
        </p:nvSpPr>
        <p:spPr bwMode="auto">
          <a:xfrm>
            <a:off x="5026025" y="6067425"/>
            <a:ext cx="152400" cy="68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County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52" name="Rectangle 28"/>
          <p:cNvSpPr>
            <a:spLocks noChangeArrowheads="1"/>
          </p:cNvSpPr>
          <p:nvPr/>
        </p:nvSpPr>
        <p:spPr bwMode="auto">
          <a:xfrm>
            <a:off x="4649788" y="5089525"/>
            <a:ext cx="234950" cy="68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Rocky View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53" name="Rectangle 29"/>
          <p:cNvSpPr>
            <a:spLocks noChangeArrowheads="1"/>
          </p:cNvSpPr>
          <p:nvPr/>
        </p:nvSpPr>
        <p:spPr bwMode="auto">
          <a:xfrm>
            <a:off x="4691063" y="5137150"/>
            <a:ext cx="152400" cy="68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County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54" name="Rectangle 30"/>
          <p:cNvSpPr>
            <a:spLocks noChangeArrowheads="1"/>
          </p:cNvSpPr>
          <p:nvPr/>
        </p:nvSpPr>
        <p:spPr bwMode="auto">
          <a:xfrm>
            <a:off x="4886325" y="5691188"/>
            <a:ext cx="139700" cy="68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Willow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55" name="Rectangle 31"/>
          <p:cNvSpPr>
            <a:spLocks noChangeArrowheads="1"/>
          </p:cNvSpPr>
          <p:nvPr/>
        </p:nvSpPr>
        <p:spPr bwMode="auto">
          <a:xfrm>
            <a:off x="4891088" y="5738813"/>
            <a:ext cx="130175" cy="68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Creek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56" name="Rectangle 32"/>
          <p:cNvSpPr>
            <a:spLocks noChangeArrowheads="1"/>
          </p:cNvSpPr>
          <p:nvPr/>
        </p:nvSpPr>
        <p:spPr bwMode="auto">
          <a:xfrm>
            <a:off x="4884738" y="5788025"/>
            <a:ext cx="142875" cy="68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No. 26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57" name="Rectangle 33"/>
          <p:cNvSpPr>
            <a:spLocks noChangeArrowheads="1"/>
          </p:cNvSpPr>
          <p:nvPr/>
        </p:nvSpPr>
        <p:spPr bwMode="auto">
          <a:xfrm>
            <a:off x="5376863" y="5389563"/>
            <a:ext cx="142875" cy="68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Newell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58" name="Rectangle 34"/>
          <p:cNvSpPr>
            <a:spLocks noChangeArrowheads="1"/>
          </p:cNvSpPr>
          <p:nvPr/>
        </p:nvSpPr>
        <p:spPr bwMode="auto">
          <a:xfrm>
            <a:off x="5372100" y="5437188"/>
            <a:ext cx="152400" cy="68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County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59" name="Rectangle 35"/>
          <p:cNvSpPr>
            <a:spLocks noChangeArrowheads="1"/>
          </p:cNvSpPr>
          <p:nvPr/>
        </p:nvSpPr>
        <p:spPr bwMode="auto">
          <a:xfrm>
            <a:off x="5389563" y="5484813"/>
            <a:ext cx="117475" cy="68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No. 4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60" name="Rectangle 36"/>
          <p:cNvSpPr>
            <a:spLocks noChangeArrowheads="1"/>
          </p:cNvSpPr>
          <p:nvPr/>
        </p:nvSpPr>
        <p:spPr bwMode="auto">
          <a:xfrm>
            <a:off x="4565650" y="5856288"/>
            <a:ext cx="215900" cy="68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Crowsnest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61" name="Rectangle 37"/>
          <p:cNvSpPr>
            <a:spLocks noChangeArrowheads="1"/>
          </p:cNvSpPr>
          <p:nvPr/>
        </p:nvSpPr>
        <p:spPr bwMode="auto">
          <a:xfrm>
            <a:off x="4618038" y="5903913"/>
            <a:ext cx="111125" cy="68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Pass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62" name="Rectangle 38"/>
          <p:cNvSpPr>
            <a:spLocks noChangeArrowheads="1"/>
          </p:cNvSpPr>
          <p:nvPr/>
        </p:nvSpPr>
        <p:spPr bwMode="auto">
          <a:xfrm>
            <a:off x="5322888" y="5995988"/>
            <a:ext cx="155575" cy="68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Warner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63" name="Rectangle 39"/>
          <p:cNvSpPr>
            <a:spLocks noChangeArrowheads="1"/>
          </p:cNvSpPr>
          <p:nvPr/>
        </p:nvSpPr>
        <p:spPr bwMode="auto">
          <a:xfrm>
            <a:off x="5324475" y="6043613"/>
            <a:ext cx="152400" cy="68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County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64" name="Rectangle 40"/>
          <p:cNvSpPr>
            <a:spLocks noChangeArrowheads="1"/>
          </p:cNvSpPr>
          <p:nvPr/>
        </p:nvSpPr>
        <p:spPr bwMode="auto">
          <a:xfrm>
            <a:off x="5341938" y="6092825"/>
            <a:ext cx="117475" cy="68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No. 5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65" name="Rectangle 41"/>
          <p:cNvSpPr>
            <a:spLocks noChangeArrowheads="1"/>
          </p:cNvSpPr>
          <p:nvPr/>
        </p:nvSpPr>
        <p:spPr bwMode="auto">
          <a:xfrm>
            <a:off x="4476750" y="5407025"/>
            <a:ext cx="234950" cy="68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Kananaskis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66" name="Rectangle 42"/>
          <p:cNvSpPr>
            <a:spLocks noChangeArrowheads="1"/>
          </p:cNvSpPr>
          <p:nvPr/>
        </p:nvSpPr>
        <p:spPr bwMode="auto">
          <a:xfrm>
            <a:off x="5137150" y="5072063"/>
            <a:ext cx="225425" cy="68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Drumheller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67" name="Rectangle 43"/>
          <p:cNvSpPr>
            <a:spLocks noChangeArrowheads="1"/>
          </p:cNvSpPr>
          <p:nvPr/>
        </p:nvSpPr>
        <p:spPr bwMode="auto">
          <a:xfrm>
            <a:off x="5248275" y="3692525"/>
            <a:ext cx="247650" cy="68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Smoky Lake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68" name="Rectangle 44"/>
          <p:cNvSpPr>
            <a:spLocks noChangeArrowheads="1"/>
          </p:cNvSpPr>
          <p:nvPr/>
        </p:nvSpPr>
        <p:spPr bwMode="auto">
          <a:xfrm>
            <a:off x="5295900" y="3740150"/>
            <a:ext cx="152400" cy="68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County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69" name="Rectangle 45"/>
          <p:cNvSpPr>
            <a:spLocks noChangeArrowheads="1"/>
          </p:cNvSpPr>
          <p:nvPr/>
        </p:nvSpPr>
        <p:spPr bwMode="auto">
          <a:xfrm>
            <a:off x="4613275" y="3892550"/>
            <a:ext cx="171450" cy="68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Lac Ste.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70" name="Rectangle 46"/>
          <p:cNvSpPr>
            <a:spLocks noChangeArrowheads="1"/>
          </p:cNvSpPr>
          <p:nvPr/>
        </p:nvSpPr>
        <p:spPr bwMode="auto">
          <a:xfrm>
            <a:off x="4568825" y="3941763"/>
            <a:ext cx="260350" cy="68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Anne County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71" name="Rectangle 47"/>
          <p:cNvSpPr>
            <a:spLocks noChangeArrowheads="1"/>
          </p:cNvSpPr>
          <p:nvPr/>
        </p:nvSpPr>
        <p:spPr bwMode="auto">
          <a:xfrm>
            <a:off x="3887788" y="1262063"/>
            <a:ext cx="219075" cy="68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Mackenzie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72" name="Rectangle 48"/>
          <p:cNvSpPr>
            <a:spLocks noChangeArrowheads="1"/>
          </p:cNvSpPr>
          <p:nvPr/>
        </p:nvSpPr>
        <p:spPr bwMode="auto">
          <a:xfrm>
            <a:off x="3921125" y="1309688"/>
            <a:ext cx="152400" cy="68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County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73" name="Rectangle 49"/>
          <p:cNvSpPr>
            <a:spLocks noChangeArrowheads="1"/>
          </p:cNvSpPr>
          <p:nvPr/>
        </p:nvSpPr>
        <p:spPr bwMode="auto">
          <a:xfrm>
            <a:off x="3556000" y="3486150"/>
            <a:ext cx="219075" cy="68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Greenview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74" name="Rectangle 50"/>
          <p:cNvSpPr>
            <a:spLocks noChangeArrowheads="1"/>
          </p:cNvSpPr>
          <p:nvPr/>
        </p:nvSpPr>
        <p:spPr bwMode="auto">
          <a:xfrm>
            <a:off x="3594100" y="3535363"/>
            <a:ext cx="142875" cy="68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No. 16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75" name="Rectangle 51"/>
          <p:cNvSpPr>
            <a:spLocks noChangeArrowheads="1"/>
          </p:cNvSpPr>
          <p:nvPr/>
        </p:nvSpPr>
        <p:spPr bwMode="auto">
          <a:xfrm>
            <a:off x="4627563" y="3176588"/>
            <a:ext cx="260350" cy="68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Lesser Slave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76" name="Rectangle 52"/>
          <p:cNvSpPr>
            <a:spLocks noChangeArrowheads="1"/>
          </p:cNvSpPr>
          <p:nvPr/>
        </p:nvSpPr>
        <p:spPr bwMode="auto">
          <a:xfrm>
            <a:off x="4625975" y="3225800"/>
            <a:ext cx="263525" cy="68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River No.124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77" name="Rectangle 53"/>
          <p:cNvSpPr>
            <a:spLocks noChangeArrowheads="1"/>
          </p:cNvSpPr>
          <p:nvPr/>
        </p:nvSpPr>
        <p:spPr bwMode="auto">
          <a:xfrm>
            <a:off x="5046663" y="3421063"/>
            <a:ext cx="219075" cy="68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Athabasca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78" name="Rectangle 54"/>
          <p:cNvSpPr>
            <a:spLocks noChangeArrowheads="1"/>
          </p:cNvSpPr>
          <p:nvPr/>
        </p:nvSpPr>
        <p:spPr bwMode="auto">
          <a:xfrm>
            <a:off x="5080000" y="3468688"/>
            <a:ext cx="152400" cy="68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County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79" name="Rectangle 55"/>
          <p:cNvSpPr>
            <a:spLocks noChangeArrowheads="1"/>
          </p:cNvSpPr>
          <p:nvPr/>
        </p:nvSpPr>
        <p:spPr bwMode="auto">
          <a:xfrm>
            <a:off x="5711825" y="3811588"/>
            <a:ext cx="165100" cy="68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St. Paul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80" name="Rectangle 56"/>
          <p:cNvSpPr>
            <a:spLocks noChangeArrowheads="1"/>
          </p:cNvSpPr>
          <p:nvPr/>
        </p:nvSpPr>
        <p:spPr bwMode="auto">
          <a:xfrm>
            <a:off x="5718175" y="3860800"/>
            <a:ext cx="152400" cy="68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County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81" name="Rectangle 57"/>
          <p:cNvSpPr>
            <a:spLocks noChangeArrowheads="1"/>
          </p:cNvSpPr>
          <p:nvPr/>
        </p:nvSpPr>
        <p:spPr bwMode="auto">
          <a:xfrm>
            <a:off x="5722938" y="3908425"/>
            <a:ext cx="142875" cy="68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No. 19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82" name="Rectangle 58"/>
          <p:cNvSpPr>
            <a:spLocks noChangeArrowheads="1"/>
          </p:cNvSpPr>
          <p:nvPr/>
        </p:nvSpPr>
        <p:spPr bwMode="auto">
          <a:xfrm>
            <a:off x="5581650" y="1919288"/>
            <a:ext cx="130175" cy="68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Wood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83" name="Rectangle 59"/>
          <p:cNvSpPr>
            <a:spLocks noChangeArrowheads="1"/>
          </p:cNvSpPr>
          <p:nvPr/>
        </p:nvSpPr>
        <p:spPr bwMode="auto">
          <a:xfrm>
            <a:off x="5572125" y="1968500"/>
            <a:ext cx="149225" cy="68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Buffalo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84" name="Rectangle 60"/>
          <p:cNvSpPr>
            <a:spLocks noChangeArrowheads="1"/>
          </p:cNvSpPr>
          <p:nvPr/>
        </p:nvSpPr>
        <p:spPr bwMode="auto">
          <a:xfrm>
            <a:off x="3603625" y="2874963"/>
            <a:ext cx="114300" cy="68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Birch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85" name="Rectangle 61"/>
          <p:cNvSpPr>
            <a:spLocks noChangeArrowheads="1"/>
          </p:cNvSpPr>
          <p:nvPr/>
        </p:nvSpPr>
        <p:spPr bwMode="auto">
          <a:xfrm>
            <a:off x="3613150" y="2922588"/>
            <a:ext cx="95250" cy="68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Hills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86" name="Rectangle 62"/>
          <p:cNvSpPr>
            <a:spLocks noChangeArrowheads="1"/>
          </p:cNvSpPr>
          <p:nvPr/>
        </p:nvSpPr>
        <p:spPr bwMode="auto">
          <a:xfrm>
            <a:off x="3584575" y="2971800"/>
            <a:ext cx="152400" cy="68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County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87" name="Rectangle 63"/>
          <p:cNvSpPr>
            <a:spLocks noChangeArrowheads="1"/>
          </p:cNvSpPr>
          <p:nvPr/>
        </p:nvSpPr>
        <p:spPr bwMode="auto">
          <a:xfrm>
            <a:off x="5729288" y="3616325"/>
            <a:ext cx="209550" cy="68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Bonnyville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88" name="Rectangle 64"/>
          <p:cNvSpPr>
            <a:spLocks noChangeArrowheads="1"/>
          </p:cNvSpPr>
          <p:nvPr/>
        </p:nvSpPr>
        <p:spPr bwMode="auto">
          <a:xfrm>
            <a:off x="5762625" y="3663950"/>
            <a:ext cx="142875" cy="68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No. 87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89" name="Rectangle 65"/>
          <p:cNvSpPr>
            <a:spLocks noChangeArrowheads="1"/>
          </p:cNvSpPr>
          <p:nvPr/>
        </p:nvSpPr>
        <p:spPr bwMode="auto">
          <a:xfrm>
            <a:off x="5681663" y="4564063"/>
            <a:ext cx="158750" cy="68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Provost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90" name="Rectangle 66"/>
          <p:cNvSpPr>
            <a:spLocks noChangeArrowheads="1"/>
          </p:cNvSpPr>
          <p:nvPr/>
        </p:nvSpPr>
        <p:spPr bwMode="auto">
          <a:xfrm>
            <a:off x="5689600" y="4611688"/>
            <a:ext cx="142875" cy="68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No. 52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91" name="Rectangle 67"/>
          <p:cNvSpPr>
            <a:spLocks noChangeArrowheads="1"/>
          </p:cNvSpPr>
          <p:nvPr/>
        </p:nvSpPr>
        <p:spPr bwMode="auto">
          <a:xfrm>
            <a:off x="3559175" y="4298950"/>
            <a:ext cx="263525" cy="68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Improvement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92" name="Rectangle 68"/>
          <p:cNvSpPr>
            <a:spLocks noChangeArrowheads="1"/>
          </p:cNvSpPr>
          <p:nvPr/>
        </p:nvSpPr>
        <p:spPr bwMode="auto">
          <a:xfrm>
            <a:off x="3581400" y="4348163"/>
            <a:ext cx="219075" cy="68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District No.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93" name="Rectangle 69"/>
          <p:cNvSpPr>
            <a:spLocks noChangeArrowheads="1"/>
          </p:cNvSpPr>
          <p:nvPr/>
        </p:nvSpPr>
        <p:spPr bwMode="auto">
          <a:xfrm>
            <a:off x="3540125" y="4395788"/>
            <a:ext cx="301625" cy="68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12 Jasper Park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94" name="Rectangle 70"/>
          <p:cNvSpPr>
            <a:spLocks noChangeArrowheads="1"/>
          </p:cNvSpPr>
          <p:nvPr/>
        </p:nvSpPr>
        <p:spPr bwMode="auto">
          <a:xfrm>
            <a:off x="5518150" y="4078288"/>
            <a:ext cx="171450" cy="68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Minburn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95" name="Rectangle 71"/>
          <p:cNvSpPr>
            <a:spLocks noChangeArrowheads="1"/>
          </p:cNvSpPr>
          <p:nvPr/>
        </p:nvSpPr>
        <p:spPr bwMode="auto">
          <a:xfrm>
            <a:off x="5527675" y="4127500"/>
            <a:ext cx="152400" cy="68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County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96" name="Rectangle 72"/>
          <p:cNvSpPr>
            <a:spLocks noChangeArrowheads="1"/>
          </p:cNvSpPr>
          <p:nvPr/>
        </p:nvSpPr>
        <p:spPr bwMode="auto">
          <a:xfrm>
            <a:off x="5532438" y="4175125"/>
            <a:ext cx="142875" cy="68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No. 27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97" name="Rectangle 73"/>
          <p:cNvSpPr>
            <a:spLocks noChangeArrowheads="1"/>
          </p:cNvSpPr>
          <p:nvPr/>
        </p:nvSpPr>
        <p:spPr bwMode="auto">
          <a:xfrm>
            <a:off x="3570288" y="1863725"/>
            <a:ext cx="180975" cy="68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Northern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98" name="Rectangle 74"/>
          <p:cNvSpPr>
            <a:spLocks noChangeArrowheads="1"/>
          </p:cNvSpPr>
          <p:nvPr/>
        </p:nvSpPr>
        <p:spPr bwMode="auto">
          <a:xfrm>
            <a:off x="3595688" y="1911350"/>
            <a:ext cx="130175" cy="68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Lights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99" name="Rectangle 75"/>
          <p:cNvSpPr>
            <a:spLocks noChangeArrowheads="1"/>
          </p:cNvSpPr>
          <p:nvPr/>
        </p:nvSpPr>
        <p:spPr bwMode="auto">
          <a:xfrm>
            <a:off x="3584575" y="1960563"/>
            <a:ext cx="152400" cy="68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County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00" name="Rectangle 76"/>
          <p:cNvSpPr>
            <a:spLocks noChangeArrowheads="1"/>
          </p:cNvSpPr>
          <p:nvPr/>
        </p:nvSpPr>
        <p:spPr bwMode="auto">
          <a:xfrm>
            <a:off x="4765675" y="4692650"/>
            <a:ext cx="196850" cy="68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Red Deer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01" name="Rectangle 77"/>
          <p:cNvSpPr>
            <a:spLocks noChangeArrowheads="1"/>
          </p:cNvSpPr>
          <p:nvPr/>
        </p:nvSpPr>
        <p:spPr bwMode="auto">
          <a:xfrm>
            <a:off x="4787900" y="4741863"/>
            <a:ext cx="152400" cy="68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County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02" name="Rectangle 78"/>
          <p:cNvSpPr>
            <a:spLocks noChangeArrowheads="1"/>
          </p:cNvSpPr>
          <p:nvPr/>
        </p:nvSpPr>
        <p:spPr bwMode="auto">
          <a:xfrm>
            <a:off x="5397500" y="4446588"/>
            <a:ext cx="177800" cy="68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Flagstaff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03" name="Rectangle 79"/>
          <p:cNvSpPr>
            <a:spLocks noChangeArrowheads="1"/>
          </p:cNvSpPr>
          <p:nvPr/>
        </p:nvSpPr>
        <p:spPr bwMode="auto">
          <a:xfrm>
            <a:off x="5410200" y="4500563"/>
            <a:ext cx="152400" cy="68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County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04" name="Rectangle 80"/>
          <p:cNvSpPr>
            <a:spLocks noChangeArrowheads="1"/>
          </p:cNvSpPr>
          <p:nvPr/>
        </p:nvSpPr>
        <p:spPr bwMode="auto">
          <a:xfrm>
            <a:off x="4594225" y="3689350"/>
            <a:ext cx="193675" cy="68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Barrhead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05" name="Rectangle 81"/>
          <p:cNvSpPr>
            <a:spLocks noChangeArrowheads="1"/>
          </p:cNvSpPr>
          <p:nvPr/>
        </p:nvSpPr>
        <p:spPr bwMode="auto">
          <a:xfrm>
            <a:off x="4614863" y="3738563"/>
            <a:ext cx="152400" cy="68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County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06" name="Rectangle 82"/>
          <p:cNvSpPr>
            <a:spLocks noChangeArrowheads="1"/>
          </p:cNvSpPr>
          <p:nvPr/>
        </p:nvSpPr>
        <p:spPr bwMode="auto">
          <a:xfrm>
            <a:off x="4619625" y="3786188"/>
            <a:ext cx="142875" cy="68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No. 11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07" name="Rectangle 83"/>
          <p:cNvSpPr>
            <a:spLocks noChangeArrowheads="1"/>
          </p:cNvSpPr>
          <p:nvPr/>
        </p:nvSpPr>
        <p:spPr bwMode="auto">
          <a:xfrm>
            <a:off x="3463925" y="2760663"/>
            <a:ext cx="174625" cy="68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Fairview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08" name="Rectangle 84"/>
          <p:cNvSpPr>
            <a:spLocks noChangeArrowheads="1"/>
          </p:cNvSpPr>
          <p:nvPr/>
        </p:nvSpPr>
        <p:spPr bwMode="auto">
          <a:xfrm>
            <a:off x="3468688" y="2808288"/>
            <a:ext cx="165100" cy="68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No. 136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09" name="Rectangle 85"/>
          <p:cNvSpPr>
            <a:spLocks noChangeArrowheads="1"/>
          </p:cNvSpPr>
          <p:nvPr/>
        </p:nvSpPr>
        <p:spPr bwMode="auto">
          <a:xfrm>
            <a:off x="3660775" y="2693988"/>
            <a:ext cx="215900" cy="68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Peace No.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10" name="Rectangle 86"/>
          <p:cNvSpPr>
            <a:spLocks noChangeArrowheads="1"/>
          </p:cNvSpPr>
          <p:nvPr/>
        </p:nvSpPr>
        <p:spPr bwMode="auto">
          <a:xfrm>
            <a:off x="3724275" y="2743200"/>
            <a:ext cx="88900" cy="68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135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11" name="Rectangle 87"/>
          <p:cNvSpPr>
            <a:spLocks noChangeArrowheads="1"/>
          </p:cNvSpPr>
          <p:nvPr/>
        </p:nvSpPr>
        <p:spPr bwMode="auto">
          <a:xfrm>
            <a:off x="5032375" y="3714750"/>
            <a:ext cx="171450" cy="68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Thorhild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12" name="Rectangle 88"/>
          <p:cNvSpPr>
            <a:spLocks noChangeArrowheads="1"/>
          </p:cNvSpPr>
          <p:nvPr/>
        </p:nvSpPr>
        <p:spPr bwMode="auto">
          <a:xfrm>
            <a:off x="5041900" y="3763963"/>
            <a:ext cx="152400" cy="68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County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13" name="Rectangle 89"/>
          <p:cNvSpPr>
            <a:spLocks noChangeArrowheads="1"/>
          </p:cNvSpPr>
          <p:nvPr/>
        </p:nvSpPr>
        <p:spPr bwMode="auto">
          <a:xfrm>
            <a:off x="5059363" y="3811588"/>
            <a:ext cx="117475" cy="68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No. 7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14" name="Rectangle 90"/>
          <p:cNvSpPr>
            <a:spLocks noChangeArrowheads="1"/>
          </p:cNvSpPr>
          <p:nvPr/>
        </p:nvSpPr>
        <p:spPr bwMode="auto">
          <a:xfrm>
            <a:off x="3413125" y="2874963"/>
            <a:ext cx="114300" cy="68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Spirit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15" name="Rectangle 91"/>
          <p:cNvSpPr>
            <a:spLocks noChangeArrowheads="1"/>
          </p:cNvSpPr>
          <p:nvPr/>
        </p:nvSpPr>
        <p:spPr bwMode="auto">
          <a:xfrm>
            <a:off x="3411538" y="2922588"/>
            <a:ext cx="117475" cy="68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River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16" name="Rectangle 92"/>
          <p:cNvSpPr>
            <a:spLocks noChangeArrowheads="1"/>
          </p:cNvSpPr>
          <p:nvPr/>
        </p:nvSpPr>
        <p:spPr bwMode="auto">
          <a:xfrm>
            <a:off x="3387725" y="2971800"/>
            <a:ext cx="165100" cy="68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No. 133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17" name="Rectangle 93"/>
          <p:cNvSpPr>
            <a:spLocks noChangeArrowheads="1"/>
          </p:cNvSpPr>
          <p:nvPr/>
        </p:nvSpPr>
        <p:spPr bwMode="auto">
          <a:xfrm>
            <a:off x="4779963" y="3684588"/>
            <a:ext cx="187325" cy="68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Westlock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18" name="Rectangle 94"/>
          <p:cNvSpPr>
            <a:spLocks noChangeArrowheads="1"/>
          </p:cNvSpPr>
          <p:nvPr/>
        </p:nvSpPr>
        <p:spPr bwMode="auto">
          <a:xfrm>
            <a:off x="4797425" y="3733800"/>
            <a:ext cx="152400" cy="68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County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19" name="Rectangle 95"/>
          <p:cNvSpPr>
            <a:spLocks noChangeArrowheads="1"/>
          </p:cNvSpPr>
          <p:nvPr/>
        </p:nvSpPr>
        <p:spPr bwMode="auto">
          <a:xfrm>
            <a:off x="4854575" y="3908425"/>
            <a:ext cx="190500" cy="68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Sturgeon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20" name="Rectangle 96"/>
          <p:cNvSpPr>
            <a:spLocks noChangeArrowheads="1"/>
          </p:cNvSpPr>
          <p:nvPr/>
        </p:nvSpPr>
        <p:spPr bwMode="auto">
          <a:xfrm>
            <a:off x="4873625" y="3962400"/>
            <a:ext cx="152400" cy="68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County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21" name="Rectangle 97"/>
          <p:cNvSpPr>
            <a:spLocks noChangeArrowheads="1"/>
          </p:cNvSpPr>
          <p:nvPr/>
        </p:nvSpPr>
        <p:spPr bwMode="auto">
          <a:xfrm>
            <a:off x="3835400" y="4048125"/>
            <a:ext cx="238125" cy="68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Yellowhead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22" name="Rectangle 98"/>
          <p:cNvSpPr>
            <a:spLocks noChangeArrowheads="1"/>
          </p:cNvSpPr>
          <p:nvPr/>
        </p:nvSpPr>
        <p:spPr bwMode="auto">
          <a:xfrm>
            <a:off x="3878263" y="4095750"/>
            <a:ext cx="152400" cy="68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County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23" name="Rectangle 99"/>
          <p:cNvSpPr>
            <a:spLocks noChangeArrowheads="1"/>
          </p:cNvSpPr>
          <p:nvPr/>
        </p:nvSpPr>
        <p:spPr bwMode="auto">
          <a:xfrm>
            <a:off x="4252913" y="4616450"/>
            <a:ext cx="222250" cy="68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Clearwater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24" name="Rectangle 100"/>
          <p:cNvSpPr>
            <a:spLocks noChangeArrowheads="1"/>
          </p:cNvSpPr>
          <p:nvPr/>
        </p:nvSpPr>
        <p:spPr bwMode="auto">
          <a:xfrm>
            <a:off x="4287838" y="4665663"/>
            <a:ext cx="152400" cy="68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County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25" name="Rectangle 101"/>
          <p:cNvSpPr>
            <a:spLocks noChangeArrowheads="1"/>
          </p:cNvSpPr>
          <p:nvPr/>
        </p:nvSpPr>
        <p:spPr bwMode="auto">
          <a:xfrm>
            <a:off x="5694363" y="4375150"/>
            <a:ext cx="228600" cy="68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Wainwright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26" name="Rectangle 102"/>
          <p:cNvSpPr>
            <a:spLocks noChangeArrowheads="1"/>
          </p:cNvSpPr>
          <p:nvPr/>
        </p:nvSpPr>
        <p:spPr bwMode="auto">
          <a:xfrm>
            <a:off x="5737225" y="4424363"/>
            <a:ext cx="142875" cy="68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No. 61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27" name="Rectangle 103"/>
          <p:cNvSpPr>
            <a:spLocks noChangeArrowheads="1"/>
          </p:cNvSpPr>
          <p:nvPr/>
        </p:nvSpPr>
        <p:spPr bwMode="auto">
          <a:xfrm>
            <a:off x="5195888" y="3917950"/>
            <a:ext cx="158750" cy="68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Lamont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28" name="Rectangle 104"/>
          <p:cNvSpPr>
            <a:spLocks noChangeArrowheads="1"/>
          </p:cNvSpPr>
          <p:nvPr/>
        </p:nvSpPr>
        <p:spPr bwMode="auto">
          <a:xfrm>
            <a:off x="5199063" y="3967163"/>
            <a:ext cx="152400" cy="68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County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29" name="Rectangle 105"/>
          <p:cNvSpPr>
            <a:spLocks noChangeArrowheads="1"/>
          </p:cNvSpPr>
          <p:nvPr/>
        </p:nvSpPr>
        <p:spPr bwMode="auto">
          <a:xfrm>
            <a:off x="4071938" y="2324100"/>
            <a:ext cx="180975" cy="68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Northern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30" name="Rectangle 106"/>
          <p:cNvSpPr>
            <a:spLocks noChangeArrowheads="1"/>
          </p:cNvSpPr>
          <p:nvPr/>
        </p:nvSpPr>
        <p:spPr bwMode="auto">
          <a:xfrm>
            <a:off x="4081463" y="2371725"/>
            <a:ext cx="161925" cy="68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Sunrise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31" name="Rectangle 107"/>
          <p:cNvSpPr>
            <a:spLocks noChangeArrowheads="1"/>
          </p:cNvSpPr>
          <p:nvPr/>
        </p:nvSpPr>
        <p:spPr bwMode="auto">
          <a:xfrm>
            <a:off x="4086225" y="2419350"/>
            <a:ext cx="152400" cy="68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County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32" name="Rectangle 108"/>
          <p:cNvSpPr>
            <a:spLocks noChangeArrowheads="1"/>
          </p:cNvSpPr>
          <p:nvPr/>
        </p:nvSpPr>
        <p:spPr bwMode="auto">
          <a:xfrm>
            <a:off x="4800600" y="4429125"/>
            <a:ext cx="161925" cy="68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Ponoka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33" name="Rectangle 109"/>
          <p:cNvSpPr>
            <a:spLocks noChangeArrowheads="1"/>
          </p:cNvSpPr>
          <p:nvPr/>
        </p:nvSpPr>
        <p:spPr bwMode="auto">
          <a:xfrm>
            <a:off x="4805363" y="4476750"/>
            <a:ext cx="152400" cy="68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County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34" name="Rectangle 110"/>
          <p:cNvSpPr>
            <a:spLocks noChangeArrowheads="1"/>
          </p:cNvSpPr>
          <p:nvPr/>
        </p:nvSpPr>
        <p:spPr bwMode="auto">
          <a:xfrm>
            <a:off x="4318000" y="2528888"/>
            <a:ext cx="234950" cy="68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Opportunity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35" name="Rectangle 111"/>
          <p:cNvSpPr>
            <a:spLocks noChangeArrowheads="1"/>
          </p:cNvSpPr>
          <p:nvPr/>
        </p:nvSpPr>
        <p:spPr bwMode="auto">
          <a:xfrm>
            <a:off x="4364038" y="2578100"/>
            <a:ext cx="142875" cy="68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No. 17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36" name="Rectangle 112"/>
          <p:cNvSpPr>
            <a:spLocks noChangeArrowheads="1"/>
          </p:cNvSpPr>
          <p:nvPr/>
        </p:nvSpPr>
        <p:spPr bwMode="auto">
          <a:xfrm>
            <a:off x="4810125" y="2597150"/>
            <a:ext cx="234950" cy="68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Opportunity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37" name="Rectangle 113"/>
          <p:cNvSpPr>
            <a:spLocks noChangeArrowheads="1"/>
          </p:cNvSpPr>
          <p:nvPr/>
        </p:nvSpPr>
        <p:spPr bwMode="auto">
          <a:xfrm>
            <a:off x="4856163" y="2646363"/>
            <a:ext cx="142875" cy="68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No. 17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38" name="Rectangle 114"/>
          <p:cNvSpPr>
            <a:spLocks noChangeArrowheads="1"/>
          </p:cNvSpPr>
          <p:nvPr/>
        </p:nvSpPr>
        <p:spPr bwMode="auto">
          <a:xfrm>
            <a:off x="4287838" y="3662363"/>
            <a:ext cx="231775" cy="68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Woodlands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39" name="Rectangle 115"/>
          <p:cNvSpPr>
            <a:spLocks noChangeArrowheads="1"/>
          </p:cNvSpPr>
          <p:nvPr/>
        </p:nvSpPr>
        <p:spPr bwMode="auto">
          <a:xfrm>
            <a:off x="4327525" y="3709988"/>
            <a:ext cx="152400" cy="68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County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40" name="Rectangle 116"/>
          <p:cNvSpPr>
            <a:spLocks noChangeArrowheads="1"/>
          </p:cNvSpPr>
          <p:nvPr/>
        </p:nvSpPr>
        <p:spPr bwMode="auto">
          <a:xfrm>
            <a:off x="5165725" y="4652963"/>
            <a:ext cx="152400" cy="68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Stettler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41" name="Rectangle 117"/>
          <p:cNvSpPr>
            <a:spLocks noChangeArrowheads="1"/>
          </p:cNvSpPr>
          <p:nvPr/>
        </p:nvSpPr>
        <p:spPr bwMode="auto">
          <a:xfrm>
            <a:off x="5165725" y="4700588"/>
            <a:ext cx="152400" cy="68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County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42" name="Rectangle 118"/>
          <p:cNvSpPr>
            <a:spLocks noChangeArrowheads="1"/>
          </p:cNvSpPr>
          <p:nvPr/>
        </p:nvSpPr>
        <p:spPr bwMode="auto">
          <a:xfrm>
            <a:off x="5183188" y="4749800"/>
            <a:ext cx="117475" cy="68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No. 6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43" name="Rectangle 119"/>
          <p:cNvSpPr>
            <a:spLocks noChangeArrowheads="1"/>
          </p:cNvSpPr>
          <p:nvPr/>
        </p:nvSpPr>
        <p:spPr bwMode="auto">
          <a:xfrm>
            <a:off x="4427538" y="4195763"/>
            <a:ext cx="177800" cy="68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Brazeau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44" name="Rectangle 120"/>
          <p:cNvSpPr>
            <a:spLocks noChangeArrowheads="1"/>
          </p:cNvSpPr>
          <p:nvPr/>
        </p:nvSpPr>
        <p:spPr bwMode="auto">
          <a:xfrm>
            <a:off x="4440238" y="4243388"/>
            <a:ext cx="152400" cy="68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County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45" name="Rectangle 121"/>
          <p:cNvSpPr>
            <a:spLocks noChangeArrowheads="1"/>
          </p:cNvSpPr>
          <p:nvPr/>
        </p:nvSpPr>
        <p:spPr bwMode="auto">
          <a:xfrm>
            <a:off x="3324225" y="2376488"/>
            <a:ext cx="117475" cy="68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Clear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46" name="Rectangle 122"/>
          <p:cNvSpPr>
            <a:spLocks noChangeArrowheads="1"/>
          </p:cNvSpPr>
          <p:nvPr/>
        </p:nvSpPr>
        <p:spPr bwMode="auto">
          <a:xfrm>
            <a:off x="3335338" y="2425700"/>
            <a:ext cx="95250" cy="68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Hills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47" name="Rectangle 123"/>
          <p:cNvSpPr>
            <a:spLocks noChangeArrowheads="1"/>
          </p:cNvSpPr>
          <p:nvPr/>
        </p:nvSpPr>
        <p:spPr bwMode="auto">
          <a:xfrm>
            <a:off x="3189288" y="3125788"/>
            <a:ext cx="158750" cy="68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Grande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48" name="Rectangle 124"/>
          <p:cNvSpPr>
            <a:spLocks noChangeArrowheads="1"/>
          </p:cNvSpPr>
          <p:nvPr/>
        </p:nvSpPr>
        <p:spPr bwMode="auto">
          <a:xfrm>
            <a:off x="3197225" y="3175000"/>
            <a:ext cx="142875" cy="68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Prairie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49" name="Rectangle 125"/>
          <p:cNvSpPr>
            <a:spLocks noChangeArrowheads="1"/>
          </p:cNvSpPr>
          <p:nvPr/>
        </p:nvSpPr>
        <p:spPr bwMode="auto">
          <a:xfrm>
            <a:off x="3138488" y="3222625"/>
            <a:ext cx="260350" cy="68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County No. 1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50" name="Rectangle 126"/>
          <p:cNvSpPr>
            <a:spLocks noChangeArrowheads="1"/>
          </p:cNvSpPr>
          <p:nvPr/>
        </p:nvSpPr>
        <p:spPr bwMode="auto">
          <a:xfrm>
            <a:off x="5410200" y="3917950"/>
            <a:ext cx="187325" cy="68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Two Hills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51" name="Rectangle 127"/>
          <p:cNvSpPr>
            <a:spLocks noChangeArrowheads="1"/>
          </p:cNvSpPr>
          <p:nvPr/>
        </p:nvSpPr>
        <p:spPr bwMode="auto">
          <a:xfrm>
            <a:off x="5360988" y="3967163"/>
            <a:ext cx="285750" cy="68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County No. 21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52" name="Rectangle 128"/>
          <p:cNvSpPr>
            <a:spLocks noChangeArrowheads="1"/>
          </p:cNvSpPr>
          <p:nvPr/>
        </p:nvSpPr>
        <p:spPr bwMode="auto">
          <a:xfrm>
            <a:off x="3208338" y="2838450"/>
            <a:ext cx="152400" cy="68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Saddle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53" name="Rectangle 129"/>
          <p:cNvSpPr>
            <a:spLocks noChangeArrowheads="1"/>
          </p:cNvSpPr>
          <p:nvPr/>
        </p:nvSpPr>
        <p:spPr bwMode="auto">
          <a:xfrm>
            <a:off x="3236913" y="2887663"/>
            <a:ext cx="95250" cy="68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Hills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54" name="Rectangle 130"/>
          <p:cNvSpPr>
            <a:spLocks noChangeArrowheads="1"/>
          </p:cNvSpPr>
          <p:nvPr/>
        </p:nvSpPr>
        <p:spPr bwMode="auto">
          <a:xfrm>
            <a:off x="3208338" y="2935288"/>
            <a:ext cx="152400" cy="68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County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55" name="Rectangle 131"/>
          <p:cNvSpPr>
            <a:spLocks noChangeArrowheads="1"/>
          </p:cNvSpPr>
          <p:nvPr/>
        </p:nvSpPr>
        <p:spPr bwMode="auto">
          <a:xfrm>
            <a:off x="4999038" y="4044950"/>
            <a:ext cx="222250" cy="68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Strathcona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56" name="Rectangle 132"/>
          <p:cNvSpPr>
            <a:spLocks noChangeArrowheads="1"/>
          </p:cNvSpPr>
          <p:nvPr/>
        </p:nvSpPr>
        <p:spPr bwMode="auto">
          <a:xfrm>
            <a:off x="5033963" y="4094163"/>
            <a:ext cx="152400" cy="68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County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57" name="Rectangle 133"/>
          <p:cNvSpPr>
            <a:spLocks noChangeArrowheads="1"/>
          </p:cNvSpPr>
          <p:nvPr/>
        </p:nvSpPr>
        <p:spPr bwMode="auto">
          <a:xfrm>
            <a:off x="5116513" y="4335463"/>
            <a:ext cx="190500" cy="68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Camrose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58" name="Rectangle 134"/>
          <p:cNvSpPr>
            <a:spLocks noChangeArrowheads="1"/>
          </p:cNvSpPr>
          <p:nvPr/>
        </p:nvSpPr>
        <p:spPr bwMode="auto">
          <a:xfrm>
            <a:off x="5135563" y="4383088"/>
            <a:ext cx="152400" cy="68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County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59" name="Rectangle 135"/>
          <p:cNvSpPr>
            <a:spLocks noChangeArrowheads="1"/>
          </p:cNvSpPr>
          <p:nvPr/>
        </p:nvSpPr>
        <p:spPr bwMode="auto">
          <a:xfrm>
            <a:off x="5788025" y="4083050"/>
            <a:ext cx="193675" cy="68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Vermilion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60" name="Rectangle 136"/>
          <p:cNvSpPr>
            <a:spLocks noChangeArrowheads="1"/>
          </p:cNvSpPr>
          <p:nvPr/>
        </p:nvSpPr>
        <p:spPr bwMode="auto">
          <a:xfrm>
            <a:off x="5826125" y="4132263"/>
            <a:ext cx="117475" cy="68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River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61" name="Rectangle 137"/>
          <p:cNvSpPr>
            <a:spLocks noChangeArrowheads="1"/>
          </p:cNvSpPr>
          <p:nvPr/>
        </p:nvSpPr>
        <p:spPr bwMode="auto">
          <a:xfrm>
            <a:off x="5808663" y="4179888"/>
            <a:ext cx="152400" cy="68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County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62" name="Rectangle 138"/>
          <p:cNvSpPr>
            <a:spLocks noChangeArrowheads="1"/>
          </p:cNvSpPr>
          <p:nvPr/>
        </p:nvSpPr>
        <p:spPr bwMode="auto">
          <a:xfrm>
            <a:off x="4838700" y="4171950"/>
            <a:ext cx="133350" cy="68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Leduc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63" name="Rectangle 139"/>
          <p:cNvSpPr>
            <a:spLocks noChangeArrowheads="1"/>
          </p:cNvSpPr>
          <p:nvPr/>
        </p:nvSpPr>
        <p:spPr bwMode="auto">
          <a:xfrm>
            <a:off x="4829175" y="4221163"/>
            <a:ext cx="152400" cy="68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County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64" name="Rectangle 140"/>
          <p:cNvSpPr>
            <a:spLocks noChangeArrowheads="1"/>
          </p:cNvSpPr>
          <p:nvPr/>
        </p:nvSpPr>
        <p:spPr bwMode="auto">
          <a:xfrm>
            <a:off x="5492750" y="3244850"/>
            <a:ext cx="130175" cy="68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Lac la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65" name="Rectangle 141"/>
          <p:cNvSpPr>
            <a:spLocks noChangeArrowheads="1"/>
          </p:cNvSpPr>
          <p:nvPr/>
        </p:nvSpPr>
        <p:spPr bwMode="auto">
          <a:xfrm>
            <a:off x="5495925" y="3294063"/>
            <a:ext cx="123825" cy="68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Biche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66" name="Rectangle 142"/>
          <p:cNvSpPr>
            <a:spLocks noChangeArrowheads="1"/>
          </p:cNvSpPr>
          <p:nvPr/>
        </p:nvSpPr>
        <p:spPr bwMode="auto">
          <a:xfrm>
            <a:off x="5481638" y="3341688"/>
            <a:ext cx="152400" cy="68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County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67" name="Rectangle 143"/>
          <p:cNvSpPr>
            <a:spLocks noChangeArrowheads="1"/>
          </p:cNvSpPr>
          <p:nvPr/>
        </p:nvSpPr>
        <p:spPr bwMode="auto">
          <a:xfrm>
            <a:off x="4995863" y="1042988"/>
            <a:ext cx="263525" cy="68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Improvement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68" name="Rectangle 144"/>
          <p:cNvSpPr>
            <a:spLocks noChangeArrowheads="1"/>
          </p:cNvSpPr>
          <p:nvPr/>
        </p:nvSpPr>
        <p:spPr bwMode="auto">
          <a:xfrm>
            <a:off x="4987925" y="1092200"/>
            <a:ext cx="279400" cy="68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District No. 24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69" name="Rectangle 145"/>
          <p:cNvSpPr>
            <a:spLocks noChangeArrowheads="1"/>
          </p:cNvSpPr>
          <p:nvPr/>
        </p:nvSpPr>
        <p:spPr bwMode="auto">
          <a:xfrm>
            <a:off x="4992688" y="1139825"/>
            <a:ext cx="269875" cy="68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Wood Buffalo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70" name="Rectangle 146"/>
          <p:cNvSpPr>
            <a:spLocks noChangeArrowheads="1"/>
          </p:cNvSpPr>
          <p:nvPr/>
        </p:nvSpPr>
        <p:spPr bwMode="auto">
          <a:xfrm>
            <a:off x="4237038" y="3136900"/>
            <a:ext cx="79375" cy="68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Big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71" name="Rectangle 147"/>
          <p:cNvSpPr>
            <a:spLocks noChangeArrowheads="1"/>
          </p:cNvSpPr>
          <p:nvPr/>
        </p:nvSpPr>
        <p:spPr bwMode="auto">
          <a:xfrm>
            <a:off x="4211638" y="3189288"/>
            <a:ext cx="130175" cy="68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Lakes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72" name="Rectangle 148"/>
          <p:cNvSpPr>
            <a:spLocks noChangeArrowheads="1"/>
          </p:cNvSpPr>
          <p:nvPr/>
        </p:nvSpPr>
        <p:spPr bwMode="auto">
          <a:xfrm>
            <a:off x="4573588" y="4068763"/>
            <a:ext cx="184150" cy="68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Parkland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73" name="Rectangle 149"/>
          <p:cNvSpPr>
            <a:spLocks noChangeArrowheads="1"/>
          </p:cNvSpPr>
          <p:nvPr/>
        </p:nvSpPr>
        <p:spPr bwMode="auto">
          <a:xfrm>
            <a:off x="4589463" y="4116388"/>
            <a:ext cx="152400" cy="68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County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74" name="Rectangle 150"/>
          <p:cNvSpPr>
            <a:spLocks noChangeArrowheads="1"/>
          </p:cNvSpPr>
          <p:nvPr/>
        </p:nvSpPr>
        <p:spPr bwMode="auto">
          <a:xfrm>
            <a:off x="5391150" y="4662488"/>
            <a:ext cx="209550" cy="68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Paintearth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75" name="Rectangle 151"/>
          <p:cNvSpPr>
            <a:spLocks noChangeArrowheads="1"/>
          </p:cNvSpPr>
          <p:nvPr/>
        </p:nvSpPr>
        <p:spPr bwMode="auto">
          <a:xfrm>
            <a:off x="5419725" y="4711700"/>
            <a:ext cx="152400" cy="68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County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76" name="Rectangle 152"/>
          <p:cNvSpPr>
            <a:spLocks noChangeArrowheads="1"/>
          </p:cNvSpPr>
          <p:nvPr/>
        </p:nvSpPr>
        <p:spPr bwMode="auto">
          <a:xfrm>
            <a:off x="5424488" y="4759325"/>
            <a:ext cx="142875" cy="68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No. 18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77" name="Rectangle 153"/>
          <p:cNvSpPr>
            <a:spLocks noChangeArrowheads="1"/>
          </p:cNvSpPr>
          <p:nvPr/>
        </p:nvSpPr>
        <p:spPr bwMode="auto">
          <a:xfrm>
            <a:off x="3838575" y="2935288"/>
            <a:ext cx="146050" cy="68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Smoky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78" name="Rectangle 154"/>
          <p:cNvSpPr>
            <a:spLocks noChangeArrowheads="1"/>
          </p:cNvSpPr>
          <p:nvPr/>
        </p:nvSpPr>
        <p:spPr bwMode="auto">
          <a:xfrm>
            <a:off x="3852863" y="2984500"/>
            <a:ext cx="117475" cy="68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River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79" name="Rectangle 155"/>
          <p:cNvSpPr>
            <a:spLocks noChangeArrowheads="1"/>
          </p:cNvSpPr>
          <p:nvPr/>
        </p:nvSpPr>
        <p:spPr bwMode="auto">
          <a:xfrm>
            <a:off x="3829050" y="3032125"/>
            <a:ext cx="165100" cy="68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No. 130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80" name="Rectangle 156"/>
          <p:cNvSpPr>
            <a:spLocks noChangeArrowheads="1"/>
          </p:cNvSpPr>
          <p:nvPr/>
        </p:nvSpPr>
        <p:spPr bwMode="auto">
          <a:xfrm>
            <a:off x="5326063" y="4179888"/>
            <a:ext cx="152400" cy="68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Beaver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81" name="Rectangle 157"/>
          <p:cNvSpPr>
            <a:spLocks noChangeArrowheads="1"/>
          </p:cNvSpPr>
          <p:nvPr/>
        </p:nvSpPr>
        <p:spPr bwMode="auto">
          <a:xfrm>
            <a:off x="5326063" y="4229100"/>
            <a:ext cx="152400" cy="68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County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82" name="Rectangle 158"/>
          <p:cNvSpPr>
            <a:spLocks noChangeArrowheads="1"/>
          </p:cNvSpPr>
          <p:nvPr/>
        </p:nvSpPr>
        <p:spPr bwMode="auto">
          <a:xfrm>
            <a:off x="4852988" y="4310063"/>
            <a:ext cx="231775" cy="68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Wetaskiwin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83" name="Rectangle 159"/>
          <p:cNvSpPr>
            <a:spLocks noChangeArrowheads="1"/>
          </p:cNvSpPr>
          <p:nvPr/>
        </p:nvSpPr>
        <p:spPr bwMode="auto">
          <a:xfrm>
            <a:off x="4826000" y="4357688"/>
            <a:ext cx="285750" cy="68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County No. 10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84" name="Rectangle 160"/>
          <p:cNvSpPr>
            <a:spLocks noChangeArrowheads="1"/>
          </p:cNvSpPr>
          <p:nvPr/>
        </p:nvSpPr>
        <p:spPr bwMode="auto">
          <a:xfrm>
            <a:off x="4914900" y="4552950"/>
            <a:ext cx="193675" cy="68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Lacombe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85" name="Rectangle 161"/>
          <p:cNvSpPr>
            <a:spLocks noChangeArrowheads="1"/>
          </p:cNvSpPr>
          <p:nvPr/>
        </p:nvSpPr>
        <p:spPr bwMode="auto">
          <a:xfrm>
            <a:off x="4935538" y="4602163"/>
            <a:ext cx="152400" cy="68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County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86" name="Rectangle 162"/>
          <p:cNvSpPr>
            <a:spLocks noChangeArrowheads="1"/>
          </p:cNvSpPr>
          <p:nvPr/>
        </p:nvSpPr>
        <p:spPr bwMode="auto">
          <a:xfrm>
            <a:off x="5743575" y="4764088"/>
            <a:ext cx="155575" cy="68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Special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87" name="Rectangle 163"/>
          <p:cNvSpPr>
            <a:spLocks noChangeArrowheads="1"/>
          </p:cNvSpPr>
          <p:nvPr/>
        </p:nvSpPr>
        <p:spPr bwMode="auto">
          <a:xfrm>
            <a:off x="5767388" y="4813300"/>
            <a:ext cx="107950" cy="68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Area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88" name="Rectangle 164"/>
          <p:cNvSpPr>
            <a:spLocks noChangeArrowheads="1"/>
          </p:cNvSpPr>
          <p:nvPr/>
        </p:nvSpPr>
        <p:spPr bwMode="auto">
          <a:xfrm>
            <a:off x="5762625" y="4860925"/>
            <a:ext cx="117475" cy="68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No. 4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89" name="Rectangle 165"/>
          <p:cNvSpPr>
            <a:spLocks noChangeArrowheads="1"/>
          </p:cNvSpPr>
          <p:nvPr/>
        </p:nvSpPr>
        <p:spPr bwMode="auto">
          <a:xfrm>
            <a:off x="4848225" y="4103688"/>
            <a:ext cx="209550" cy="68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Edmonton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90" name="Rectangle 166"/>
          <p:cNvSpPr>
            <a:spLocks noChangeArrowheads="1"/>
          </p:cNvSpPr>
          <p:nvPr/>
        </p:nvSpPr>
        <p:spPr bwMode="auto">
          <a:xfrm>
            <a:off x="5186363" y="4941888"/>
            <a:ext cx="177800" cy="68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Starland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91" name="Rectangle 167"/>
          <p:cNvSpPr>
            <a:spLocks noChangeArrowheads="1"/>
          </p:cNvSpPr>
          <p:nvPr/>
        </p:nvSpPr>
        <p:spPr bwMode="auto">
          <a:xfrm>
            <a:off x="5199063" y="4991100"/>
            <a:ext cx="152400" cy="68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County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92" name="Rectangle 168"/>
          <p:cNvSpPr>
            <a:spLocks noChangeArrowheads="1"/>
          </p:cNvSpPr>
          <p:nvPr/>
        </p:nvSpPr>
        <p:spPr bwMode="auto">
          <a:xfrm>
            <a:off x="4130675" y="4967288"/>
            <a:ext cx="263525" cy="68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Improvement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93" name="Rectangle 169"/>
          <p:cNvSpPr>
            <a:spLocks noChangeArrowheads="1"/>
          </p:cNvSpPr>
          <p:nvPr/>
        </p:nvSpPr>
        <p:spPr bwMode="auto">
          <a:xfrm>
            <a:off x="4152900" y="5016500"/>
            <a:ext cx="219075" cy="68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District No.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94" name="Rectangle 170"/>
          <p:cNvSpPr>
            <a:spLocks noChangeArrowheads="1"/>
          </p:cNvSpPr>
          <p:nvPr/>
        </p:nvSpPr>
        <p:spPr bwMode="auto">
          <a:xfrm>
            <a:off x="4186238" y="5064125"/>
            <a:ext cx="152400" cy="68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9 Banff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95" name="Rectangle 171"/>
          <p:cNvSpPr>
            <a:spLocks noChangeArrowheads="1"/>
          </p:cNvSpPr>
          <p:nvPr/>
        </p:nvSpPr>
        <p:spPr bwMode="auto">
          <a:xfrm>
            <a:off x="5759450" y="5105400"/>
            <a:ext cx="155575" cy="68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Special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96" name="Rectangle 172"/>
          <p:cNvSpPr>
            <a:spLocks noChangeArrowheads="1"/>
          </p:cNvSpPr>
          <p:nvPr/>
        </p:nvSpPr>
        <p:spPr bwMode="auto">
          <a:xfrm>
            <a:off x="5727700" y="5153025"/>
            <a:ext cx="219075" cy="68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Area No. 3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97" name="Rectangle 173"/>
          <p:cNvSpPr>
            <a:spLocks noChangeArrowheads="1"/>
          </p:cNvSpPr>
          <p:nvPr/>
        </p:nvSpPr>
        <p:spPr bwMode="auto">
          <a:xfrm>
            <a:off x="4446588" y="5035550"/>
            <a:ext cx="165100" cy="68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Bighorn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98" name="Rectangle 174"/>
          <p:cNvSpPr>
            <a:spLocks noChangeArrowheads="1"/>
          </p:cNvSpPr>
          <p:nvPr/>
        </p:nvSpPr>
        <p:spPr bwMode="auto">
          <a:xfrm>
            <a:off x="4470400" y="5084763"/>
            <a:ext cx="117475" cy="68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No. 8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99" name="Rectangle 175"/>
          <p:cNvSpPr>
            <a:spLocks noChangeArrowheads="1"/>
          </p:cNvSpPr>
          <p:nvPr/>
        </p:nvSpPr>
        <p:spPr bwMode="auto">
          <a:xfrm>
            <a:off x="4979988" y="4929188"/>
            <a:ext cx="168275" cy="68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Kneehill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00" name="Rectangle 176"/>
          <p:cNvSpPr>
            <a:spLocks noChangeArrowheads="1"/>
          </p:cNvSpPr>
          <p:nvPr/>
        </p:nvSpPr>
        <p:spPr bwMode="auto">
          <a:xfrm>
            <a:off x="4987925" y="4978400"/>
            <a:ext cx="152400" cy="68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County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01" name="Rectangle 177"/>
          <p:cNvSpPr>
            <a:spLocks noChangeArrowheads="1"/>
          </p:cNvSpPr>
          <p:nvPr/>
        </p:nvSpPr>
        <p:spPr bwMode="auto">
          <a:xfrm>
            <a:off x="5408613" y="5084763"/>
            <a:ext cx="155575" cy="68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Special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02" name="Rectangle 178"/>
          <p:cNvSpPr>
            <a:spLocks noChangeArrowheads="1"/>
          </p:cNvSpPr>
          <p:nvPr/>
        </p:nvSpPr>
        <p:spPr bwMode="auto">
          <a:xfrm>
            <a:off x="5432425" y="5132388"/>
            <a:ext cx="107950" cy="68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Area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03" name="Rectangle 179"/>
          <p:cNvSpPr>
            <a:spLocks noChangeArrowheads="1"/>
          </p:cNvSpPr>
          <p:nvPr/>
        </p:nvSpPr>
        <p:spPr bwMode="auto">
          <a:xfrm>
            <a:off x="5427663" y="5181600"/>
            <a:ext cx="117475" cy="68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No. 2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04" name="Rectangle 180"/>
          <p:cNvSpPr>
            <a:spLocks noChangeArrowheads="1"/>
          </p:cNvSpPr>
          <p:nvPr/>
        </p:nvSpPr>
        <p:spPr bwMode="auto">
          <a:xfrm>
            <a:off x="4673600" y="4914900"/>
            <a:ext cx="193675" cy="68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Mountain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05" name="Rectangle 181"/>
          <p:cNvSpPr>
            <a:spLocks noChangeArrowheads="1"/>
          </p:cNvSpPr>
          <p:nvPr/>
        </p:nvSpPr>
        <p:spPr bwMode="auto">
          <a:xfrm>
            <a:off x="4643438" y="4962525"/>
            <a:ext cx="254000" cy="68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View County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5"/>
          <p:cNvSpPr>
            <a:spLocks/>
          </p:cNvSpPr>
          <p:nvPr/>
        </p:nvSpPr>
        <p:spPr bwMode="auto">
          <a:xfrm>
            <a:off x="3094038" y="622300"/>
            <a:ext cx="2928938" cy="5576888"/>
          </a:xfrm>
          <a:custGeom>
            <a:avLst/>
            <a:gdLst/>
            <a:ahLst/>
            <a:cxnLst>
              <a:cxn ang="0">
                <a:pos x="1845" y="226"/>
              </a:cxn>
              <a:cxn ang="0">
                <a:pos x="1845" y="824"/>
              </a:cxn>
              <a:cxn ang="0">
                <a:pos x="1845" y="1514"/>
              </a:cxn>
              <a:cxn ang="0">
                <a:pos x="1843" y="1877"/>
              </a:cxn>
              <a:cxn ang="0">
                <a:pos x="1843" y="2136"/>
              </a:cxn>
              <a:cxn ang="0">
                <a:pos x="1843" y="2277"/>
              </a:cxn>
              <a:cxn ang="0">
                <a:pos x="1843" y="2392"/>
              </a:cxn>
              <a:cxn ang="0">
                <a:pos x="1843" y="2550"/>
              </a:cxn>
              <a:cxn ang="0">
                <a:pos x="1843" y="2752"/>
              </a:cxn>
              <a:cxn ang="0">
                <a:pos x="1843" y="2904"/>
              </a:cxn>
              <a:cxn ang="0">
                <a:pos x="1843" y="3070"/>
              </a:cxn>
              <a:cxn ang="0">
                <a:pos x="1843" y="3198"/>
              </a:cxn>
              <a:cxn ang="0">
                <a:pos x="1843" y="3443"/>
              </a:cxn>
              <a:cxn ang="0">
                <a:pos x="1566" y="3513"/>
              </a:cxn>
              <a:cxn ang="0">
                <a:pos x="1355" y="3513"/>
              </a:cxn>
              <a:cxn ang="0">
                <a:pos x="1107" y="3513"/>
              </a:cxn>
              <a:cxn ang="0">
                <a:pos x="1062" y="3461"/>
              </a:cxn>
              <a:cxn ang="0">
                <a:pos x="1019" y="3425"/>
              </a:cxn>
              <a:cxn ang="0">
                <a:pos x="1001" y="3358"/>
              </a:cxn>
              <a:cxn ang="0">
                <a:pos x="982" y="3321"/>
              </a:cxn>
              <a:cxn ang="0">
                <a:pos x="977" y="3246"/>
              </a:cxn>
              <a:cxn ang="0">
                <a:pos x="973" y="3174"/>
              </a:cxn>
              <a:cxn ang="0">
                <a:pos x="950" y="3117"/>
              </a:cxn>
              <a:cxn ang="0">
                <a:pos x="894" y="3065"/>
              </a:cxn>
              <a:cxn ang="0">
                <a:pos x="867" y="3035"/>
              </a:cxn>
              <a:cxn ang="0">
                <a:pos x="825" y="3003"/>
              </a:cxn>
              <a:cxn ang="0">
                <a:pos x="806" y="2950"/>
              </a:cxn>
              <a:cxn ang="0">
                <a:pos x="763" y="2917"/>
              </a:cxn>
              <a:cxn ang="0">
                <a:pos x="723" y="2867"/>
              </a:cxn>
              <a:cxn ang="0">
                <a:pos x="683" y="2814"/>
              </a:cxn>
              <a:cxn ang="0">
                <a:pos x="633" y="2750"/>
              </a:cxn>
              <a:cxn ang="0">
                <a:pos x="603" y="2704"/>
              </a:cxn>
              <a:cxn ang="0">
                <a:pos x="560" y="2712"/>
              </a:cxn>
              <a:cxn ang="0">
                <a:pos x="515" y="2646"/>
              </a:cxn>
              <a:cxn ang="0">
                <a:pos x="414" y="2550"/>
              </a:cxn>
              <a:cxn ang="0">
                <a:pos x="333" y="2502"/>
              </a:cxn>
              <a:cxn ang="0">
                <a:pos x="270" y="2373"/>
              </a:cxn>
              <a:cxn ang="0">
                <a:pos x="232" y="2306"/>
              </a:cxn>
              <a:cxn ang="0">
                <a:pos x="141" y="2283"/>
              </a:cxn>
              <a:cxn ang="0">
                <a:pos x="69" y="2230"/>
              </a:cxn>
              <a:cxn ang="0">
                <a:pos x="25" y="2170"/>
              </a:cxn>
              <a:cxn ang="0">
                <a:pos x="32" y="2128"/>
              </a:cxn>
              <a:cxn ang="0">
                <a:pos x="0" y="2003"/>
              </a:cxn>
              <a:cxn ang="0">
                <a:pos x="0" y="1802"/>
              </a:cxn>
              <a:cxn ang="0">
                <a:pos x="0" y="1552"/>
              </a:cxn>
              <a:cxn ang="0">
                <a:pos x="0" y="1317"/>
              </a:cxn>
              <a:cxn ang="0">
                <a:pos x="0" y="675"/>
              </a:cxn>
              <a:cxn ang="0">
                <a:pos x="19" y="0"/>
              </a:cxn>
              <a:cxn ang="0">
                <a:pos x="139" y="0"/>
              </a:cxn>
              <a:cxn ang="0">
                <a:pos x="251" y="0"/>
              </a:cxn>
              <a:cxn ang="0">
                <a:pos x="366" y="0"/>
              </a:cxn>
              <a:cxn ang="0">
                <a:pos x="470" y="0"/>
              </a:cxn>
              <a:cxn ang="0">
                <a:pos x="590" y="0"/>
              </a:cxn>
              <a:cxn ang="0">
                <a:pos x="705" y="0"/>
              </a:cxn>
              <a:cxn ang="0">
                <a:pos x="813" y="0"/>
              </a:cxn>
              <a:cxn ang="0">
                <a:pos x="931" y="0"/>
              </a:cxn>
              <a:cxn ang="0">
                <a:pos x="1046" y="0"/>
              </a:cxn>
              <a:cxn ang="0">
                <a:pos x="1163" y="0"/>
              </a:cxn>
              <a:cxn ang="0">
                <a:pos x="1273" y="0"/>
              </a:cxn>
              <a:cxn ang="0">
                <a:pos x="1385" y="0"/>
              </a:cxn>
              <a:cxn ang="0">
                <a:pos x="1504" y="0"/>
              </a:cxn>
              <a:cxn ang="0">
                <a:pos x="1621" y="0"/>
              </a:cxn>
              <a:cxn ang="0">
                <a:pos x="1736" y="0"/>
              </a:cxn>
            </a:cxnLst>
            <a:rect l="0" t="0" r="r" b="b"/>
            <a:pathLst>
              <a:path w="1845" h="3513">
                <a:moveTo>
                  <a:pt x="1777" y="0"/>
                </a:moveTo>
                <a:lnTo>
                  <a:pt x="1779" y="0"/>
                </a:lnTo>
                <a:lnTo>
                  <a:pt x="1782" y="0"/>
                </a:lnTo>
                <a:lnTo>
                  <a:pt x="1784" y="0"/>
                </a:lnTo>
                <a:lnTo>
                  <a:pt x="1787" y="0"/>
                </a:lnTo>
                <a:lnTo>
                  <a:pt x="1789" y="0"/>
                </a:lnTo>
                <a:lnTo>
                  <a:pt x="1790" y="0"/>
                </a:lnTo>
                <a:lnTo>
                  <a:pt x="1792" y="0"/>
                </a:lnTo>
                <a:lnTo>
                  <a:pt x="1793" y="0"/>
                </a:lnTo>
                <a:lnTo>
                  <a:pt x="1795" y="0"/>
                </a:lnTo>
                <a:lnTo>
                  <a:pt x="1798" y="0"/>
                </a:lnTo>
                <a:lnTo>
                  <a:pt x="1800" y="0"/>
                </a:lnTo>
                <a:lnTo>
                  <a:pt x="1803" y="0"/>
                </a:lnTo>
                <a:lnTo>
                  <a:pt x="1805" y="0"/>
                </a:lnTo>
                <a:lnTo>
                  <a:pt x="1808" y="0"/>
                </a:lnTo>
                <a:lnTo>
                  <a:pt x="1809" y="0"/>
                </a:lnTo>
                <a:lnTo>
                  <a:pt x="1811" y="0"/>
                </a:lnTo>
                <a:lnTo>
                  <a:pt x="1814" y="0"/>
                </a:lnTo>
                <a:lnTo>
                  <a:pt x="1816" y="0"/>
                </a:lnTo>
                <a:lnTo>
                  <a:pt x="1819" y="0"/>
                </a:lnTo>
                <a:lnTo>
                  <a:pt x="1821" y="0"/>
                </a:lnTo>
                <a:lnTo>
                  <a:pt x="1824" y="0"/>
                </a:lnTo>
                <a:lnTo>
                  <a:pt x="1825" y="0"/>
                </a:lnTo>
                <a:lnTo>
                  <a:pt x="1827" y="0"/>
                </a:lnTo>
                <a:lnTo>
                  <a:pt x="1830" y="0"/>
                </a:lnTo>
                <a:lnTo>
                  <a:pt x="1832" y="0"/>
                </a:lnTo>
                <a:lnTo>
                  <a:pt x="1835" y="0"/>
                </a:lnTo>
                <a:lnTo>
                  <a:pt x="1837" y="0"/>
                </a:lnTo>
                <a:lnTo>
                  <a:pt x="1840" y="0"/>
                </a:lnTo>
                <a:lnTo>
                  <a:pt x="1841" y="0"/>
                </a:lnTo>
                <a:lnTo>
                  <a:pt x="1843" y="0"/>
                </a:lnTo>
                <a:lnTo>
                  <a:pt x="1845" y="0"/>
                </a:lnTo>
                <a:lnTo>
                  <a:pt x="1845" y="18"/>
                </a:lnTo>
                <a:lnTo>
                  <a:pt x="1845" y="21"/>
                </a:lnTo>
                <a:lnTo>
                  <a:pt x="1845" y="48"/>
                </a:lnTo>
                <a:lnTo>
                  <a:pt x="1845" y="58"/>
                </a:lnTo>
                <a:lnTo>
                  <a:pt x="1845" y="64"/>
                </a:lnTo>
                <a:lnTo>
                  <a:pt x="1845" y="69"/>
                </a:lnTo>
                <a:lnTo>
                  <a:pt x="1845" y="72"/>
                </a:lnTo>
                <a:lnTo>
                  <a:pt x="1845" y="80"/>
                </a:lnTo>
                <a:lnTo>
                  <a:pt x="1845" y="86"/>
                </a:lnTo>
                <a:lnTo>
                  <a:pt x="1845" y="88"/>
                </a:lnTo>
                <a:lnTo>
                  <a:pt x="1845" y="90"/>
                </a:lnTo>
                <a:lnTo>
                  <a:pt x="1845" y="93"/>
                </a:lnTo>
                <a:lnTo>
                  <a:pt x="1845" y="101"/>
                </a:lnTo>
                <a:lnTo>
                  <a:pt x="1845" y="102"/>
                </a:lnTo>
                <a:lnTo>
                  <a:pt x="1845" y="104"/>
                </a:lnTo>
                <a:lnTo>
                  <a:pt x="1845" y="110"/>
                </a:lnTo>
                <a:lnTo>
                  <a:pt x="1845" y="112"/>
                </a:lnTo>
                <a:lnTo>
                  <a:pt x="1845" y="147"/>
                </a:lnTo>
                <a:lnTo>
                  <a:pt x="1845" y="152"/>
                </a:lnTo>
                <a:lnTo>
                  <a:pt x="1845" y="171"/>
                </a:lnTo>
                <a:lnTo>
                  <a:pt x="1845" y="173"/>
                </a:lnTo>
                <a:lnTo>
                  <a:pt x="1845" y="174"/>
                </a:lnTo>
                <a:lnTo>
                  <a:pt x="1845" y="176"/>
                </a:lnTo>
                <a:lnTo>
                  <a:pt x="1845" y="179"/>
                </a:lnTo>
                <a:lnTo>
                  <a:pt x="1845" y="184"/>
                </a:lnTo>
                <a:lnTo>
                  <a:pt x="1845" y="189"/>
                </a:lnTo>
                <a:lnTo>
                  <a:pt x="1845" y="192"/>
                </a:lnTo>
                <a:lnTo>
                  <a:pt x="1845" y="222"/>
                </a:lnTo>
                <a:lnTo>
                  <a:pt x="1845" y="226"/>
                </a:lnTo>
                <a:lnTo>
                  <a:pt x="1845" y="230"/>
                </a:lnTo>
                <a:lnTo>
                  <a:pt x="1845" y="237"/>
                </a:lnTo>
                <a:lnTo>
                  <a:pt x="1845" y="253"/>
                </a:lnTo>
                <a:lnTo>
                  <a:pt x="1845" y="274"/>
                </a:lnTo>
                <a:lnTo>
                  <a:pt x="1845" y="302"/>
                </a:lnTo>
                <a:lnTo>
                  <a:pt x="1845" y="363"/>
                </a:lnTo>
                <a:lnTo>
                  <a:pt x="1845" y="373"/>
                </a:lnTo>
                <a:lnTo>
                  <a:pt x="1845" y="379"/>
                </a:lnTo>
                <a:lnTo>
                  <a:pt x="1845" y="382"/>
                </a:lnTo>
                <a:lnTo>
                  <a:pt x="1845" y="392"/>
                </a:lnTo>
                <a:lnTo>
                  <a:pt x="1845" y="400"/>
                </a:lnTo>
                <a:lnTo>
                  <a:pt x="1845" y="402"/>
                </a:lnTo>
                <a:lnTo>
                  <a:pt x="1845" y="413"/>
                </a:lnTo>
                <a:lnTo>
                  <a:pt x="1845" y="437"/>
                </a:lnTo>
                <a:lnTo>
                  <a:pt x="1845" y="453"/>
                </a:lnTo>
                <a:lnTo>
                  <a:pt x="1845" y="469"/>
                </a:lnTo>
                <a:lnTo>
                  <a:pt x="1845" y="470"/>
                </a:lnTo>
                <a:lnTo>
                  <a:pt x="1845" y="475"/>
                </a:lnTo>
                <a:lnTo>
                  <a:pt x="1845" y="477"/>
                </a:lnTo>
                <a:lnTo>
                  <a:pt x="1845" y="478"/>
                </a:lnTo>
                <a:lnTo>
                  <a:pt x="1845" y="504"/>
                </a:lnTo>
                <a:lnTo>
                  <a:pt x="1845" y="518"/>
                </a:lnTo>
                <a:lnTo>
                  <a:pt x="1845" y="538"/>
                </a:lnTo>
                <a:lnTo>
                  <a:pt x="1845" y="539"/>
                </a:lnTo>
                <a:lnTo>
                  <a:pt x="1845" y="541"/>
                </a:lnTo>
                <a:lnTo>
                  <a:pt x="1845" y="542"/>
                </a:lnTo>
                <a:lnTo>
                  <a:pt x="1845" y="552"/>
                </a:lnTo>
                <a:lnTo>
                  <a:pt x="1845" y="562"/>
                </a:lnTo>
                <a:lnTo>
                  <a:pt x="1845" y="563"/>
                </a:lnTo>
                <a:lnTo>
                  <a:pt x="1845" y="573"/>
                </a:lnTo>
                <a:lnTo>
                  <a:pt x="1845" y="578"/>
                </a:lnTo>
                <a:lnTo>
                  <a:pt x="1845" y="579"/>
                </a:lnTo>
                <a:lnTo>
                  <a:pt x="1845" y="589"/>
                </a:lnTo>
                <a:lnTo>
                  <a:pt x="1845" y="613"/>
                </a:lnTo>
                <a:lnTo>
                  <a:pt x="1845" y="618"/>
                </a:lnTo>
                <a:lnTo>
                  <a:pt x="1845" y="629"/>
                </a:lnTo>
                <a:lnTo>
                  <a:pt x="1845" y="630"/>
                </a:lnTo>
                <a:lnTo>
                  <a:pt x="1845" y="632"/>
                </a:lnTo>
                <a:lnTo>
                  <a:pt x="1845" y="635"/>
                </a:lnTo>
                <a:lnTo>
                  <a:pt x="1845" y="637"/>
                </a:lnTo>
                <a:lnTo>
                  <a:pt x="1845" y="640"/>
                </a:lnTo>
                <a:lnTo>
                  <a:pt x="1845" y="643"/>
                </a:lnTo>
                <a:lnTo>
                  <a:pt x="1845" y="645"/>
                </a:lnTo>
                <a:lnTo>
                  <a:pt x="1845" y="653"/>
                </a:lnTo>
                <a:lnTo>
                  <a:pt x="1845" y="664"/>
                </a:lnTo>
                <a:lnTo>
                  <a:pt x="1845" y="666"/>
                </a:lnTo>
                <a:lnTo>
                  <a:pt x="1845" y="667"/>
                </a:lnTo>
                <a:lnTo>
                  <a:pt x="1845" y="677"/>
                </a:lnTo>
                <a:lnTo>
                  <a:pt x="1845" y="678"/>
                </a:lnTo>
                <a:lnTo>
                  <a:pt x="1845" y="680"/>
                </a:lnTo>
                <a:lnTo>
                  <a:pt x="1845" y="701"/>
                </a:lnTo>
                <a:lnTo>
                  <a:pt x="1845" y="702"/>
                </a:lnTo>
                <a:lnTo>
                  <a:pt x="1845" y="707"/>
                </a:lnTo>
                <a:lnTo>
                  <a:pt x="1845" y="715"/>
                </a:lnTo>
                <a:lnTo>
                  <a:pt x="1845" y="734"/>
                </a:lnTo>
                <a:lnTo>
                  <a:pt x="1845" y="736"/>
                </a:lnTo>
                <a:lnTo>
                  <a:pt x="1845" y="776"/>
                </a:lnTo>
                <a:lnTo>
                  <a:pt x="1845" y="802"/>
                </a:lnTo>
                <a:lnTo>
                  <a:pt x="1845" y="806"/>
                </a:lnTo>
                <a:lnTo>
                  <a:pt x="1845" y="810"/>
                </a:lnTo>
                <a:lnTo>
                  <a:pt x="1845" y="824"/>
                </a:lnTo>
                <a:lnTo>
                  <a:pt x="1845" y="869"/>
                </a:lnTo>
                <a:lnTo>
                  <a:pt x="1845" y="888"/>
                </a:lnTo>
                <a:lnTo>
                  <a:pt x="1845" y="909"/>
                </a:lnTo>
                <a:lnTo>
                  <a:pt x="1845" y="923"/>
                </a:lnTo>
                <a:lnTo>
                  <a:pt x="1845" y="930"/>
                </a:lnTo>
                <a:lnTo>
                  <a:pt x="1845" y="938"/>
                </a:lnTo>
                <a:lnTo>
                  <a:pt x="1845" y="962"/>
                </a:lnTo>
                <a:lnTo>
                  <a:pt x="1845" y="968"/>
                </a:lnTo>
                <a:lnTo>
                  <a:pt x="1845" y="974"/>
                </a:lnTo>
                <a:lnTo>
                  <a:pt x="1845" y="1011"/>
                </a:lnTo>
                <a:lnTo>
                  <a:pt x="1845" y="1021"/>
                </a:lnTo>
                <a:lnTo>
                  <a:pt x="1845" y="1038"/>
                </a:lnTo>
                <a:lnTo>
                  <a:pt x="1845" y="1050"/>
                </a:lnTo>
                <a:lnTo>
                  <a:pt x="1845" y="1051"/>
                </a:lnTo>
                <a:lnTo>
                  <a:pt x="1845" y="1059"/>
                </a:lnTo>
                <a:lnTo>
                  <a:pt x="1845" y="1074"/>
                </a:lnTo>
                <a:lnTo>
                  <a:pt x="1845" y="1075"/>
                </a:lnTo>
                <a:lnTo>
                  <a:pt x="1845" y="1082"/>
                </a:lnTo>
                <a:lnTo>
                  <a:pt x="1845" y="1115"/>
                </a:lnTo>
                <a:lnTo>
                  <a:pt x="1845" y="1142"/>
                </a:lnTo>
                <a:lnTo>
                  <a:pt x="1845" y="1149"/>
                </a:lnTo>
                <a:lnTo>
                  <a:pt x="1845" y="1158"/>
                </a:lnTo>
                <a:lnTo>
                  <a:pt x="1845" y="1165"/>
                </a:lnTo>
                <a:lnTo>
                  <a:pt x="1845" y="1197"/>
                </a:lnTo>
                <a:lnTo>
                  <a:pt x="1845" y="1202"/>
                </a:lnTo>
                <a:lnTo>
                  <a:pt x="1845" y="1226"/>
                </a:lnTo>
                <a:lnTo>
                  <a:pt x="1845" y="1232"/>
                </a:lnTo>
                <a:lnTo>
                  <a:pt x="1845" y="1248"/>
                </a:lnTo>
                <a:lnTo>
                  <a:pt x="1845" y="1254"/>
                </a:lnTo>
                <a:lnTo>
                  <a:pt x="1845" y="1272"/>
                </a:lnTo>
                <a:lnTo>
                  <a:pt x="1845" y="1278"/>
                </a:lnTo>
                <a:lnTo>
                  <a:pt x="1845" y="1290"/>
                </a:lnTo>
                <a:lnTo>
                  <a:pt x="1845" y="1298"/>
                </a:lnTo>
                <a:lnTo>
                  <a:pt x="1845" y="1304"/>
                </a:lnTo>
                <a:lnTo>
                  <a:pt x="1845" y="1309"/>
                </a:lnTo>
                <a:lnTo>
                  <a:pt x="1845" y="1310"/>
                </a:lnTo>
                <a:lnTo>
                  <a:pt x="1845" y="1312"/>
                </a:lnTo>
                <a:lnTo>
                  <a:pt x="1845" y="1315"/>
                </a:lnTo>
                <a:lnTo>
                  <a:pt x="1845" y="1330"/>
                </a:lnTo>
                <a:lnTo>
                  <a:pt x="1845" y="1363"/>
                </a:lnTo>
                <a:lnTo>
                  <a:pt x="1845" y="1365"/>
                </a:lnTo>
                <a:lnTo>
                  <a:pt x="1845" y="1389"/>
                </a:lnTo>
                <a:lnTo>
                  <a:pt x="1845" y="1390"/>
                </a:lnTo>
                <a:lnTo>
                  <a:pt x="1845" y="1392"/>
                </a:lnTo>
                <a:lnTo>
                  <a:pt x="1845" y="1426"/>
                </a:lnTo>
                <a:lnTo>
                  <a:pt x="1845" y="1427"/>
                </a:lnTo>
                <a:lnTo>
                  <a:pt x="1845" y="1434"/>
                </a:lnTo>
                <a:lnTo>
                  <a:pt x="1845" y="1438"/>
                </a:lnTo>
                <a:lnTo>
                  <a:pt x="1845" y="1451"/>
                </a:lnTo>
                <a:lnTo>
                  <a:pt x="1845" y="1466"/>
                </a:lnTo>
                <a:lnTo>
                  <a:pt x="1845" y="1467"/>
                </a:lnTo>
                <a:lnTo>
                  <a:pt x="1845" y="1474"/>
                </a:lnTo>
                <a:lnTo>
                  <a:pt x="1845" y="1478"/>
                </a:lnTo>
                <a:lnTo>
                  <a:pt x="1845" y="1482"/>
                </a:lnTo>
                <a:lnTo>
                  <a:pt x="1845" y="1483"/>
                </a:lnTo>
                <a:lnTo>
                  <a:pt x="1845" y="1488"/>
                </a:lnTo>
                <a:lnTo>
                  <a:pt x="1845" y="1491"/>
                </a:lnTo>
                <a:lnTo>
                  <a:pt x="1845" y="1501"/>
                </a:lnTo>
                <a:lnTo>
                  <a:pt x="1845" y="1510"/>
                </a:lnTo>
                <a:lnTo>
                  <a:pt x="1845" y="1512"/>
                </a:lnTo>
                <a:lnTo>
                  <a:pt x="1845" y="1514"/>
                </a:lnTo>
                <a:lnTo>
                  <a:pt x="1845" y="1517"/>
                </a:lnTo>
                <a:lnTo>
                  <a:pt x="1845" y="1523"/>
                </a:lnTo>
                <a:lnTo>
                  <a:pt x="1845" y="1533"/>
                </a:lnTo>
                <a:lnTo>
                  <a:pt x="1845" y="1534"/>
                </a:lnTo>
                <a:lnTo>
                  <a:pt x="1845" y="1536"/>
                </a:lnTo>
                <a:lnTo>
                  <a:pt x="1845" y="1546"/>
                </a:lnTo>
                <a:lnTo>
                  <a:pt x="1845" y="1549"/>
                </a:lnTo>
                <a:lnTo>
                  <a:pt x="1845" y="1554"/>
                </a:lnTo>
                <a:lnTo>
                  <a:pt x="1845" y="1555"/>
                </a:lnTo>
                <a:lnTo>
                  <a:pt x="1845" y="1566"/>
                </a:lnTo>
                <a:lnTo>
                  <a:pt x="1845" y="1573"/>
                </a:lnTo>
                <a:lnTo>
                  <a:pt x="1845" y="1576"/>
                </a:lnTo>
                <a:lnTo>
                  <a:pt x="1845" y="1578"/>
                </a:lnTo>
                <a:lnTo>
                  <a:pt x="1845" y="1610"/>
                </a:lnTo>
                <a:lnTo>
                  <a:pt x="1845" y="1611"/>
                </a:lnTo>
                <a:lnTo>
                  <a:pt x="1845" y="1622"/>
                </a:lnTo>
                <a:lnTo>
                  <a:pt x="1845" y="1624"/>
                </a:lnTo>
                <a:lnTo>
                  <a:pt x="1845" y="1626"/>
                </a:lnTo>
                <a:lnTo>
                  <a:pt x="1845" y="1629"/>
                </a:lnTo>
                <a:lnTo>
                  <a:pt x="1843" y="1637"/>
                </a:lnTo>
                <a:lnTo>
                  <a:pt x="1843" y="1646"/>
                </a:lnTo>
                <a:lnTo>
                  <a:pt x="1843" y="1654"/>
                </a:lnTo>
                <a:lnTo>
                  <a:pt x="1843" y="1656"/>
                </a:lnTo>
                <a:lnTo>
                  <a:pt x="1843" y="1659"/>
                </a:lnTo>
                <a:lnTo>
                  <a:pt x="1843" y="1667"/>
                </a:lnTo>
                <a:lnTo>
                  <a:pt x="1843" y="1670"/>
                </a:lnTo>
                <a:lnTo>
                  <a:pt x="1843" y="1672"/>
                </a:lnTo>
                <a:lnTo>
                  <a:pt x="1843" y="1693"/>
                </a:lnTo>
                <a:lnTo>
                  <a:pt x="1843" y="1694"/>
                </a:lnTo>
                <a:lnTo>
                  <a:pt x="1843" y="1699"/>
                </a:lnTo>
                <a:lnTo>
                  <a:pt x="1843" y="1701"/>
                </a:lnTo>
                <a:lnTo>
                  <a:pt x="1843" y="1706"/>
                </a:lnTo>
                <a:lnTo>
                  <a:pt x="1843" y="1717"/>
                </a:lnTo>
                <a:lnTo>
                  <a:pt x="1843" y="1718"/>
                </a:lnTo>
                <a:lnTo>
                  <a:pt x="1843" y="1733"/>
                </a:lnTo>
                <a:lnTo>
                  <a:pt x="1843" y="1758"/>
                </a:lnTo>
                <a:lnTo>
                  <a:pt x="1843" y="1762"/>
                </a:lnTo>
                <a:lnTo>
                  <a:pt x="1843" y="1763"/>
                </a:lnTo>
                <a:lnTo>
                  <a:pt x="1843" y="1765"/>
                </a:lnTo>
                <a:lnTo>
                  <a:pt x="1843" y="1768"/>
                </a:lnTo>
                <a:lnTo>
                  <a:pt x="1843" y="1770"/>
                </a:lnTo>
                <a:lnTo>
                  <a:pt x="1843" y="1771"/>
                </a:lnTo>
                <a:lnTo>
                  <a:pt x="1843" y="1789"/>
                </a:lnTo>
                <a:lnTo>
                  <a:pt x="1843" y="1790"/>
                </a:lnTo>
                <a:lnTo>
                  <a:pt x="1843" y="1792"/>
                </a:lnTo>
                <a:lnTo>
                  <a:pt x="1843" y="1797"/>
                </a:lnTo>
                <a:lnTo>
                  <a:pt x="1843" y="1810"/>
                </a:lnTo>
                <a:lnTo>
                  <a:pt x="1843" y="1811"/>
                </a:lnTo>
                <a:lnTo>
                  <a:pt x="1843" y="1813"/>
                </a:lnTo>
                <a:lnTo>
                  <a:pt x="1843" y="1814"/>
                </a:lnTo>
                <a:lnTo>
                  <a:pt x="1843" y="1816"/>
                </a:lnTo>
                <a:lnTo>
                  <a:pt x="1843" y="1824"/>
                </a:lnTo>
                <a:lnTo>
                  <a:pt x="1843" y="1827"/>
                </a:lnTo>
                <a:lnTo>
                  <a:pt x="1843" y="1829"/>
                </a:lnTo>
                <a:lnTo>
                  <a:pt x="1843" y="1832"/>
                </a:lnTo>
                <a:lnTo>
                  <a:pt x="1843" y="1835"/>
                </a:lnTo>
                <a:lnTo>
                  <a:pt x="1843" y="1837"/>
                </a:lnTo>
                <a:lnTo>
                  <a:pt x="1843" y="1838"/>
                </a:lnTo>
                <a:lnTo>
                  <a:pt x="1843" y="1845"/>
                </a:lnTo>
                <a:lnTo>
                  <a:pt x="1843" y="1856"/>
                </a:lnTo>
                <a:lnTo>
                  <a:pt x="1843" y="1877"/>
                </a:lnTo>
                <a:lnTo>
                  <a:pt x="1843" y="1880"/>
                </a:lnTo>
                <a:lnTo>
                  <a:pt x="1843" y="1882"/>
                </a:lnTo>
                <a:lnTo>
                  <a:pt x="1843" y="1893"/>
                </a:lnTo>
                <a:lnTo>
                  <a:pt x="1843" y="1904"/>
                </a:lnTo>
                <a:lnTo>
                  <a:pt x="1843" y="1906"/>
                </a:lnTo>
                <a:lnTo>
                  <a:pt x="1843" y="1907"/>
                </a:lnTo>
                <a:lnTo>
                  <a:pt x="1843" y="1914"/>
                </a:lnTo>
                <a:lnTo>
                  <a:pt x="1843" y="1923"/>
                </a:lnTo>
                <a:lnTo>
                  <a:pt x="1843" y="1926"/>
                </a:lnTo>
                <a:lnTo>
                  <a:pt x="1843" y="1931"/>
                </a:lnTo>
                <a:lnTo>
                  <a:pt x="1843" y="1938"/>
                </a:lnTo>
                <a:lnTo>
                  <a:pt x="1843" y="1941"/>
                </a:lnTo>
                <a:lnTo>
                  <a:pt x="1843" y="1942"/>
                </a:lnTo>
                <a:lnTo>
                  <a:pt x="1843" y="1944"/>
                </a:lnTo>
                <a:lnTo>
                  <a:pt x="1843" y="1946"/>
                </a:lnTo>
                <a:lnTo>
                  <a:pt x="1843" y="1947"/>
                </a:lnTo>
                <a:lnTo>
                  <a:pt x="1843" y="1949"/>
                </a:lnTo>
                <a:lnTo>
                  <a:pt x="1843" y="1955"/>
                </a:lnTo>
                <a:lnTo>
                  <a:pt x="1843" y="1957"/>
                </a:lnTo>
                <a:lnTo>
                  <a:pt x="1843" y="1960"/>
                </a:lnTo>
                <a:lnTo>
                  <a:pt x="1843" y="1974"/>
                </a:lnTo>
                <a:lnTo>
                  <a:pt x="1843" y="1976"/>
                </a:lnTo>
                <a:lnTo>
                  <a:pt x="1843" y="1978"/>
                </a:lnTo>
                <a:lnTo>
                  <a:pt x="1843" y="1982"/>
                </a:lnTo>
                <a:lnTo>
                  <a:pt x="1843" y="1984"/>
                </a:lnTo>
                <a:lnTo>
                  <a:pt x="1843" y="1986"/>
                </a:lnTo>
                <a:lnTo>
                  <a:pt x="1843" y="2000"/>
                </a:lnTo>
                <a:lnTo>
                  <a:pt x="1843" y="2003"/>
                </a:lnTo>
                <a:lnTo>
                  <a:pt x="1843" y="2011"/>
                </a:lnTo>
                <a:lnTo>
                  <a:pt x="1843" y="2013"/>
                </a:lnTo>
                <a:lnTo>
                  <a:pt x="1843" y="2014"/>
                </a:lnTo>
                <a:lnTo>
                  <a:pt x="1843" y="2029"/>
                </a:lnTo>
                <a:lnTo>
                  <a:pt x="1843" y="2034"/>
                </a:lnTo>
                <a:lnTo>
                  <a:pt x="1843" y="2053"/>
                </a:lnTo>
                <a:lnTo>
                  <a:pt x="1843" y="2054"/>
                </a:lnTo>
                <a:lnTo>
                  <a:pt x="1843" y="2056"/>
                </a:lnTo>
                <a:lnTo>
                  <a:pt x="1843" y="2058"/>
                </a:lnTo>
                <a:lnTo>
                  <a:pt x="1843" y="2069"/>
                </a:lnTo>
                <a:lnTo>
                  <a:pt x="1843" y="2080"/>
                </a:lnTo>
                <a:lnTo>
                  <a:pt x="1843" y="2082"/>
                </a:lnTo>
                <a:lnTo>
                  <a:pt x="1843" y="2083"/>
                </a:lnTo>
                <a:lnTo>
                  <a:pt x="1843" y="2085"/>
                </a:lnTo>
                <a:lnTo>
                  <a:pt x="1843" y="2086"/>
                </a:lnTo>
                <a:lnTo>
                  <a:pt x="1843" y="2096"/>
                </a:lnTo>
                <a:lnTo>
                  <a:pt x="1843" y="2098"/>
                </a:lnTo>
                <a:lnTo>
                  <a:pt x="1843" y="2099"/>
                </a:lnTo>
                <a:lnTo>
                  <a:pt x="1843" y="2101"/>
                </a:lnTo>
                <a:lnTo>
                  <a:pt x="1843" y="2102"/>
                </a:lnTo>
                <a:lnTo>
                  <a:pt x="1843" y="2110"/>
                </a:lnTo>
                <a:lnTo>
                  <a:pt x="1843" y="2112"/>
                </a:lnTo>
                <a:lnTo>
                  <a:pt x="1843" y="2114"/>
                </a:lnTo>
                <a:lnTo>
                  <a:pt x="1843" y="2115"/>
                </a:lnTo>
                <a:lnTo>
                  <a:pt x="1843" y="2117"/>
                </a:lnTo>
                <a:lnTo>
                  <a:pt x="1843" y="2118"/>
                </a:lnTo>
                <a:lnTo>
                  <a:pt x="1843" y="2120"/>
                </a:lnTo>
                <a:lnTo>
                  <a:pt x="1843" y="2122"/>
                </a:lnTo>
                <a:lnTo>
                  <a:pt x="1843" y="2126"/>
                </a:lnTo>
                <a:lnTo>
                  <a:pt x="1843" y="2128"/>
                </a:lnTo>
                <a:lnTo>
                  <a:pt x="1843" y="2130"/>
                </a:lnTo>
                <a:lnTo>
                  <a:pt x="1843" y="2133"/>
                </a:lnTo>
                <a:lnTo>
                  <a:pt x="1843" y="2136"/>
                </a:lnTo>
                <a:lnTo>
                  <a:pt x="1843" y="2142"/>
                </a:lnTo>
                <a:lnTo>
                  <a:pt x="1843" y="2146"/>
                </a:lnTo>
                <a:lnTo>
                  <a:pt x="1843" y="2147"/>
                </a:lnTo>
                <a:lnTo>
                  <a:pt x="1843" y="2149"/>
                </a:lnTo>
                <a:lnTo>
                  <a:pt x="1843" y="2150"/>
                </a:lnTo>
                <a:lnTo>
                  <a:pt x="1843" y="2152"/>
                </a:lnTo>
                <a:lnTo>
                  <a:pt x="1843" y="2154"/>
                </a:lnTo>
                <a:lnTo>
                  <a:pt x="1843" y="2155"/>
                </a:lnTo>
                <a:lnTo>
                  <a:pt x="1843" y="2157"/>
                </a:lnTo>
                <a:lnTo>
                  <a:pt x="1843" y="2158"/>
                </a:lnTo>
                <a:lnTo>
                  <a:pt x="1843" y="2160"/>
                </a:lnTo>
                <a:lnTo>
                  <a:pt x="1843" y="2165"/>
                </a:lnTo>
                <a:lnTo>
                  <a:pt x="1843" y="2171"/>
                </a:lnTo>
                <a:lnTo>
                  <a:pt x="1843" y="2173"/>
                </a:lnTo>
                <a:lnTo>
                  <a:pt x="1843" y="2174"/>
                </a:lnTo>
                <a:lnTo>
                  <a:pt x="1843" y="2176"/>
                </a:lnTo>
                <a:lnTo>
                  <a:pt x="1843" y="2178"/>
                </a:lnTo>
                <a:lnTo>
                  <a:pt x="1843" y="2179"/>
                </a:lnTo>
                <a:lnTo>
                  <a:pt x="1843" y="2181"/>
                </a:lnTo>
                <a:lnTo>
                  <a:pt x="1843" y="2182"/>
                </a:lnTo>
                <a:lnTo>
                  <a:pt x="1843" y="2184"/>
                </a:lnTo>
                <a:lnTo>
                  <a:pt x="1843" y="2186"/>
                </a:lnTo>
                <a:lnTo>
                  <a:pt x="1843" y="2187"/>
                </a:lnTo>
                <a:lnTo>
                  <a:pt x="1843" y="2189"/>
                </a:lnTo>
                <a:lnTo>
                  <a:pt x="1843" y="2192"/>
                </a:lnTo>
                <a:lnTo>
                  <a:pt x="1843" y="2194"/>
                </a:lnTo>
                <a:lnTo>
                  <a:pt x="1843" y="2195"/>
                </a:lnTo>
                <a:lnTo>
                  <a:pt x="1843" y="2197"/>
                </a:lnTo>
                <a:lnTo>
                  <a:pt x="1843" y="2198"/>
                </a:lnTo>
                <a:lnTo>
                  <a:pt x="1843" y="2200"/>
                </a:lnTo>
                <a:lnTo>
                  <a:pt x="1843" y="2202"/>
                </a:lnTo>
                <a:lnTo>
                  <a:pt x="1843" y="2203"/>
                </a:lnTo>
                <a:lnTo>
                  <a:pt x="1843" y="2206"/>
                </a:lnTo>
                <a:lnTo>
                  <a:pt x="1843" y="2208"/>
                </a:lnTo>
                <a:lnTo>
                  <a:pt x="1843" y="2211"/>
                </a:lnTo>
                <a:lnTo>
                  <a:pt x="1843" y="2213"/>
                </a:lnTo>
                <a:lnTo>
                  <a:pt x="1843" y="2222"/>
                </a:lnTo>
                <a:lnTo>
                  <a:pt x="1843" y="2230"/>
                </a:lnTo>
                <a:lnTo>
                  <a:pt x="1843" y="2238"/>
                </a:lnTo>
                <a:lnTo>
                  <a:pt x="1843" y="2240"/>
                </a:lnTo>
                <a:lnTo>
                  <a:pt x="1843" y="2242"/>
                </a:lnTo>
                <a:lnTo>
                  <a:pt x="1843" y="2245"/>
                </a:lnTo>
                <a:lnTo>
                  <a:pt x="1843" y="2246"/>
                </a:lnTo>
                <a:lnTo>
                  <a:pt x="1843" y="2250"/>
                </a:lnTo>
                <a:lnTo>
                  <a:pt x="1843" y="2251"/>
                </a:lnTo>
                <a:lnTo>
                  <a:pt x="1843" y="2253"/>
                </a:lnTo>
                <a:lnTo>
                  <a:pt x="1843" y="2254"/>
                </a:lnTo>
                <a:lnTo>
                  <a:pt x="1843" y="2256"/>
                </a:lnTo>
                <a:lnTo>
                  <a:pt x="1843" y="2258"/>
                </a:lnTo>
                <a:lnTo>
                  <a:pt x="1843" y="2259"/>
                </a:lnTo>
                <a:lnTo>
                  <a:pt x="1843" y="2261"/>
                </a:lnTo>
                <a:lnTo>
                  <a:pt x="1843" y="2262"/>
                </a:lnTo>
                <a:lnTo>
                  <a:pt x="1843" y="2264"/>
                </a:lnTo>
                <a:lnTo>
                  <a:pt x="1843" y="2266"/>
                </a:lnTo>
                <a:lnTo>
                  <a:pt x="1843" y="2267"/>
                </a:lnTo>
                <a:lnTo>
                  <a:pt x="1843" y="2269"/>
                </a:lnTo>
                <a:lnTo>
                  <a:pt x="1843" y="2270"/>
                </a:lnTo>
                <a:lnTo>
                  <a:pt x="1843" y="2272"/>
                </a:lnTo>
                <a:lnTo>
                  <a:pt x="1843" y="2274"/>
                </a:lnTo>
                <a:lnTo>
                  <a:pt x="1843" y="2275"/>
                </a:lnTo>
                <a:lnTo>
                  <a:pt x="1843" y="2277"/>
                </a:lnTo>
                <a:lnTo>
                  <a:pt x="1843" y="2278"/>
                </a:lnTo>
                <a:lnTo>
                  <a:pt x="1843" y="2280"/>
                </a:lnTo>
                <a:lnTo>
                  <a:pt x="1843" y="2282"/>
                </a:lnTo>
                <a:lnTo>
                  <a:pt x="1843" y="2283"/>
                </a:lnTo>
                <a:lnTo>
                  <a:pt x="1843" y="2285"/>
                </a:lnTo>
                <a:lnTo>
                  <a:pt x="1843" y="2286"/>
                </a:lnTo>
                <a:lnTo>
                  <a:pt x="1843" y="2288"/>
                </a:lnTo>
                <a:lnTo>
                  <a:pt x="1843" y="2290"/>
                </a:lnTo>
                <a:lnTo>
                  <a:pt x="1843" y="2291"/>
                </a:lnTo>
                <a:lnTo>
                  <a:pt x="1843" y="2293"/>
                </a:lnTo>
                <a:lnTo>
                  <a:pt x="1843" y="2294"/>
                </a:lnTo>
                <a:lnTo>
                  <a:pt x="1843" y="2296"/>
                </a:lnTo>
                <a:lnTo>
                  <a:pt x="1843" y="2298"/>
                </a:lnTo>
                <a:lnTo>
                  <a:pt x="1843" y="2299"/>
                </a:lnTo>
                <a:lnTo>
                  <a:pt x="1843" y="2301"/>
                </a:lnTo>
                <a:lnTo>
                  <a:pt x="1843" y="2302"/>
                </a:lnTo>
                <a:lnTo>
                  <a:pt x="1843" y="2304"/>
                </a:lnTo>
                <a:lnTo>
                  <a:pt x="1843" y="2306"/>
                </a:lnTo>
                <a:lnTo>
                  <a:pt x="1843" y="2307"/>
                </a:lnTo>
                <a:lnTo>
                  <a:pt x="1843" y="2309"/>
                </a:lnTo>
                <a:lnTo>
                  <a:pt x="1843" y="2310"/>
                </a:lnTo>
                <a:lnTo>
                  <a:pt x="1843" y="2312"/>
                </a:lnTo>
                <a:lnTo>
                  <a:pt x="1843" y="2314"/>
                </a:lnTo>
                <a:lnTo>
                  <a:pt x="1843" y="2315"/>
                </a:lnTo>
                <a:lnTo>
                  <a:pt x="1843" y="2317"/>
                </a:lnTo>
                <a:lnTo>
                  <a:pt x="1843" y="2318"/>
                </a:lnTo>
                <a:lnTo>
                  <a:pt x="1843" y="2320"/>
                </a:lnTo>
                <a:lnTo>
                  <a:pt x="1843" y="2322"/>
                </a:lnTo>
                <a:lnTo>
                  <a:pt x="1843" y="2323"/>
                </a:lnTo>
                <a:lnTo>
                  <a:pt x="1843" y="2325"/>
                </a:lnTo>
                <a:lnTo>
                  <a:pt x="1843" y="2326"/>
                </a:lnTo>
                <a:lnTo>
                  <a:pt x="1843" y="2328"/>
                </a:lnTo>
                <a:lnTo>
                  <a:pt x="1843" y="2330"/>
                </a:lnTo>
                <a:lnTo>
                  <a:pt x="1843" y="2331"/>
                </a:lnTo>
                <a:lnTo>
                  <a:pt x="1843" y="2333"/>
                </a:lnTo>
                <a:lnTo>
                  <a:pt x="1843" y="2334"/>
                </a:lnTo>
                <a:lnTo>
                  <a:pt x="1843" y="2336"/>
                </a:lnTo>
                <a:lnTo>
                  <a:pt x="1843" y="2338"/>
                </a:lnTo>
                <a:lnTo>
                  <a:pt x="1843" y="2339"/>
                </a:lnTo>
                <a:lnTo>
                  <a:pt x="1843" y="2342"/>
                </a:lnTo>
                <a:lnTo>
                  <a:pt x="1843" y="2344"/>
                </a:lnTo>
                <a:lnTo>
                  <a:pt x="1843" y="2347"/>
                </a:lnTo>
                <a:lnTo>
                  <a:pt x="1843" y="2349"/>
                </a:lnTo>
                <a:lnTo>
                  <a:pt x="1843" y="2352"/>
                </a:lnTo>
                <a:lnTo>
                  <a:pt x="1843" y="2357"/>
                </a:lnTo>
                <a:lnTo>
                  <a:pt x="1843" y="2360"/>
                </a:lnTo>
                <a:lnTo>
                  <a:pt x="1843" y="2362"/>
                </a:lnTo>
                <a:lnTo>
                  <a:pt x="1843" y="2365"/>
                </a:lnTo>
                <a:lnTo>
                  <a:pt x="1843" y="2366"/>
                </a:lnTo>
                <a:lnTo>
                  <a:pt x="1843" y="2371"/>
                </a:lnTo>
                <a:lnTo>
                  <a:pt x="1843" y="2373"/>
                </a:lnTo>
                <a:lnTo>
                  <a:pt x="1843" y="2374"/>
                </a:lnTo>
                <a:lnTo>
                  <a:pt x="1843" y="2376"/>
                </a:lnTo>
                <a:lnTo>
                  <a:pt x="1843" y="2378"/>
                </a:lnTo>
                <a:lnTo>
                  <a:pt x="1843" y="2379"/>
                </a:lnTo>
                <a:lnTo>
                  <a:pt x="1843" y="2382"/>
                </a:lnTo>
                <a:lnTo>
                  <a:pt x="1843" y="2384"/>
                </a:lnTo>
                <a:lnTo>
                  <a:pt x="1843" y="2386"/>
                </a:lnTo>
                <a:lnTo>
                  <a:pt x="1843" y="2387"/>
                </a:lnTo>
                <a:lnTo>
                  <a:pt x="1843" y="2390"/>
                </a:lnTo>
                <a:lnTo>
                  <a:pt x="1843" y="2392"/>
                </a:lnTo>
                <a:lnTo>
                  <a:pt x="1843" y="2394"/>
                </a:lnTo>
                <a:lnTo>
                  <a:pt x="1843" y="2395"/>
                </a:lnTo>
                <a:lnTo>
                  <a:pt x="1843" y="2397"/>
                </a:lnTo>
                <a:lnTo>
                  <a:pt x="1843" y="2398"/>
                </a:lnTo>
                <a:lnTo>
                  <a:pt x="1843" y="2400"/>
                </a:lnTo>
                <a:lnTo>
                  <a:pt x="1843" y="2402"/>
                </a:lnTo>
                <a:lnTo>
                  <a:pt x="1843" y="2403"/>
                </a:lnTo>
                <a:lnTo>
                  <a:pt x="1843" y="2405"/>
                </a:lnTo>
                <a:lnTo>
                  <a:pt x="1843" y="2406"/>
                </a:lnTo>
                <a:lnTo>
                  <a:pt x="1843" y="2408"/>
                </a:lnTo>
                <a:lnTo>
                  <a:pt x="1843" y="2410"/>
                </a:lnTo>
                <a:lnTo>
                  <a:pt x="1843" y="2411"/>
                </a:lnTo>
                <a:lnTo>
                  <a:pt x="1843" y="2413"/>
                </a:lnTo>
                <a:lnTo>
                  <a:pt x="1843" y="2414"/>
                </a:lnTo>
                <a:lnTo>
                  <a:pt x="1843" y="2416"/>
                </a:lnTo>
                <a:lnTo>
                  <a:pt x="1843" y="2418"/>
                </a:lnTo>
                <a:lnTo>
                  <a:pt x="1843" y="2419"/>
                </a:lnTo>
                <a:lnTo>
                  <a:pt x="1843" y="2421"/>
                </a:lnTo>
                <a:lnTo>
                  <a:pt x="1843" y="2422"/>
                </a:lnTo>
                <a:lnTo>
                  <a:pt x="1843" y="2424"/>
                </a:lnTo>
                <a:lnTo>
                  <a:pt x="1843" y="2435"/>
                </a:lnTo>
                <a:lnTo>
                  <a:pt x="1843" y="2437"/>
                </a:lnTo>
                <a:lnTo>
                  <a:pt x="1843" y="2443"/>
                </a:lnTo>
                <a:lnTo>
                  <a:pt x="1843" y="2445"/>
                </a:lnTo>
                <a:lnTo>
                  <a:pt x="1843" y="2448"/>
                </a:lnTo>
                <a:lnTo>
                  <a:pt x="1843" y="2450"/>
                </a:lnTo>
                <a:lnTo>
                  <a:pt x="1843" y="2451"/>
                </a:lnTo>
                <a:lnTo>
                  <a:pt x="1843" y="2464"/>
                </a:lnTo>
                <a:lnTo>
                  <a:pt x="1843" y="2470"/>
                </a:lnTo>
                <a:lnTo>
                  <a:pt x="1843" y="2472"/>
                </a:lnTo>
                <a:lnTo>
                  <a:pt x="1843" y="2474"/>
                </a:lnTo>
                <a:lnTo>
                  <a:pt x="1843" y="2477"/>
                </a:lnTo>
                <a:lnTo>
                  <a:pt x="1843" y="2482"/>
                </a:lnTo>
                <a:lnTo>
                  <a:pt x="1843" y="2485"/>
                </a:lnTo>
                <a:lnTo>
                  <a:pt x="1843" y="2486"/>
                </a:lnTo>
                <a:lnTo>
                  <a:pt x="1843" y="2488"/>
                </a:lnTo>
                <a:lnTo>
                  <a:pt x="1843" y="2494"/>
                </a:lnTo>
                <a:lnTo>
                  <a:pt x="1843" y="2498"/>
                </a:lnTo>
                <a:lnTo>
                  <a:pt x="1843" y="2515"/>
                </a:lnTo>
                <a:lnTo>
                  <a:pt x="1843" y="2517"/>
                </a:lnTo>
                <a:lnTo>
                  <a:pt x="1843" y="2518"/>
                </a:lnTo>
                <a:lnTo>
                  <a:pt x="1843" y="2520"/>
                </a:lnTo>
                <a:lnTo>
                  <a:pt x="1843" y="2522"/>
                </a:lnTo>
                <a:lnTo>
                  <a:pt x="1843" y="2523"/>
                </a:lnTo>
                <a:lnTo>
                  <a:pt x="1843" y="2525"/>
                </a:lnTo>
                <a:lnTo>
                  <a:pt x="1843" y="2526"/>
                </a:lnTo>
                <a:lnTo>
                  <a:pt x="1843" y="2528"/>
                </a:lnTo>
                <a:lnTo>
                  <a:pt x="1843" y="2530"/>
                </a:lnTo>
                <a:lnTo>
                  <a:pt x="1843" y="2531"/>
                </a:lnTo>
                <a:lnTo>
                  <a:pt x="1843" y="2533"/>
                </a:lnTo>
                <a:lnTo>
                  <a:pt x="1843" y="2534"/>
                </a:lnTo>
                <a:lnTo>
                  <a:pt x="1843" y="2536"/>
                </a:lnTo>
                <a:lnTo>
                  <a:pt x="1843" y="2538"/>
                </a:lnTo>
                <a:lnTo>
                  <a:pt x="1843" y="2539"/>
                </a:lnTo>
                <a:lnTo>
                  <a:pt x="1843" y="2541"/>
                </a:lnTo>
                <a:lnTo>
                  <a:pt x="1843" y="2542"/>
                </a:lnTo>
                <a:lnTo>
                  <a:pt x="1843" y="2544"/>
                </a:lnTo>
                <a:lnTo>
                  <a:pt x="1843" y="2546"/>
                </a:lnTo>
                <a:lnTo>
                  <a:pt x="1843" y="2547"/>
                </a:lnTo>
                <a:lnTo>
                  <a:pt x="1843" y="2549"/>
                </a:lnTo>
                <a:lnTo>
                  <a:pt x="1843" y="2550"/>
                </a:lnTo>
                <a:lnTo>
                  <a:pt x="1843" y="2552"/>
                </a:lnTo>
                <a:lnTo>
                  <a:pt x="1843" y="2554"/>
                </a:lnTo>
                <a:lnTo>
                  <a:pt x="1843" y="2555"/>
                </a:lnTo>
                <a:lnTo>
                  <a:pt x="1843" y="2557"/>
                </a:lnTo>
                <a:lnTo>
                  <a:pt x="1843" y="2558"/>
                </a:lnTo>
                <a:lnTo>
                  <a:pt x="1843" y="2560"/>
                </a:lnTo>
                <a:lnTo>
                  <a:pt x="1843" y="2562"/>
                </a:lnTo>
                <a:lnTo>
                  <a:pt x="1843" y="2563"/>
                </a:lnTo>
                <a:lnTo>
                  <a:pt x="1843" y="2565"/>
                </a:lnTo>
                <a:lnTo>
                  <a:pt x="1843" y="2566"/>
                </a:lnTo>
                <a:lnTo>
                  <a:pt x="1843" y="2568"/>
                </a:lnTo>
                <a:lnTo>
                  <a:pt x="1843" y="2571"/>
                </a:lnTo>
                <a:lnTo>
                  <a:pt x="1843" y="2573"/>
                </a:lnTo>
                <a:lnTo>
                  <a:pt x="1843" y="2576"/>
                </a:lnTo>
                <a:lnTo>
                  <a:pt x="1843" y="2586"/>
                </a:lnTo>
                <a:lnTo>
                  <a:pt x="1843" y="2589"/>
                </a:lnTo>
                <a:lnTo>
                  <a:pt x="1843" y="2590"/>
                </a:lnTo>
                <a:lnTo>
                  <a:pt x="1843" y="2592"/>
                </a:lnTo>
                <a:lnTo>
                  <a:pt x="1843" y="2597"/>
                </a:lnTo>
                <a:lnTo>
                  <a:pt x="1843" y="2598"/>
                </a:lnTo>
                <a:lnTo>
                  <a:pt x="1843" y="2603"/>
                </a:lnTo>
                <a:lnTo>
                  <a:pt x="1843" y="2611"/>
                </a:lnTo>
                <a:lnTo>
                  <a:pt x="1843" y="2619"/>
                </a:lnTo>
                <a:lnTo>
                  <a:pt x="1843" y="2627"/>
                </a:lnTo>
                <a:lnTo>
                  <a:pt x="1843" y="2629"/>
                </a:lnTo>
                <a:lnTo>
                  <a:pt x="1843" y="2645"/>
                </a:lnTo>
                <a:lnTo>
                  <a:pt x="1843" y="2646"/>
                </a:lnTo>
                <a:lnTo>
                  <a:pt x="1843" y="2653"/>
                </a:lnTo>
                <a:lnTo>
                  <a:pt x="1843" y="2654"/>
                </a:lnTo>
                <a:lnTo>
                  <a:pt x="1843" y="2680"/>
                </a:lnTo>
                <a:lnTo>
                  <a:pt x="1843" y="2683"/>
                </a:lnTo>
                <a:lnTo>
                  <a:pt x="1843" y="2685"/>
                </a:lnTo>
                <a:lnTo>
                  <a:pt x="1843" y="2686"/>
                </a:lnTo>
                <a:lnTo>
                  <a:pt x="1843" y="2688"/>
                </a:lnTo>
                <a:lnTo>
                  <a:pt x="1843" y="2690"/>
                </a:lnTo>
                <a:lnTo>
                  <a:pt x="1843" y="2691"/>
                </a:lnTo>
                <a:lnTo>
                  <a:pt x="1843" y="2693"/>
                </a:lnTo>
                <a:lnTo>
                  <a:pt x="1843" y="2694"/>
                </a:lnTo>
                <a:lnTo>
                  <a:pt x="1843" y="2696"/>
                </a:lnTo>
                <a:lnTo>
                  <a:pt x="1843" y="2698"/>
                </a:lnTo>
                <a:lnTo>
                  <a:pt x="1843" y="2699"/>
                </a:lnTo>
                <a:lnTo>
                  <a:pt x="1843" y="2707"/>
                </a:lnTo>
                <a:lnTo>
                  <a:pt x="1843" y="2709"/>
                </a:lnTo>
                <a:lnTo>
                  <a:pt x="1843" y="2710"/>
                </a:lnTo>
                <a:lnTo>
                  <a:pt x="1843" y="2714"/>
                </a:lnTo>
                <a:lnTo>
                  <a:pt x="1843" y="2715"/>
                </a:lnTo>
                <a:lnTo>
                  <a:pt x="1843" y="2717"/>
                </a:lnTo>
                <a:lnTo>
                  <a:pt x="1843" y="2720"/>
                </a:lnTo>
                <a:lnTo>
                  <a:pt x="1843" y="2726"/>
                </a:lnTo>
                <a:lnTo>
                  <a:pt x="1843" y="2731"/>
                </a:lnTo>
                <a:lnTo>
                  <a:pt x="1843" y="2733"/>
                </a:lnTo>
                <a:lnTo>
                  <a:pt x="1843" y="2736"/>
                </a:lnTo>
                <a:lnTo>
                  <a:pt x="1843" y="2738"/>
                </a:lnTo>
                <a:lnTo>
                  <a:pt x="1843" y="2739"/>
                </a:lnTo>
                <a:lnTo>
                  <a:pt x="1843" y="2741"/>
                </a:lnTo>
                <a:lnTo>
                  <a:pt x="1843" y="2744"/>
                </a:lnTo>
                <a:lnTo>
                  <a:pt x="1843" y="2746"/>
                </a:lnTo>
                <a:lnTo>
                  <a:pt x="1843" y="2747"/>
                </a:lnTo>
                <a:lnTo>
                  <a:pt x="1843" y="2749"/>
                </a:lnTo>
                <a:lnTo>
                  <a:pt x="1843" y="2750"/>
                </a:lnTo>
                <a:lnTo>
                  <a:pt x="1843" y="2752"/>
                </a:lnTo>
                <a:lnTo>
                  <a:pt x="1843" y="2754"/>
                </a:lnTo>
                <a:lnTo>
                  <a:pt x="1843" y="2755"/>
                </a:lnTo>
                <a:lnTo>
                  <a:pt x="1843" y="2757"/>
                </a:lnTo>
                <a:lnTo>
                  <a:pt x="1843" y="2758"/>
                </a:lnTo>
                <a:lnTo>
                  <a:pt x="1843" y="2760"/>
                </a:lnTo>
                <a:lnTo>
                  <a:pt x="1843" y="2762"/>
                </a:lnTo>
                <a:lnTo>
                  <a:pt x="1843" y="2763"/>
                </a:lnTo>
                <a:lnTo>
                  <a:pt x="1843" y="2765"/>
                </a:lnTo>
                <a:lnTo>
                  <a:pt x="1843" y="2766"/>
                </a:lnTo>
                <a:lnTo>
                  <a:pt x="1843" y="2768"/>
                </a:lnTo>
                <a:lnTo>
                  <a:pt x="1843" y="2770"/>
                </a:lnTo>
                <a:lnTo>
                  <a:pt x="1843" y="2771"/>
                </a:lnTo>
                <a:lnTo>
                  <a:pt x="1843" y="2773"/>
                </a:lnTo>
                <a:lnTo>
                  <a:pt x="1843" y="2774"/>
                </a:lnTo>
                <a:lnTo>
                  <a:pt x="1843" y="2776"/>
                </a:lnTo>
                <a:lnTo>
                  <a:pt x="1843" y="2778"/>
                </a:lnTo>
                <a:lnTo>
                  <a:pt x="1843" y="2779"/>
                </a:lnTo>
                <a:lnTo>
                  <a:pt x="1843" y="2781"/>
                </a:lnTo>
                <a:lnTo>
                  <a:pt x="1843" y="2782"/>
                </a:lnTo>
                <a:lnTo>
                  <a:pt x="1843" y="2784"/>
                </a:lnTo>
                <a:lnTo>
                  <a:pt x="1843" y="2794"/>
                </a:lnTo>
                <a:lnTo>
                  <a:pt x="1843" y="2805"/>
                </a:lnTo>
                <a:lnTo>
                  <a:pt x="1843" y="2806"/>
                </a:lnTo>
                <a:lnTo>
                  <a:pt x="1843" y="2810"/>
                </a:lnTo>
                <a:lnTo>
                  <a:pt x="1843" y="2811"/>
                </a:lnTo>
                <a:lnTo>
                  <a:pt x="1843" y="2813"/>
                </a:lnTo>
                <a:lnTo>
                  <a:pt x="1843" y="2814"/>
                </a:lnTo>
                <a:lnTo>
                  <a:pt x="1843" y="2816"/>
                </a:lnTo>
                <a:lnTo>
                  <a:pt x="1843" y="2818"/>
                </a:lnTo>
                <a:lnTo>
                  <a:pt x="1843" y="2819"/>
                </a:lnTo>
                <a:lnTo>
                  <a:pt x="1843" y="2821"/>
                </a:lnTo>
                <a:lnTo>
                  <a:pt x="1843" y="2822"/>
                </a:lnTo>
                <a:lnTo>
                  <a:pt x="1843" y="2824"/>
                </a:lnTo>
                <a:lnTo>
                  <a:pt x="1843" y="2826"/>
                </a:lnTo>
                <a:lnTo>
                  <a:pt x="1843" y="2827"/>
                </a:lnTo>
                <a:lnTo>
                  <a:pt x="1843" y="2829"/>
                </a:lnTo>
                <a:lnTo>
                  <a:pt x="1843" y="2830"/>
                </a:lnTo>
                <a:lnTo>
                  <a:pt x="1843" y="2832"/>
                </a:lnTo>
                <a:lnTo>
                  <a:pt x="1843" y="2834"/>
                </a:lnTo>
                <a:lnTo>
                  <a:pt x="1843" y="2835"/>
                </a:lnTo>
                <a:lnTo>
                  <a:pt x="1843" y="2840"/>
                </a:lnTo>
                <a:lnTo>
                  <a:pt x="1843" y="2842"/>
                </a:lnTo>
                <a:lnTo>
                  <a:pt x="1843" y="2850"/>
                </a:lnTo>
                <a:lnTo>
                  <a:pt x="1843" y="2854"/>
                </a:lnTo>
                <a:lnTo>
                  <a:pt x="1843" y="2856"/>
                </a:lnTo>
                <a:lnTo>
                  <a:pt x="1843" y="2858"/>
                </a:lnTo>
                <a:lnTo>
                  <a:pt x="1843" y="2861"/>
                </a:lnTo>
                <a:lnTo>
                  <a:pt x="1843" y="2862"/>
                </a:lnTo>
                <a:lnTo>
                  <a:pt x="1843" y="2867"/>
                </a:lnTo>
                <a:lnTo>
                  <a:pt x="1843" y="2869"/>
                </a:lnTo>
                <a:lnTo>
                  <a:pt x="1843" y="2870"/>
                </a:lnTo>
                <a:lnTo>
                  <a:pt x="1843" y="2874"/>
                </a:lnTo>
                <a:lnTo>
                  <a:pt x="1843" y="2875"/>
                </a:lnTo>
                <a:lnTo>
                  <a:pt x="1843" y="2877"/>
                </a:lnTo>
                <a:lnTo>
                  <a:pt x="1843" y="2878"/>
                </a:lnTo>
                <a:lnTo>
                  <a:pt x="1843" y="2880"/>
                </a:lnTo>
                <a:lnTo>
                  <a:pt x="1843" y="2882"/>
                </a:lnTo>
                <a:lnTo>
                  <a:pt x="1843" y="2886"/>
                </a:lnTo>
                <a:lnTo>
                  <a:pt x="1843" y="2888"/>
                </a:lnTo>
                <a:lnTo>
                  <a:pt x="1843" y="2894"/>
                </a:lnTo>
                <a:lnTo>
                  <a:pt x="1843" y="2904"/>
                </a:lnTo>
                <a:lnTo>
                  <a:pt x="1843" y="2914"/>
                </a:lnTo>
                <a:lnTo>
                  <a:pt x="1843" y="2917"/>
                </a:lnTo>
                <a:lnTo>
                  <a:pt x="1843" y="2920"/>
                </a:lnTo>
                <a:lnTo>
                  <a:pt x="1843" y="2922"/>
                </a:lnTo>
                <a:lnTo>
                  <a:pt x="1843" y="2934"/>
                </a:lnTo>
                <a:lnTo>
                  <a:pt x="1843" y="2936"/>
                </a:lnTo>
                <a:lnTo>
                  <a:pt x="1843" y="2938"/>
                </a:lnTo>
                <a:lnTo>
                  <a:pt x="1843" y="2941"/>
                </a:lnTo>
                <a:lnTo>
                  <a:pt x="1843" y="2947"/>
                </a:lnTo>
                <a:lnTo>
                  <a:pt x="1843" y="2949"/>
                </a:lnTo>
                <a:lnTo>
                  <a:pt x="1843" y="2950"/>
                </a:lnTo>
                <a:lnTo>
                  <a:pt x="1843" y="2952"/>
                </a:lnTo>
                <a:lnTo>
                  <a:pt x="1843" y="2954"/>
                </a:lnTo>
                <a:lnTo>
                  <a:pt x="1843" y="2955"/>
                </a:lnTo>
                <a:lnTo>
                  <a:pt x="1843" y="2957"/>
                </a:lnTo>
                <a:lnTo>
                  <a:pt x="1843" y="2958"/>
                </a:lnTo>
                <a:lnTo>
                  <a:pt x="1843" y="2960"/>
                </a:lnTo>
                <a:lnTo>
                  <a:pt x="1843" y="2962"/>
                </a:lnTo>
                <a:lnTo>
                  <a:pt x="1843" y="2963"/>
                </a:lnTo>
                <a:lnTo>
                  <a:pt x="1843" y="2965"/>
                </a:lnTo>
                <a:lnTo>
                  <a:pt x="1843" y="2966"/>
                </a:lnTo>
                <a:lnTo>
                  <a:pt x="1843" y="2968"/>
                </a:lnTo>
                <a:lnTo>
                  <a:pt x="1843" y="2970"/>
                </a:lnTo>
                <a:lnTo>
                  <a:pt x="1843" y="2978"/>
                </a:lnTo>
                <a:lnTo>
                  <a:pt x="1843" y="2979"/>
                </a:lnTo>
                <a:lnTo>
                  <a:pt x="1843" y="2987"/>
                </a:lnTo>
                <a:lnTo>
                  <a:pt x="1843" y="2989"/>
                </a:lnTo>
                <a:lnTo>
                  <a:pt x="1843" y="2998"/>
                </a:lnTo>
                <a:lnTo>
                  <a:pt x="1843" y="3000"/>
                </a:lnTo>
                <a:lnTo>
                  <a:pt x="1843" y="3002"/>
                </a:lnTo>
                <a:lnTo>
                  <a:pt x="1843" y="3003"/>
                </a:lnTo>
                <a:lnTo>
                  <a:pt x="1843" y="3005"/>
                </a:lnTo>
                <a:lnTo>
                  <a:pt x="1843" y="3014"/>
                </a:lnTo>
                <a:lnTo>
                  <a:pt x="1843" y="3018"/>
                </a:lnTo>
                <a:lnTo>
                  <a:pt x="1843" y="3019"/>
                </a:lnTo>
                <a:lnTo>
                  <a:pt x="1843" y="3024"/>
                </a:lnTo>
                <a:lnTo>
                  <a:pt x="1843" y="3026"/>
                </a:lnTo>
                <a:lnTo>
                  <a:pt x="1843" y="3027"/>
                </a:lnTo>
                <a:lnTo>
                  <a:pt x="1843" y="3029"/>
                </a:lnTo>
                <a:lnTo>
                  <a:pt x="1843" y="3030"/>
                </a:lnTo>
                <a:lnTo>
                  <a:pt x="1843" y="3032"/>
                </a:lnTo>
                <a:lnTo>
                  <a:pt x="1843" y="3034"/>
                </a:lnTo>
                <a:lnTo>
                  <a:pt x="1843" y="3035"/>
                </a:lnTo>
                <a:lnTo>
                  <a:pt x="1843" y="3037"/>
                </a:lnTo>
                <a:lnTo>
                  <a:pt x="1843" y="3038"/>
                </a:lnTo>
                <a:lnTo>
                  <a:pt x="1843" y="3040"/>
                </a:lnTo>
                <a:lnTo>
                  <a:pt x="1843" y="3041"/>
                </a:lnTo>
                <a:lnTo>
                  <a:pt x="1843" y="3043"/>
                </a:lnTo>
                <a:lnTo>
                  <a:pt x="1843" y="3045"/>
                </a:lnTo>
                <a:lnTo>
                  <a:pt x="1843" y="3046"/>
                </a:lnTo>
                <a:lnTo>
                  <a:pt x="1843" y="3048"/>
                </a:lnTo>
                <a:lnTo>
                  <a:pt x="1843" y="3049"/>
                </a:lnTo>
                <a:lnTo>
                  <a:pt x="1843" y="3051"/>
                </a:lnTo>
                <a:lnTo>
                  <a:pt x="1843" y="3053"/>
                </a:lnTo>
                <a:lnTo>
                  <a:pt x="1843" y="3054"/>
                </a:lnTo>
                <a:lnTo>
                  <a:pt x="1843" y="3056"/>
                </a:lnTo>
                <a:lnTo>
                  <a:pt x="1843" y="3057"/>
                </a:lnTo>
                <a:lnTo>
                  <a:pt x="1843" y="3065"/>
                </a:lnTo>
                <a:lnTo>
                  <a:pt x="1843" y="3067"/>
                </a:lnTo>
                <a:lnTo>
                  <a:pt x="1843" y="3069"/>
                </a:lnTo>
                <a:lnTo>
                  <a:pt x="1843" y="3070"/>
                </a:lnTo>
                <a:lnTo>
                  <a:pt x="1843" y="3072"/>
                </a:lnTo>
                <a:lnTo>
                  <a:pt x="1843" y="3073"/>
                </a:lnTo>
                <a:lnTo>
                  <a:pt x="1843" y="3075"/>
                </a:lnTo>
                <a:lnTo>
                  <a:pt x="1843" y="3077"/>
                </a:lnTo>
                <a:lnTo>
                  <a:pt x="1843" y="3078"/>
                </a:lnTo>
                <a:lnTo>
                  <a:pt x="1843" y="3080"/>
                </a:lnTo>
                <a:lnTo>
                  <a:pt x="1843" y="3081"/>
                </a:lnTo>
                <a:lnTo>
                  <a:pt x="1843" y="3083"/>
                </a:lnTo>
                <a:lnTo>
                  <a:pt x="1843" y="3085"/>
                </a:lnTo>
                <a:lnTo>
                  <a:pt x="1843" y="3086"/>
                </a:lnTo>
                <a:lnTo>
                  <a:pt x="1843" y="3088"/>
                </a:lnTo>
                <a:lnTo>
                  <a:pt x="1843" y="3089"/>
                </a:lnTo>
                <a:lnTo>
                  <a:pt x="1843" y="3091"/>
                </a:lnTo>
                <a:lnTo>
                  <a:pt x="1843" y="3093"/>
                </a:lnTo>
                <a:lnTo>
                  <a:pt x="1843" y="3094"/>
                </a:lnTo>
                <a:lnTo>
                  <a:pt x="1843" y="3096"/>
                </a:lnTo>
                <a:lnTo>
                  <a:pt x="1843" y="3097"/>
                </a:lnTo>
                <a:lnTo>
                  <a:pt x="1843" y="3099"/>
                </a:lnTo>
                <a:lnTo>
                  <a:pt x="1843" y="3101"/>
                </a:lnTo>
                <a:lnTo>
                  <a:pt x="1843" y="3107"/>
                </a:lnTo>
                <a:lnTo>
                  <a:pt x="1843" y="3109"/>
                </a:lnTo>
                <a:lnTo>
                  <a:pt x="1843" y="3110"/>
                </a:lnTo>
                <a:lnTo>
                  <a:pt x="1843" y="3112"/>
                </a:lnTo>
                <a:lnTo>
                  <a:pt x="1843" y="3113"/>
                </a:lnTo>
                <a:lnTo>
                  <a:pt x="1843" y="3115"/>
                </a:lnTo>
                <a:lnTo>
                  <a:pt x="1843" y="3117"/>
                </a:lnTo>
                <a:lnTo>
                  <a:pt x="1843" y="3118"/>
                </a:lnTo>
                <a:lnTo>
                  <a:pt x="1843" y="3125"/>
                </a:lnTo>
                <a:lnTo>
                  <a:pt x="1843" y="3126"/>
                </a:lnTo>
                <a:lnTo>
                  <a:pt x="1843" y="3129"/>
                </a:lnTo>
                <a:lnTo>
                  <a:pt x="1843" y="3131"/>
                </a:lnTo>
                <a:lnTo>
                  <a:pt x="1843" y="3133"/>
                </a:lnTo>
                <a:lnTo>
                  <a:pt x="1843" y="3134"/>
                </a:lnTo>
                <a:lnTo>
                  <a:pt x="1843" y="3136"/>
                </a:lnTo>
                <a:lnTo>
                  <a:pt x="1843" y="3137"/>
                </a:lnTo>
                <a:lnTo>
                  <a:pt x="1843" y="3139"/>
                </a:lnTo>
                <a:lnTo>
                  <a:pt x="1843" y="3141"/>
                </a:lnTo>
                <a:lnTo>
                  <a:pt x="1843" y="3144"/>
                </a:lnTo>
                <a:lnTo>
                  <a:pt x="1843" y="3149"/>
                </a:lnTo>
                <a:lnTo>
                  <a:pt x="1843" y="3150"/>
                </a:lnTo>
                <a:lnTo>
                  <a:pt x="1843" y="3152"/>
                </a:lnTo>
                <a:lnTo>
                  <a:pt x="1843" y="3153"/>
                </a:lnTo>
                <a:lnTo>
                  <a:pt x="1843" y="3155"/>
                </a:lnTo>
                <a:lnTo>
                  <a:pt x="1843" y="3157"/>
                </a:lnTo>
                <a:lnTo>
                  <a:pt x="1843" y="3158"/>
                </a:lnTo>
                <a:lnTo>
                  <a:pt x="1843" y="3160"/>
                </a:lnTo>
                <a:lnTo>
                  <a:pt x="1843" y="3161"/>
                </a:lnTo>
                <a:lnTo>
                  <a:pt x="1843" y="3163"/>
                </a:lnTo>
                <a:lnTo>
                  <a:pt x="1843" y="3165"/>
                </a:lnTo>
                <a:lnTo>
                  <a:pt x="1843" y="3166"/>
                </a:lnTo>
                <a:lnTo>
                  <a:pt x="1843" y="3176"/>
                </a:lnTo>
                <a:lnTo>
                  <a:pt x="1843" y="3177"/>
                </a:lnTo>
                <a:lnTo>
                  <a:pt x="1843" y="3182"/>
                </a:lnTo>
                <a:lnTo>
                  <a:pt x="1843" y="3185"/>
                </a:lnTo>
                <a:lnTo>
                  <a:pt x="1843" y="3187"/>
                </a:lnTo>
                <a:lnTo>
                  <a:pt x="1843" y="3189"/>
                </a:lnTo>
                <a:lnTo>
                  <a:pt x="1843" y="3192"/>
                </a:lnTo>
                <a:lnTo>
                  <a:pt x="1843" y="3193"/>
                </a:lnTo>
                <a:lnTo>
                  <a:pt x="1843" y="3195"/>
                </a:lnTo>
                <a:lnTo>
                  <a:pt x="1843" y="3197"/>
                </a:lnTo>
                <a:lnTo>
                  <a:pt x="1843" y="3198"/>
                </a:lnTo>
                <a:lnTo>
                  <a:pt x="1843" y="3200"/>
                </a:lnTo>
                <a:lnTo>
                  <a:pt x="1843" y="3203"/>
                </a:lnTo>
                <a:lnTo>
                  <a:pt x="1843" y="3205"/>
                </a:lnTo>
                <a:lnTo>
                  <a:pt x="1843" y="3208"/>
                </a:lnTo>
                <a:lnTo>
                  <a:pt x="1843" y="3211"/>
                </a:lnTo>
                <a:lnTo>
                  <a:pt x="1843" y="3216"/>
                </a:lnTo>
                <a:lnTo>
                  <a:pt x="1843" y="3217"/>
                </a:lnTo>
                <a:lnTo>
                  <a:pt x="1843" y="3222"/>
                </a:lnTo>
                <a:lnTo>
                  <a:pt x="1843" y="3224"/>
                </a:lnTo>
                <a:lnTo>
                  <a:pt x="1843" y="3225"/>
                </a:lnTo>
                <a:lnTo>
                  <a:pt x="1843" y="3230"/>
                </a:lnTo>
                <a:lnTo>
                  <a:pt x="1843" y="3233"/>
                </a:lnTo>
                <a:lnTo>
                  <a:pt x="1843" y="3235"/>
                </a:lnTo>
                <a:lnTo>
                  <a:pt x="1843" y="3237"/>
                </a:lnTo>
                <a:lnTo>
                  <a:pt x="1843" y="3240"/>
                </a:lnTo>
                <a:lnTo>
                  <a:pt x="1843" y="3241"/>
                </a:lnTo>
                <a:lnTo>
                  <a:pt x="1843" y="3243"/>
                </a:lnTo>
                <a:lnTo>
                  <a:pt x="1843" y="3245"/>
                </a:lnTo>
                <a:lnTo>
                  <a:pt x="1843" y="3249"/>
                </a:lnTo>
                <a:lnTo>
                  <a:pt x="1843" y="3267"/>
                </a:lnTo>
                <a:lnTo>
                  <a:pt x="1843" y="3270"/>
                </a:lnTo>
                <a:lnTo>
                  <a:pt x="1843" y="3280"/>
                </a:lnTo>
                <a:lnTo>
                  <a:pt x="1843" y="3283"/>
                </a:lnTo>
                <a:lnTo>
                  <a:pt x="1843" y="3286"/>
                </a:lnTo>
                <a:lnTo>
                  <a:pt x="1843" y="3291"/>
                </a:lnTo>
                <a:lnTo>
                  <a:pt x="1843" y="3293"/>
                </a:lnTo>
                <a:lnTo>
                  <a:pt x="1843" y="3294"/>
                </a:lnTo>
                <a:lnTo>
                  <a:pt x="1843" y="3299"/>
                </a:lnTo>
                <a:lnTo>
                  <a:pt x="1843" y="3301"/>
                </a:lnTo>
                <a:lnTo>
                  <a:pt x="1843" y="3302"/>
                </a:lnTo>
                <a:lnTo>
                  <a:pt x="1843" y="3304"/>
                </a:lnTo>
                <a:lnTo>
                  <a:pt x="1843" y="3309"/>
                </a:lnTo>
                <a:lnTo>
                  <a:pt x="1843" y="3317"/>
                </a:lnTo>
                <a:lnTo>
                  <a:pt x="1843" y="3321"/>
                </a:lnTo>
                <a:lnTo>
                  <a:pt x="1843" y="3323"/>
                </a:lnTo>
                <a:lnTo>
                  <a:pt x="1843" y="3325"/>
                </a:lnTo>
                <a:lnTo>
                  <a:pt x="1843" y="3329"/>
                </a:lnTo>
                <a:lnTo>
                  <a:pt x="1843" y="3331"/>
                </a:lnTo>
                <a:lnTo>
                  <a:pt x="1843" y="3337"/>
                </a:lnTo>
                <a:lnTo>
                  <a:pt x="1843" y="3347"/>
                </a:lnTo>
                <a:lnTo>
                  <a:pt x="1843" y="3349"/>
                </a:lnTo>
                <a:lnTo>
                  <a:pt x="1843" y="3350"/>
                </a:lnTo>
                <a:lnTo>
                  <a:pt x="1843" y="3353"/>
                </a:lnTo>
                <a:lnTo>
                  <a:pt x="1843" y="3360"/>
                </a:lnTo>
                <a:lnTo>
                  <a:pt x="1843" y="3363"/>
                </a:lnTo>
                <a:lnTo>
                  <a:pt x="1843" y="3365"/>
                </a:lnTo>
                <a:lnTo>
                  <a:pt x="1843" y="3366"/>
                </a:lnTo>
                <a:lnTo>
                  <a:pt x="1843" y="3368"/>
                </a:lnTo>
                <a:lnTo>
                  <a:pt x="1843" y="3369"/>
                </a:lnTo>
                <a:lnTo>
                  <a:pt x="1843" y="3371"/>
                </a:lnTo>
                <a:lnTo>
                  <a:pt x="1843" y="3373"/>
                </a:lnTo>
                <a:lnTo>
                  <a:pt x="1843" y="3400"/>
                </a:lnTo>
                <a:lnTo>
                  <a:pt x="1843" y="3401"/>
                </a:lnTo>
                <a:lnTo>
                  <a:pt x="1843" y="3403"/>
                </a:lnTo>
                <a:lnTo>
                  <a:pt x="1843" y="3406"/>
                </a:lnTo>
                <a:lnTo>
                  <a:pt x="1843" y="3408"/>
                </a:lnTo>
                <a:lnTo>
                  <a:pt x="1843" y="3411"/>
                </a:lnTo>
                <a:lnTo>
                  <a:pt x="1843" y="3413"/>
                </a:lnTo>
                <a:lnTo>
                  <a:pt x="1843" y="3422"/>
                </a:lnTo>
                <a:lnTo>
                  <a:pt x="1843" y="3441"/>
                </a:lnTo>
                <a:lnTo>
                  <a:pt x="1843" y="3443"/>
                </a:lnTo>
                <a:lnTo>
                  <a:pt x="1843" y="3445"/>
                </a:lnTo>
                <a:lnTo>
                  <a:pt x="1843" y="3446"/>
                </a:lnTo>
                <a:lnTo>
                  <a:pt x="1843" y="3448"/>
                </a:lnTo>
                <a:lnTo>
                  <a:pt x="1843" y="3449"/>
                </a:lnTo>
                <a:lnTo>
                  <a:pt x="1843" y="3451"/>
                </a:lnTo>
                <a:lnTo>
                  <a:pt x="1843" y="3453"/>
                </a:lnTo>
                <a:lnTo>
                  <a:pt x="1843" y="3459"/>
                </a:lnTo>
                <a:lnTo>
                  <a:pt x="1843" y="3465"/>
                </a:lnTo>
                <a:lnTo>
                  <a:pt x="1843" y="3481"/>
                </a:lnTo>
                <a:lnTo>
                  <a:pt x="1843" y="3485"/>
                </a:lnTo>
                <a:lnTo>
                  <a:pt x="1843" y="3501"/>
                </a:lnTo>
                <a:lnTo>
                  <a:pt x="1843" y="3502"/>
                </a:lnTo>
                <a:lnTo>
                  <a:pt x="1843" y="3507"/>
                </a:lnTo>
                <a:lnTo>
                  <a:pt x="1843" y="3512"/>
                </a:lnTo>
                <a:lnTo>
                  <a:pt x="1843" y="3513"/>
                </a:lnTo>
                <a:lnTo>
                  <a:pt x="1830" y="3513"/>
                </a:lnTo>
                <a:lnTo>
                  <a:pt x="1808" y="3513"/>
                </a:lnTo>
                <a:lnTo>
                  <a:pt x="1806" y="3513"/>
                </a:lnTo>
                <a:lnTo>
                  <a:pt x="1805" y="3513"/>
                </a:lnTo>
                <a:lnTo>
                  <a:pt x="1803" y="3513"/>
                </a:lnTo>
                <a:lnTo>
                  <a:pt x="1798" y="3513"/>
                </a:lnTo>
                <a:lnTo>
                  <a:pt x="1793" y="3513"/>
                </a:lnTo>
                <a:lnTo>
                  <a:pt x="1774" y="3513"/>
                </a:lnTo>
                <a:lnTo>
                  <a:pt x="1769" y="3513"/>
                </a:lnTo>
                <a:lnTo>
                  <a:pt x="1768" y="3513"/>
                </a:lnTo>
                <a:lnTo>
                  <a:pt x="1766" y="3513"/>
                </a:lnTo>
                <a:lnTo>
                  <a:pt x="1763" y="3513"/>
                </a:lnTo>
                <a:lnTo>
                  <a:pt x="1760" y="3513"/>
                </a:lnTo>
                <a:lnTo>
                  <a:pt x="1758" y="3513"/>
                </a:lnTo>
                <a:lnTo>
                  <a:pt x="1757" y="3513"/>
                </a:lnTo>
                <a:lnTo>
                  <a:pt x="1752" y="3513"/>
                </a:lnTo>
                <a:lnTo>
                  <a:pt x="1747" y="3513"/>
                </a:lnTo>
                <a:lnTo>
                  <a:pt x="1742" y="3513"/>
                </a:lnTo>
                <a:lnTo>
                  <a:pt x="1741" y="3513"/>
                </a:lnTo>
                <a:lnTo>
                  <a:pt x="1739" y="3513"/>
                </a:lnTo>
                <a:lnTo>
                  <a:pt x="1736" y="3513"/>
                </a:lnTo>
                <a:lnTo>
                  <a:pt x="1734" y="3513"/>
                </a:lnTo>
                <a:lnTo>
                  <a:pt x="1726" y="3513"/>
                </a:lnTo>
                <a:lnTo>
                  <a:pt x="1725" y="3513"/>
                </a:lnTo>
                <a:lnTo>
                  <a:pt x="1723" y="3513"/>
                </a:lnTo>
                <a:lnTo>
                  <a:pt x="1720" y="3513"/>
                </a:lnTo>
                <a:lnTo>
                  <a:pt x="1707" y="3513"/>
                </a:lnTo>
                <a:lnTo>
                  <a:pt x="1705" y="3513"/>
                </a:lnTo>
                <a:lnTo>
                  <a:pt x="1704" y="3513"/>
                </a:lnTo>
                <a:lnTo>
                  <a:pt x="1661" y="3513"/>
                </a:lnTo>
                <a:lnTo>
                  <a:pt x="1659" y="3513"/>
                </a:lnTo>
                <a:lnTo>
                  <a:pt x="1646" y="3513"/>
                </a:lnTo>
                <a:lnTo>
                  <a:pt x="1614" y="3513"/>
                </a:lnTo>
                <a:lnTo>
                  <a:pt x="1613" y="3513"/>
                </a:lnTo>
                <a:lnTo>
                  <a:pt x="1609" y="3513"/>
                </a:lnTo>
                <a:lnTo>
                  <a:pt x="1608" y="3513"/>
                </a:lnTo>
                <a:lnTo>
                  <a:pt x="1605" y="3513"/>
                </a:lnTo>
                <a:lnTo>
                  <a:pt x="1597" y="3513"/>
                </a:lnTo>
                <a:lnTo>
                  <a:pt x="1595" y="3513"/>
                </a:lnTo>
                <a:lnTo>
                  <a:pt x="1590" y="3513"/>
                </a:lnTo>
                <a:lnTo>
                  <a:pt x="1589" y="3513"/>
                </a:lnTo>
                <a:lnTo>
                  <a:pt x="1587" y="3513"/>
                </a:lnTo>
                <a:lnTo>
                  <a:pt x="1582" y="3513"/>
                </a:lnTo>
                <a:lnTo>
                  <a:pt x="1571" y="3513"/>
                </a:lnTo>
                <a:lnTo>
                  <a:pt x="1568" y="3513"/>
                </a:lnTo>
                <a:lnTo>
                  <a:pt x="1566" y="3513"/>
                </a:lnTo>
                <a:lnTo>
                  <a:pt x="1565" y="3513"/>
                </a:lnTo>
                <a:lnTo>
                  <a:pt x="1563" y="3513"/>
                </a:lnTo>
                <a:lnTo>
                  <a:pt x="1561" y="3513"/>
                </a:lnTo>
                <a:lnTo>
                  <a:pt x="1558" y="3513"/>
                </a:lnTo>
                <a:lnTo>
                  <a:pt x="1557" y="3513"/>
                </a:lnTo>
                <a:lnTo>
                  <a:pt x="1555" y="3513"/>
                </a:lnTo>
                <a:lnTo>
                  <a:pt x="1552" y="3513"/>
                </a:lnTo>
                <a:lnTo>
                  <a:pt x="1547" y="3513"/>
                </a:lnTo>
                <a:lnTo>
                  <a:pt x="1544" y="3513"/>
                </a:lnTo>
                <a:lnTo>
                  <a:pt x="1537" y="3513"/>
                </a:lnTo>
                <a:lnTo>
                  <a:pt x="1533" y="3513"/>
                </a:lnTo>
                <a:lnTo>
                  <a:pt x="1518" y="3513"/>
                </a:lnTo>
                <a:lnTo>
                  <a:pt x="1517" y="3513"/>
                </a:lnTo>
                <a:lnTo>
                  <a:pt x="1515" y="3513"/>
                </a:lnTo>
                <a:lnTo>
                  <a:pt x="1513" y="3513"/>
                </a:lnTo>
                <a:lnTo>
                  <a:pt x="1512" y="3513"/>
                </a:lnTo>
                <a:lnTo>
                  <a:pt x="1510" y="3513"/>
                </a:lnTo>
                <a:lnTo>
                  <a:pt x="1507" y="3513"/>
                </a:lnTo>
                <a:lnTo>
                  <a:pt x="1505" y="3513"/>
                </a:lnTo>
                <a:lnTo>
                  <a:pt x="1504" y="3513"/>
                </a:lnTo>
                <a:lnTo>
                  <a:pt x="1502" y="3513"/>
                </a:lnTo>
                <a:lnTo>
                  <a:pt x="1497" y="3513"/>
                </a:lnTo>
                <a:lnTo>
                  <a:pt x="1494" y="3513"/>
                </a:lnTo>
                <a:lnTo>
                  <a:pt x="1489" y="3513"/>
                </a:lnTo>
                <a:lnTo>
                  <a:pt x="1486" y="3513"/>
                </a:lnTo>
                <a:lnTo>
                  <a:pt x="1483" y="3513"/>
                </a:lnTo>
                <a:lnTo>
                  <a:pt x="1481" y="3513"/>
                </a:lnTo>
                <a:lnTo>
                  <a:pt x="1480" y="3513"/>
                </a:lnTo>
                <a:lnTo>
                  <a:pt x="1475" y="3513"/>
                </a:lnTo>
                <a:lnTo>
                  <a:pt x="1473" y="3513"/>
                </a:lnTo>
                <a:lnTo>
                  <a:pt x="1472" y="3513"/>
                </a:lnTo>
                <a:lnTo>
                  <a:pt x="1470" y="3513"/>
                </a:lnTo>
                <a:lnTo>
                  <a:pt x="1467" y="3513"/>
                </a:lnTo>
                <a:lnTo>
                  <a:pt x="1464" y="3513"/>
                </a:lnTo>
                <a:lnTo>
                  <a:pt x="1462" y="3513"/>
                </a:lnTo>
                <a:lnTo>
                  <a:pt x="1457" y="3513"/>
                </a:lnTo>
                <a:lnTo>
                  <a:pt x="1454" y="3513"/>
                </a:lnTo>
                <a:lnTo>
                  <a:pt x="1453" y="3513"/>
                </a:lnTo>
                <a:lnTo>
                  <a:pt x="1451" y="3513"/>
                </a:lnTo>
                <a:lnTo>
                  <a:pt x="1449" y="3513"/>
                </a:lnTo>
                <a:lnTo>
                  <a:pt x="1448" y="3513"/>
                </a:lnTo>
                <a:lnTo>
                  <a:pt x="1445" y="3513"/>
                </a:lnTo>
                <a:lnTo>
                  <a:pt x="1443" y="3513"/>
                </a:lnTo>
                <a:lnTo>
                  <a:pt x="1441" y="3513"/>
                </a:lnTo>
                <a:lnTo>
                  <a:pt x="1440" y="3513"/>
                </a:lnTo>
                <a:lnTo>
                  <a:pt x="1408" y="3513"/>
                </a:lnTo>
                <a:lnTo>
                  <a:pt x="1400" y="3513"/>
                </a:lnTo>
                <a:lnTo>
                  <a:pt x="1390" y="3513"/>
                </a:lnTo>
                <a:lnTo>
                  <a:pt x="1382" y="3513"/>
                </a:lnTo>
                <a:lnTo>
                  <a:pt x="1377" y="3513"/>
                </a:lnTo>
                <a:lnTo>
                  <a:pt x="1376" y="3513"/>
                </a:lnTo>
                <a:lnTo>
                  <a:pt x="1374" y="3513"/>
                </a:lnTo>
                <a:lnTo>
                  <a:pt x="1373" y="3513"/>
                </a:lnTo>
                <a:lnTo>
                  <a:pt x="1371" y="3513"/>
                </a:lnTo>
                <a:lnTo>
                  <a:pt x="1369" y="3513"/>
                </a:lnTo>
                <a:lnTo>
                  <a:pt x="1365" y="3513"/>
                </a:lnTo>
                <a:lnTo>
                  <a:pt x="1361" y="3513"/>
                </a:lnTo>
                <a:lnTo>
                  <a:pt x="1360" y="3513"/>
                </a:lnTo>
                <a:lnTo>
                  <a:pt x="1358" y="3513"/>
                </a:lnTo>
                <a:lnTo>
                  <a:pt x="1357" y="3513"/>
                </a:lnTo>
                <a:lnTo>
                  <a:pt x="1355" y="3513"/>
                </a:lnTo>
                <a:lnTo>
                  <a:pt x="1347" y="3513"/>
                </a:lnTo>
                <a:lnTo>
                  <a:pt x="1345" y="3513"/>
                </a:lnTo>
                <a:lnTo>
                  <a:pt x="1337" y="3513"/>
                </a:lnTo>
                <a:lnTo>
                  <a:pt x="1336" y="3513"/>
                </a:lnTo>
                <a:lnTo>
                  <a:pt x="1334" y="3513"/>
                </a:lnTo>
                <a:lnTo>
                  <a:pt x="1329" y="3513"/>
                </a:lnTo>
                <a:lnTo>
                  <a:pt x="1328" y="3513"/>
                </a:lnTo>
                <a:lnTo>
                  <a:pt x="1309" y="3513"/>
                </a:lnTo>
                <a:lnTo>
                  <a:pt x="1301" y="3513"/>
                </a:lnTo>
                <a:lnTo>
                  <a:pt x="1297" y="3513"/>
                </a:lnTo>
                <a:lnTo>
                  <a:pt x="1296" y="3513"/>
                </a:lnTo>
                <a:lnTo>
                  <a:pt x="1293" y="3513"/>
                </a:lnTo>
                <a:lnTo>
                  <a:pt x="1291" y="3513"/>
                </a:lnTo>
                <a:lnTo>
                  <a:pt x="1289" y="3513"/>
                </a:lnTo>
                <a:lnTo>
                  <a:pt x="1288" y="3513"/>
                </a:lnTo>
                <a:lnTo>
                  <a:pt x="1285" y="3513"/>
                </a:lnTo>
                <a:lnTo>
                  <a:pt x="1277" y="3513"/>
                </a:lnTo>
                <a:lnTo>
                  <a:pt x="1275" y="3513"/>
                </a:lnTo>
                <a:lnTo>
                  <a:pt x="1273" y="3513"/>
                </a:lnTo>
                <a:lnTo>
                  <a:pt x="1264" y="3513"/>
                </a:lnTo>
                <a:lnTo>
                  <a:pt x="1259" y="3513"/>
                </a:lnTo>
                <a:lnTo>
                  <a:pt x="1251" y="3513"/>
                </a:lnTo>
                <a:lnTo>
                  <a:pt x="1249" y="3513"/>
                </a:lnTo>
                <a:lnTo>
                  <a:pt x="1245" y="3513"/>
                </a:lnTo>
                <a:lnTo>
                  <a:pt x="1232" y="3513"/>
                </a:lnTo>
                <a:lnTo>
                  <a:pt x="1229" y="3513"/>
                </a:lnTo>
                <a:lnTo>
                  <a:pt x="1227" y="3513"/>
                </a:lnTo>
                <a:lnTo>
                  <a:pt x="1225" y="3513"/>
                </a:lnTo>
                <a:lnTo>
                  <a:pt x="1221" y="3513"/>
                </a:lnTo>
                <a:lnTo>
                  <a:pt x="1216" y="3513"/>
                </a:lnTo>
                <a:lnTo>
                  <a:pt x="1213" y="3513"/>
                </a:lnTo>
                <a:lnTo>
                  <a:pt x="1209" y="3513"/>
                </a:lnTo>
                <a:lnTo>
                  <a:pt x="1206" y="3513"/>
                </a:lnTo>
                <a:lnTo>
                  <a:pt x="1205" y="3513"/>
                </a:lnTo>
                <a:lnTo>
                  <a:pt x="1203" y="3513"/>
                </a:lnTo>
                <a:lnTo>
                  <a:pt x="1201" y="3513"/>
                </a:lnTo>
                <a:lnTo>
                  <a:pt x="1200" y="3513"/>
                </a:lnTo>
                <a:lnTo>
                  <a:pt x="1198" y="3513"/>
                </a:lnTo>
                <a:lnTo>
                  <a:pt x="1197" y="3513"/>
                </a:lnTo>
                <a:lnTo>
                  <a:pt x="1195" y="3513"/>
                </a:lnTo>
                <a:lnTo>
                  <a:pt x="1193" y="3513"/>
                </a:lnTo>
                <a:lnTo>
                  <a:pt x="1179" y="3513"/>
                </a:lnTo>
                <a:lnTo>
                  <a:pt x="1177" y="3513"/>
                </a:lnTo>
                <a:lnTo>
                  <a:pt x="1176" y="3513"/>
                </a:lnTo>
                <a:lnTo>
                  <a:pt x="1169" y="3513"/>
                </a:lnTo>
                <a:lnTo>
                  <a:pt x="1168" y="3513"/>
                </a:lnTo>
                <a:lnTo>
                  <a:pt x="1166" y="3513"/>
                </a:lnTo>
                <a:lnTo>
                  <a:pt x="1165" y="3513"/>
                </a:lnTo>
                <a:lnTo>
                  <a:pt x="1161" y="3513"/>
                </a:lnTo>
                <a:lnTo>
                  <a:pt x="1160" y="3513"/>
                </a:lnTo>
                <a:lnTo>
                  <a:pt x="1158" y="3513"/>
                </a:lnTo>
                <a:lnTo>
                  <a:pt x="1152" y="3513"/>
                </a:lnTo>
                <a:lnTo>
                  <a:pt x="1141" y="3513"/>
                </a:lnTo>
                <a:lnTo>
                  <a:pt x="1136" y="3513"/>
                </a:lnTo>
                <a:lnTo>
                  <a:pt x="1134" y="3513"/>
                </a:lnTo>
                <a:lnTo>
                  <a:pt x="1126" y="3513"/>
                </a:lnTo>
                <a:lnTo>
                  <a:pt x="1125" y="3513"/>
                </a:lnTo>
                <a:lnTo>
                  <a:pt x="1123" y="3513"/>
                </a:lnTo>
                <a:lnTo>
                  <a:pt x="1120" y="3513"/>
                </a:lnTo>
                <a:lnTo>
                  <a:pt x="1113" y="3513"/>
                </a:lnTo>
                <a:lnTo>
                  <a:pt x="1107" y="3513"/>
                </a:lnTo>
                <a:lnTo>
                  <a:pt x="1105" y="3513"/>
                </a:lnTo>
                <a:lnTo>
                  <a:pt x="1104" y="3513"/>
                </a:lnTo>
                <a:lnTo>
                  <a:pt x="1102" y="3513"/>
                </a:lnTo>
                <a:lnTo>
                  <a:pt x="1101" y="3513"/>
                </a:lnTo>
                <a:lnTo>
                  <a:pt x="1099" y="3513"/>
                </a:lnTo>
                <a:lnTo>
                  <a:pt x="1097" y="3513"/>
                </a:lnTo>
                <a:lnTo>
                  <a:pt x="1096" y="3513"/>
                </a:lnTo>
                <a:lnTo>
                  <a:pt x="1094" y="3513"/>
                </a:lnTo>
                <a:lnTo>
                  <a:pt x="1093" y="3513"/>
                </a:lnTo>
                <a:lnTo>
                  <a:pt x="1093" y="3512"/>
                </a:lnTo>
                <a:lnTo>
                  <a:pt x="1094" y="3510"/>
                </a:lnTo>
                <a:lnTo>
                  <a:pt x="1096" y="3509"/>
                </a:lnTo>
                <a:lnTo>
                  <a:pt x="1096" y="3507"/>
                </a:lnTo>
                <a:lnTo>
                  <a:pt x="1096" y="3505"/>
                </a:lnTo>
                <a:lnTo>
                  <a:pt x="1094" y="3502"/>
                </a:lnTo>
                <a:lnTo>
                  <a:pt x="1094" y="3501"/>
                </a:lnTo>
                <a:lnTo>
                  <a:pt x="1094" y="3499"/>
                </a:lnTo>
                <a:lnTo>
                  <a:pt x="1093" y="3499"/>
                </a:lnTo>
                <a:lnTo>
                  <a:pt x="1093" y="3497"/>
                </a:lnTo>
                <a:lnTo>
                  <a:pt x="1091" y="3497"/>
                </a:lnTo>
                <a:lnTo>
                  <a:pt x="1091" y="3496"/>
                </a:lnTo>
                <a:lnTo>
                  <a:pt x="1091" y="3497"/>
                </a:lnTo>
                <a:lnTo>
                  <a:pt x="1089" y="3497"/>
                </a:lnTo>
                <a:lnTo>
                  <a:pt x="1088" y="3496"/>
                </a:lnTo>
                <a:lnTo>
                  <a:pt x="1086" y="3496"/>
                </a:lnTo>
                <a:lnTo>
                  <a:pt x="1086" y="3494"/>
                </a:lnTo>
                <a:lnTo>
                  <a:pt x="1085" y="3494"/>
                </a:lnTo>
                <a:lnTo>
                  <a:pt x="1085" y="3493"/>
                </a:lnTo>
                <a:lnTo>
                  <a:pt x="1083" y="3493"/>
                </a:lnTo>
                <a:lnTo>
                  <a:pt x="1083" y="3491"/>
                </a:lnTo>
                <a:lnTo>
                  <a:pt x="1081" y="3491"/>
                </a:lnTo>
                <a:lnTo>
                  <a:pt x="1081" y="3489"/>
                </a:lnTo>
                <a:lnTo>
                  <a:pt x="1080" y="3489"/>
                </a:lnTo>
                <a:lnTo>
                  <a:pt x="1080" y="3488"/>
                </a:lnTo>
                <a:lnTo>
                  <a:pt x="1078" y="3486"/>
                </a:lnTo>
                <a:lnTo>
                  <a:pt x="1078" y="3485"/>
                </a:lnTo>
                <a:lnTo>
                  <a:pt x="1078" y="3483"/>
                </a:lnTo>
                <a:lnTo>
                  <a:pt x="1078" y="3481"/>
                </a:lnTo>
                <a:lnTo>
                  <a:pt x="1078" y="3480"/>
                </a:lnTo>
                <a:lnTo>
                  <a:pt x="1077" y="3478"/>
                </a:lnTo>
                <a:lnTo>
                  <a:pt x="1077" y="3477"/>
                </a:lnTo>
                <a:lnTo>
                  <a:pt x="1077" y="3475"/>
                </a:lnTo>
                <a:lnTo>
                  <a:pt x="1075" y="3475"/>
                </a:lnTo>
                <a:lnTo>
                  <a:pt x="1077" y="3475"/>
                </a:lnTo>
                <a:lnTo>
                  <a:pt x="1077" y="3473"/>
                </a:lnTo>
                <a:lnTo>
                  <a:pt x="1078" y="3473"/>
                </a:lnTo>
                <a:lnTo>
                  <a:pt x="1078" y="3472"/>
                </a:lnTo>
                <a:lnTo>
                  <a:pt x="1077" y="3472"/>
                </a:lnTo>
                <a:lnTo>
                  <a:pt x="1077" y="3470"/>
                </a:lnTo>
                <a:lnTo>
                  <a:pt x="1075" y="3469"/>
                </a:lnTo>
                <a:lnTo>
                  <a:pt x="1075" y="3467"/>
                </a:lnTo>
                <a:lnTo>
                  <a:pt x="1073" y="3467"/>
                </a:lnTo>
                <a:lnTo>
                  <a:pt x="1070" y="3465"/>
                </a:lnTo>
                <a:lnTo>
                  <a:pt x="1069" y="3465"/>
                </a:lnTo>
                <a:lnTo>
                  <a:pt x="1067" y="3465"/>
                </a:lnTo>
                <a:lnTo>
                  <a:pt x="1067" y="3464"/>
                </a:lnTo>
                <a:lnTo>
                  <a:pt x="1067" y="3462"/>
                </a:lnTo>
                <a:lnTo>
                  <a:pt x="1065" y="3462"/>
                </a:lnTo>
                <a:lnTo>
                  <a:pt x="1065" y="3461"/>
                </a:lnTo>
                <a:lnTo>
                  <a:pt x="1064" y="3461"/>
                </a:lnTo>
                <a:lnTo>
                  <a:pt x="1062" y="3461"/>
                </a:lnTo>
                <a:lnTo>
                  <a:pt x="1061" y="3461"/>
                </a:lnTo>
                <a:lnTo>
                  <a:pt x="1061" y="3462"/>
                </a:lnTo>
                <a:lnTo>
                  <a:pt x="1059" y="3462"/>
                </a:lnTo>
                <a:lnTo>
                  <a:pt x="1059" y="3464"/>
                </a:lnTo>
                <a:lnTo>
                  <a:pt x="1057" y="3464"/>
                </a:lnTo>
                <a:lnTo>
                  <a:pt x="1057" y="3462"/>
                </a:lnTo>
                <a:lnTo>
                  <a:pt x="1056" y="3462"/>
                </a:lnTo>
                <a:lnTo>
                  <a:pt x="1054" y="3462"/>
                </a:lnTo>
                <a:lnTo>
                  <a:pt x="1054" y="3464"/>
                </a:lnTo>
                <a:lnTo>
                  <a:pt x="1053" y="3464"/>
                </a:lnTo>
                <a:lnTo>
                  <a:pt x="1053" y="3462"/>
                </a:lnTo>
                <a:lnTo>
                  <a:pt x="1053" y="3461"/>
                </a:lnTo>
                <a:lnTo>
                  <a:pt x="1051" y="3461"/>
                </a:lnTo>
                <a:lnTo>
                  <a:pt x="1051" y="3459"/>
                </a:lnTo>
                <a:lnTo>
                  <a:pt x="1049" y="3459"/>
                </a:lnTo>
                <a:lnTo>
                  <a:pt x="1048" y="3459"/>
                </a:lnTo>
                <a:lnTo>
                  <a:pt x="1048" y="3457"/>
                </a:lnTo>
                <a:lnTo>
                  <a:pt x="1046" y="3457"/>
                </a:lnTo>
                <a:lnTo>
                  <a:pt x="1045" y="3457"/>
                </a:lnTo>
                <a:lnTo>
                  <a:pt x="1043" y="3457"/>
                </a:lnTo>
                <a:lnTo>
                  <a:pt x="1043" y="3459"/>
                </a:lnTo>
                <a:lnTo>
                  <a:pt x="1041" y="3459"/>
                </a:lnTo>
                <a:lnTo>
                  <a:pt x="1040" y="3457"/>
                </a:lnTo>
                <a:lnTo>
                  <a:pt x="1040" y="3456"/>
                </a:lnTo>
                <a:lnTo>
                  <a:pt x="1038" y="3456"/>
                </a:lnTo>
                <a:lnTo>
                  <a:pt x="1037" y="3456"/>
                </a:lnTo>
                <a:lnTo>
                  <a:pt x="1035" y="3456"/>
                </a:lnTo>
                <a:lnTo>
                  <a:pt x="1035" y="3454"/>
                </a:lnTo>
                <a:lnTo>
                  <a:pt x="1033" y="3456"/>
                </a:lnTo>
                <a:lnTo>
                  <a:pt x="1032" y="3454"/>
                </a:lnTo>
                <a:lnTo>
                  <a:pt x="1032" y="3453"/>
                </a:lnTo>
                <a:lnTo>
                  <a:pt x="1033" y="3453"/>
                </a:lnTo>
                <a:lnTo>
                  <a:pt x="1033" y="3451"/>
                </a:lnTo>
                <a:lnTo>
                  <a:pt x="1032" y="3451"/>
                </a:lnTo>
                <a:lnTo>
                  <a:pt x="1032" y="3449"/>
                </a:lnTo>
                <a:lnTo>
                  <a:pt x="1032" y="3448"/>
                </a:lnTo>
                <a:lnTo>
                  <a:pt x="1032" y="3446"/>
                </a:lnTo>
                <a:lnTo>
                  <a:pt x="1032" y="3445"/>
                </a:lnTo>
                <a:lnTo>
                  <a:pt x="1033" y="3445"/>
                </a:lnTo>
                <a:lnTo>
                  <a:pt x="1035" y="3445"/>
                </a:lnTo>
                <a:lnTo>
                  <a:pt x="1037" y="3443"/>
                </a:lnTo>
                <a:lnTo>
                  <a:pt x="1035" y="3443"/>
                </a:lnTo>
                <a:lnTo>
                  <a:pt x="1033" y="3441"/>
                </a:lnTo>
                <a:lnTo>
                  <a:pt x="1032" y="3441"/>
                </a:lnTo>
                <a:lnTo>
                  <a:pt x="1032" y="3440"/>
                </a:lnTo>
                <a:lnTo>
                  <a:pt x="1030" y="3440"/>
                </a:lnTo>
                <a:lnTo>
                  <a:pt x="1029" y="3440"/>
                </a:lnTo>
                <a:lnTo>
                  <a:pt x="1027" y="3440"/>
                </a:lnTo>
                <a:lnTo>
                  <a:pt x="1025" y="3440"/>
                </a:lnTo>
                <a:lnTo>
                  <a:pt x="1025" y="3438"/>
                </a:lnTo>
                <a:lnTo>
                  <a:pt x="1024" y="3438"/>
                </a:lnTo>
                <a:lnTo>
                  <a:pt x="1024" y="3437"/>
                </a:lnTo>
                <a:lnTo>
                  <a:pt x="1024" y="3435"/>
                </a:lnTo>
                <a:lnTo>
                  <a:pt x="1022" y="3435"/>
                </a:lnTo>
                <a:lnTo>
                  <a:pt x="1024" y="3433"/>
                </a:lnTo>
                <a:lnTo>
                  <a:pt x="1024" y="3432"/>
                </a:lnTo>
                <a:lnTo>
                  <a:pt x="1022" y="3430"/>
                </a:lnTo>
                <a:lnTo>
                  <a:pt x="1022" y="3429"/>
                </a:lnTo>
                <a:lnTo>
                  <a:pt x="1021" y="3427"/>
                </a:lnTo>
                <a:lnTo>
                  <a:pt x="1019" y="3427"/>
                </a:lnTo>
                <a:lnTo>
                  <a:pt x="1019" y="3425"/>
                </a:lnTo>
                <a:lnTo>
                  <a:pt x="1017" y="3425"/>
                </a:lnTo>
                <a:lnTo>
                  <a:pt x="1016" y="3425"/>
                </a:lnTo>
                <a:lnTo>
                  <a:pt x="1016" y="3424"/>
                </a:lnTo>
                <a:lnTo>
                  <a:pt x="1016" y="3422"/>
                </a:lnTo>
                <a:lnTo>
                  <a:pt x="1017" y="3422"/>
                </a:lnTo>
                <a:lnTo>
                  <a:pt x="1017" y="3421"/>
                </a:lnTo>
                <a:lnTo>
                  <a:pt x="1017" y="3417"/>
                </a:lnTo>
                <a:lnTo>
                  <a:pt x="1016" y="3416"/>
                </a:lnTo>
                <a:lnTo>
                  <a:pt x="1014" y="3414"/>
                </a:lnTo>
                <a:lnTo>
                  <a:pt x="1013" y="3413"/>
                </a:lnTo>
                <a:lnTo>
                  <a:pt x="1011" y="3413"/>
                </a:lnTo>
                <a:lnTo>
                  <a:pt x="1011" y="3414"/>
                </a:lnTo>
                <a:lnTo>
                  <a:pt x="1009" y="3413"/>
                </a:lnTo>
                <a:lnTo>
                  <a:pt x="1009" y="3411"/>
                </a:lnTo>
                <a:lnTo>
                  <a:pt x="1009" y="3409"/>
                </a:lnTo>
                <a:lnTo>
                  <a:pt x="1008" y="3409"/>
                </a:lnTo>
                <a:lnTo>
                  <a:pt x="1008" y="3408"/>
                </a:lnTo>
                <a:lnTo>
                  <a:pt x="1009" y="3408"/>
                </a:lnTo>
                <a:lnTo>
                  <a:pt x="1008" y="3406"/>
                </a:lnTo>
                <a:lnTo>
                  <a:pt x="1006" y="3406"/>
                </a:lnTo>
                <a:lnTo>
                  <a:pt x="1005" y="3406"/>
                </a:lnTo>
                <a:lnTo>
                  <a:pt x="1003" y="3408"/>
                </a:lnTo>
                <a:lnTo>
                  <a:pt x="1003" y="3406"/>
                </a:lnTo>
                <a:lnTo>
                  <a:pt x="1001" y="3408"/>
                </a:lnTo>
                <a:lnTo>
                  <a:pt x="1001" y="3406"/>
                </a:lnTo>
                <a:lnTo>
                  <a:pt x="1000" y="3405"/>
                </a:lnTo>
                <a:lnTo>
                  <a:pt x="1000" y="3403"/>
                </a:lnTo>
                <a:lnTo>
                  <a:pt x="998" y="3403"/>
                </a:lnTo>
                <a:lnTo>
                  <a:pt x="998" y="3401"/>
                </a:lnTo>
                <a:lnTo>
                  <a:pt x="997" y="3401"/>
                </a:lnTo>
                <a:lnTo>
                  <a:pt x="997" y="3400"/>
                </a:lnTo>
                <a:lnTo>
                  <a:pt x="997" y="3398"/>
                </a:lnTo>
                <a:lnTo>
                  <a:pt x="995" y="3397"/>
                </a:lnTo>
                <a:lnTo>
                  <a:pt x="997" y="3395"/>
                </a:lnTo>
                <a:lnTo>
                  <a:pt x="995" y="3393"/>
                </a:lnTo>
                <a:lnTo>
                  <a:pt x="995" y="3392"/>
                </a:lnTo>
                <a:lnTo>
                  <a:pt x="995" y="3390"/>
                </a:lnTo>
                <a:lnTo>
                  <a:pt x="995" y="3389"/>
                </a:lnTo>
                <a:lnTo>
                  <a:pt x="995" y="3387"/>
                </a:lnTo>
                <a:lnTo>
                  <a:pt x="995" y="3385"/>
                </a:lnTo>
                <a:lnTo>
                  <a:pt x="997" y="3384"/>
                </a:lnTo>
                <a:lnTo>
                  <a:pt x="995" y="3384"/>
                </a:lnTo>
                <a:lnTo>
                  <a:pt x="995" y="3382"/>
                </a:lnTo>
                <a:lnTo>
                  <a:pt x="997" y="3381"/>
                </a:lnTo>
                <a:lnTo>
                  <a:pt x="997" y="3379"/>
                </a:lnTo>
                <a:lnTo>
                  <a:pt x="997" y="3377"/>
                </a:lnTo>
                <a:lnTo>
                  <a:pt x="997" y="3376"/>
                </a:lnTo>
                <a:lnTo>
                  <a:pt x="997" y="3374"/>
                </a:lnTo>
                <a:lnTo>
                  <a:pt x="997" y="3373"/>
                </a:lnTo>
                <a:lnTo>
                  <a:pt x="997" y="3371"/>
                </a:lnTo>
                <a:lnTo>
                  <a:pt x="998" y="3369"/>
                </a:lnTo>
                <a:lnTo>
                  <a:pt x="998" y="3368"/>
                </a:lnTo>
                <a:lnTo>
                  <a:pt x="998" y="3366"/>
                </a:lnTo>
                <a:lnTo>
                  <a:pt x="1000" y="3366"/>
                </a:lnTo>
                <a:lnTo>
                  <a:pt x="1000" y="3365"/>
                </a:lnTo>
                <a:lnTo>
                  <a:pt x="1000" y="3363"/>
                </a:lnTo>
                <a:lnTo>
                  <a:pt x="1001" y="3361"/>
                </a:lnTo>
                <a:lnTo>
                  <a:pt x="1001" y="3360"/>
                </a:lnTo>
                <a:lnTo>
                  <a:pt x="1000" y="3360"/>
                </a:lnTo>
                <a:lnTo>
                  <a:pt x="1000" y="3358"/>
                </a:lnTo>
                <a:lnTo>
                  <a:pt x="1001" y="3358"/>
                </a:lnTo>
                <a:lnTo>
                  <a:pt x="1000" y="3358"/>
                </a:lnTo>
                <a:lnTo>
                  <a:pt x="1000" y="3357"/>
                </a:lnTo>
                <a:lnTo>
                  <a:pt x="998" y="3355"/>
                </a:lnTo>
                <a:lnTo>
                  <a:pt x="998" y="3353"/>
                </a:lnTo>
                <a:lnTo>
                  <a:pt x="997" y="3355"/>
                </a:lnTo>
                <a:lnTo>
                  <a:pt x="995" y="3355"/>
                </a:lnTo>
                <a:lnTo>
                  <a:pt x="993" y="3355"/>
                </a:lnTo>
                <a:lnTo>
                  <a:pt x="993" y="3357"/>
                </a:lnTo>
                <a:lnTo>
                  <a:pt x="993" y="3358"/>
                </a:lnTo>
                <a:lnTo>
                  <a:pt x="992" y="3358"/>
                </a:lnTo>
                <a:lnTo>
                  <a:pt x="992" y="3360"/>
                </a:lnTo>
                <a:lnTo>
                  <a:pt x="992" y="3358"/>
                </a:lnTo>
                <a:lnTo>
                  <a:pt x="990" y="3358"/>
                </a:lnTo>
                <a:lnTo>
                  <a:pt x="989" y="3360"/>
                </a:lnTo>
                <a:lnTo>
                  <a:pt x="987" y="3360"/>
                </a:lnTo>
                <a:lnTo>
                  <a:pt x="985" y="3360"/>
                </a:lnTo>
                <a:lnTo>
                  <a:pt x="984" y="3358"/>
                </a:lnTo>
                <a:lnTo>
                  <a:pt x="982" y="3357"/>
                </a:lnTo>
                <a:lnTo>
                  <a:pt x="981" y="3357"/>
                </a:lnTo>
                <a:lnTo>
                  <a:pt x="979" y="3357"/>
                </a:lnTo>
                <a:lnTo>
                  <a:pt x="979" y="3358"/>
                </a:lnTo>
                <a:lnTo>
                  <a:pt x="977" y="3360"/>
                </a:lnTo>
                <a:lnTo>
                  <a:pt x="977" y="3358"/>
                </a:lnTo>
                <a:lnTo>
                  <a:pt x="977" y="3357"/>
                </a:lnTo>
                <a:lnTo>
                  <a:pt x="976" y="3357"/>
                </a:lnTo>
                <a:lnTo>
                  <a:pt x="976" y="3355"/>
                </a:lnTo>
                <a:lnTo>
                  <a:pt x="974" y="3353"/>
                </a:lnTo>
                <a:lnTo>
                  <a:pt x="973" y="3352"/>
                </a:lnTo>
                <a:lnTo>
                  <a:pt x="973" y="3350"/>
                </a:lnTo>
                <a:lnTo>
                  <a:pt x="971" y="3350"/>
                </a:lnTo>
                <a:lnTo>
                  <a:pt x="969" y="3345"/>
                </a:lnTo>
                <a:lnTo>
                  <a:pt x="969" y="3344"/>
                </a:lnTo>
                <a:lnTo>
                  <a:pt x="968" y="3344"/>
                </a:lnTo>
                <a:lnTo>
                  <a:pt x="968" y="3342"/>
                </a:lnTo>
                <a:lnTo>
                  <a:pt x="968" y="3341"/>
                </a:lnTo>
                <a:lnTo>
                  <a:pt x="968" y="3339"/>
                </a:lnTo>
                <a:lnTo>
                  <a:pt x="971" y="3337"/>
                </a:lnTo>
                <a:lnTo>
                  <a:pt x="973" y="3337"/>
                </a:lnTo>
                <a:lnTo>
                  <a:pt x="973" y="3336"/>
                </a:lnTo>
                <a:lnTo>
                  <a:pt x="974" y="3336"/>
                </a:lnTo>
                <a:lnTo>
                  <a:pt x="976" y="3336"/>
                </a:lnTo>
                <a:lnTo>
                  <a:pt x="976" y="3334"/>
                </a:lnTo>
                <a:lnTo>
                  <a:pt x="976" y="3333"/>
                </a:lnTo>
                <a:lnTo>
                  <a:pt x="977" y="3333"/>
                </a:lnTo>
                <a:lnTo>
                  <a:pt x="977" y="3334"/>
                </a:lnTo>
                <a:lnTo>
                  <a:pt x="977" y="3336"/>
                </a:lnTo>
                <a:lnTo>
                  <a:pt x="977" y="3334"/>
                </a:lnTo>
                <a:lnTo>
                  <a:pt x="979" y="3334"/>
                </a:lnTo>
                <a:lnTo>
                  <a:pt x="979" y="3333"/>
                </a:lnTo>
                <a:lnTo>
                  <a:pt x="981" y="3333"/>
                </a:lnTo>
                <a:lnTo>
                  <a:pt x="982" y="3331"/>
                </a:lnTo>
                <a:lnTo>
                  <a:pt x="982" y="3333"/>
                </a:lnTo>
                <a:lnTo>
                  <a:pt x="984" y="3333"/>
                </a:lnTo>
                <a:lnTo>
                  <a:pt x="984" y="3331"/>
                </a:lnTo>
                <a:lnTo>
                  <a:pt x="985" y="3328"/>
                </a:lnTo>
                <a:lnTo>
                  <a:pt x="985" y="3326"/>
                </a:lnTo>
                <a:lnTo>
                  <a:pt x="984" y="3325"/>
                </a:lnTo>
                <a:lnTo>
                  <a:pt x="982" y="3325"/>
                </a:lnTo>
                <a:lnTo>
                  <a:pt x="982" y="3323"/>
                </a:lnTo>
                <a:lnTo>
                  <a:pt x="984" y="3321"/>
                </a:lnTo>
                <a:lnTo>
                  <a:pt x="982" y="3321"/>
                </a:lnTo>
                <a:lnTo>
                  <a:pt x="982" y="3320"/>
                </a:lnTo>
                <a:lnTo>
                  <a:pt x="982" y="3318"/>
                </a:lnTo>
                <a:lnTo>
                  <a:pt x="982" y="3317"/>
                </a:lnTo>
                <a:lnTo>
                  <a:pt x="981" y="3317"/>
                </a:lnTo>
                <a:lnTo>
                  <a:pt x="982" y="3317"/>
                </a:lnTo>
                <a:lnTo>
                  <a:pt x="982" y="3315"/>
                </a:lnTo>
                <a:lnTo>
                  <a:pt x="984" y="3315"/>
                </a:lnTo>
                <a:lnTo>
                  <a:pt x="984" y="3313"/>
                </a:lnTo>
                <a:lnTo>
                  <a:pt x="987" y="3312"/>
                </a:lnTo>
                <a:lnTo>
                  <a:pt x="987" y="3310"/>
                </a:lnTo>
                <a:lnTo>
                  <a:pt x="989" y="3310"/>
                </a:lnTo>
                <a:lnTo>
                  <a:pt x="989" y="3309"/>
                </a:lnTo>
                <a:lnTo>
                  <a:pt x="989" y="3307"/>
                </a:lnTo>
                <a:lnTo>
                  <a:pt x="989" y="3305"/>
                </a:lnTo>
                <a:lnTo>
                  <a:pt x="989" y="3304"/>
                </a:lnTo>
                <a:lnTo>
                  <a:pt x="987" y="3304"/>
                </a:lnTo>
                <a:lnTo>
                  <a:pt x="987" y="3302"/>
                </a:lnTo>
                <a:lnTo>
                  <a:pt x="987" y="3301"/>
                </a:lnTo>
                <a:lnTo>
                  <a:pt x="985" y="3301"/>
                </a:lnTo>
                <a:lnTo>
                  <a:pt x="985" y="3299"/>
                </a:lnTo>
                <a:lnTo>
                  <a:pt x="985" y="3297"/>
                </a:lnTo>
                <a:lnTo>
                  <a:pt x="984" y="3297"/>
                </a:lnTo>
                <a:lnTo>
                  <a:pt x="985" y="3296"/>
                </a:lnTo>
                <a:lnTo>
                  <a:pt x="987" y="3294"/>
                </a:lnTo>
                <a:lnTo>
                  <a:pt x="987" y="3293"/>
                </a:lnTo>
                <a:lnTo>
                  <a:pt x="989" y="3293"/>
                </a:lnTo>
                <a:lnTo>
                  <a:pt x="989" y="3291"/>
                </a:lnTo>
                <a:lnTo>
                  <a:pt x="989" y="3289"/>
                </a:lnTo>
                <a:lnTo>
                  <a:pt x="989" y="3288"/>
                </a:lnTo>
                <a:lnTo>
                  <a:pt x="987" y="3288"/>
                </a:lnTo>
                <a:lnTo>
                  <a:pt x="989" y="3286"/>
                </a:lnTo>
                <a:lnTo>
                  <a:pt x="987" y="3286"/>
                </a:lnTo>
                <a:lnTo>
                  <a:pt x="987" y="3285"/>
                </a:lnTo>
                <a:lnTo>
                  <a:pt x="987" y="3283"/>
                </a:lnTo>
                <a:lnTo>
                  <a:pt x="987" y="3281"/>
                </a:lnTo>
                <a:lnTo>
                  <a:pt x="989" y="3280"/>
                </a:lnTo>
                <a:lnTo>
                  <a:pt x="989" y="3278"/>
                </a:lnTo>
                <a:lnTo>
                  <a:pt x="987" y="3278"/>
                </a:lnTo>
                <a:lnTo>
                  <a:pt x="987" y="3277"/>
                </a:lnTo>
                <a:lnTo>
                  <a:pt x="985" y="3277"/>
                </a:lnTo>
                <a:lnTo>
                  <a:pt x="985" y="3275"/>
                </a:lnTo>
                <a:lnTo>
                  <a:pt x="985" y="3273"/>
                </a:lnTo>
                <a:lnTo>
                  <a:pt x="984" y="3272"/>
                </a:lnTo>
                <a:lnTo>
                  <a:pt x="984" y="3270"/>
                </a:lnTo>
                <a:lnTo>
                  <a:pt x="984" y="3269"/>
                </a:lnTo>
                <a:lnTo>
                  <a:pt x="982" y="3269"/>
                </a:lnTo>
                <a:lnTo>
                  <a:pt x="982" y="3267"/>
                </a:lnTo>
                <a:lnTo>
                  <a:pt x="982" y="3265"/>
                </a:lnTo>
                <a:lnTo>
                  <a:pt x="982" y="3264"/>
                </a:lnTo>
                <a:lnTo>
                  <a:pt x="981" y="3262"/>
                </a:lnTo>
                <a:lnTo>
                  <a:pt x="979" y="3262"/>
                </a:lnTo>
                <a:lnTo>
                  <a:pt x="981" y="3262"/>
                </a:lnTo>
                <a:lnTo>
                  <a:pt x="979" y="3261"/>
                </a:lnTo>
                <a:lnTo>
                  <a:pt x="979" y="3259"/>
                </a:lnTo>
                <a:lnTo>
                  <a:pt x="979" y="3257"/>
                </a:lnTo>
                <a:lnTo>
                  <a:pt x="979" y="3254"/>
                </a:lnTo>
                <a:lnTo>
                  <a:pt x="979" y="3253"/>
                </a:lnTo>
                <a:lnTo>
                  <a:pt x="979" y="3249"/>
                </a:lnTo>
                <a:lnTo>
                  <a:pt x="979" y="3248"/>
                </a:lnTo>
                <a:lnTo>
                  <a:pt x="979" y="3246"/>
                </a:lnTo>
                <a:lnTo>
                  <a:pt x="977" y="3246"/>
                </a:lnTo>
                <a:lnTo>
                  <a:pt x="979" y="3246"/>
                </a:lnTo>
                <a:lnTo>
                  <a:pt x="979" y="3243"/>
                </a:lnTo>
                <a:lnTo>
                  <a:pt x="981" y="3241"/>
                </a:lnTo>
                <a:lnTo>
                  <a:pt x="981" y="3240"/>
                </a:lnTo>
                <a:lnTo>
                  <a:pt x="982" y="3240"/>
                </a:lnTo>
                <a:lnTo>
                  <a:pt x="984" y="3240"/>
                </a:lnTo>
                <a:lnTo>
                  <a:pt x="985" y="3240"/>
                </a:lnTo>
                <a:lnTo>
                  <a:pt x="985" y="3238"/>
                </a:lnTo>
                <a:lnTo>
                  <a:pt x="985" y="3240"/>
                </a:lnTo>
                <a:lnTo>
                  <a:pt x="985" y="3238"/>
                </a:lnTo>
                <a:lnTo>
                  <a:pt x="985" y="3237"/>
                </a:lnTo>
                <a:lnTo>
                  <a:pt x="985" y="3235"/>
                </a:lnTo>
                <a:lnTo>
                  <a:pt x="985" y="3233"/>
                </a:lnTo>
                <a:lnTo>
                  <a:pt x="985" y="3232"/>
                </a:lnTo>
                <a:lnTo>
                  <a:pt x="985" y="3230"/>
                </a:lnTo>
                <a:lnTo>
                  <a:pt x="984" y="3230"/>
                </a:lnTo>
                <a:lnTo>
                  <a:pt x="984" y="3229"/>
                </a:lnTo>
                <a:lnTo>
                  <a:pt x="984" y="3227"/>
                </a:lnTo>
                <a:lnTo>
                  <a:pt x="984" y="3225"/>
                </a:lnTo>
                <a:lnTo>
                  <a:pt x="985" y="3224"/>
                </a:lnTo>
                <a:lnTo>
                  <a:pt x="984" y="3222"/>
                </a:lnTo>
                <a:lnTo>
                  <a:pt x="985" y="3222"/>
                </a:lnTo>
                <a:lnTo>
                  <a:pt x="984" y="3221"/>
                </a:lnTo>
                <a:lnTo>
                  <a:pt x="984" y="3219"/>
                </a:lnTo>
                <a:lnTo>
                  <a:pt x="984" y="3217"/>
                </a:lnTo>
                <a:lnTo>
                  <a:pt x="982" y="3217"/>
                </a:lnTo>
                <a:lnTo>
                  <a:pt x="982" y="3216"/>
                </a:lnTo>
                <a:lnTo>
                  <a:pt x="984" y="3216"/>
                </a:lnTo>
                <a:lnTo>
                  <a:pt x="984" y="3214"/>
                </a:lnTo>
                <a:lnTo>
                  <a:pt x="984" y="3213"/>
                </a:lnTo>
                <a:lnTo>
                  <a:pt x="984" y="3211"/>
                </a:lnTo>
                <a:lnTo>
                  <a:pt x="982" y="3211"/>
                </a:lnTo>
                <a:lnTo>
                  <a:pt x="981" y="3211"/>
                </a:lnTo>
                <a:lnTo>
                  <a:pt x="979" y="3209"/>
                </a:lnTo>
                <a:lnTo>
                  <a:pt x="979" y="3208"/>
                </a:lnTo>
                <a:lnTo>
                  <a:pt x="977" y="3208"/>
                </a:lnTo>
                <a:lnTo>
                  <a:pt x="977" y="3206"/>
                </a:lnTo>
                <a:lnTo>
                  <a:pt x="977" y="3205"/>
                </a:lnTo>
                <a:lnTo>
                  <a:pt x="976" y="3205"/>
                </a:lnTo>
                <a:lnTo>
                  <a:pt x="976" y="3203"/>
                </a:lnTo>
                <a:lnTo>
                  <a:pt x="976" y="3201"/>
                </a:lnTo>
                <a:lnTo>
                  <a:pt x="974" y="3200"/>
                </a:lnTo>
                <a:lnTo>
                  <a:pt x="973" y="3200"/>
                </a:lnTo>
                <a:lnTo>
                  <a:pt x="973" y="3198"/>
                </a:lnTo>
                <a:lnTo>
                  <a:pt x="971" y="3197"/>
                </a:lnTo>
                <a:lnTo>
                  <a:pt x="971" y="3195"/>
                </a:lnTo>
                <a:lnTo>
                  <a:pt x="971" y="3193"/>
                </a:lnTo>
                <a:lnTo>
                  <a:pt x="971" y="3192"/>
                </a:lnTo>
                <a:lnTo>
                  <a:pt x="973" y="3192"/>
                </a:lnTo>
                <a:lnTo>
                  <a:pt x="973" y="3190"/>
                </a:lnTo>
                <a:lnTo>
                  <a:pt x="973" y="3189"/>
                </a:lnTo>
                <a:lnTo>
                  <a:pt x="973" y="3187"/>
                </a:lnTo>
                <a:lnTo>
                  <a:pt x="973" y="3185"/>
                </a:lnTo>
                <a:lnTo>
                  <a:pt x="973" y="3184"/>
                </a:lnTo>
                <a:lnTo>
                  <a:pt x="971" y="3182"/>
                </a:lnTo>
                <a:lnTo>
                  <a:pt x="971" y="3181"/>
                </a:lnTo>
                <a:lnTo>
                  <a:pt x="971" y="3179"/>
                </a:lnTo>
                <a:lnTo>
                  <a:pt x="973" y="3179"/>
                </a:lnTo>
                <a:lnTo>
                  <a:pt x="973" y="3177"/>
                </a:lnTo>
                <a:lnTo>
                  <a:pt x="973" y="3176"/>
                </a:lnTo>
                <a:lnTo>
                  <a:pt x="973" y="3174"/>
                </a:lnTo>
                <a:lnTo>
                  <a:pt x="971" y="3174"/>
                </a:lnTo>
                <a:lnTo>
                  <a:pt x="971" y="3173"/>
                </a:lnTo>
                <a:lnTo>
                  <a:pt x="969" y="3173"/>
                </a:lnTo>
                <a:lnTo>
                  <a:pt x="969" y="3171"/>
                </a:lnTo>
                <a:lnTo>
                  <a:pt x="969" y="3169"/>
                </a:lnTo>
                <a:lnTo>
                  <a:pt x="968" y="3168"/>
                </a:lnTo>
                <a:lnTo>
                  <a:pt x="969" y="3168"/>
                </a:lnTo>
                <a:lnTo>
                  <a:pt x="969" y="3166"/>
                </a:lnTo>
                <a:lnTo>
                  <a:pt x="968" y="3166"/>
                </a:lnTo>
                <a:lnTo>
                  <a:pt x="968" y="3165"/>
                </a:lnTo>
                <a:lnTo>
                  <a:pt x="966" y="3163"/>
                </a:lnTo>
                <a:lnTo>
                  <a:pt x="966" y="3161"/>
                </a:lnTo>
                <a:lnTo>
                  <a:pt x="965" y="3161"/>
                </a:lnTo>
                <a:lnTo>
                  <a:pt x="965" y="3160"/>
                </a:lnTo>
                <a:lnTo>
                  <a:pt x="965" y="3158"/>
                </a:lnTo>
                <a:lnTo>
                  <a:pt x="965" y="3157"/>
                </a:lnTo>
                <a:lnTo>
                  <a:pt x="965" y="3153"/>
                </a:lnTo>
                <a:lnTo>
                  <a:pt x="966" y="3153"/>
                </a:lnTo>
                <a:lnTo>
                  <a:pt x="966" y="3152"/>
                </a:lnTo>
                <a:lnTo>
                  <a:pt x="968" y="3152"/>
                </a:lnTo>
                <a:lnTo>
                  <a:pt x="968" y="3150"/>
                </a:lnTo>
                <a:lnTo>
                  <a:pt x="968" y="3149"/>
                </a:lnTo>
                <a:lnTo>
                  <a:pt x="966" y="3149"/>
                </a:lnTo>
                <a:lnTo>
                  <a:pt x="968" y="3149"/>
                </a:lnTo>
                <a:lnTo>
                  <a:pt x="968" y="3147"/>
                </a:lnTo>
                <a:lnTo>
                  <a:pt x="968" y="3145"/>
                </a:lnTo>
                <a:lnTo>
                  <a:pt x="966" y="3144"/>
                </a:lnTo>
                <a:lnTo>
                  <a:pt x="965" y="3144"/>
                </a:lnTo>
                <a:lnTo>
                  <a:pt x="963" y="3144"/>
                </a:lnTo>
                <a:lnTo>
                  <a:pt x="961" y="3144"/>
                </a:lnTo>
                <a:lnTo>
                  <a:pt x="961" y="3142"/>
                </a:lnTo>
                <a:lnTo>
                  <a:pt x="961" y="3141"/>
                </a:lnTo>
                <a:lnTo>
                  <a:pt x="963" y="3139"/>
                </a:lnTo>
                <a:lnTo>
                  <a:pt x="961" y="3139"/>
                </a:lnTo>
                <a:lnTo>
                  <a:pt x="960" y="3137"/>
                </a:lnTo>
                <a:lnTo>
                  <a:pt x="960" y="3136"/>
                </a:lnTo>
                <a:lnTo>
                  <a:pt x="958" y="3136"/>
                </a:lnTo>
                <a:lnTo>
                  <a:pt x="960" y="3134"/>
                </a:lnTo>
                <a:lnTo>
                  <a:pt x="963" y="3131"/>
                </a:lnTo>
                <a:lnTo>
                  <a:pt x="963" y="3129"/>
                </a:lnTo>
                <a:lnTo>
                  <a:pt x="965" y="3129"/>
                </a:lnTo>
                <a:lnTo>
                  <a:pt x="965" y="3126"/>
                </a:lnTo>
                <a:lnTo>
                  <a:pt x="963" y="3126"/>
                </a:lnTo>
                <a:lnTo>
                  <a:pt x="961" y="3126"/>
                </a:lnTo>
                <a:lnTo>
                  <a:pt x="961" y="3128"/>
                </a:lnTo>
                <a:lnTo>
                  <a:pt x="960" y="3128"/>
                </a:lnTo>
                <a:lnTo>
                  <a:pt x="960" y="3126"/>
                </a:lnTo>
                <a:lnTo>
                  <a:pt x="958" y="3126"/>
                </a:lnTo>
                <a:lnTo>
                  <a:pt x="958" y="3125"/>
                </a:lnTo>
                <a:lnTo>
                  <a:pt x="957" y="3123"/>
                </a:lnTo>
                <a:lnTo>
                  <a:pt x="957" y="3125"/>
                </a:lnTo>
                <a:lnTo>
                  <a:pt x="955" y="3125"/>
                </a:lnTo>
                <a:lnTo>
                  <a:pt x="955" y="3123"/>
                </a:lnTo>
                <a:lnTo>
                  <a:pt x="955" y="3121"/>
                </a:lnTo>
                <a:lnTo>
                  <a:pt x="957" y="3121"/>
                </a:lnTo>
                <a:lnTo>
                  <a:pt x="957" y="3120"/>
                </a:lnTo>
                <a:lnTo>
                  <a:pt x="955" y="3120"/>
                </a:lnTo>
                <a:lnTo>
                  <a:pt x="953" y="3117"/>
                </a:lnTo>
                <a:lnTo>
                  <a:pt x="953" y="3118"/>
                </a:lnTo>
                <a:lnTo>
                  <a:pt x="952" y="3117"/>
                </a:lnTo>
                <a:lnTo>
                  <a:pt x="950" y="3117"/>
                </a:lnTo>
                <a:lnTo>
                  <a:pt x="949" y="3117"/>
                </a:lnTo>
                <a:lnTo>
                  <a:pt x="947" y="3117"/>
                </a:lnTo>
                <a:lnTo>
                  <a:pt x="947" y="3115"/>
                </a:lnTo>
                <a:lnTo>
                  <a:pt x="947" y="3113"/>
                </a:lnTo>
                <a:lnTo>
                  <a:pt x="947" y="3112"/>
                </a:lnTo>
                <a:lnTo>
                  <a:pt x="947" y="3110"/>
                </a:lnTo>
                <a:lnTo>
                  <a:pt x="947" y="3109"/>
                </a:lnTo>
                <a:lnTo>
                  <a:pt x="947" y="3107"/>
                </a:lnTo>
                <a:lnTo>
                  <a:pt x="945" y="3107"/>
                </a:lnTo>
                <a:lnTo>
                  <a:pt x="945" y="3104"/>
                </a:lnTo>
                <a:lnTo>
                  <a:pt x="944" y="3104"/>
                </a:lnTo>
                <a:lnTo>
                  <a:pt x="942" y="3104"/>
                </a:lnTo>
                <a:lnTo>
                  <a:pt x="942" y="3105"/>
                </a:lnTo>
                <a:lnTo>
                  <a:pt x="941" y="3104"/>
                </a:lnTo>
                <a:lnTo>
                  <a:pt x="941" y="3102"/>
                </a:lnTo>
                <a:lnTo>
                  <a:pt x="939" y="3102"/>
                </a:lnTo>
                <a:lnTo>
                  <a:pt x="939" y="3101"/>
                </a:lnTo>
                <a:lnTo>
                  <a:pt x="937" y="3101"/>
                </a:lnTo>
                <a:lnTo>
                  <a:pt x="937" y="3099"/>
                </a:lnTo>
                <a:lnTo>
                  <a:pt x="937" y="3097"/>
                </a:lnTo>
                <a:lnTo>
                  <a:pt x="936" y="3096"/>
                </a:lnTo>
                <a:lnTo>
                  <a:pt x="936" y="3094"/>
                </a:lnTo>
                <a:lnTo>
                  <a:pt x="934" y="3094"/>
                </a:lnTo>
                <a:lnTo>
                  <a:pt x="934" y="3093"/>
                </a:lnTo>
                <a:lnTo>
                  <a:pt x="934" y="3091"/>
                </a:lnTo>
                <a:lnTo>
                  <a:pt x="933" y="3089"/>
                </a:lnTo>
                <a:lnTo>
                  <a:pt x="931" y="3089"/>
                </a:lnTo>
                <a:lnTo>
                  <a:pt x="931" y="3088"/>
                </a:lnTo>
                <a:lnTo>
                  <a:pt x="931" y="3086"/>
                </a:lnTo>
                <a:lnTo>
                  <a:pt x="929" y="3086"/>
                </a:lnTo>
                <a:lnTo>
                  <a:pt x="929" y="3085"/>
                </a:lnTo>
                <a:lnTo>
                  <a:pt x="929" y="3083"/>
                </a:lnTo>
                <a:lnTo>
                  <a:pt x="928" y="3081"/>
                </a:lnTo>
                <a:lnTo>
                  <a:pt x="926" y="3080"/>
                </a:lnTo>
                <a:lnTo>
                  <a:pt x="926" y="3078"/>
                </a:lnTo>
                <a:lnTo>
                  <a:pt x="926" y="3077"/>
                </a:lnTo>
                <a:lnTo>
                  <a:pt x="925" y="3075"/>
                </a:lnTo>
                <a:lnTo>
                  <a:pt x="923" y="3073"/>
                </a:lnTo>
                <a:lnTo>
                  <a:pt x="923" y="3072"/>
                </a:lnTo>
                <a:lnTo>
                  <a:pt x="921" y="3072"/>
                </a:lnTo>
                <a:lnTo>
                  <a:pt x="921" y="3070"/>
                </a:lnTo>
                <a:lnTo>
                  <a:pt x="921" y="3069"/>
                </a:lnTo>
                <a:lnTo>
                  <a:pt x="920" y="3067"/>
                </a:lnTo>
                <a:lnTo>
                  <a:pt x="920" y="3065"/>
                </a:lnTo>
                <a:lnTo>
                  <a:pt x="918" y="3062"/>
                </a:lnTo>
                <a:lnTo>
                  <a:pt x="917" y="3062"/>
                </a:lnTo>
                <a:lnTo>
                  <a:pt x="915" y="3064"/>
                </a:lnTo>
                <a:lnTo>
                  <a:pt x="913" y="3064"/>
                </a:lnTo>
                <a:lnTo>
                  <a:pt x="912" y="3064"/>
                </a:lnTo>
                <a:lnTo>
                  <a:pt x="912" y="3065"/>
                </a:lnTo>
                <a:lnTo>
                  <a:pt x="910" y="3064"/>
                </a:lnTo>
                <a:lnTo>
                  <a:pt x="910" y="3062"/>
                </a:lnTo>
                <a:lnTo>
                  <a:pt x="909" y="3061"/>
                </a:lnTo>
                <a:lnTo>
                  <a:pt x="907" y="3061"/>
                </a:lnTo>
                <a:lnTo>
                  <a:pt x="905" y="3061"/>
                </a:lnTo>
                <a:lnTo>
                  <a:pt x="904" y="3064"/>
                </a:lnTo>
                <a:lnTo>
                  <a:pt x="902" y="3064"/>
                </a:lnTo>
                <a:lnTo>
                  <a:pt x="901" y="3065"/>
                </a:lnTo>
                <a:lnTo>
                  <a:pt x="897" y="3065"/>
                </a:lnTo>
                <a:lnTo>
                  <a:pt x="897" y="3064"/>
                </a:lnTo>
                <a:lnTo>
                  <a:pt x="894" y="3065"/>
                </a:lnTo>
                <a:lnTo>
                  <a:pt x="893" y="3065"/>
                </a:lnTo>
                <a:lnTo>
                  <a:pt x="891" y="3065"/>
                </a:lnTo>
                <a:lnTo>
                  <a:pt x="889" y="3067"/>
                </a:lnTo>
                <a:lnTo>
                  <a:pt x="889" y="3069"/>
                </a:lnTo>
                <a:lnTo>
                  <a:pt x="888" y="3070"/>
                </a:lnTo>
                <a:lnTo>
                  <a:pt x="886" y="3070"/>
                </a:lnTo>
                <a:lnTo>
                  <a:pt x="886" y="3072"/>
                </a:lnTo>
                <a:lnTo>
                  <a:pt x="888" y="3073"/>
                </a:lnTo>
                <a:lnTo>
                  <a:pt x="888" y="3075"/>
                </a:lnTo>
                <a:lnTo>
                  <a:pt x="886" y="3075"/>
                </a:lnTo>
                <a:lnTo>
                  <a:pt x="886" y="3077"/>
                </a:lnTo>
                <a:lnTo>
                  <a:pt x="885" y="3077"/>
                </a:lnTo>
                <a:lnTo>
                  <a:pt x="883" y="3078"/>
                </a:lnTo>
                <a:lnTo>
                  <a:pt x="883" y="3077"/>
                </a:lnTo>
                <a:lnTo>
                  <a:pt x="881" y="3075"/>
                </a:lnTo>
                <a:lnTo>
                  <a:pt x="880" y="3073"/>
                </a:lnTo>
                <a:lnTo>
                  <a:pt x="880" y="3072"/>
                </a:lnTo>
                <a:lnTo>
                  <a:pt x="878" y="3072"/>
                </a:lnTo>
                <a:lnTo>
                  <a:pt x="880" y="3072"/>
                </a:lnTo>
                <a:lnTo>
                  <a:pt x="880" y="3070"/>
                </a:lnTo>
                <a:lnTo>
                  <a:pt x="880" y="3069"/>
                </a:lnTo>
                <a:lnTo>
                  <a:pt x="878" y="3069"/>
                </a:lnTo>
                <a:lnTo>
                  <a:pt x="878" y="3067"/>
                </a:lnTo>
                <a:lnTo>
                  <a:pt x="877" y="3065"/>
                </a:lnTo>
                <a:lnTo>
                  <a:pt x="878" y="3065"/>
                </a:lnTo>
                <a:lnTo>
                  <a:pt x="878" y="3064"/>
                </a:lnTo>
                <a:lnTo>
                  <a:pt x="880" y="3064"/>
                </a:lnTo>
                <a:lnTo>
                  <a:pt x="878" y="3062"/>
                </a:lnTo>
                <a:lnTo>
                  <a:pt x="878" y="3061"/>
                </a:lnTo>
                <a:lnTo>
                  <a:pt x="877" y="3061"/>
                </a:lnTo>
                <a:lnTo>
                  <a:pt x="875" y="3061"/>
                </a:lnTo>
                <a:lnTo>
                  <a:pt x="873" y="3059"/>
                </a:lnTo>
                <a:lnTo>
                  <a:pt x="873" y="3057"/>
                </a:lnTo>
                <a:lnTo>
                  <a:pt x="872" y="3057"/>
                </a:lnTo>
                <a:lnTo>
                  <a:pt x="870" y="3057"/>
                </a:lnTo>
                <a:lnTo>
                  <a:pt x="870" y="3056"/>
                </a:lnTo>
                <a:lnTo>
                  <a:pt x="870" y="3054"/>
                </a:lnTo>
                <a:lnTo>
                  <a:pt x="869" y="3054"/>
                </a:lnTo>
                <a:lnTo>
                  <a:pt x="867" y="3054"/>
                </a:lnTo>
                <a:lnTo>
                  <a:pt x="867" y="3053"/>
                </a:lnTo>
                <a:lnTo>
                  <a:pt x="867" y="3051"/>
                </a:lnTo>
                <a:lnTo>
                  <a:pt x="867" y="3049"/>
                </a:lnTo>
                <a:lnTo>
                  <a:pt x="865" y="3049"/>
                </a:lnTo>
                <a:lnTo>
                  <a:pt x="864" y="3049"/>
                </a:lnTo>
                <a:lnTo>
                  <a:pt x="864" y="3048"/>
                </a:lnTo>
                <a:lnTo>
                  <a:pt x="865" y="3048"/>
                </a:lnTo>
                <a:lnTo>
                  <a:pt x="864" y="3046"/>
                </a:lnTo>
                <a:lnTo>
                  <a:pt x="865" y="3046"/>
                </a:lnTo>
                <a:lnTo>
                  <a:pt x="867" y="3046"/>
                </a:lnTo>
                <a:lnTo>
                  <a:pt x="869" y="3046"/>
                </a:lnTo>
                <a:lnTo>
                  <a:pt x="870" y="3045"/>
                </a:lnTo>
                <a:lnTo>
                  <a:pt x="870" y="3043"/>
                </a:lnTo>
                <a:lnTo>
                  <a:pt x="872" y="3043"/>
                </a:lnTo>
                <a:lnTo>
                  <a:pt x="870" y="3043"/>
                </a:lnTo>
                <a:lnTo>
                  <a:pt x="870" y="3041"/>
                </a:lnTo>
                <a:lnTo>
                  <a:pt x="870" y="3040"/>
                </a:lnTo>
                <a:lnTo>
                  <a:pt x="869" y="3040"/>
                </a:lnTo>
                <a:lnTo>
                  <a:pt x="870" y="3038"/>
                </a:lnTo>
                <a:lnTo>
                  <a:pt x="869" y="3038"/>
                </a:lnTo>
                <a:lnTo>
                  <a:pt x="869" y="3037"/>
                </a:lnTo>
                <a:lnTo>
                  <a:pt x="867" y="3035"/>
                </a:lnTo>
                <a:lnTo>
                  <a:pt x="867" y="3034"/>
                </a:lnTo>
                <a:lnTo>
                  <a:pt x="867" y="3032"/>
                </a:lnTo>
                <a:lnTo>
                  <a:pt x="867" y="3030"/>
                </a:lnTo>
                <a:lnTo>
                  <a:pt x="867" y="3029"/>
                </a:lnTo>
                <a:lnTo>
                  <a:pt x="865" y="3029"/>
                </a:lnTo>
                <a:lnTo>
                  <a:pt x="865" y="3027"/>
                </a:lnTo>
                <a:lnTo>
                  <a:pt x="865" y="3026"/>
                </a:lnTo>
                <a:lnTo>
                  <a:pt x="864" y="3026"/>
                </a:lnTo>
                <a:lnTo>
                  <a:pt x="864" y="3024"/>
                </a:lnTo>
                <a:lnTo>
                  <a:pt x="864" y="3022"/>
                </a:lnTo>
                <a:lnTo>
                  <a:pt x="864" y="3021"/>
                </a:lnTo>
                <a:lnTo>
                  <a:pt x="862" y="3021"/>
                </a:lnTo>
                <a:lnTo>
                  <a:pt x="862" y="3022"/>
                </a:lnTo>
                <a:lnTo>
                  <a:pt x="861" y="3022"/>
                </a:lnTo>
                <a:lnTo>
                  <a:pt x="861" y="3021"/>
                </a:lnTo>
                <a:lnTo>
                  <a:pt x="859" y="3021"/>
                </a:lnTo>
                <a:lnTo>
                  <a:pt x="859" y="3022"/>
                </a:lnTo>
                <a:lnTo>
                  <a:pt x="857" y="3022"/>
                </a:lnTo>
                <a:lnTo>
                  <a:pt x="856" y="3022"/>
                </a:lnTo>
                <a:lnTo>
                  <a:pt x="854" y="3022"/>
                </a:lnTo>
                <a:lnTo>
                  <a:pt x="854" y="3024"/>
                </a:lnTo>
                <a:lnTo>
                  <a:pt x="853" y="3024"/>
                </a:lnTo>
                <a:lnTo>
                  <a:pt x="853" y="3026"/>
                </a:lnTo>
                <a:lnTo>
                  <a:pt x="853" y="3027"/>
                </a:lnTo>
                <a:lnTo>
                  <a:pt x="851" y="3027"/>
                </a:lnTo>
                <a:lnTo>
                  <a:pt x="851" y="3026"/>
                </a:lnTo>
                <a:lnTo>
                  <a:pt x="849" y="3026"/>
                </a:lnTo>
                <a:lnTo>
                  <a:pt x="849" y="3027"/>
                </a:lnTo>
                <a:lnTo>
                  <a:pt x="849" y="3026"/>
                </a:lnTo>
                <a:lnTo>
                  <a:pt x="848" y="3026"/>
                </a:lnTo>
                <a:lnTo>
                  <a:pt x="848" y="3024"/>
                </a:lnTo>
                <a:lnTo>
                  <a:pt x="846" y="3024"/>
                </a:lnTo>
                <a:lnTo>
                  <a:pt x="846" y="3026"/>
                </a:lnTo>
                <a:lnTo>
                  <a:pt x="845" y="3026"/>
                </a:lnTo>
                <a:lnTo>
                  <a:pt x="845" y="3024"/>
                </a:lnTo>
                <a:lnTo>
                  <a:pt x="845" y="3022"/>
                </a:lnTo>
                <a:lnTo>
                  <a:pt x="846" y="3021"/>
                </a:lnTo>
                <a:lnTo>
                  <a:pt x="846" y="3019"/>
                </a:lnTo>
                <a:lnTo>
                  <a:pt x="846" y="3018"/>
                </a:lnTo>
                <a:lnTo>
                  <a:pt x="845" y="3018"/>
                </a:lnTo>
                <a:lnTo>
                  <a:pt x="843" y="3016"/>
                </a:lnTo>
                <a:lnTo>
                  <a:pt x="841" y="3014"/>
                </a:lnTo>
                <a:lnTo>
                  <a:pt x="841" y="3013"/>
                </a:lnTo>
                <a:lnTo>
                  <a:pt x="840" y="3013"/>
                </a:lnTo>
                <a:lnTo>
                  <a:pt x="838" y="3013"/>
                </a:lnTo>
                <a:lnTo>
                  <a:pt x="838" y="3011"/>
                </a:lnTo>
                <a:lnTo>
                  <a:pt x="838" y="3013"/>
                </a:lnTo>
                <a:lnTo>
                  <a:pt x="838" y="3011"/>
                </a:lnTo>
                <a:lnTo>
                  <a:pt x="837" y="3011"/>
                </a:lnTo>
                <a:lnTo>
                  <a:pt x="837" y="3013"/>
                </a:lnTo>
                <a:lnTo>
                  <a:pt x="835" y="3013"/>
                </a:lnTo>
                <a:lnTo>
                  <a:pt x="833" y="3013"/>
                </a:lnTo>
                <a:lnTo>
                  <a:pt x="832" y="3011"/>
                </a:lnTo>
                <a:lnTo>
                  <a:pt x="832" y="3010"/>
                </a:lnTo>
                <a:lnTo>
                  <a:pt x="833" y="3008"/>
                </a:lnTo>
                <a:lnTo>
                  <a:pt x="832" y="3006"/>
                </a:lnTo>
                <a:lnTo>
                  <a:pt x="830" y="3005"/>
                </a:lnTo>
                <a:lnTo>
                  <a:pt x="829" y="3003"/>
                </a:lnTo>
                <a:lnTo>
                  <a:pt x="827" y="3003"/>
                </a:lnTo>
                <a:lnTo>
                  <a:pt x="827" y="3005"/>
                </a:lnTo>
                <a:lnTo>
                  <a:pt x="825" y="3003"/>
                </a:lnTo>
                <a:lnTo>
                  <a:pt x="824" y="3003"/>
                </a:lnTo>
                <a:lnTo>
                  <a:pt x="824" y="3002"/>
                </a:lnTo>
                <a:lnTo>
                  <a:pt x="822" y="3000"/>
                </a:lnTo>
                <a:lnTo>
                  <a:pt x="821" y="3000"/>
                </a:lnTo>
                <a:lnTo>
                  <a:pt x="821" y="2998"/>
                </a:lnTo>
                <a:lnTo>
                  <a:pt x="819" y="2998"/>
                </a:lnTo>
                <a:lnTo>
                  <a:pt x="819" y="2997"/>
                </a:lnTo>
                <a:lnTo>
                  <a:pt x="817" y="2995"/>
                </a:lnTo>
                <a:lnTo>
                  <a:pt x="817" y="2994"/>
                </a:lnTo>
                <a:lnTo>
                  <a:pt x="817" y="2992"/>
                </a:lnTo>
                <a:lnTo>
                  <a:pt x="819" y="2992"/>
                </a:lnTo>
                <a:lnTo>
                  <a:pt x="817" y="2990"/>
                </a:lnTo>
                <a:lnTo>
                  <a:pt x="816" y="2989"/>
                </a:lnTo>
                <a:lnTo>
                  <a:pt x="816" y="2987"/>
                </a:lnTo>
                <a:lnTo>
                  <a:pt x="814" y="2987"/>
                </a:lnTo>
                <a:lnTo>
                  <a:pt x="813" y="2987"/>
                </a:lnTo>
                <a:lnTo>
                  <a:pt x="811" y="2987"/>
                </a:lnTo>
                <a:lnTo>
                  <a:pt x="811" y="2986"/>
                </a:lnTo>
                <a:lnTo>
                  <a:pt x="809" y="2986"/>
                </a:lnTo>
                <a:lnTo>
                  <a:pt x="809" y="2987"/>
                </a:lnTo>
                <a:lnTo>
                  <a:pt x="808" y="2989"/>
                </a:lnTo>
                <a:lnTo>
                  <a:pt x="806" y="2989"/>
                </a:lnTo>
                <a:lnTo>
                  <a:pt x="805" y="2989"/>
                </a:lnTo>
                <a:lnTo>
                  <a:pt x="803" y="2989"/>
                </a:lnTo>
                <a:lnTo>
                  <a:pt x="803" y="2987"/>
                </a:lnTo>
                <a:lnTo>
                  <a:pt x="803" y="2986"/>
                </a:lnTo>
                <a:lnTo>
                  <a:pt x="803" y="2984"/>
                </a:lnTo>
                <a:lnTo>
                  <a:pt x="803" y="2982"/>
                </a:lnTo>
                <a:lnTo>
                  <a:pt x="801" y="2981"/>
                </a:lnTo>
                <a:lnTo>
                  <a:pt x="801" y="2979"/>
                </a:lnTo>
                <a:lnTo>
                  <a:pt x="801" y="2978"/>
                </a:lnTo>
                <a:lnTo>
                  <a:pt x="803" y="2978"/>
                </a:lnTo>
                <a:lnTo>
                  <a:pt x="805" y="2978"/>
                </a:lnTo>
                <a:lnTo>
                  <a:pt x="805" y="2976"/>
                </a:lnTo>
                <a:lnTo>
                  <a:pt x="806" y="2976"/>
                </a:lnTo>
                <a:lnTo>
                  <a:pt x="808" y="2976"/>
                </a:lnTo>
                <a:lnTo>
                  <a:pt x="809" y="2974"/>
                </a:lnTo>
                <a:lnTo>
                  <a:pt x="811" y="2974"/>
                </a:lnTo>
                <a:lnTo>
                  <a:pt x="811" y="2973"/>
                </a:lnTo>
                <a:lnTo>
                  <a:pt x="813" y="2973"/>
                </a:lnTo>
                <a:lnTo>
                  <a:pt x="814" y="2973"/>
                </a:lnTo>
                <a:lnTo>
                  <a:pt x="816" y="2973"/>
                </a:lnTo>
                <a:lnTo>
                  <a:pt x="817" y="2973"/>
                </a:lnTo>
                <a:lnTo>
                  <a:pt x="817" y="2971"/>
                </a:lnTo>
                <a:lnTo>
                  <a:pt x="817" y="2970"/>
                </a:lnTo>
                <a:lnTo>
                  <a:pt x="816" y="2968"/>
                </a:lnTo>
                <a:lnTo>
                  <a:pt x="816" y="2966"/>
                </a:lnTo>
                <a:lnTo>
                  <a:pt x="814" y="2966"/>
                </a:lnTo>
                <a:lnTo>
                  <a:pt x="814" y="2965"/>
                </a:lnTo>
                <a:lnTo>
                  <a:pt x="813" y="2965"/>
                </a:lnTo>
                <a:lnTo>
                  <a:pt x="811" y="2965"/>
                </a:lnTo>
                <a:lnTo>
                  <a:pt x="809" y="2963"/>
                </a:lnTo>
                <a:lnTo>
                  <a:pt x="809" y="2962"/>
                </a:lnTo>
                <a:lnTo>
                  <a:pt x="809" y="2960"/>
                </a:lnTo>
                <a:lnTo>
                  <a:pt x="811" y="2960"/>
                </a:lnTo>
                <a:lnTo>
                  <a:pt x="811" y="2958"/>
                </a:lnTo>
                <a:lnTo>
                  <a:pt x="809" y="2957"/>
                </a:lnTo>
                <a:lnTo>
                  <a:pt x="808" y="2955"/>
                </a:lnTo>
                <a:lnTo>
                  <a:pt x="809" y="2954"/>
                </a:lnTo>
                <a:lnTo>
                  <a:pt x="808" y="2952"/>
                </a:lnTo>
                <a:lnTo>
                  <a:pt x="806" y="2950"/>
                </a:lnTo>
                <a:lnTo>
                  <a:pt x="806" y="2949"/>
                </a:lnTo>
                <a:lnTo>
                  <a:pt x="806" y="2947"/>
                </a:lnTo>
                <a:lnTo>
                  <a:pt x="805" y="2947"/>
                </a:lnTo>
                <a:lnTo>
                  <a:pt x="805" y="2946"/>
                </a:lnTo>
                <a:lnTo>
                  <a:pt x="803" y="2946"/>
                </a:lnTo>
                <a:lnTo>
                  <a:pt x="803" y="2944"/>
                </a:lnTo>
                <a:lnTo>
                  <a:pt x="801" y="2942"/>
                </a:lnTo>
                <a:lnTo>
                  <a:pt x="801" y="2941"/>
                </a:lnTo>
                <a:lnTo>
                  <a:pt x="800" y="2941"/>
                </a:lnTo>
                <a:lnTo>
                  <a:pt x="798" y="2941"/>
                </a:lnTo>
                <a:lnTo>
                  <a:pt x="797" y="2939"/>
                </a:lnTo>
                <a:lnTo>
                  <a:pt x="797" y="2938"/>
                </a:lnTo>
                <a:lnTo>
                  <a:pt x="795" y="2938"/>
                </a:lnTo>
                <a:lnTo>
                  <a:pt x="795" y="2936"/>
                </a:lnTo>
                <a:lnTo>
                  <a:pt x="793" y="2936"/>
                </a:lnTo>
                <a:lnTo>
                  <a:pt x="793" y="2934"/>
                </a:lnTo>
                <a:lnTo>
                  <a:pt x="795" y="2934"/>
                </a:lnTo>
                <a:lnTo>
                  <a:pt x="795" y="2933"/>
                </a:lnTo>
                <a:lnTo>
                  <a:pt x="793" y="2933"/>
                </a:lnTo>
                <a:lnTo>
                  <a:pt x="793" y="2934"/>
                </a:lnTo>
                <a:lnTo>
                  <a:pt x="792" y="2934"/>
                </a:lnTo>
                <a:lnTo>
                  <a:pt x="790" y="2934"/>
                </a:lnTo>
                <a:lnTo>
                  <a:pt x="790" y="2936"/>
                </a:lnTo>
                <a:lnTo>
                  <a:pt x="789" y="2936"/>
                </a:lnTo>
                <a:lnTo>
                  <a:pt x="787" y="2936"/>
                </a:lnTo>
                <a:lnTo>
                  <a:pt x="787" y="2934"/>
                </a:lnTo>
                <a:lnTo>
                  <a:pt x="785" y="2934"/>
                </a:lnTo>
                <a:lnTo>
                  <a:pt x="785" y="2933"/>
                </a:lnTo>
                <a:lnTo>
                  <a:pt x="785" y="2931"/>
                </a:lnTo>
                <a:lnTo>
                  <a:pt x="784" y="2931"/>
                </a:lnTo>
                <a:lnTo>
                  <a:pt x="782" y="2931"/>
                </a:lnTo>
                <a:lnTo>
                  <a:pt x="781" y="2930"/>
                </a:lnTo>
                <a:lnTo>
                  <a:pt x="779" y="2928"/>
                </a:lnTo>
                <a:lnTo>
                  <a:pt x="781" y="2926"/>
                </a:lnTo>
                <a:lnTo>
                  <a:pt x="779" y="2926"/>
                </a:lnTo>
                <a:lnTo>
                  <a:pt x="779" y="2925"/>
                </a:lnTo>
                <a:lnTo>
                  <a:pt x="779" y="2923"/>
                </a:lnTo>
                <a:lnTo>
                  <a:pt x="781" y="2923"/>
                </a:lnTo>
                <a:lnTo>
                  <a:pt x="782" y="2922"/>
                </a:lnTo>
                <a:lnTo>
                  <a:pt x="781" y="2922"/>
                </a:lnTo>
                <a:lnTo>
                  <a:pt x="782" y="2920"/>
                </a:lnTo>
                <a:lnTo>
                  <a:pt x="782" y="2918"/>
                </a:lnTo>
                <a:lnTo>
                  <a:pt x="781" y="2920"/>
                </a:lnTo>
                <a:lnTo>
                  <a:pt x="781" y="2922"/>
                </a:lnTo>
                <a:lnTo>
                  <a:pt x="779" y="2922"/>
                </a:lnTo>
                <a:lnTo>
                  <a:pt x="777" y="2920"/>
                </a:lnTo>
                <a:lnTo>
                  <a:pt x="776" y="2920"/>
                </a:lnTo>
                <a:lnTo>
                  <a:pt x="774" y="2920"/>
                </a:lnTo>
                <a:lnTo>
                  <a:pt x="774" y="2918"/>
                </a:lnTo>
                <a:lnTo>
                  <a:pt x="773" y="2918"/>
                </a:lnTo>
                <a:lnTo>
                  <a:pt x="773" y="2917"/>
                </a:lnTo>
                <a:lnTo>
                  <a:pt x="773" y="2915"/>
                </a:lnTo>
                <a:lnTo>
                  <a:pt x="771" y="2917"/>
                </a:lnTo>
                <a:lnTo>
                  <a:pt x="769" y="2917"/>
                </a:lnTo>
                <a:lnTo>
                  <a:pt x="769" y="2918"/>
                </a:lnTo>
                <a:lnTo>
                  <a:pt x="768" y="2918"/>
                </a:lnTo>
                <a:lnTo>
                  <a:pt x="766" y="2918"/>
                </a:lnTo>
                <a:lnTo>
                  <a:pt x="766" y="2917"/>
                </a:lnTo>
                <a:lnTo>
                  <a:pt x="765" y="2917"/>
                </a:lnTo>
                <a:lnTo>
                  <a:pt x="763" y="2918"/>
                </a:lnTo>
                <a:lnTo>
                  <a:pt x="763" y="2917"/>
                </a:lnTo>
                <a:lnTo>
                  <a:pt x="763" y="2915"/>
                </a:lnTo>
                <a:lnTo>
                  <a:pt x="761" y="2915"/>
                </a:lnTo>
                <a:lnTo>
                  <a:pt x="760" y="2915"/>
                </a:lnTo>
                <a:lnTo>
                  <a:pt x="758" y="2915"/>
                </a:lnTo>
                <a:lnTo>
                  <a:pt x="757" y="2915"/>
                </a:lnTo>
                <a:lnTo>
                  <a:pt x="757" y="2914"/>
                </a:lnTo>
                <a:lnTo>
                  <a:pt x="755" y="2914"/>
                </a:lnTo>
                <a:lnTo>
                  <a:pt x="755" y="2915"/>
                </a:lnTo>
                <a:lnTo>
                  <a:pt x="755" y="2917"/>
                </a:lnTo>
                <a:lnTo>
                  <a:pt x="753" y="2917"/>
                </a:lnTo>
                <a:lnTo>
                  <a:pt x="752" y="2917"/>
                </a:lnTo>
                <a:lnTo>
                  <a:pt x="752" y="2915"/>
                </a:lnTo>
                <a:lnTo>
                  <a:pt x="750" y="2915"/>
                </a:lnTo>
                <a:lnTo>
                  <a:pt x="750" y="2914"/>
                </a:lnTo>
                <a:lnTo>
                  <a:pt x="750" y="2912"/>
                </a:lnTo>
                <a:lnTo>
                  <a:pt x="749" y="2912"/>
                </a:lnTo>
                <a:lnTo>
                  <a:pt x="747" y="2912"/>
                </a:lnTo>
                <a:lnTo>
                  <a:pt x="747" y="2910"/>
                </a:lnTo>
                <a:lnTo>
                  <a:pt x="745" y="2909"/>
                </a:lnTo>
                <a:lnTo>
                  <a:pt x="745" y="2907"/>
                </a:lnTo>
                <a:lnTo>
                  <a:pt x="744" y="2907"/>
                </a:lnTo>
                <a:lnTo>
                  <a:pt x="744" y="2906"/>
                </a:lnTo>
                <a:lnTo>
                  <a:pt x="742" y="2906"/>
                </a:lnTo>
                <a:lnTo>
                  <a:pt x="741" y="2904"/>
                </a:lnTo>
                <a:lnTo>
                  <a:pt x="739" y="2904"/>
                </a:lnTo>
                <a:lnTo>
                  <a:pt x="737" y="2904"/>
                </a:lnTo>
                <a:lnTo>
                  <a:pt x="736" y="2904"/>
                </a:lnTo>
                <a:lnTo>
                  <a:pt x="734" y="2902"/>
                </a:lnTo>
                <a:lnTo>
                  <a:pt x="734" y="2901"/>
                </a:lnTo>
                <a:lnTo>
                  <a:pt x="736" y="2899"/>
                </a:lnTo>
                <a:lnTo>
                  <a:pt x="736" y="2898"/>
                </a:lnTo>
                <a:lnTo>
                  <a:pt x="736" y="2896"/>
                </a:lnTo>
                <a:lnTo>
                  <a:pt x="736" y="2894"/>
                </a:lnTo>
                <a:lnTo>
                  <a:pt x="734" y="2896"/>
                </a:lnTo>
                <a:lnTo>
                  <a:pt x="734" y="2894"/>
                </a:lnTo>
                <a:lnTo>
                  <a:pt x="733" y="2893"/>
                </a:lnTo>
                <a:lnTo>
                  <a:pt x="731" y="2893"/>
                </a:lnTo>
                <a:lnTo>
                  <a:pt x="731" y="2891"/>
                </a:lnTo>
                <a:lnTo>
                  <a:pt x="733" y="2890"/>
                </a:lnTo>
                <a:lnTo>
                  <a:pt x="733" y="2888"/>
                </a:lnTo>
                <a:lnTo>
                  <a:pt x="734" y="2888"/>
                </a:lnTo>
                <a:lnTo>
                  <a:pt x="733" y="2886"/>
                </a:lnTo>
                <a:lnTo>
                  <a:pt x="734" y="2886"/>
                </a:lnTo>
                <a:lnTo>
                  <a:pt x="734" y="2885"/>
                </a:lnTo>
                <a:lnTo>
                  <a:pt x="736" y="2885"/>
                </a:lnTo>
                <a:lnTo>
                  <a:pt x="737" y="2885"/>
                </a:lnTo>
                <a:lnTo>
                  <a:pt x="737" y="2883"/>
                </a:lnTo>
                <a:lnTo>
                  <a:pt x="736" y="2882"/>
                </a:lnTo>
                <a:lnTo>
                  <a:pt x="736" y="2880"/>
                </a:lnTo>
                <a:lnTo>
                  <a:pt x="736" y="2878"/>
                </a:lnTo>
                <a:lnTo>
                  <a:pt x="737" y="2878"/>
                </a:lnTo>
                <a:lnTo>
                  <a:pt x="736" y="2877"/>
                </a:lnTo>
                <a:lnTo>
                  <a:pt x="736" y="2875"/>
                </a:lnTo>
                <a:lnTo>
                  <a:pt x="734" y="2875"/>
                </a:lnTo>
                <a:lnTo>
                  <a:pt x="733" y="2875"/>
                </a:lnTo>
                <a:lnTo>
                  <a:pt x="733" y="2877"/>
                </a:lnTo>
                <a:lnTo>
                  <a:pt x="729" y="2875"/>
                </a:lnTo>
                <a:lnTo>
                  <a:pt x="728" y="2874"/>
                </a:lnTo>
                <a:lnTo>
                  <a:pt x="726" y="2870"/>
                </a:lnTo>
                <a:lnTo>
                  <a:pt x="725" y="2869"/>
                </a:lnTo>
                <a:lnTo>
                  <a:pt x="723" y="2867"/>
                </a:lnTo>
                <a:lnTo>
                  <a:pt x="721" y="2867"/>
                </a:lnTo>
                <a:lnTo>
                  <a:pt x="720" y="2867"/>
                </a:lnTo>
                <a:lnTo>
                  <a:pt x="718" y="2867"/>
                </a:lnTo>
                <a:lnTo>
                  <a:pt x="717" y="2867"/>
                </a:lnTo>
                <a:lnTo>
                  <a:pt x="717" y="2866"/>
                </a:lnTo>
                <a:lnTo>
                  <a:pt x="715" y="2866"/>
                </a:lnTo>
                <a:lnTo>
                  <a:pt x="713" y="2866"/>
                </a:lnTo>
                <a:lnTo>
                  <a:pt x="713" y="2864"/>
                </a:lnTo>
                <a:lnTo>
                  <a:pt x="712" y="2864"/>
                </a:lnTo>
                <a:lnTo>
                  <a:pt x="710" y="2864"/>
                </a:lnTo>
                <a:lnTo>
                  <a:pt x="709" y="2864"/>
                </a:lnTo>
                <a:lnTo>
                  <a:pt x="709" y="2862"/>
                </a:lnTo>
                <a:lnTo>
                  <a:pt x="709" y="2861"/>
                </a:lnTo>
                <a:lnTo>
                  <a:pt x="709" y="2859"/>
                </a:lnTo>
                <a:lnTo>
                  <a:pt x="709" y="2858"/>
                </a:lnTo>
                <a:lnTo>
                  <a:pt x="709" y="2856"/>
                </a:lnTo>
                <a:lnTo>
                  <a:pt x="707" y="2854"/>
                </a:lnTo>
                <a:lnTo>
                  <a:pt x="705" y="2854"/>
                </a:lnTo>
                <a:lnTo>
                  <a:pt x="704" y="2854"/>
                </a:lnTo>
                <a:lnTo>
                  <a:pt x="702" y="2853"/>
                </a:lnTo>
                <a:lnTo>
                  <a:pt x="701" y="2853"/>
                </a:lnTo>
                <a:lnTo>
                  <a:pt x="701" y="2854"/>
                </a:lnTo>
                <a:lnTo>
                  <a:pt x="699" y="2854"/>
                </a:lnTo>
                <a:lnTo>
                  <a:pt x="697" y="2854"/>
                </a:lnTo>
                <a:lnTo>
                  <a:pt x="697" y="2856"/>
                </a:lnTo>
                <a:lnTo>
                  <a:pt x="697" y="2854"/>
                </a:lnTo>
                <a:lnTo>
                  <a:pt x="696" y="2854"/>
                </a:lnTo>
                <a:lnTo>
                  <a:pt x="696" y="2853"/>
                </a:lnTo>
                <a:lnTo>
                  <a:pt x="694" y="2853"/>
                </a:lnTo>
                <a:lnTo>
                  <a:pt x="693" y="2853"/>
                </a:lnTo>
                <a:lnTo>
                  <a:pt x="691" y="2851"/>
                </a:lnTo>
                <a:lnTo>
                  <a:pt x="689" y="2851"/>
                </a:lnTo>
                <a:lnTo>
                  <a:pt x="689" y="2850"/>
                </a:lnTo>
                <a:lnTo>
                  <a:pt x="688" y="2850"/>
                </a:lnTo>
                <a:lnTo>
                  <a:pt x="688" y="2848"/>
                </a:lnTo>
                <a:lnTo>
                  <a:pt x="686" y="2848"/>
                </a:lnTo>
                <a:lnTo>
                  <a:pt x="686" y="2845"/>
                </a:lnTo>
                <a:lnTo>
                  <a:pt x="685" y="2845"/>
                </a:lnTo>
                <a:lnTo>
                  <a:pt x="685" y="2843"/>
                </a:lnTo>
                <a:lnTo>
                  <a:pt x="685" y="2842"/>
                </a:lnTo>
                <a:lnTo>
                  <a:pt x="685" y="2840"/>
                </a:lnTo>
                <a:lnTo>
                  <a:pt x="683" y="2840"/>
                </a:lnTo>
                <a:lnTo>
                  <a:pt x="685" y="2838"/>
                </a:lnTo>
                <a:lnTo>
                  <a:pt x="686" y="2837"/>
                </a:lnTo>
                <a:lnTo>
                  <a:pt x="686" y="2835"/>
                </a:lnTo>
                <a:lnTo>
                  <a:pt x="685" y="2835"/>
                </a:lnTo>
                <a:lnTo>
                  <a:pt x="685" y="2834"/>
                </a:lnTo>
                <a:lnTo>
                  <a:pt x="683" y="2834"/>
                </a:lnTo>
                <a:lnTo>
                  <a:pt x="681" y="2832"/>
                </a:lnTo>
                <a:lnTo>
                  <a:pt x="681" y="2830"/>
                </a:lnTo>
                <a:lnTo>
                  <a:pt x="680" y="2827"/>
                </a:lnTo>
                <a:lnTo>
                  <a:pt x="681" y="2827"/>
                </a:lnTo>
                <a:lnTo>
                  <a:pt x="683" y="2826"/>
                </a:lnTo>
                <a:lnTo>
                  <a:pt x="683" y="2824"/>
                </a:lnTo>
                <a:lnTo>
                  <a:pt x="683" y="2822"/>
                </a:lnTo>
                <a:lnTo>
                  <a:pt x="685" y="2822"/>
                </a:lnTo>
                <a:lnTo>
                  <a:pt x="685" y="2821"/>
                </a:lnTo>
                <a:lnTo>
                  <a:pt x="685" y="2819"/>
                </a:lnTo>
                <a:lnTo>
                  <a:pt x="685" y="2818"/>
                </a:lnTo>
                <a:lnTo>
                  <a:pt x="683" y="2816"/>
                </a:lnTo>
                <a:lnTo>
                  <a:pt x="683" y="2814"/>
                </a:lnTo>
                <a:lnTo>
                  <a:pt x="685" y="2813"/>
                </a:lnTo>
                <a:lnTo>
                  <a:pt x="685" y="2810"/>
                </a:lnTo>
                <a:lnTo>
                  <a:pt x="685" y="2808"/>
                </a:lnTo>
                <a:lnTo>
                  <a:pt x="685" y="2806"/>
                </a:lnTo>
                <a:lnTo>
                  <a:pt x="683" y="2805"/>
                </a:lnTo>
                <a:lnTo>
                  <a:pt x="681" y="2805"/>
                </a:lnTo>
                <a:lnTo>
                  <a:pt x="680" y="2805"/>
                </a:lnTo>
                <a:lnTo>
                  <a:pt x="678" y="2805"/>
                </a:lnTo>
                <a:lnTo>
                  <a:pt x="675" y="2805"/>
                </a:lnTo>
                <a:lnTo>
                  <a:pt x="673" y="2803"/>
                </a:lnTo>
                <a:lnTo>
                  <a:pt x="670" y="2803"/>
                </a:lnTo>
                <a:lnTo>
                  <a:pt x="670" y="2802"/>
                </a:lnTo>
                <a:lnTo>
                  <a:pt x="670" y="2800"/>
                </a:lnTo>
                <a:lnTo>
                  <a:pt x="669" y="2798"/>
                </a:lnTo>
                <a:lnTo>
                  <a:pt x="667" y="2797"/>
                </a:lnTo>
                <a:lnTo>
                  <a:pt x="667" y="2795"/>
                </a:lnTo>
                <a:lnTo>
                  <a:pt x="665" y="2794"/>
                </a:lnTo>
                <a:lnTo>
                  <a:pt x="665" y="2792"/>
                </a:lnTo>
                <a:lnTo>
                  <a:pt x="664" y="2792"/>
                </a:lnTo>
                <a:lnTo>
                  <a:pt x="664" y="2790"/>
                </a:lnTo>
                <a:lnTo>
                  <a:pt x="664" y="2789"/>
                </a:lnTo>
                <a:lnTo>
                  <a:pt x="665" y="2789"/>
                </a:lnTo>
                <a:lnTo>
                  <a:pt x="665" y="2787"/>
                </a:lnTo>
                <a:lnTo>
                  <a:pt x="664" y="2787"/>
                </a:lnTo>
                <a:lnTo>
                  <a:pt x="665" y="2786"/>
                </a:lnTo>
                <a:lnTo>
                  <a:pt x="667" y="2786"/>
                </a:lnTo>
                <a:lnTo>
                  <a:pt x="667" y="2784"/>
                </a:lnTo>
                <a:lnTo>
                  <a:pt x="665" y="2781"/>
                </a:lnTo>
                <a:lnTo>
                  <a:pt x="664" y="2781"/>
                </a:lnTo>
                <a:lnTo>
                  <a:pt x="662" y="2779"/>
                </a:lnTo>
                <a:lnTo>
                  <a:pt x="661" y="2778"/>
                </a:lnTo>
                <a:lnTo>
                  <a:pt x="659" y="2778"/>
                </a:lnTo>
                <a:lnTo>
                  <a:pt x="657" y="2778"/>
                </a:lnTo>
                <a:lnTo>
                  <a:pt x="657" y="2776"/>
                </a:lnTo>
                <a:lnTo>
                  <a:pt x="656" y="2778"/>
                </a:lnTo>
                <a:lnTo>
                  <a:pt x="654" y="2776"/>
                </a:lnTo>
                <a:lnTo>
                  <a:pt x="653" y="2776"/>
                </a:lnTo>
                <a:lnTo>
                  <a:pt x="653" y="2774"/>
                </a:lnTo>
                <a:lnTo>
                  <a:pt x="651" y="2774"/>
                </a:lnTo>
                <a:lnTo>
                  <a:pt x="651" y="2773"/>
                </a:lnTo>
                <a:lnTo>
                  <a:pt x="651" y="2771"/>
                </a:lnTo>
                <a:lnTo>
                  <a:pt x="649" y="2770"/>
                </a:lnTo>
                <a:lnTo>
                  <a:pt x="651" y="2768"/>
                </a:lnTo>
                <a:lnTo>
                  <a:pt x="651" y="2766"/>
                </a:lnTo>
                <a:lnTo>
                  <a:pt x="651" y="2765"/>
                </a:lnTo>
                <a:lnTo>
                  <a:pt x="651" y="2763"/>
                </a:lnTo>
                <a:lnTo>
                  <a:pt x="649" y="2763"/>
                </a:lnTo>
                <a:lnTo>
                  <a:pt x="649" y="2762"/>
                </a:lnTo>
                <a:lnTo>
                  <a:pt x="648" y="2762"/>
                </a:lnTo>
                <a:lnTo>
                  <a:pt x="646" y="2760"/>
                </a:lnTo>
                <a:lnTo>
                  <a:pt x="648" y="2760"/>
                </a:lnTo>
                <a:lnTo>
                  <a:pt x="646" y="2758"/>
                </a:lnTo>
                <a:lnTo>
                  <a:pt x="645" y="2757"/>
                </a:lnTo>
                <a:lnTo>
                  <a:pt x="643" y="2757"/>
                </a:lnTo>
                <a:lnTo>
                  <a:pt x="641" y="2757"/>
                </a:lnTo>
                <a:lnTo>
                  <a:pt x="641" y="2755"/>
                </a:lnTo>
                <a:lnTo>
                  <a:pt x="640" y="2755"/>
                </a:lnTo>
                <a:lnTo>
                  <a:pt x="638" y="2754"/>
                </a:lnTo>
                <a:lnTo>
                  <a:pt x="637" y="2754"/>
                </a:lnTo>
                <a:lnTo>
                  <a:pt x="635" y="2752"/>
                </a:lnTo>
                <a:lnTo>
                  <a:pt x="633" y="2750"/>
                </a:lnTo>
                <a:lnTo>
                  <a:pt x="632" y="2750"/>
                </a:lnTo>
                <a:lnTo>
                  <a:pt x="632" y="2749"/>
                </a:lnTo>
                <a:lnTo>
                  <a:pt x="630" y="2749"/>
                </a:lnTo>
                <a:lnTo>
                  <a:pt x="629" y="2747"/>
                </a:lnTo>
                <a:lnTo>
                  <a:pt x="627" y="2746"/>
                </a:lnTo>
                <a:lnTo>
                  <a:pt x="627" y="2744"/>
                </a:lnTo>
                <a:lnTo>
                  <a:pt x="629" y="2744"/>
                </a:lnTo>
                <a:lnTo>
                  <a:pt x="629" y="2742"/>
                </a:lnTo>
                <a:lnTo>
                  <a:pt x="629" y="2741"/>
                </a:lnTo>
                <a:lnTo>
                  <a:pt x="629" y="2739"/>
                </a:lnTo>
                <a:lnTo>
                  <a:pt x="630" y="2739"/>
                </a:lnTo>
                <a:lnTo>
                  <a:pt x="630" y="2738"/>
                </a:lnTo>
                <a:lnTo>
                  <a:pt x="629" y="2738"/>
                </a:lnTo>
                <a:lnTo>
                  <a:pt x="629" y="2736"/>
                </a:lnTo>
                <a:lnTo>
                  <a:pt x="630" y="2736"/>
                </a:lnTo>
                <a:lnTo>
                  <a:pt x="630" y="2734"/>
                </a:lnTo>
                <a:lnTo>
                  <a:pt x="629" y="2734"/>
                </a:lnTo>
                <a:lnTo>
                  <a:pt x="629" y="2733"/>
                </a:lnTo>
                <a:lnTo>
                  <a:pt x="629" y="2731"/>
                </a:lnTo>
                <a:lnTo>
                  <a:pt x="629" y="2730"/>
                </a:lnTo>
                <a:lnTo>
                  <a:pt x="627" y="2730"/>
                </a:lnTo>
                <a:lnTo>
                  <a:pt x="627" y="2728"/>
                </a:lnTo>
                <a:lnTo>
                  <a:pt x="625" y="2728"/>
                </a:lnTo>
                <a:lnTo>
                  <a:pt x="625" y="2726"/>
                </a:lnTo>
                <a:lnTo>
                  <a:pt x="625" y="2728"/>
                </a:lnTo>
                <a:lnTo>
                  <a:pt x="624" y="2728"/>
                </a:lnTo>
                <a:lnTo>
                  <a:pt x="622" y="2726"/>
                </a:lnTo>
                <a:lnTo>
                  <a:pt x="621" y="2725"/>
                </a:lnTo>
                <a:lnTo>
                  <a:pt x="621" y="2723"/>
                </a:lnTo>
                <a:lnTo>
                  <a:pt x="621" y="2722"/>
                </a:lnTo>
                <a:lnTo>
                  <a:pt x="622" y="2722"/>
                </a:lnTo>
                <a:lnTo>
                  <a:pt x="621" y="2720"/>
                </a:lnTo>
                <a:lnTo>
                  <a:pt x="619" y="2720"/>
                </a:lnTo>
                <a:lnTo>
                  <a:pt x="617" y="2720"/>
                </a:lnTo>
                <a:lnTo>
                  <a:pt x="617" y="2718"/>
                </a:lnTo>
                <a:lnTo>
                  <a:pt x="617" y="2717"/>
                </a:lnTo>
                <a:lnTo>
                  <a:pt x="617" y="2715"/>
                </a:lnTo>
                <a:lnTo>
                  <a:pt x="617" y="2714"/>
                </a:lnTo>
                <a:lnTo>
                  <a:pt x="617" y="2712"/>
                </a:lnTo>
                <a:lnTo>
                  <a:pt x="619" y="2712"/>
                </a:lnTo>
                <a:lnTo>
                  <a:pt x="619" y="2710"/>
                </a:lnTo>
                <a:lnTo>
                  <a:pt x="617" y="2710"/>
                </a:lnTo>
                <a:lnTo>
                  <a:pt x="619" y="2710"/>
                </a:lnTo>
                <a:lnTo>
                  <a:pt x="619" y="2709"/>
                </a:lnTo>
                <a:lnTo>
                  <a:pt x="617" y="2709"/>
                </a:lnTo>
                <a:lnTo>
                  <a:pt x="617" y="2707"/>
                </a:lnTo>
                <a:lnTo>
                  <a:pt x="616" y="2707"/>
                </a:lnTo>
                <a:lnTo>
                  <a:pt x="616" y="2706"/>
                </a:lnTo>
                <a:lnTo>
                  <a:pt x="616" y="2704"/>
                </a:lnTo>
                <a:lnTo>
                  <a:pt x="614" y="2704"/>
                </a:lnTo>
                <a:lnTo>
                  <a:pt x="613" y="2702"/>
                </a:lnTo>
                <a:lnTo>
                  <a:pt x="613" y="2701"/>
                </a:lnTo>
                <a:lnTo>
                  <a:pt x="611" y="2701"/>
                </a:lnTo>
                <a:lnTo>
                  <a:pt x="611" y="2702"/>
                </a:lnTo>
                <a:lnTo>
                  <a:pt x="609" y="2702"/>
                </a:lnTo>
                <a:lnTo>
                  <a:pt x="609" y="2704"/>
                </a:lnTo>
                <a:lnTo>
                  <a:pt x="608" y="2704"/>
                </a:lnTo>
                <a:lnTo>
                  <a:pt x="606" y="2704"/>
                </a:lnTo>
                <a:lnTo>
                  <a:pt x="605" y="2706"/>
                </a:lnTo>
                <a:lnTo>
                  <a:pt x="605" y="2704"/>
                </a:lnTo>
                <a:lnTo>
                  <a:pt x="603" y="2704"/>
                </a:lnTo>
                <a:lnTo>
                  <a:pt x="601" y="2704"/>
                </a:lnTo>
                <a:lnTo>
                  <a:pt x="600" y="2702"/>
                </a:lnTo>
                <a:lnTo>
                  <a:pt x="600" y="2704"/>
                </a:lnTo>
                <a:lnTo>
                  <a:pt x="598" y="2704"/>
                </a:lnTo>
                <a:lnTo>
                  <a:pt x="598" y="2706"/>
                </a:lnTo>
                <a:lnTo>
                  <a:pt x="598" y="2707"/>
                </a:lnTo>
                <a:lnTo>
                  <a:pt x="597" y="2709"/>
                </a:lnTo>
                <a:lnTo>
                  <a:pt x="597" y="2710"/>
                </a:lnTo>
                <a:lnTo>
                  <a:pt x="595" y="2712"/>
                </a:lnTo>
                <a:lnTo>
                  <a:pt x="595" y="2714"/>
                </a:lnTo>
                <a:lnTo>
                  <a:pt x="593" y="2714"/>
                </a:lnTo>
                <a:lnTo>
                  <a:pt x="592" y="2715"/>
                </a:lnTo>
                <a:lnTo>
                  <a:pt x="590" y="2717"/>
                </a:lnTo>
                <a:lnTo>
                  <a:pt x="590" y="2718"/>
                </a:lnTo>
                <a:lnTo>
                  <a:pt x="589" y="2718"/>
                </a:lnTo>
                <a:lnTo>
                  <a:pt x="589" y="2720"/>
                </a:lnTo>
                <a:lnTo>
                  <a:pt x="589" y="2722"/>
                </a:lnTo>
                <a:lnTo>
                  <a:pt x="587" y="2722"/>
                </a:lnTo>
                <a:lnTo>
                  <a:pt x="587" y="2723"/>
                </a:lnTo>
                <a:lnTo>
                  <a:pt x="585" y="2723"/>
                </a:lnTo>
                <a:lnTo>
                  <a:pt x="587" y="2725"/>
                </a:lnTo>
                <a:lnTo>
                  <a:pt x="589" y="2726"/>
                </a:lnTo>
                <a:lnTo>
                  <a:pt x="590" y="2728"/>
                </a:lnTo>
                <a:lnTo>
                  <a:pt x="590" y="2730"/>
                </a:lnTo>
                <a:lnTo>
                  <a:pt x="589" y="2730"/>
                </a:lnTo>
                <a:lnTo>
                  <a:pt x="589" y="2731"/>
                </a:lnTo>
                <a:lnTo>
                  <a:pt x="589" y="2733"/>
                </a:lnTo>
                <a:lnTo>
                  <a:pt x="587" y="2733"/>
                </a:lnTo>
                <a:lnTo>
                  <a:pt x="585" y="2733"/>
                </a:lnTo>
                <a:lnTo>
                  <a:pt x="584" y="2733"/>
                </a:lnTo>
                <a:lnTo>
                  <a:pt x="584" y="2734"/>
                </a:lnTo>
                <a:lnTo>
                  <a:pt x="582" y="2734"/>
                </a:lnTo>
                <a:lnTo>
                  <a:pt x="582" y="2733"/>
                </a:lnTo>
                <a:lnTo>
                  <a:pt x="581" y="2733"/>
                </a:lnTo>
                <a:lnTo>
                  <a:pt x="579" y="2733"/>
                </a:lnTo>
                <a:lnTo>
                  <a:pt x="577" y="2733"/>
                </a:lnTo>
                <a:lnTo>
                  <a:pt x="576" y="2733"/>
                </a:lnTo>
                <a:lnTo>
                  <a:pt x="574" y="2734"/>
                </a:lnTo>
                <a:lnTo>
                  <a:pt x="573" y="2734"/>
                </a:lnTo>
                <a:lnTo>
                  <a:pt x="571" y="2734"/>
                </a:lnTo>
                <a:lnTo>
                  <a:pt x="571" y="2733"/>
                </a:lnTo>
                <a:lnTo>
                  <a:pt x="569" y="2733"/>
                </a:lnTo>
                <a:lnTo>
                  <a:pt x="568" y="2733"/>
                </a:lnTo>
                <a:lnTo>
                  <a:pt x="568" y="2731"/>
                </a:lnTo>
                <a:lnTo>
                  <a:pt x="568" y="2730"/>
                </a:lnTo>
                <a:lnTo>
                  <a:pt x="566" y="2730"/>
                </a:lnTo>
                <a:lnTo>
                  <a:pt x="566" y="2728"/>
                </a:lnTo>
                <a:lnTo>
                  <a:pt x="566" y="2726"/>
                </a:lnTo>
                <a:lnTo>
                  <a:pt x="565" y="2726"/>
                </a:lnTo>
                <a:lnTo>
                  <a:pt x="563" y="2725"/>
                </a:lnTo>
                <a:lnTo>
                  <a:pt x="563" y="2722"/>
                </a:lnTo>
                <a:lnTo>
                  <a:pt x="561" y="2722"/>
                </a:lnTo>
                <a:lnTo>
                  <a:pt x="561" y="2720"/>
                </a:lnTo>
                <a:lnTo>
                  <a:pt x="560" y="2720"/>
                </a:lnTo>
                <a:lnTo>
                  <a:pt x="560" y="2718"/>
                </a:lnTo>
                <a:lnTo>
                  <a:pt x="558" y="2718"/>
                </a:lnTo>
                <a:lnTo>
                  <a:pt x="557" y="2717"/>
                </a:lnTo>
                <a:lnTo>
                  <a:pt x="558" y="2717"/>
                </a:lnTo>
                <a:lnTo>
                  <a:pt x="558" y="2715"/>
                </a:lnTo>
                <a:lnTo>
                  <a:pt x="558" y="2714"/>
                </a:lnTo>
                <a:lnTo>
                  <a:pt x="560" y="2712"/>
                </a:lnTo>
                <a:lnTo>
                  <a:pt x="560" y="2710"/>
                </a:lnTo>
                <a:lnTo>
                  <a:pt x="560" y="2709"/>
                </a:lnTo>
                <a:lnTo>
                  <a:pt x="560" y="2707"/>
                </a:lnTo>
                <a:lnTo>
                  <a:pt x="560" y="2706"/>
                </a:lnTo>
                <a:lnTo>
                  <a:pt x="558" y="2706"/>
                </a:lnTo>
                <a:lnTo>
                  <a:pt x="558" y="2704"/>
                </a:lnTo>
                <a:lnTo>
                  <a:pt x="557" y="2704"/>
                </a:lnTo>
                <a:lnTo>
                  <a:pt x="555" y="2702"/>
                </a:lnTo>
                <a:lnTo>
                  <a:pt x="555" y="2701"/>
                </a:lnTo>
                <a:lnTo>
                  <a:pt x="555" y="2699"/>
                </a:lnTo>
                <a:lnTo>
                  <a:pt x="555" y="2698"/>
                </a:lnTo>
                <a:lnTo>
                  <a:pt x="557" y="2696"/>
                </a:lnTo>
                <a:lnTo>
                  <a:pt x="557" y="2694"/>
                </a:lnTo>
                <a:lnTo>
                  <a:pt x="555" y="2694"/>
                </a:lnTo>
                <a:lnTo>
                  <a:pt x="553" y="2694"/>
                </a:lnTo>
                <a:lnTo>
                  <a:pt x="552" y="2694"/>
                </a:lnTo>
                <a:lnTo>
                  <a:pt x="550" y="2693"/>
                </a:lnTo>
                <a:lnTo>
                  <a:pt x="549" y="2693"/>
                </a:lnTo>
                <a:lnTo>
                  <a:pt x="547" y="2690"/>
                </a:lnTo>
                <a:lnTo>
                  <a:pt x="547" y="2688"/>
                </a:lnTo>
                <a:lnTo>
                  <a:pt x="547" y="2686"/>
                </a:lnTo>
                <a:lnTo>
                  <a:pt x="547" y="2685"/>
                </a:lnTo>
                <a:lnTo>
                  <a:pt x="547" y="2683"/>
                </a:lnTo>
                <a:lnTo>
                  <a:pt x="549" y="2683"/>
                </a:lnTo>
                <a:lnTo>
                  <a:pt x="549" y="2682"/>
                </a:lnTo>
                <a:lnTo>
                  <a:pt x="549" y="2680"/>
                </a:lnTo>
                <a:lnTo>
                  <a:pt x="550" y="2680"/>
                </a:lnTo>
                <a:lnTo>
                  <a:pt x="550" y="2678"/>
                </a:lnTo>
                <a:lnTo>
                  <a:pt x="549" y="2678"/>
                </a:lnTo>
                <a:lnTo>
                  <a:pt x="549" y="2677"/>
                </a:lnTo>
                <a:lnTo>
                  <a:pt x="547" y="2675"/>
                </a:lnTo>
                <a:lnTo>
                  <a:pt x="545" y="2674"/>
                </a:lnTo>
                <a:lnTo>
                  <a:pt x="544" y="2672"/>
                </a:lnTo>
                <a:lnTo>
                  <a:pt x="544" y="2670"/>
                </a:lnTo>
                <a:lnTo>
                  <a:pt x="542" y="2670"/>
                </a:lnTo>
                <a:lnTo>
                  <a:pt x="541" y="2669"/>
                </a:lnTo>
                <a:lnTo>
                  <a:pt x="539" y="2667"/>
                </a:lnTo>
                <a:lnTo>
                  <a:pt x="537" y="2666"/>
                </a:lnTo>
                <a:lnTo>
                  <a:pt x="537" y="2664"/>
                </a:lnTo>
                <a:lnTo>
                  <a:pt x="536" y="2664"/>
                </a:lnTo>
                <a:lnTo>
                  <a:pt x="534" y="2664"/>
                </a:lnTo>
                <a:lnTo>
                  <a:pt x="534" y="2662"/>
                </a:lnTo>
                <a:lnTo>
                  <a:pt x="534" y="2661"/>
                </a:lnTo>
                <a:lnTo>
                  <a:pt x="534" y="2659"/>
                </a:lnTo>
                <a:lnTo>
                  <a:pt x="533" y="2659"/>
                </a:lnTo>
                <a:lnTo>
                  <a:pt x="531" y="2659"/>
                </a:lnTo>
                <a:lnTo>
                  <a:pt x="529" y="2656"/>
                </a:lnTo>
                <a:lnTo>
                  <a:pt x="528" y="2656"/>
                </a:lnTo>
                <a:lnTo>
                  <a:pt x="528" y="2654"/>
                </a:lnTo>
                <a:lnTo>
                  <a:pt x="526" y="2653"/>
                </a:lnTo>
                <a:lnTo>
                  <a:pt x="525" y="2654"/>
                </a:lnTo>
                <a:lnTo>
                  <a:pt x="523" y="2653"/>
                </a:lnTo>
                <a:lnTo>
                  <a:pt x="521" y="2653"/>
                </a:lnTo>
                <a:lnTo>
                  <a:pt x="520" y="2653"/>
                </a:lnTo>
                <a:lnTo>
                  <a:pt x="518" y="2653"/>
                </a:lnTo>
                <a:lnTo>
                  <a:pt x="517" y="2653"/>
                </a:lnTo>
                <a:lnTo>
                  <a:pt x="517" y="2651"/>
                </a:lnTo>
                <a:lnTo>
                  <a:pt x="517" y="2650"/>
                </a:lnTo>
                <a:lnTo>
                  <a:pt x="517" y="2648"/>
                </a:lnTo>
                <a:lnTo>
                  <a:pt x="515" y="2648"/>
                </a:lnTo>
                <a:lnTo>
                  <a:pt x="515" y="2646"/>
                </a:lnTo>
                <a:lnTo>
                  <a:pt x="513" y="2646"/>
                </a:lnTo>
                <a:lnTo>
                  <a:pt x="512" y="2645"/>
                </a:lnTo>
                <a:lnTo>
                  <a:pt x="512" y="2643"/>
                </a:lnTo>
                <a:lnTo>
                  <a:pt x="510" y="2643"/>
                </a:lnTo>
                <a:lnTo>
                  <a:pt x="510" y="2642"/>
                </a:lnTo>
                <a:lnTo>
                  <a:pt x="510" y="2640"/>
                </a:lnTo>
                <a:lnTo>
                  <a:pt x="512" y="2640"/>
                </a:lnTo>
                <a:lnTo>
                  <a:pt x="513" y="2638"/>
                </a:lnTo>
                <a:lnTo>
                  <a:pt x="513" y="2637"/>
                </a:lnTo>
                <a:lnTo>
                  <a:pt x="512" y="2637"/>
                </a:lnTo>
                <a:lnTo>
                  <a:pt x="512" y="2635"/>
                </a:lnTo>
                <a:lnTo>
                  <a:pt x="510" y="2635"/>
                </a:lnTo>
                <a:lnTo>
                  <a:pt x="510" y="2634"/>
                </a:lnTo>
                <a:lnTo>
                  <a:pt x="509" y="2634"/>
                </a:lnTo>
                <a:lnTo>
                  <a:pt x="509" y="2635"/>
                </a:lnTo>
                <a:lnTo>
                  <a:pt x="507" y="2635"/>
                </a:lnTo>
                <a:lnTo>
                  <a:pt x="507" y="2634"/>
                </a:lnTo>
                <a:lnTo>
                  <a:pt x="505" y="2634"/>
                </a:lnTo>
                <a:lnTo>
                  <a:pt x="502" y="2630"/>
                </a:lnTo>
                <a:lnTo>
                  <a:pt x="504" y="2630"/>
                </a:lnTo>
                <a:lnTo>
                  <a:pt x="504" y="2629"/>
                </a:lnTo>
                <a:lnTo>
                  <a:pt x="502" y="2629"/>
                </a:lnTo>
                <a:lnTo>
                  <a:pt x="501" y="2627"/>
                </a:lnTo>
                <a:lnTo>
                  <a:pt x="499" y="2626"/>
                </a:lnTo>
                <a:lnTo>
                  <a:pt x="497" y="2626"/>
                </a:lnTo>
                <a:lnTo>
                  <a:pt x="497" y="2624"/>
                </a:lnTo>
                <a:lnTo>
                  <a:pt x="496" y="2622"/>
                </a:lnTo>
                <a:lnTo>
                  <a:pt x="497" y="2622"/>
                </a:lnTo>
                <a:lnTo>
                  <a:pt x="499" y="2621"/>
                </a:lnTo>
                <a:lnTo>
                  <a:pt x="499" y="2619"/>
                </a:lnTo>
                <a:lnTo>
                  <a:pt x="499" y="2618"/>
                </a:lnTo>
                <a:lnTo>
                  <a:pt x="497" y="2618"/>
                </a:lnTo>
                <a:lnTo>
                  <a:pt x="497" y="2613"/>
                </a:lnTo>
                <a:lnTo>
                  <a:pt x="497" y="2608"/>
                </a:lnTo>
                <a:lnTo>
                  <a:pt x="496" y="2603"/>
                </a:lnTo>
                <a:lnTo>
                  <a:pt x="494" y="2590"/>
                </a:lnTo>
                <a:lnTo>
                  <a:pt x="494" y="2587"/>
                </a:lnTo>
                <a:lnTo>
                  <a:pt x="493" y="2589"/>
                </a:lnTo>
                <a:lnTo>
                  <a:pt x="491" y="2598"/>
                </a:lnTo>
                <a:lnTo>
                  <a:pt x="491" y="2602"/>
                </a:lnTo>
                <a:lnTo>
                  <a:pt x="486" y="2603"/>
                </a:lnTo>
                <a:lnTo>
                  <a:pt x="483" y="2605"/>
                </a:lnTo>
                <a:lnTo>
                  <a:pt x="461" y="2602"/>
                </a:lnTo>
                <a:lnTo>
                  <a:pt x="459" y="2598"/>
                </a:lnTo>
                <a:lnTo>
                  <a:pt x="457" y="2598"/>
                </a:lnTo>
                <a:lnTo>
                  <a:pt x="456" y="2598"/>
                </a:lnTo>
                <a:lnTo>
                  <a:pt x="449" y="2600"/>
                </a:lnTo>
                <a:lnTo>
                  <a:pt x="440" y="2602"/>
                </a:lnTo>
                <a:lnTo>
                  <a:pt x="437" y="2594"/>
                </a:lnTo>
                <a:lnTo>
                  <a:pt x="430" y="2586"/>
                </a:lnTo>
                <a:lnTo>
                  <a:pt x="421" y="2587"/>
                </a:lnTo>
                <a:lnTo>
                  <a:pt x="416" y="2587"/>
                </a:lnTo>
                <a:lnTo>
                  <a:pt x="416" y="2586"/>
                </a:lnTo>
                <a:lnTo>
                  <a:pt x="416" y="2584"/>
                </a:lnTo>
                <a:lnTo>
                  <a:pt x="401" y="2578"/>
                </a:lnTo>
                <a:lnTo>
                  <a:pt x="401" y="2571"/>
                </a:lnTo>
                <a:lnTo>
                  <a:pt x="400" y="2570"/>
                </a:lnTo>
                <a:lnTo>
                  <a:pt x="398" y="2563"/>
                </a:lnTo>
                <a:lnTo>
                  <a:pt x="406" y="2558"/>
                </a:lnTo>
                <a:lnTo>
                  <a:pt x="409" y="2550"/>
                </a:lnTo>
                <a:lnTo>
                  <a:pt x="414" y="2550"/>
                </a:lnTo>
                <a:lnTo>
                  <a:pt x="419" y="2539"/>
                </a:lnTo>
                <a:lnTo>
                  <a:pt x="421" y="2539"/>
                </a:lnTo>
                <a:lnTo>
                  <a:pt x="422" y="2538"/>
                </a:lnTo>
                <a:lnTo>
                  <a:pt x="422" y="2536"/>
                </a:lnTo>
                <a:lnTo>
                  <a:pt x="419" y="2531"/>
                </a:lnTo>
                <a:lnTo>
                  <a:pt x="417" y="2531"/>
                </a:lnTo>
                <a:lnTo>
                  <a:pt x="413" y="2523"/>
                </a:lnTo>
                <a:lnTo>
                  <a:pt x="411" y="2520"/>
                </a:lnTo>
                <a:lnTo>
                  <a:pt x="398" y="2518"/>
                </a:lnTo>
                <a:lnTo>
                  <a:pt x="389" y="2517"/>
                </a:lnTo>
                <a:lnTo>
                  <a:pt x="374" y="2504"/>
                </a:lnTo>
                <a:lnTo>
                  <a:pt x="371" y="2494"/>
                </a:lnTo>
                <a:lnTo>
                  <a:pt x="369" y="2496"/>
                </a:lnTo>
                <a:lnTo>
                  <a:pt x="368" y="2498"/>
                </a:lnTo>
                <a:lnTo>
                  <a:pt x="366" y="2499"/>
                </a:lnTo>
                <a:lnTo>
                  <a:pt x="366" y="2501"/>
                </a:lnTo>
                <a:lnTo>
                  <a:pt x="365" y="2504"/>
                </a:lnTo>
                <a:lnTo>
                  <a:pt x="365" y="2506"/>
                </a:lnTo>
                <a:lnTo>
                  <a:pt x="365" y="2507"/>
                </a:lnTo>
                <a:lnTo>
                  <a:pt x="365" y="2509"/>
                </a:lnTo>
                <a:lnTo>
                  <a:pt x="361" y="2507"/>
                </a:lnTo>
                <a:lnTo>
                  <a:pt x="360" y="2507"/>
                </a:lnTo>
                <a:lnTo>
                  <a:pt x="360" y="2509"/>
                </a:lnTo>
                <a:lnTo>
                  <a:pt x="358" y="2510"/>
                </a:lnTo>
                <a:lnTo>
                  <a:pt x="360" y="2512"/>
                </a:lnTo>
                <a:lnTo>
                  <a:pt x="361" y="2514"/>
                </a:lnTo>
                <a:lnTo>
                  <a:pt x="363" y="2514"/>
                </a:lnTo>
                <a:lnTo>
                  <a:pt x="361" y="2517"/>
                </a:lnTo>
                <a:lnTo>
                  <a:pt x="361" y="2520"/>
                </a:lnTo>
                <a:lnTo>
                  <a:pt x="360" y="2526"/>
                </a:lnTo>
                <a:lnTo>
                  <a:pt x="358" y="2525"/>
                </a:lnTo>
                <a:lnTo>
                  <a:pt x="342" y="2523"/>
                </a:lnTo>
                <a:lnTo>
                  <a:pt x="342" y="2525"/>
                </a:lnTo>
                <a:lnTo>
                  <a:pt x="339" y="2526"/>
                </a:lnTo>
                <a:lnTo>
                  <a:pt x="337" y="2528"/>
                </a:lnTo>
                <a:lnTo>
                  <a:pt x="336" y="2528"/>
                </a:lnTo>
                <a:lnTo>
                  <a:pt x="336" y="2530"/>
                </a:lnTo>
                <a:lnTo>
                  <a:pt x="334" y="2531"/>
                </a:lnTo>
                <a:lnTo>
                  <a:pt x="336" y="2531"/>
                </a:lnTo>
                <a:lnTo>
                  <a:pt x="336" y="2533"/>
                </a:lnTo>
                <a:lnTo>
                  <a:pt x="336" y="2534"/>
                </a:lnTo>
                <a:lnTo>
                  <a:pt x="334" y="2533"/>
                </a:lnTo>
                <a:lnTo>
                  <a:pt x="333" y="2533"/>
                </a:lnTo>
                <a:lnTo>
                  <a:pt x="331" y="2533"/>
                </a:lnTo>
                <a:lnTo>
                  <a:pt x="329" y="2534"/>
                </a:lnTo>
                <a:lnTo>
                  <a:pt x="328" y="2533"/>
                </a:lnTo>
                <a:lnTo>
                  <a:pt x="326" y="2531"/>
                </a:lnTo>
                <a:lnTo>
                  <a:pt x="328" y="2530"/>
                </a:lnTo>
                <a:lnTo>
                  <a:pt x="328" y="2528"/>
                </a:lnTo>
                <a:lnTo>
                  <a:pt x="328" y="2526"/>
                </a:lnTo>
                <a:lnTo>
                  <a:pt x="326" y="2525"/>
                </a:lnTo>
                <a:lnTo>
                  <a:pt x="325" y="2525"/>
                </a:lnTo>
                <a:lnTo>
                  <a:pt x="323" y="2523"/>
                </a:lnTo>
                <a:lnTo>
                  <a:pt x="323" y="2522"/>
                </a:lnTo>
                <a:lnTo>
                  <a:pt x="325" y="2520"/>
                </a:lnTo>
                <a:lnTo>
                  <a:pt x="325" y="2517"/>
                </a:lnTo>
                <a:lnTo>
                  <a:pt x="323" y="2515"/>
                </a:lnTo>
                <a:lnTo>
                  <a:pt x="321" y="2514"/>
                </a:lnTo>
                <a:lnTo>
                  <a:pt x="321" y="2512"/>
                </a:lnTo>
                <a:lnTo>
                  <a:pt x="321" y="2510"/>
                </a:lnTo>
                <a:lnTo>
                  <a:pt x="333" y="2502"/>
                </a:lnTo>
                <a:lnTo>
                  <a:pt x="325" y="2498"/>
                </a:lnTo>
                <a:lnTo>
                  <a:pt x="323" y="2494"/>
                </a:lnTo>
                <a:lnTo>
                  <a:pt x="320" y="2491"/>
                </a:lnTo>
                <a:lnTo>
                  <a:pt x="318" y="2488"/>
                </a:lnTo>
                <a:lnTo>
                  <a:pt x="317" y="2485"/>
                </a:lnTo>
                <a:lnTo>
                  <a:pt x="315" y="2483"/>
                </a:lnTo>
                <a:lnTo>
                  <a:pt x="318" y="2475"/>
                </a:lnTo>
                <a:lnTo>
                  <a:pt x="307" y="2470"/>
                </a:lnTo>
                <a:lnTo>
                  <a:pt x="307" y="2467"/>
                </a:lnTo>
                <a:lnTo>
                  <a:pt x="307" y="2464"/>
                </a:lnTo>
                <a:lnTo>
                  <a:pt x="307" y="2462"/>
                </a:lnTo>
                <a:lnTo>
                  <a:pt x="305" y="2462"/>
                </a:lnTo>
                <a:lnTo>
                  <a:pt x="304" y="2462"/>
                </a:lnTo>
                <a:lnTo>
                  <a:pt x="304" y="2459"/>
                </a:lnTo>
                <a:lnTo>
                  <a:pt x="304" y="2454"/>
                </a:lnTo>
                <a:lnTo>
                  <a:pt x="305" y="2453"/>
                </a:lnTo>
                <a:lnTo>
                  <a:pt x="313" y="2448"/>
                </a:lnTo>
                <a:lnTo>
                  <a:pt x="313" y="2445"/>
                </a:lnTo>
                <a:lnTo>
                  <a:pt x="315" y="2442"/>
                </a:lnTo>
                <a:lnTo>
                  <a:pt x="305" y="2432"/>
                </a:lnTo>
                <a:lnTo>
                  <a:pt x="305" y="2422"/>
                </a:lnTo>
                <a:lnTo>
                  <a:pt x="301" y="2419"/>
                </a:lnTo>
                <a:lnTo>
                  <a:pt x="297" y="2418"/>
                </a:lnTo>
                <a:lnTo>
                  <a:pt x="296" y="2416"/>
                </a:lnTo>
                <a:lnTo>
                  <a:pt x="291" y="2411"/>
                </a:lnTo>
                <a:lnTo>
                  <a:pt x="291" y="2408"/>
                </a:lnTo>
                <a:lnTo>
                  <a:pt x="291" y="2405"/>
                </a:lnTo>
                <a:lnTo>
                  <a:pt x="293" y="2402"/>
                </a:lnTo>
                <a:lnTo>
                  <a:pt x="293" y="2400"/>
                </a:lnTo>
                <a:lnTo>
                  <a:pt x="294" y="2397"/>
                </a:lnTo>
                <a:lnTo>
                  <a:pt x="294" y="2395"/>
                </a:lnTo>
                <a:lnTo>
                  <a:pt x="294" y="2392"/>
                </a:lnTo>
                <a:lnTo>
                  <a:pt x="294" y="2390"/>
                </a:lnTo>
                <a:lnTo>
                  <a:pt x="296" y="2390"/>
                </a:lnTo>
                <a:lnTo>
                  <a:pt x="297" y="2390"/>
                </a:lnTo>
                <a:lnTo>
                  <a:pt x="297" y="2389"/>
                </a:lnTo>
                <a:lnTo>
                  <a:pt x="296" y="2389"/>
                </a:lnTo>
                <a:lnTo>
                  <a:pt x="294" y="2389"/>
                </a:lnTo>
                <a:lnTo>
                  <a:pt x="291" y="2389"/>
                </a:lnTo>
                <a:lnTo>
                  <a:pt x="289" y="2389"/>
                </a:lnTo>
                <a:lnTo>
                  <a:pt x="286" y="2389"/>
                </a:lnTo>
                <a:lnTo>
                  <a:pt x="286" y="2387"/>
                </a:lnTo>
                <a:lnTo>
                  <a:pt x="285" y="2387"/>
                </a:lnTo>
                <a:lnTo>
                  <a:pt x="285" y="2386"/>
                </a:lnTo>
                <a:lnTo>
                  <a:pt x="283" y="2384"/>
                </a:lnTo>
                <a:lnTo>
                  <a:pt x="283" y="2382"/>
                </a:lnTo>
                <a:lnTo>
                  <a:pt x="285" y="2382"/>
                </a:lnTo>
                <a:lnTo>
                  <a:pt x="286" y="2381"/>
                </a:lnTo>
                <a:lnTo>
                  <a:pt x="286" y="2379"/>
                </a:lnTo>
                <a:lnTo>
                  <a:pt x="286" y="2378"/>
                </a:lnTo>
                <a:lnTo>
                  <a:pt x="285" y="2378"/>
                </a:lnTo>
                <a:lnTo>
                  <a:pt x="285" y="2376"/>
                </a:lnTo>
                <a:lnTo>
                  <a:pt x="283" y="2376"/>
                </a:lnTo>
                <a:lnTo>
                  <a:pt x="281" y="2374"/>
                </a:lnTo>
                <a:lnTo>
                  <a:pt x="280" y="2373"/>
                </a:lnTo>
                <a:lnTo>
                  <a:pt x="278" y="2373"/>
                </a:lnTo>
                <a:lnTo>
                  <a:pt x="277" y="2371"/>
                </a:lnTo>
                <a:lnTo>
                  <a:pt x="273" y="2373"/>
                </a:lnTo>
                <a:lnTo>
                  <a:pt x="272" y="2374"/>
                </a:lnTo>
                <a:lnTo>
                  <a:pt x="270" y="2374"/>
                </a:lnTo>
                <a:lnTo>
                  <a:pt x="270" y="2373"/>
                </a:lnTo>
                <a:lnTo>
                  <a:pt x="269" y="2371"/>
                </a:lnTo>
                <a:lnTo>
                  <a:pt x="267" y="2371"/>
                </a:lnTo>
                <a:lnTo>
                  <a:pt x="267" y="2373"/>
                </a:lnTo>
                <a:lnTo>
                  <a:pt x="265" y="2373"/>
                </a:lnTo>
                <a:lnTo>
                  <a:pt x="264" y="2374"/>
                </a:lnTo>
                <a:lnTo>
                  <a:pt x="264" y="2376"/>
                </a:lnTo>
                <a:lnTo>
                  <a:pt x="264" y="2378"/>
                </a:lnTo>
                <a:lnTo>
                  <a:pt x="262" y="2378"/>
                </a:lnTo>
                <a:lnTo>
                  <a:pt x="261" y="2379"/>
                </a:lnTo>
                <a:lnTo>
                  <a:pt x="259" y="2379"/>
                </a:lnTo>
                <a:lnTo>
                  <a:pt x="257" y="2379"/>
                </a:lnTo>
                <a:lnTo>
                  <a:pt x="256" y="2379"/>
                </a:lnTo>
                <a:lnTo>
                  <a:pt x="256" y="2378"/>
                </a:lnTo>
                <a:lnTo>
                  <a:pt x="256" y="2374"/>
                </a:lnTo>
                <a:lnTo>
                  <a:pt x="256" y="2373"/>
                </a:lnTo>
                <a:lnTo>
                  <a:pt x="254" y="2370"/>
                </a:lnTo>
                <a:lnTo>
                  <a:pt x="254" y="2368"/>
                </a:lnTo>
                <a:lnTo>
                  <a:pt x="254" y="2365"/>
                </a:lnTo>
                <a:lnTo>
                  <a:pt x="256" y="2363"/>
                </a:lnTo>
                <a:lnTo>
                  <a:pt x="251" y="2358"/>
                </a:lnTo>
                <a:lnTo>
                  <a:pt x="248" y="2357"/>
                </a:lnTo>
                <a:lnTo>
                  <a:pt x="246" y="2354"/>
                </a:lnTo>
                <a:lnTo>
                  <a:pt x="246" y="2352"/>
                </a:lnTo>
                <a:lnTo>
                  <a:pt x="246" y="2350"/>
                </a:lnTo>
                <a:lnTo>
                  <a:pt x="245" y="2350"/>
                </a:lnTo>
                <a:lnTo>
                  <a:pt x="245" y="2349"/>
                </a:lnTo>
                <a:lnTo>
                  <a:pt x="245" y="2347"/>
                </a:lnTo>
                <a:lnTo>
                  <a:pt x="246" y="2347"/>
                </a:lnTo>
                <a:lnTo>
                  <a:pt x="248" y="2346"/>
                </a:lnTo>
                <a:lnTo>
                  <a:pt x="249" y="2346"/>
                </a:lnTo>
                <a:lnTo>
                  <a:pt x="249" y="2344"/>
                </a:lnTo>
                <a:lnTo>
                  <a:pt x="249" y="2342"/>
                </a:lnTo>
                <a:lnTo>
                  <a:pt x="251" y="2344"/>
                </a:lnTo>
                <a:lnTo>
                  <a:pt x="249" y="2344"/>
                </a:lnTo>
                <a:lnTo>
                  <a:pt x="249" y="2342"/>
                </a:lnTo>
                <a:lnTo>
                  <a:pt x="249" y="2339"/>
                </a:lnTo>
                <a:lnTo>
                  <a:pt x="248" y="2338"/>
                </a:lnTo>
                <a:lnTo>
                  <a:pt x="248" y="2336"/>
                </a:lnTo>
                <a:lnTo>
                  <a:pt x="248" y="2333"/>
                </a:lnTo>
                <a:lnTo>
                  <a:pt x="245" y="2330"/>
                </a:lnTo>
                <a:lnTo>
                  <a:pt x="243" y="2331"/>
                </a:lnTo>
                <a:lnTo>
                  <a:pt x="241" y="2333"/>
                </a:lnTo>
                <a:lnTo>
                  <a:pt x="240" y="2333"/>
                </a:lnTo>
                <a:lnTo>
                  <a:pt x="240" y="2330"/>
                </a:lnTo>
                <a:lnTo>
                  <a:pt x="237" y="2328"/>
                </a:lnTo>
                <a:lnTo>
                  <a:pt x="235" y="2325"/>
                </a:lnTo>
                <a:lnTo>
                  <a:pt x="233" y="2326"/>
                </a:lnTo>
                <a:lnTo>
                  <a:pt x="230" y="2326"/>
                </a:lnTo>
                <a:lnTo>
                  <a:pt x="229" y="2330"/>
                </a:lnTo>
                <a:lnTo>
                  <a:pt x="229" y="2331"/>
                </a:lnTo>
                <a:lnTo>
                  <a:pt x="225" y="2330"/>
                </a:lnTo>
                <a:lnTo>
                  <a:pt x="227" y="2325"/>
                </a:lnTo>
                <a:lnTo>
                  <a:pt x="229" y="2323"/>
                </a:lnTo>
                <a:lnTo>
                  <a:pt x="227" y="2322"/>
                </a:lnTo>
                <a:lnTo>
                  <a:pt x="227" y="2320"/>
                </a:lnTo>
                <a:lnTo>
                  <a:pt x="229" y="2318"/>
                </a:lnTo>
                <a:lnTo>
                  <a:pt x="230" y="2317"/>
                </a:lnTo>
                <a:lnTo>
                  <a:pt x="230" y="2314"/>
                </a:lnTo>
                <a:lnTo>
                  <a:pt x="232" y="2310"/>
                </a:lnTo>
                <a:lnTo>
                  <a:pt x="233" y="2307"/>
                </a:lnTo>
                <a:lnTo>
                  <a:pt x="232" y="2306"/>
                </a:lnTo>
                <a:lnTo>
                  <a:pt x="225" y="2302"/>
                </a:lnTo>
                <a:lnTo>
                  <a:pt x="225" y="2301"/>
                </a:lnTo>
                <a:lnTo>
                  <a:pt x="224" y="2299"/>
                </a:lnTo>
                <a:lnTo>
                  <a:pt x="224" y="2298"/>
                </a:lnTo>
                <a:lnTo>
                  <a:pt x="225" y="2298"/>
                </a:lnTo>
                <a:lnTo>
                  <a:pt x="224" y="2296"/>
                </a:lnTo>
                <a:lnTo>
                  <a:pt x="224" y="2294"/>
                </a:lnTo>
                <a:lnTo>
                  <a:pt x="222" y="2293"/>
                </a:lnTo>
                <a:lnTo>
                  <a:pt x="221" y="2293"/>
                </a:lnTo>
                <a:lnTo>
                  <a:pt x="219" y="2293"/>
                </a:lnTo>
                <a:lnTo>
                  <a:pt x="217" y="2291"/>
                </a:lnTo>
                <a:lnTo>
                  <a:pt x="216" y="2290"/>
                </a:lnTo>
                <a:lnTo>
                  <a:pt x="216" y="2288"/>
                </a:lnTo>
                <a:lnTo>
                  <a:pt x="216" y="2286"/>
                </a:lnTo>
                <a:lnTo>
                  <a:pt x="214" y="2286"/>
                </a:lnTo>
                <a:lnTo>
                  <a:pt x="213" y="2286"/>
                </a:lnTo>
                <a:lnTo>
                  <a:pt x="209" y="2285"/>
                </a:lnTo>
                <a:lnTo>
                  <a:pt x="206" y="2280"/>
                </a:lnTo>
                <a:lnTo>
                  <a:pt x="203" y="2280"/>
                </a:lnTo>
                <a:lnTo>
                  <a:pt x="201" y="2278"/>
                </a:lnTo>
                <a:lnTo>
                  <a:pt x="200" y="2278"/>
                </a:lnTo>
                <a:lnTo>
                  <a:pt x="198" y="2274"/>
                </a:lnTo>
                <a:lnTo>
                  <a:pt x="195" y="2272"/>
                </a:lnTo>
                <a:lnTo>
                  <a:pt x="193" y="2270"/>
                </a:lnTo>
                <a:lnTo>
                  <a:pt x="192" y="2270"/>
                </a:lnTo>
                <a:lnTo>
                  <a:pt x="190" y="2270"/>
                </a:lnTo>
                <a:lnTo>
                  <a:pt x="189" y="2269"/>
                </a:lnTo>
                <a:lnTo>
                  <a:pt x="187" y="2270"/>
                </a:lnTo>
                <a:lnTo>
                  <a:pt x="185" y="2270"/>
                </a:lnTo>
                <a:lnTo>
                  <a:pt x="184" y="2270"/>
                </a:lnTo>
                <a:lnTo>
                  <a:pt x="182" y="2272"/>
                </a:lnTo>
                <a:lnTo>
                  <a:pt x="181" y="2272"/>
                </a:lnTo>
                <a:lnTo>
                  <a:pt x="179" y="2272"/>
                </a:lnTo>
                <a:lnTo>
                  <a:pt x="179" y="2274"/>
                </a:lnTo>
                <a:lnTo>
                  <a:pt x="181" y="2275"/>
                </a:lnTo>
                <a:lnTo>
                  <a:pt x="182" y="2277"/>
                </a:lnTo>
                <a:lnTo>
                  <a:pt x="184" y="2278"/>
                </a:lnTo>
                <a:lnTo>
                  <a:pt x="184" y="2285"/>
                </a:lnTo>
                <a:lnTo>
                  <a:pt x="182" y="2286"/>
                </a:lnTo>
                <a:lnTo>
                  <a:pt x="181" y="2291"/>
                </a:lnTo>
                <a:lnTo>
                  <a:pt x="179" y="2293"/>
                </a:lnTo>
                <a:lnTo>
                  <a:pt x="184" y="2298"/>
                </a:lnTo>
                <a:lnTo>
                  <a:pt x="181" y="2301"/>
                </a:lnTo>
                <a:lnTo>
                  <a:pt x="179" y="2302"/>
                </a:lnTo>
                <a:lnTo>
                  <a:pt x="179" y="2304"/>
                </a:lnTo>
                <a:lnTo>
                  <a:pt x="176" y="2304"/>
                </a:lnTo>
                <a:lnTo>
                  <a:pt x="176" y="2299"/>
                </a:lnTo>
                <a:lnTo>
                  <a:pt x="171" y="2294"/>
                </a:lnTo>
                <a:lnTo>
                  <a:pt x="169" y="2294"/>
                </a:lnTo>
                <a:lnTo>
                  <a:pt x="168" y="2293"/>
                </a:lnTo>
                <a:lnTo>
                  <a:pt x="161" y="2294"/>
                </a:lnTo>
                <a:lnTo>
                  <a:pt x="161" y="2293"/>
                </a:lnTo>
                <a:lnTo>
                  <a:pt x="160" y="2291"/>
                </a:lnTo>
                <a:lnTo>
                  <a:pt x="158" y="2288"/>
                </a:lnTo>
                <a:lnTo>
                  <a:pt x="157" y="2285"/>
                </a:lnTo>
                <a:lnTo>
                  <a:pt x="152" y="2286"/>
                </a:lnTo>
                <a:lnTo>
                  <a:pt x="150" y="2286"/>
                </a:lnTo>
                <a:lnTo>
                  <a:pt x="147" y="2286"/>
                </a:lnTo>
                <a:lnTo>
                  <a:pt x="145" y="2285"/>
                </a:lnTo>
                <a:lnTo>
                  <a:pt x="144" y="2283"/>
                </a:lnTo>
                <a:lnTo>
                  <a:pt x="141" y="2283"/>
                </a:lnTo>
                <a:lnTo>
                  <a:pt x="141" y="2288"/>
                </a:lnTo>
                <a:lnTo>
                  <a:pt x="139" y="2288"/>
                </a:lnTo>
                <a:lnTo>
                  <a:pt x="136" y="2290"/>
                </a:lnTo>
                <a:lnTo>
                  <a:pt x="137" y="2288"/>
                </a:lnTo>
                <a:lnTo>
                  <a:pt x="137" y="2286"/>
                </a:lnTo>
                <a:lnTo>
                  <a:pt x="137" y="2282"/>
                </a:lnTo>
                <a:lnTo>
                  <a:pt x="136" y="2280"/>
                </a:lnTo>
                <a:lnTo>
                  <a:pt x="136" y="2278"/>
                </a:lnTo>
                <a:lnTo>
                  <a:pt x="136" y="2277"/>
                </a:lnTo>
                <a:lnTo>
                  <a:pt x="134" y="2275"/>
                </a:lnTo>
                <a:lnTo>
                  <a:pt x="133" y="2274"/>
                </a:lnTo>
                <a:lnTo>
                  <a:pt x="131" y="2269"/>
                </a:lnTo>
                <a:lnTo>
                  <a:pt x="131" y="2267"/>
                </a:lnTo>
                <a:lnTo>
                  <a:pt x="129" y="2267"/>
                </a:lnTo>
                <a:lnTo>
                  <a:pt x="128" y="2267"/>
                </a:lnTo>
                <a:lnTo>
                  <a:pt x="128" y="2264"/>
                </a:lnTo>
                <a:lnTo>
                  <a:pt x="126" y="2262"/>
                </a:lnTo>
                <a:lnTo>
                  <a:pt x="125" y="2261"/>
                </a:lnTo>
                <a:lnTo>
                  <a:pt x="121" y="2258"/>
                </a:lnTo>
                <a:lnTo>
                  <a:pt x="121" y="2254"/>
                </a:lnTo>
                <a:lnTo>
                  <a:pt x="123" y="2253"/>
                </a:lnTo>
                <a:lnTo>
                  <a:pt x="120" y="2250"/>
                </a:lnTo>
                <a:lnTo>
                  <a:pt x="118" y="2248"/>
                </a:lnTo>
                <a:lnTo>
                  <a:pt x="120" y="2245"/>
                </a:lnTo>
                <a:lnTo>
                  <a:pt x="120" y="2243"/>
                </a:lnTo>
                <a:lnTo>
                  <a:pt x="120" y="2242"/>
                </a:lnTo>
                <a:lnTo>
                  <a:pt x="118" y="2238"/>
                </a:lnTo>
                <a:lnTo>
                  <a:pt x="112" y="2232"/>
                </a:lnTo>
                <a:lnTo>
                  <a:pt x="109" y="2230"/>
                </a:lnTo>
                <a:lnTo>
                  <a:pt x="107" y="2232"/>
                </a:lnTo>
                <a:lnTo>
                  <a:pt x="105" y="2232"/>
                </a:lnTo>
                <a:lnTo>
                  <a:pt x="104" y="2234"/>
                </a:lnTo>
                <a:lnTo>
                  <a:pt x="102" y="2234"/>
                </a:lnTo>
                <a:lnTo>
                  <a:pt x="101" y="2234"/>
                </a:lnTo>
                <a:lnTo>
                  <a:pt x="99" y="2234"/>
                </a:lnTo>
                <a:lnTo>
                  <a:pt x="97" y="2234"/>
                </a:lnTo>
                <a:lnTo>
                  <a:pt x="96" y="2232"/>
                </a:lnTo>
                <a:lnTo>
                  <a:pt x="94" y="2232"/>
                </a:lnTo>
                <a:lnTo>
                  <a:pt x="91" y="2232"/>
                </a:lnTo>
                <a:lnTo>
                  <a:pt x="91" y="2230"/>
                </a:lnTo>
                <a:lnTo>
                  <a:pt x="89" y="2230"/>
                </a:lnTo>
                <a:lnTo>
                  <a:pt x="88" y="2229"/>
                </a:lnTo>
                <a:lnTo>
                  <a:pt x="88" y="2230"/>
                </a:lnTo>
                <a:lnTo>
                  <a:pt x="86" y="2230"/>
                </a:lnTo>
                <a:lnTo>
                  <a:pt x="85" y="2230"/>
                </a:lnTo>
                <a:lnTo>
                  <a:pt x="83" y="2230"/>
                </a:lnTo>
                <a:lnTo>
                  <a:pt x="81" y="2230"/>
                </a:lnTo>
                <a:lnTo>
                  <a:pt x="80" y="2229"/>
                </a:lnTo>
                <a:lnTo>
                  <a:pt x="78" y="2229"/>
                </a:lnTo>
                <a:lnTo>
                  <a:pt x="77" y="2227"/>
                </a:lnTo>
                <a:lnTo>
                  <a:pt x="75" y="2227"/>
                </a:lnTo>
                <a:lnTo>
                  <a:pt x="75" y="2226"/>
                </a:lnTo>
                <a:lnTo>
                  <a:pt x="73" y="2226"/>
                </a:lnTo>
                <a:lnTo>
                  <a:pt x="72" y="2226"/>
                </a:lnTo>
                <a:lnTo>
                  <a:pt x="73" y="2226"/>
                </a:lnTo>
                <a:lnTo>
                  <a:pt x="73" y="2227"/>
                </a:lnTo>
                <a:lnTo>
                  <a:pt x="73" y="2230"/>
                </a:lnTo>
                <a:lnTo>
                  <a:pt x="72" y="2230"/>
                </a:lnTo>
                <a:lnTo>
                  <a:pt x="70" y="2232"/>
                </a:lnTo>
                <a:lnTo>
                  <a:pt x="69" y="2232"/>
                </a:lnTo>
                <a:lnTo>
                  <a:pt x="69" y="2230"/>
                </a:lnTo>
                <a:lnTo>
                  <a:pt x="67" y="2230"/>
                </a:lnTo>
                <a:lnTo>
                  <a:pt x="65" y="2230"/>
                </a:lnTo>
                <a:lnTo>
                  <a:pt x="64" y="2230"/>
                </a:lnTo>
                <a:lnTo>
                  <a:pt x="62" y="2230"/>
                </a:lnTo>
                <a:lnTo>
                  <a:pt x="61" y="2230"/>
                </a:lnTo>
                <a:lnTo>
                  <a:pt x="59" y="2229"/>
                </a:lnTo>
                <a:lnTo>
                  <a:pt x="59" y="2227"/>
                </a:lnTo>
                <a:lnTo>
                  <a:pt x="59" y="2226"/>
                </a:lnTo>
                <a:lnTo>
                  <a:pt x="57" y="2226"/>
                </a:lnTo>
                <a:lnTo>
                  <a:pt x="57" y="2224"/>
                </a:lnTo>
                <a:lnTo>
                  <a:pt x="56" y="2224"/>
                </a:lnTo>
                <a:lnTo>
                  <a:pt x="54" y="2224"/>
                </a:lnTo>
                <a:lnTo>
                  <a:pt x="53" y="2224"/>
                </a:lnTo>
                <a:lnTo>
                  <a:pt x="51" y="2224"/>
                </a:lnTo>
                <a:lnTo>
                  <a:pt x="49" y="2224"/>
                </a:lnTo>
                <a:lnTo>
                  <a:pt x="49" y="2222"/>
                </a:lnTo>
                <a:lnTo>
                  <a:pt x="49" y="2219"/>
                </a:lnTo>
                <a:lnTo>
                  <a:pt x="48" y="2218"/>
                </a:lnTo>
                <a:lnTo>
                  <a:pt x="48" y="2216"/>
                </a:lnTo>
                <a:lnTo>
                  <a:pt x="45" y="2214"/>
                </a:lnTo>
                <a:lnTo>
                  <a:pt x="45" y="2213"/>
                </a:lnTo>
                <a:lnTo>
                  <a:pt x="43" y="2211"/>
                </a:lnTo>
                <a:lnTo>
                  <a:pt x="45" y="2210"/>
                </a:lnTo>
                <a:lnTo>
                  <a:pt x="45" y="2208"/>
                </a:lnTo>
                <a:lnTo>
                  <a:pt x="43" y="2208"/>
                </a:lnTo>
                <a:lnTo>
                  <a:pt x="41" y="2206"/>
                </a:lnTo>
                <a:lnTo>
                  <a:pt x="41" y="2205"/>
                </a:lnTo>
                <a:lnTo>
                  <a:pt x="41" y="2203"/>
                </a:lnTo>
                <a:lnTo>
                  <a:pt x="40" y="2202"/>
                </a:lnTo>
                <a:lnTo>
                  <a:pt x="40" y="2200"/>
                </a:lnTo>
                <a:lnTo>
                  <a:pt x="40" y="2198"/>
                </a:lnTo>
                <a:lnTo>
                  <a:pt x="38" y="2198"/>
                </a:lnTo>
                <a:lnTo>
                  <a:pt x="38" y="2197"/>
                </a:lnTo>
                <a:lnTo>
                  <a:pt x="38" y="2195"/>
                </a:lnTo>
                <a:lnTo>
                  <a:pt x="40" y="2194"/>
                </a:lnTo>
                <a:lnTo>
                  <a:pt x="40" y="2192"/>
                </a:lnTo>
                <a:lnTo>
                  <a:pt x="38" y="2190"/>
                </a:lnTo>
                <a:lnTo>
                  <a:pt x="37" y="2189"/>
                </a:lnTo>
                <a:lnTo>
                  <a:pt x="33" y="2189"/>
                </a:lnTo>
                <a:lnTo>
                  <a:pt x="33" y="2187"/>
                </a:lnTo>
                <a:lnTo>
                  <a:pt x="32" y="2186"/>
                </a:lnTo>
                <a:lnTo>
                  <a:pt x="30" y="2186"/>
                </a:lnTo>
                <a:lnTo>
                  <a:pt x="30" y="2184"/>
                </a:lnTo>
                <a:lnTo>
                  <a:pt x="29" y="2184"/>
                </a:lnTo>
                <a:lnTo>
                  <a:pt x="29" y="2186"/>
                </a:lnTo>
                <a:lnTo>
                  <a:pt x="27" y="2187"/>
                </a:lnTo>
                <a:lnTo>
                  <a:pt x="27" y="2189"/>
                </a:lnTo>
                <a:lnTo>
                  <a:pt x="24" y="2189"/>
                </a:lnTo>
                <a:lnTo>
                  <a:pt x="22" y="2187"/>
                </a:lnTo>
                <a:lnTo>
                  <a:pt x="21" y="2186"/>
                </a:lnTo>
                <a:lnTo>
                  <a:pt x="17" y="2184"/>
                </a:lnTo>
                <a:lnTo>
                  <a:pt x="17" y="2181"/>
                </a:lnTo>
                <a:lnTo>
                  <a:pt x="17" y="2179"/>
                </a:lnTo>
                <a:lnTo>
                  <a:pt x="19" y="2178"/>
                </a:lnTo>
                <a:lnTo>
                  <a:pt x="21" y="2178"/>
                </a:lnTo>
                <a:lnTo>
                  <a:pt x="22" y="2176"/>
                </a:lnTo>
                <a:lnTo>
                  <a:pt x="24" y="2176"/>
                </a:lnTo>
                <a:lnTo>
                  <a:pt x="25" y="2174"/>
                </a:lnTo>
                <a:lnTo>
                  <a:pt x="25" y="2173"/>
                </a:lnTo>
                <a:lnTo>
                  <a:pt x="25" y="2171"/>
                </a:lnTo>
                <a:lnTo>
                  <a:pt x="25" y="2170"/>
                </a:lnTo>
                <a:lnTo>
                  <a:pt x="24" y="2168"/>
                </a:lnTo>
                <a:lnTo>
                  <a:pt x="22" y="2168"/>
                </a:lnTo>
                <a:lnTo>
                  <a:pt x="22" y="2166"/>
                </a:lnTo>
                <a:lnTo>
                  <a:pt x="21" y="2166"/>
                </a:lnTo>
                <a:lnTo>
                  <a:pt x="19" y="2165"/>
                </a:lnTo>
                <a:lnTo>
                  <a:pt x="19" y="2163"/>
                </a:lnTo>
                <a:lnTo>
                  <a:pt x="17" y="2163"/>
                </a:lnTo>
                <a:lnTo>
                  <a:pt x="17" y="2162"/>
                </a:lnTo>
                <a:lnTo>
                  <a:pt x="17" y="2160"/>
                </a:lnTo>
                <a:lnTo>
                  <a:pt x="16" y="2158"/>
                </a:lnTo>
                <a:lnTo>
                  <a:pt x="14" y="2157"/>
                </a:lnTo>
                <a:lnTo>
                  <a:pt x="13" y="2155"/>
                </a:lnTo>
                <a:lnTo>
                  <a:pt x="13" y="2154"/>
                </a:lnTo>
                <a:lnTo>
                  <a:pt x="14" y="2154"/>
                </a:lnTo>
                <a:lnTo>
                  <a:pt x="16" y="2154"/>
                </a:lnTo>
                <a:lnTo>
                  <a:pt x="17" y="2152"/>
                </a:lnTo>
                <a:lnTo>
                  <a:pt x="19" y="2152"/>
                </a:lnTo>
                <a:lnTo>
                  <a:pt x="21" y="2154"/>
                </a:lnTo>
                <a:lnTo>
                  <a:pt x="22" y="2154"/>
                </a:lnTo>
                <a:lnTo>
                  <a:pt x="24" y="2154"/>
                </a:lnTo>
                <a:lnTo>
                  <a:pt x="25" y="2155"/>
                </a:lnTo>
                <a:lnTo>
                  <a:pt x="27" y="2157"/>
                </a:lnTo>
                <a:lnTo>
                  <a:pt x="29" y="2155"/>
                </a:lnTo>
                <a:lnTo>
                  <a:pt x="30" y="2155"/>
                </a:lnTo>
                <a:lnTo>
                  <a:pt x="32" y="2157"/>
                </a:lnTo>
                <a:lnTo>
                  <a:pt x="33" y="2157"/>
                </a:lnTo>
                <a:lnTo>
                  <a:pt x="37" y="2157"/>
                </a:lnTo>
                <a:lnTo>
                  <a:pt x="38" y="2158"/>
                </a:lnTo>
                <a:lnTo>
                  <a:pt x="40" y="2160"/>
                </a:lnTo>
                <a:lnTo>
                  <a:pt x="41" y="2162"/>
                </a:lnTo>
                <a:lnTo>
                  <a:pt x="45" y="2162"/>
                </a:lnTo>
                <a:lnTo>
                  <a:pt x="46" y="2160"/>
                </a:lnTo>
                <a:lnTo>
                  <a:pt x="48" y="2158"/>
                </a:lnTo>
                <a:lnTo>
                  <a:pt x="48" y="2157"/>
                </a:lnTo>
                <a:lnTo>
                  <a:pt x="51" y="2155"/>
                </a:lnTo>
                <a:lnTo>
                  <a:pt x="53" y="2155"/>
                </a:lnTo>
                <a:lnTo>
                  <a:pt x="53" y="2154"/>
                </a:lnTo>
                <a:lnTo>
                  <a:pt x="51" y="2152"/>
                </a:lnTo>
                <a:lnTo>
                  <a:pt x="49" y="2150"/>
                </a:lnTo>
                <a:lnTo>
                  <a:pt x="49" y="2149"/>
                </a:lnTo>
                <a:lnTo>
                  <a:pt x="48" y="2147"/>
                </a:lnTo>
                <a:lnTo>
                  <a:pt x="48" y="2144"/>
                </a:lnTo>
                <a:lnTo>
                  <a:pt x="48" y="2142"/>
                </a:lnTo>
                <a:lnTo>
                  <a:pt x="48" y="2141"/>
                </a:lnTo>
                <a:lnTo>
                  <a:pt x="48" y="2139"/>
                </a:lnTo>
                <a:lnTo>
                  <a:pt x="46" y="2139"/>
                </a:lnTo>
                <a:lnTo>
                  <a:pt x="45" y="2138"/>
                </a:lnTo>
                <a:lnTo>
                  <a:pt x="45" y="2136"/>
                </a:lnTo>
                <a:lnTo>
                  <a:pt x="43" y="2136"/>
                </a:lnTo>
                <a:lnTo>
                  <a:pt x="43" y="2134"/>
                </a:lnTo>
                <a:lnTo>
                  <a:pt x="41" y="2134"/>
                </a:lnTo>
                <a:lnTo>
                  <a:pt x="41" y="2133"/>
                </a:lnTo>
                <a:lnTo>
                  <a:pt x="41" y="2131"/>
                </a:lnTo>
                <a:lnTo>
                  <a:pt x="40" y="2130"/>
                </a:lnTo>
                <a:lnTo>
                  <a:pt x="38" y="2128"/>
                </a:lnTo>
                <a:lnTo>
                  <a:pt x="38" y="2126"/>
                </a:lnTo>
                <a:lnTo>
                  <a:pt x="38" y="2125"/>
                </a:lnTo>
                <a:lnTo>
                  <a:pt x="37" y="2125"/>
                </a:lnTo>
                <a:lnTo>
                  <a:pt x="35" y="2125"/>
                </a:lnTo>
                <a:lnTo>
                  <a:pt x="33" y="2126"/>
                </a:lnTo>
                <a:lnTo>
                  <a:pt x="32" y="2128"/>
                </a:lnTo>
                <a:lnTo>
                  <a:pt x="30" y="2128"/>
                </a:lnTo>
                <a:lnTo>
                  <a:pt x="29" y="2128"/>
                </a:lnTo>
                <a:lnTo>
                  <a:pt x="29" y="2126"/>
                </a:lnTo>
                <a:lnTo>
                  <a:pt x="29" y="2125"/>
                </a:lnTo>
                <a:lnTo>
                  <a:pt x="29" y="2123"/>
                </a:lnTo>
                <a:lnTo>
                  <a:pt x="27" y="2123"/>
                </a:lnTo>
                <a:lnTo>
                  <a:pt x="25" y="2123"/>
                </a:lnTo>
                <a:lnTo>
                  <a:pt x="24" y="2123"/>
                </a:lnTo>
                <a:lnTo>
                  <a:pt x="22" y="2123"/>
                </a:lnTo>
                <a:lnTo>
                  <a:pt x="21" y="2125"/>
                </a:lnTo>
                <a:lnTo>
                  <a:pt x="17" y="2125"/>
                </a:lnTo>
                <a:lnTo>
                  <a:pt x="16" y="2125"/>
                </a:lnTo>
                <a:lnTo>
                  <a:pt x="16" y="2123"/>
                </a:lnTo>
                <a:lnTo>
                  <a:pt x="16" y="2122"/>
                </a:lnTo>
                <a:lnTo>
                  <a:pt x="16" y="2120"/>
                </a:lnTo>
                <a:lnTo>
                  <a:pt x="17" y="2120"/>
                </a:lnTo>
                <a:lnTo>
                  <a:pt x="19" y="2118"/>
                </a:lnTo>
                <a:lnTo>
                  <a:pt x="17" y="2117"/>
                </a:lnTo>
                <a:lnTo>
                  <a:pt x="17" y="2115"/>
                </a:lnTo>
                <a:lnTo>
                  <a:pt x="19" y="2114"/>
                </a:lnTo>
                <a:lnTo>
                  <a:pt x="21" y="2112"/>
                </a:lnTo>
                <a:lnTo>
                  <a:pt x="19" y="2109"/>
                </a:lnTo>
                <a:lnTo>
                  <a:pt x="21" y="2109"/>
                </a:lnTo>
                <a:lnTo>
                  <a:pt x="21" y="2107"/>
                </a:lnTo>
                <a:lnTo>
                  <a:pt x="21" y="2106"/>
                </a:lnTo>
                <a:lnTo>
                  <a:pt x="21" y="2104"/>
                </a:lnTo>
                <a:lnTo>
                  <a:pt x="21" y="2102"/>
                </a:lnTo>
                <a:lnTo>
                  <a:pt x="19" y="2102"/>
                </a:lnTo>
                <a:lnTo>
                  <a:pt x="9" y="2104"/>
                </a:lnTo>
                <a:lnTo>
                  <a:pt x="8" y="2102"/>
                </a:lnTo>
                <a:lnTo>
                  <a:pt x="6" y="2102"/>
                </a:lnTo>
                <a:lnTo>
                  <a:pt x="5" y="2099"/>
                </a:lnTo>
                <a:lnTo>
                  <a:pt x="3" y="2098"/>
                </a:lnTo>
                <a:lnTo>
                  <a:pt x="5" y="2096"/>
                </a:lnTo>
                <a:lnTo>
                  <a:pt x="5" y="2094"/>
                </a:lnTo>
                <a:lnTo>
                  <a:pt x="3" y="2094"/>
                </a:lnTo>
                <a:lnTo>
                  <a:pt x="0" y="2094"/>
                </a:lnTo>
                <a:lnTo>
                  <a:pt x="0" y="2088"/>
                </a:lnTo>
                <a:lnTo>
                  <a:pt x="0" y="2086"/>
                </a:lnTo>
                <a:lnTo>
                  <a:pt x="0" y="2085"/>
                </a:lnTo>
                <a:lnTo>
                  <a:pt x="0" y="2083"/>
                </a:lnTo>
                <a:lnTo>
                  <a:pt x="0" y="2082"/>
                </a:lnTo>
                <a:lnTo>
                  <a:pt x="0" y="2080"/>
                </a:lnTo>
                <a:lnTo>
                  <a:pt x="0" y="2075"/>
                </a:lnTo>
                <a:lnTo>
                  <a:pt x="0" y="2072"/>
                </a:lnTo>
                <a:lnTo>
                  <a:pt x="0" y="2066"/>
                </a:lnTo>
                <a:lnTo>
                  <a:pt x="0" y="2064"/>
                </a:lnTo>
                <a:lnTo>
                  <a:pt x="0" y="2062"/>
                </a:lnTo>
                <a:lnTo>
                  <a:pt x="0" y="2061"/>
                </a:lnTo>
                <a:lnTo>
                  <a:pt x="0" y="2059"/>
                </a:lnTo>
                <a:lnTo>
                  <a:pt x="0" y="2053"/>
                </a:lnTo>
                <a:lnTo>
                  <a:pt x="0" y="2046"/>
                </a:lnTo>
                <a:lnTo>
                  <a:pt x="0" y="2045"/>
                </a:lnTo>
                <a:lnTo>
                  <a:pt x="0" y="2040"/>
                </a:lnTo>
                <a:lnTo>
                  <a:pt x="0" y="2037"/>
                </a:lnTo>
                <a:lnTo>
                  <a:pt x="0" y="2034"/>
                </a:lnTo>
                <a:lnTo>
                  <a:pt x="0" y="2021"/>
                </a:lnTo>
                <a:lnTo>
                  <a:pt x="0" y="2018"/>
                </a:lnTo>
                <a:lnTo>
                  <a:pt x="0" y="2011"/>
                </a:lnTo>
                <a:lnTo>
                  <a:pt x="0" y="2005"/>
                </a:lnTo>
                <a:lnTo>
                  <a:pt x="0" y="2003"/>
                </a:lnTo>
                <a:lnTo>
                  <a:pt x="0" y="2002"/>
                </a:lnTo>
                <a:lnTo>
                  <a:pt x="0" y="2000"/>
                </a:lnTo>
                <a:lnTo>
                  <a:pt x="0" y="1998"/>
                </a:lnTo>
                <a:lnTo>
                  <a:pt x="0" y="1995"/>
                </a:lnTo>
                <a:lnTo>
                  <a:pt x="0" y="1994"/>
                </a:lnTo>
                <a:lnTo>
                  <a:pt x="0" y="1989"/>
                </a:lnTo>
                <a:lnTo>
                  <a:pt x="0" y="1981"/>
                </a:lnTo>
                <a:lnTo>
                  <a:pt x="0" y="1971"/>
                </a:lnTo>
                <a:lnTo>
                  <a:pt x="0" y="1965"/>
                </a:lnTo>
                <a:lnTo>
                  <a:pt x="0" y="1963"/>
                </a:lnTo>
                <a:lnTo>
                  <a:pt x="0" y="1960"/>
                </a:lnTo>
                <a:lnTo>
                  <a:pt x="0" y="1955"/>
                </a:lnTo>
                <a:lnTo>
                  <a:pt x="0" y="1954"/>
                </a:lnTo>
                <a:lnTo>
                  <a:pt x="0" y="1950"/>
                </a:lnTo>
                <a:lnTo>
                  <a:pt x="0" y="1947"/>
                </a:lnTo>
                <a:lnTo>
                  <a:pt x="0" y="1946"/>
                </a:lnTo>
                <a:lnTo>
                  <a:pt x="0" y="1939"/>
                </a:lnTo>
                <a:lnTo>
                  <a:pt x="0" y="1938"/>
                </a:lnTo>
                <a:lnTo>
                  <a:pt x="0" y="1934"/>
                </a:lnTo>
                <a:lnTo>
                  <a:pt x="0" y="1930"/>
                </a:lnTo>
                <a:lnTo>
                  <a:pt x="0" y="1926"/>
                </a:lnTo>
                <a:lnTo>
                  <a:pt x="0" y="1923"/>
                </a:lnTo>
                <a:lnTo>
                  <a:pt x="0" y="1922"/>
                </a:lnTo>
                <a:lnTo>
                  <a:pt x="0" y="1918"/>
                </a:lnTo>
                <a:lnTo>
                  <a:pt x="0" y="1917"/>
                </a:lnTo>
                <a:lnTo>
                  <a:pt x="0" y="1914"/>
                </a:lnTo>
                <a:lnTo>
                  <a:pt x="0" y="1907"/>
                </a:lnTo>
                <a:lnTo>
                  <a:pt x="0" y="1906"/>
                </a:lnTo>
                <a:lnTo>
                  <a:pt x="0" y="1901"/>
                </a:lnTo>
                <a:lnTo>
                  <a:pt x="0" y="1898"/>
                </a:lnTo>
                <a:lnTo>
                  <a:pt x="0" y="1896"/>
                </a:lnTo>
                <a:lnTo>
                  <a:pt x="0" y="1894"/>
                </a:lnTo>
                <a:lnTo>
                  <a:pt x="0" y="1893"/>
                </a:lnTo>
                <a:lnTo>
                  <a:pt x="0" y="1891"/>
                </a:lnTo>
                <a:lnTo>
                  <a:pt x="0" y="1890"/>
                </a:lnTo>
                <a:lnTo>
                  <a:pt x="0" y="1880"/>
                </a:lnTo>
                <a:lnTo>
                  <a:pt x="0" y="1877"/>
                </a:lnTo>
                <a:lnTo>
                  <a:pt x="0" y="1875"/>
                </a:lnTo>
                <a:lnTo>
                  <a:pt x="0" y="1874"/>
                </a:lnTo>
                <a:lnTo>
                  <a:pt x="0" y="1870"/>
                </a:lnTo>
                <a:lnTo>
                  <a:pt x="0" y="1869"/>
                </a:lnTo>
                <a:lnTo>
                  <a:pt x="0" y="1858"/>
                </a:lnTo>
                <a:lnTo>
                  <a:pt x="0" y="1856"/>
                </a:lnTo>
                <a:lnTo>
                  <a:pt x="0" y="1854"/>
                </a:lnTo>
                <a:lnTo>
                  <a:pt x="0" y="1853"/>
                </a:lnTo>
                <a:lnTo>
                  <a:pt x="0" y="1851"/>
                </a:lnTo>
                <a:lnTo>
                  <a:pt x="0" y="1850"/>
                </a:lnTo>
                <a:lnTo>
                  <a:pt x="0" y="1848"/>
                </a:lnTo>
                <a:lnTo>
                  <a:pt x="0" y="1845"/>
                </a:lnTo>
                <a:lnTo>
                  <a:pt x="0" y="1842"/>
                </a:lnTo>
                <a:lnTo>
                  <a:pt x="0" y="1840"/>
                </a:lnTo>
                <a:lnTo>
                  <a:pt x="0" y="1838"/>
                </a:lnTo>
                <a:lnTo>
                  <a:pt x="0" y="1837"/>
                </a:lnTo>
                <a:lnTo>
                  <a:pt x="0" y="1830"/>
                </a:lnTo>
                <a:lnTo>
                  <a:pt x="0" y="1827"/>
                </a:lnTo>
                <a:lnTo>
                  <a:pt x="0" y="1818"/>
                </a:lnTo>
                <a:lnTo>
                  <a:pt x="0" y="1816"/>
                </a:lnTo>
                <a:lnTo>
                  <a:pt x="0" y="1808"/>
                </a:lnTo>
                <a:lnTo>
                  <a:pt x="0" y="1806"/>
                </a:lnTo>
                <a:lnTo>
                  <a:pt x="0" y="1805"/>
                </a:lnTo>
                <a:lnTo>
                  <a:pt x="0" y="1802"/>
                </a:lnTo>
                <a:lnTo>
                  <a:pt x="0" y="1800"/>
                </a:lnTo>
                <a:lnTo>
                  <a:pt x="0" y="1798"/>
                </a:lnTo>
                <a:lnTo>
                  <a:pt x="0" y="1797"/>
                </a:lnTo>
                <a:lnTo>
                  <a:pt x="0" y="1795"/>
                </a:lnTo>
                <a:lnTo>
                  <a:pt x="0" y="1784"/>
                </a:lnTo>
                <a:lnTo>
                  <a:pt x="0" y="1782"/>
                </a:lnTo>
                <a:lnTo>
                  <a:pt x="0" y="1779"/>
                </a:lnTo>
                <a:lnTo>
                  <a:pt x="0" y="1774"/>
                </a:lnTo>
                <a:lnTo>
                  <a:pt x="0" y="1771"/>
                </a:lnTo>
                <a:lnTo>
                  <a:pt x="0" y="1766"/>
                </a:lnTo>
                <a:lnTo>
                  <a:pt x="0" y="1752"/>
                </a:lnTo>
                <a:lnTo>
                  <a:pt x="0" y="1746"/>
                </a:lnTo>
                <a:lnTo>
                  <a:pt x="0" y="1744"/>
                </a:lnTo>
                <a:lnTo>
                  <a:pt x="0" y="1739"/>
                </a:lnTo>
                <a:lnTo>
                  <a:pt x="0" y="1738"/>
                </a:lnTo>
                <a:lnTo>
                  <a:pt x="0" y="1736"/>
                </a:lnTo>
                <a:lnTo>
                  <a:pt x="0" y="1718"/>
                </a:lnTo>
                <a:lnTo>
                  <a:pt x="0" y="1717"/>
                </a:lnTo>
                <a:lnTo>
                  <a:pt x="0" y="1715"/>
                </a:lnTo>
                <a:lnTo>
                  <a:pt x="0" y="1702"/>
                </a:lnTo>
                <a:lnTo>
                  <a:pt x="0" y="1699"/>
                </a:lnTo>
                <a:lnTo>
                  <a:pt x="0" y="1694"/>
                </a:lnTo>
                <a:lnTo>
                  <a:pt x="0" y="1693"/>
                </a:lnTo>
                <a:lnTo>
                  <a:pt x="0" y="1691"/>
                </a:lnTo>
                <a:lnTo>
                  <a:pt x="0" y="1686"/>
                </a:lnTo>
                <a:lnTo>
                  <a:pt x="0" y="1683"/>
                </a:lnTo>
                <a:lnTo>
                  <a:pt x="0" y="1680"/>
                </a:lnTo>
                <a:lnTo>
                  <a:pt x="0" y="1678"/>
                </a:lnTo>
                <a:lnTo>
                  <a:pt x="0" y="1677"/>
                </a:lnTo>
                <a:lnTo>
                  <a:pt x="0" y="1674"/>
                </a:lnTo>
                <a:lnTo>
                  <a:pt x="0" y="1670"/>
                </a:lnTo>
                <a:lnTo>
                  <a:pt x="0" y="1669"/>
                </a:lnTo>
                <a:lnTo>
                  <a:pt x="0" y="1661"/>
                </a:lnTo>
                <a:lnTo>
                  <a:pt x="0" y="1654"/>
                </a:lnTo>
                <a:lnTo>
                  <a:pt x="0" y="1650"/>
                </a:lnTo>
                <a:lnTo>
                  <a:pt x="0" y="1648"/>
                </a:lnTo>
                <a:lnTo>
                  <a:pt x="0" y="1646"/>
                </a:lnTo>
                <a:lnTo>
                  <a:pt x="0" y="1640"/>
                </a:lnTo>
                <a:lnTo>
                  <a:pt x="0" y="1638"/>
                </a:lnTo>
                <a:lnTo>
                  <a:pt x="0" y="1637"/>
                </a:lnTo>
                <a:lnTo>
                  <a:pt x="0" y="1635"/>
                </a:lnTo>
                <a:lnTo>
                  <a:pt x="0" y="1634"/>
                </a:lnTo>
                <a:lnTo>
                  <a:pt x="0" y="1627"/>
                </a:lnTo>
                <a:lnTo>
                  <a:pt x="0" y="1626"/>
                </a:lnTo>
                <a:lnTo>
                  <a:pt x="0" y="1624"/>
                </a:lnTo>
                <a:lnTo>
                  <a:pt x="0" y="1614"/>
                </a:lnTo>
                <a:lnTo>
                  <a:pt x="0" y="1610"/>
                </a:lnTo>
                <a:lnTo>
                  <a:pt x="0" y="1608"/>
                </a:lnTo>
                <a:lnTo>
                  <a:pt x="0" y="1606"/>
                </a:lnTo>
                <a:lnTo>
                  <a:pt x="0" y="1603"/>
                </a:lnTo>
                <a:lnTo>
                  <a:pt x="0" y="1587"/>
                </a:lnTo>
                <a:lnTo>
                  <a:pt x="0" y="1581"/>
                </a:lnTo>
                <a:lnTo>
                  <a:pt x="0" y="1579"/>
                </a:lnTo>
                <a:lnTo>
                  <a:pt x="0" y="1576"/>
                </a:lnTo>
                <a:lnTo>
                  <a:pt x="0" y="1566"/>
                </a:lnTo>
                <a:lnTo>
                  <a:pt x="0" y="1562"/>
                </a:lnTo>
                <a:lnTo>
                  <a:pt x="0" y="1560"/>
                </a:lnTo>
                <a:lnTo>
                  <a:pt x="0" y="1558"/>
                </a:lnTo>
                <a:lnTo>
                  <a:pt x="0" y="1555"/>
                </a:lnTo>
                <a:lnTo>
                  <a:pt x="0" y="1554"/>
                </a:lnTo>
                <a:lnTo>
                  <a:pt x="0" y="1552"/>
                </a:lnTo>
                <a:lnTo>
                  <a:pt x="0" y="1550"/>
                </a:lnTo>
                <a:lnTo>
                  <a:pt x="0" y="1546"/>
                </a:lnTo>
                <a:lnTo>
                  <a:pt x="0" y="1544"/>
                </a:lnTo>
                <a:lnTo>
                  <a:pt x="0" y="1541"/>
                </a:lnTo>
                <a:lnTo>
                  <a:pt x="0" y="1539"/>
                </a:lnTo>
                <a:lnTo>
                  <a:pt x="0" y="1538"/>
                </a:lnTo>
                <a:lnTo>
                  <a:pt x="0" y="1531"/>
                </a:lnTo>
                <a:lnTo>
                  <a:pt x="0" y="1530"/>
                </a:lnTo>
                <a:lnTo>
                  <a:pt x="0" y="1528"/>
                </a:lnTo>
                <a:lnTo>
                  <a:pt x="0" y="1522"/>
                </a:lnTo>
                <a:lnTo>
                  <a:pt x="0" y="1518"/>
                </a:lnTo>
                <a:lnTo>
                  <a:pt x="0" y="1517"/>
                </a:lnTo>
                <a:lnTo>
                  <a:pt x="0" y="1512"/>
                </a:lnTo>
                <a:lnTo>
                  <a:pt x="0" y="1504"/>
                </a:lnTo>
                <a:lnTo>
                  <a:pt x="0" y="1502"/>
                </a:lnTo>
                <a:lnTo>
                  <a:pt x="0" y="1501"/>
                </a:lnTo>
                <a:lnTo>
                  <a:pt x="0" y="1498"/>
                </a:lnTo>
                <a:lnTo>
                  <a:pt x="0" y="1488"/>
                </a:lnTo>
                <a:lnTo>
                  <a:pt x="0" y="1486"/>
                </a:lnTo>
                <a:lnTo>
                  <a:pt x="0" y="1485"/>
                </a:lnTo>
                <a:lnTo>
                  <a:pt x="0" y="1483"/>
                </a:lnTo>
                <a:lnTo>
                  <a:pt x="0" y="1482"/>
                </a:lnTo>
                <a:lnTo>
                  <a:pt x="0" y="1480"/>
                </a:lnTo>
                <a:lnTo>
                  <a:pt x="0" y="1477"/>
                </a:lnTo>
                <a:lnTo>
                  <a:pt x="0" y="1474"/>
                </a:lnTo>
                <a:lnTo>
                  <a:pt x="0" y="1470"/>
                </a:lnTo>
                <a:lnTo>
                  <a:pt x="0" y="1467"/>
                </a:lnTo>
                <a:lnTo>
                  <a:pt x="0" y="1466"/>
                </a:lnTo>
                <a:lnTo>
                  <a:pt x="0" y="1464"/>
                </a:lnTo>
                <a:lnTo>
                  <a:pt x="0" y="1458"/>
                </a:lnTo>
                <a:lnTo>
                  <a:pt x="0" y="1454"/>
                </a:lnTo>
                <a:lnTo>
                  <a:pt x="0" y="1453"/>
                </a:lnTo>
                <a:lnTo>
                  <a:pt x="0" y="1450"/>
                </a:lnTo>
                <a:lnTo>
                  <a:pt x="0" y="1448"/>
                </a:lnTo>
                <a:lnTo>
                  <a:pt x="0" y="1445"/>
                </a:lnTo>
                <a:lnTo>
                  <a:pt x="0" y="1442"/>
                </a:lnTo>
                <a:lnTo>
                  <a:pt x="0" y="1438"/>
                </a:lnTo>
                <a:lnTo>
                  <a:pt x="0" y="1437"/>
                </a:lnTo>
                <a:lnTo>
                  <a:pt x="0" y="1432"/>
                </a:lnTo>
                <a:lnTo>
                  <a:pt x="0" y="1430"/>
                </a:lnTo>
                <a:lnTo>
                  <a:pt x="0" y="1429"/>
                </a:lnTo>
                <a:lnTo>
                  <a:pt x="0" y="1426"/>
                </a:lnTo>
                <a:lnTo>
                  <a:pt x="0" y="1424"/>
                </a:lnTo>
                <a:lnTo>
                  <a:pt x="0" y="1416"/>
                </a:lnTo>
                <a:lnTo>
                  <a:pt x="0" y="1405"/>
                </a:lnTo>
                <a:lnTo>
                  <a:pt x="0" y="1403"/>
                </a:lnTo>
                <a:lnTo>
                  <a:pt x="0" y="1402"/>
                </a:lnTo>
                <a:lnTo>
                  <a:pt x="0" y="1400"/>
                </a:lnTo>
                <a:lnTo>
                  <a:pt x="0" y="1397"/>
                </a:lnTo>
                <a:lnTo>
                  <a:pt x="0" y="1394"/>
                </a:lnTo>
                <a:lnTo>
                  <a:pt x="0" y="1392"/>
                </a:lnTo>
                <a:lnTo>
                  <a:pt x="0" y="1387"/>
                </a:lnTo>
                <a:lnTo>
                  <a:pt x="0" y="1373"/>
                </a:lnTo>
                <a:lnTo>
                  <a:pt x="0" y="1371"/>
                </a:lnTo>
                <a:lnTo>
                  <a:pt x="0" y="1368"/>
                </a:lnTo>
                <a:lnTo>
                  <a:pt x="0" y="1344"/>
                </a:lnTo>
                <a:lnTo>
                  <a:pt x="0" y="1342"/>
                </a:lnTo>
                <a:lnTo>
                  <a:pt x="0" y="1326"/>
                </a:lnTo>
                <a:lnTo>
                  <a:pt x="0" y="1320"/>
                </a:lnTo>
                <a:lnTo>
                  <a:pt x="0" y="1318"/>
                </a:lnTo>
                <a:lnTo>
                  <a:pt x="0" y="1317"/>
                </a:lnTo>
                <a:lnTo>
                  <a:pt x="0" y="1309"/>
                </a:lnTo>
                <a:lnTo>
                  <a:pt x="0" y="1306"/>
                </a:lnTo>
                <a:lnTo>
                  <a:pt x="0" y="1302"/>
                </a:lnTo>
                <a:lnTo>
                  <a:pt x="0" y="1294"/>
                </a:lnTo>
                <a:lnTo>
                  <a:pt x="0" y="1291"/>
                </a:lnTo>
                <a:lnTo>
                  <a:pt x="0" y="1286"/>
                </a:lnTo>
                <a:lnTo>
                  <a:pt x="0" y="1285"/>
                </a:lnTo>
                <a:lnTo>
                  <a:pt x="0" y="1283"/>
                </a:lnTo>
                <a:lnTo>
                  <a:pt x="0" y="1280"/>
                </a:lnTo>
                <a:lnTo>
                  <a:pt x="0" y="1277"/>
                </a:lnTo>
                <a:lnTo>
                  <a:pt x="0" y="1264"/>
                </a:lnTo>
                <a:lnTo>
                  <a:pt x="0" y="1251"/>
                </a:lnTo>
                <a:lnTo>
                  <a:pt x="0" y="1246"/>
                </a:lnTo>
                <a:lnTo>
                  <a:pt x="0" y="1235"/>
                </a:lnTo>
                <a:lnTo>
                  <a:pt x="0" y="1226"/>
                </a:lnTo>
                <a:lnTo>
                  <a:pt x="0" y="1224"/>
                </a:lnTo>
                <a:lnTo>
                  <a:pt x="0" y="1211"/>
                </a:lnTo>
                <a:lnTo>
                  <a:pt x="0" y="1174"/>
                </a:lnTo>
                <a:lnTo>
                  <a:pt x="0" y="1171"/>
                </a:lnTo>
                <a:lnTo>
                  <a:pt x="0" y="1170"/>
                </a:lnTo>
                <a:lnTo>
                  <a:pt x="0" y="1168"/>
                </a:lnTo>
                <a:lnTo>
                  <a:pt x="0" y="1165"/>
                </a:lnTo>
                <a:lnTo>
                  <a:pt x="0" y="1154"/>
                </a:lnTo>
                <a:lnTo>
                  <a:pt x="0" y="1142"/>
                </a:lnTo>
                <a:lnTo>
                  <a:pt x="0" y="1139"/>
                </a:lnTo>
                <a:lnTo>
                  <a:pt x="0" y="1138"/>
                </a:lnTo>
                <a:lnTo>
                  <a:pt x="0" y="1136"/>
                </a:lnTo>
                <a:lnTo>
                  <a:pt x="0" y="1126"/>
                </a:lnTo>
                <a:lnTo>
                  <a:pt x="0" y="1125"/>
                </a:lnTo>
                <a:lnTo>
                  <a:pt x="0" y="1077"/>
                </a:lnTo>
                <a:lnTo>
                  <a:pt x="0" y="1059"/>
                </a:lnTo>
                <a:lnTo>
                  <a:pt x="0" y="1051"/>
                </a:lnTo>
                <a:lnTo>
                  <a:pt x="0" y="1022"/>
                </a:lnTo>
                <a:lnTo>
                  <a:pt x="0" y="998"/>
                </a:lnTo>
                <a:lnTo>
                  <a:pt x="0" y="990"/>
                </a:lnTo>
                <a:lnTo>
                  <a:pt x="0" y="974"/>
                </a:lnTo>
                <a:lnTo>
                  <a:pt x="0" y="971"/>
                </a:lnTo>
                <a:lnTo>
                  <a:pt x="0" y="970"/>
                </a:lnTo>
                <a:lnTo>
                  <a:pt x="0" y="958"/>
                </a:lnTo>
                <a:lnTo>
                  <a:pt x="0" y="954"/>
                </a:lnTo>
                <a:lnTo>
                  <a:pt x="0" y="950"/>
                </a:lnTo>
                <a:lnTo>
                  <a:pt x="0" y="949"/>
                </a:lnTo>
                <a:lnTo>
                  <a:pt x="0" y="936"/>
                </a:lnTo>
                <a:lnTo>
                  <a:pt x="0" y="931"/>
                </a:lnTo>
                <a:lnTo>
                  <a:pt x="0" y="930"/>
                </a:lnTo>
                <a:lnTo>
                  <a:pt x="0" y="888"/>
                </a:lnTo>
                <a:lnTo>
                  <a:pt x="0" y="883"/>
                </a:lnTo>
                <a:lnTo>
                  <a:pt x="0" y="808"/>
                </a:lnTo>
                <a:lnTo>
                  <a:pt x="0" y="806"/>
                </a:lnTo>
                <a:lnTo>
                  <a:pt x="0" y="802"/>
                </a:lnTo>
                <a:lnTo>
                  <a:pt x="0" y="747"/>
                </a:lnTo>
                <a:lnTo>
                  <a:pt x="0" y="746"/>
                </a:lnTo>
                <a:lnTo>
                  <a:pt x="0" y="744"/>
                </a:lnTo>
                <a:lnTo>
                  <a:pt x="0" y="738"/>
                </a:lnTo>
                <a:lnTo>
                  <a:pt x="0" y="726"/>
                </a:lnTo>
                <a:lnTo>
                  <a:pt x="0" y="715"/>
                </a:lnTo>
                <a:lnTo>
                  <a:pt x="0" y="706"/>
                </a:lnTo>
                <a:lnTo>
                  <a:pt x="0" y="704"/>
                </a:lnTo>
                <a:lnTo>
                  <a:pt x="0" y="702"/>
                </a:lnTo>
                <a:lnTo>
                  <a:pt x="0" y="688"/>
                </a:lnTo>
                <a:lnTo>
                  <a:pt x="0" y="675"/>
                </a:lnTo>
                <a:lnTo>
                  <a:pt x="0" y="664"/>
                </a:lnTo>
                <a:lnTo>
                  <a:pt x="0" y="656"/>
                </a:lnTo>
                <a:lnTo>
                  <a:pt x="0" y="630"/>
                </a:lnTo>
                <a:lnTo>
                  <a:pt x="0" y="629"/>
                </a:lnTo>
                <a:lnTo>
                  <a:pt x="0" y="621"/>
                </a:lnTo>
                <a:lnTo>
                  <a:pt x="0" y="619"/>
                </a:lnTo>
                <a:lnTo>
                  <a:pt x="0" y="597"/>
                </a:lnTo>
                <a:lnTo>
                  <a:pt x="0" y="592"/>
                </a:lnTo>
                <a:lnTo>
                  <a:pt x="0" y="584"/>
                </a:lnTo>
                <a:lnTo>
                  <a:pt x="0" y="582"/>
                </a:lnTo>
                <a:lnTo>
                  <a:pt x="0" y="541"/>
                </a:lnTo>
                <a:lnTo>
                  <a:pt x="0" y="534"/>
                </a:lnTo>
                <a:lnTo>
                  <a:pt x="0" y="518"/>
                </a:lnTo>
                <a:lnTo>
                  <a:pt x="0" y="514"/>
                </a:lnTo>
                <a:lnTo>
                  <a:pt x="0" y="493"/>
                </a:lnTo>
                <a:lnTo>
                  <a:pt x="0" y="459"/>
                </a:lnTo>
                <a:lnTo>
                  <a:pt x="0" y="453"/>
                </a:lnTo>
                <a:lnTo>
                  <a:pt x="0" y="363"/>
                </a:lnTo>
                <a:lnTo>
                  <a:pt x="0" y="357"/>
                </a:lnTo>
                <a:lnTo>
                  <a:pt x="0" y="331"/>
                </a:lnTo>
                <a:lnTo>
                  <a:pt x="0" y="283"/>
                </a:lnTo>
                <a:lnTo>
                  <a:pt x="0" y="274"/>
                </a:lnTo>
                <a:lnTo>
                  <a:pt x="0" y="264"/>
                </a:lnTo>
                <a:lnTo>
                  <a:pt x="0" y="259"/>
                </a:lnTo>
                <a:lnTo>
                  <a:pt x="0" y="258"/>
                </a:lnTo>
                <a:lnTo>
                  <a:pt x="0" y="243"/>
                </a:lnTo>
                <a:lnTo>
                  <a:pt x="0" y="240"/>
                </a:lnTo>
                <a:lnTo>
                  <a:pt x="0" y="229"/>
                </a:lnTo>
                <a:lnTo>
                  <a:pt x="0" y="219"/>
                </a:lnTo>
                <a:lnTo>
                  <a:pt x="0" y="211"/>
                </a:lnTo>
                <a:lnTo>
                  <a:pt x="0" y="190"/>
                </a:lnTo>
                <a:lnTo>
                  <a:pt x="0" y="184"/>
                </a:lnTo>
                <a:lnTo>
                  <a:pt x="0" y="174"/>
                </a:lnTo>
                <a:lnTo>
                  <a:pt x="0" y="173"/>
                </a:lnTo>
                <a:lnTo>
                  <a:pt x="0" y="171"/>
                </a:lnTo>
                <a:lnTo>
                  <a:pt x="0" y="160"/>
                </a:lnTo>
                <a:lnTo>
                  <a:pt x="0" y="152"/>
                </a:lnTo>
                <a:lnTo>
                  <a:pt x="0" y="123"/>
                </a:lnTo>
                <a:lnTo>
                  <a:pt x="0" y="110"/>
                </a:lnTo>
                <a:lnTo>
                  <a:pt x="0" y="107"/>
                </a:lnTo>
                <a:lnTo>
                  <a:pt x="0" y="104"/>
                </a:lnTo>
                <a:lnTo>
                  <a:pt x="0" y="93"/>
                </a:lnTo>
                <a:lnTo>
                  <a:pt x="0" y="67"/>
                </a:lnTo>
                <a:lnTo>
                  <a:pt x="0" y="58"/>
                </a:lnTo>
                <a:lnTo>
                  <a:pt x="0" y="54"/>
                </a:lnTo>
                <a:lnTo>
                  <a:pt x="0" y="43"/>
                </a:lnTo>
                <a:lnTo>
                  <a:pt x="0" y="37"/>
                </a:lnTo>
                <a:lnTo>
                  <a:pt x="0" y="34"/>
                </a:lnTo>
                <a:lnTo>
                  <a:pt x="0" y="24"/>
                </a:lnTo>
                <a:lnTo>
                  <a:pt x="0" y="5"/>
                </a:lnTo>
                <a:lnTo>
                  <a:pt x="0" y="0"/>
                </a:lnTo>
                <a:lnTo>
                  <a:pt x="1" y="0"/>
                </a:lnTo>
                <a:lnTo>
                  <a:pt x="3" y="0"/>
                </a:lnTo>
                <a:lnTo>
                  <a:pt x="5" y="0"/>
                </a:lnTo>
                <a:lnTo>
                  <a:pt x="6" y="0"/>
                </a:lnTo>
                <a:lnTo>
                  <a:pt x="9" y="0"/>
                </a:lnTo>
                <a:lnTo>
                  <a:pt x="11" y="0"/>
                </a:lnTo>
                <a:lnTo>
                  <a:pt x="13" y="0"/>
                </a:lnTo>
                <a:lnTo>
                  <a:pt x="16" y="0"/>
                </a:lnTo>
                <a:lnTo>
                  <a:pt x="17" y="0"/>
                </a:lnTo>
                <a:lnTo>
                  <a:pt x="19" y="0"/>
                </a:lnTo>
                <a:lnTo>
                  <a:pt x="21" y="0"/>
                </a:lnTo>
                <a:lnTo>
                  <a:pt x="22" y="0"/>
                </a:lnTo>
                <a:lnTo>
                  <a:pt x="25" y="0"/>
                </a:lnTo>
                <a:lnTo>
                  <a:pt x="27" y="0"/>
                </a:lnTo>
                <a:lnTo>
                  <a:pt x="29" y="0"/>
                </a:lnTo>
                <a:lnTo>
                  <a:pt x="30" y="0"/>
                </a:lnTo>
                <a:lnTo>
                  <a:pt x="32" y="0"/>
                </a:lnTo>
                <a:lnTo>
                  <a:pt x="33" y="0"/>
                </a:lnTo>
                <a:lnTo>
                  <a:pt x="37" y="0"/>
                </a:lnTo>
                <a:lnTo>
                  <a:pt x="38" y="0"/>
                </a:lnTo>
                <a:lnTo>
                  <a:pt x="40" y="0"/>
                </a:lnTo>
                <a:lnTo>
                  <a:pt x="41" y="0"/>
                </a:lnTo>
                <a:lnTo>
                  <a:pt x="43" y="0"/>
                </a:lnTo>
                <a:lnTo>
                  <a:pt x="46" y="0"/>
                </a:lnTo>
                <a:lnTo>
                  <a:pt x="48" y="0"/>
                </a:lnTo>
                <a:lnTo>
                  <a:pt x="51" y="0"/>
                </a:lnTo>
                <a:lnTo>
                  <a:pt x="53" y="0"/>
                </a:lnTo>
                <a:lnTo>
                  <a:pt x="54" y="0"/>
                </a:lnTo>
                <a:lnTo>
                  <a:pt x="57" y="0"/>
                </a:lnTo>
                <a:lnTo>
                  <a:pt x="59" y="0"/>
                </a:lnTo>
                <a:lnTo>
                  <a:pt x="62" y="0"/>
                </a:lnTo>
                <a:lnTo>
                  <a:pt x="64" y="0"/>
                </a:lnTo>
                <a:lnTo>
                  <a:pt x="65" y="0"/>
                </a:lnTo>
                <a:lnTo>
                  <a:pt x="67" y="0"/>
                </a:lnTo>
                <a:lnTo>
                  <a:pt x="69" y="0"/>
                </a:lnTo>
                <a:lnTo>
                  <a:pt x="70" y="0"/>
                </a:lnTo>
                <a:lnTo>
                  <a:pt x="73" y="0"/>
                </a:lnTo>
                <a:lnTo>
                  <a:pt x="75" y="0"/>
                </a:lnTo>
                <a:lnTo>
                  <a:pt x="78" y="0"/>
                </a:lnTo>
                <a:lnTo>
                  <a:pt x="80" y="0"/>
                </a:lnTo>
                <a:lnTo>
                  <a:pt x="83" y="0"/>
                </a:lnTo>
                <a:lnTo>
                  <a:pt x="85" y="0"/>
                </a:lnTo>
                <a:lnTo>
                  <a:pt x="86" y="0"/>
                </a:lnTo>
                <a:lnTo>
                  <a:pt x="88" y="0"/>
                </a:lnTo>
                <a:lnTo>
                  <a:pt x="89" y="0"/>
                </a:lnTo>
                <a:lnTo>
                  <a:pt x="91" y="0"/>
                </a:lnTo>
                <a:lnTo>
                  <a:pt x="93" y="0"/>
                </a:lnTo>
                <a:lnTo>
                  <a:pt x="94" y="0"/>
                </a:lnTo>
                <a:lnTo>
                  <a:pt x="96" y="0"/>
                </a:lnTo>
                <a:lnTo>
                  <a:pt x="99" y="0"/>
                </a:lnTo>
                <a:lnTo>
                  <a:pt x="101" y="0"/>
                </a:lnTo>
                <a:lnTo>
                  <a:pt x="104" y="0"/>
                </a:lnTo>
                <a:lnTo>
                  <a:pt x="105" y="0"/>
                </a:lnTo>
                <a:lnTo>
                  <a:pt x="109" y="0"/>
                </a:lnTo>
                <a:lnTo>
                  <a:pt x="110" y="0"/>
                </a:lnTo>
                <a:lnTo>
                  <a:pt x="112" y="0"/>
                </a:lnTo>
                <a:lnTo>
                  <a:pt x="113" y="0"/>
                </a:lnTo>
                <a:lnTo>
                  <a:pt x="115" y="0"/>
                </a:lnTo>
                <a:lnTo>
                  <a:pt x="117" y="0"/>
                </a:lnTo>
                <a:lnTo>
                  <a:pt x="120" y="0"/>
                </a:lnTo>
                <a:lnTo>
                  <a:pt x="121" y="0"/>
                </a:lnTo>
                <a:lnTo>
                  <a:pt x="123" y="0"/>
                </a:lnTo>
                <a:lnTo>
                  <a:pt x="125" y="0"/>
                </a:lnTo>
                <a:lnTo>
                  <a:pt x="126" y="0"/>
                </a:lnTo>
                <a:lnTo>
                  <a:pt x="129" y="0"/>
                </a:lnTo>
                <a:lnTo>
                  <a:pt x="131" y="0"/>
                </a:lnTo>
                <a:lnTo>
                  <a:pt x="133" y="0"/>
                </a:lnTo>
                <a:lnTo>
                  <a:pt x="134" y="0"/>
                </a:lnTo>
                <a:lnTo>
                  <a:pt x="136" y="0"/>
                </a:lnTo>
                <a:lnTo>
                  <a:pt x="137" y="0"/>
                </a:lnTo>
                <a:lnTo>
                  <a:pt x="139" y="0"/>
                </a:lnTo>
                <a:lnTo>
                  <a:pt x="141" y="0"/>
                </a:lnTo>
                <a:lnTo>
                  <a:pt x="142" y="0"/>
                </a:lnTo>
                <a:lnTo>
                  <a:pt x="144" y="0"/>
                </a:lnTo>
                <a:lnTo>
                  <a:pt x="145" y="0"/>
                </a:lnTo>
                <a:lnTo>
                  <a:pt x="147" y="0"/>
                </a:lnTo>
                <a:lnTo>
                  <a:pt x="149" y="0"/>
                </a:lnTo>
                <a:lnTo>
                  <a:pt x="150" y="0"/>
                </a:lnTo>
                <a:lnTo>
                  <a:pt x="152" y="0"/>
                </a:lnTo>
                <a:lnTo>
                  <a:pt x="153" y="0"/>
                </a:lnTo>
                <a:lnTo>
                  <a:pt x="155" y="0"/>
                </a:lnTo>
                <a:lnTo>
                  <a:pt x="157" y="0"/>
                </a:lnTo>
                <a:lnTo>
                  <a:pt x="158" y="0"/>
                </a:lnTo>
                <a:lnTo>
                  <a:pt x="161" y="0"/>
                </a:lnTo>
                <a:lnTo>
                  <a:pt x="163" y="0"/>
                </a:lnTo>
                <a:lnTo>
                  <a:pt x="166" y="0"/>
                </a:lnTo>
                <a:lnTo>
                  <a:pt x="168" y="0"/>
                </a:lnTo>
                <a:lnTo>
                  <a:pt x="169" y="0"/>
                </a:lnTo>
                <a:lnTo>
                  <a:pt x="171" y="0"/>
                </a:lnTo>
                <a:lnTo>
                  <a:pt x="173" y="0"/>
                </a:lnTo>
                <a:lnTo>
                  <a:pt x="174" y="0"/>
                </a:lnTo>
                <a:lnTo>
                  <a:pt x="177" y="0"/>
                </a:lnTo>
                <a:lnTo>
                  <a:pt x="179" y="0"/>
                </a:lnTo>
                <a:lnTo>
                  <a:pt x="182" y="0"/>
                </a:lnTo>
                <a:lnTo>
                  <a:pt x="184" y="0"/>
                </a:lnTo>
                <a:lnTo>
                  <a:pt x="187" y="0"/>
                </a:lnTo>
                <a:lnTo>
                  <a:pt x="189" y="0"/>
                </a:lnTo>
                <a:lnTo>
                  <a:pt x="190" y="0"/>
                </a:lnTo>
                <a:lnTo>
                  <a:pt x="192" y="0"/>
                </a:lnTo>
                <a:lnTo>
                  <a:pt x="193" y="0"/>
                </a:lnTo>
                <a:lnTo>
                  <a:pt x="195" y="0"/>
                </a:lnTo>
                <a:lnTo>
                  <a:pt x="198" y="0"/>
                </a:lnTo>
                <a:lnTo>
                  <a:pt x="200" y="0"/>
                </a:lnTo>
                <a:lnTo>
                  <a:pt x="201" y="0"/>
                </a:lnTo>
                <a:lnTo>
                  <a:pt x="203" y="0"/>
                </a:lnTo>
                <a:lnTo>
                  <a:pt x="205" y="0"/>
                </a:lnTo>
                <a:lnTo>
                  <a:pt x="206" y="0"/>
                </a:lnTo>
                <a:lnTo>
                  <a:pt x="208" y="0"/>
                </a:lnTo>
                <a:lnTo>
                  <a:pt x="209" y="0"/>
                </a:lnTo>
                <a:lnTo>
                  <a:pt x="211" y="0"/>
                </a:lnTo>
                <a:lnTo>
                  <a:pt x="213" y="0"/>
                </a:lnTo>
                <a:lnTo>
                  <a:pt x="214" y="0"/>
                </a:lnTo>
                <a:lnTo>
                  <a:pt x="216" y="0"/>
                </a:lnTo>
                <a:lnTo>
                  <a:pt x="217" y="0"/>
                </a:lnTo>
                <a:lnTo>
                  <a:pt x="219" y="0"/>
                </a:lnTo>
                <a:lnTo>
                  <a:pt x="221" y="0"/>
                </a:lnTo>
                <a:lnTo>
                  <a:pt x="224" y="0"/>
                </a:lnTo>
                <a:lnTo>
                  <a:pt x="225" y="0"/>
                </a:lnTo>
                <a:lnTo>
                  <a:pt x="227" y="0"/>
                </a:lnTo>
                <a:lnTo>
                  <a:pt x="229" y="0"/>
                </a:lnTo>
                <a:lnTo>
                  <a:pt x="230" y="0"/>
                </a:lnTo>
                <a:lnTo>
                  <a:pt x="232" y="0"/>
                </a:lnTo>
                <a:lnTo>
                  <a:pt x="233" y="0"/>
                </a:lnTo>
                <a:lnTo>
                  <a:pt x="235" y="0"/>
                </a:lnTo>
                <a:lnTo>
                  <a:pt x="237" y="0"/>
                </a:lnTo>
                <a:lnTo>
                  <a:pt x="240" y="0"/>
                </a:lnTo>
                <a:lnTo>
                  <a:pt x="241" y="0"/>
                </a:lnTo>
                <a:lnTo>
                  <a:pt x="243" y="0"/>
                </a:lnTo>
                <a:lnTo>
                  <a:pt x="245" y="0"/>
                </a:lnTo>
                <a:lnTo>
                  <a:pt x="246" y="0"/>
                </a:lnTo>
                <a:lnTo>
                  <a:pt x="248" y="0"/>
                </a:lnTo>
                <a:lnTo>
                  <a:pt x="251" y="0"/>
                </a:lnTo>
                <a:lnTo>
                  <a:pt x="253" y="0"/>
                </a:lnTo>
                <a:lnTo>
                  <a:pt x="254" y="0"/>
                </a:lnTo>
                <a:lnTo>
                  <a:pt x="256" y="0"/>
                </a:lnTo>
                <a:lnTo>
                  <a:pt x="257" y="0"/>
                </a:lnTo>
                <a:lnTo>
                  <a:pt x="261" y="0"/>
                </a:lnTo>
                <a:lnTo>
                  <a:pt x="262" y="0"/>
                </a:lnTo>
                <a:lnTo>
                  <a:pt x="264" y="0"/>
                </a:lnTo>
                <a:lnTo>
                  <a:pt x="265" y="0"/>
                </a:lnTo>
                <a:lnTo>
                  <a:pt x="267" y="0"/>
                </a:lnTo>
                <a:lnTo>
                  <a:pt x="269" y="0"/>
                </a:lnTo>
                <a:lnTo>
                  <a:pt x="270" y="0"/>
                </a:lnTo>
                <a:lnTo>
                  <a:pt x="272" y="0"/>
                </a:lnTo>
                <a:lnTo>
                  <a:pt x="273" y="0"/>
                </a:lnTo>
                <a:lnTo>
                  <a:pt x="277" y="0"/>
                </a:lnTo>
                <a:lnTo>
                  <a:pt x="278" y="0"/>
                </a:lnTo>
                <a:lnTo>
                  <a:pt x="280" y="0"/>
                </a:lnTo>
                <a:lnTo>
                  <a:pt x="281" y="0"/>
                </a:lnTo>
                <a:lnTo>
                  <a:pt x="283" y="0"/>
                </a:lnTo>
                <a:lnTo>
                  <a:pt x="285" y="0"/>
                </a:lnTo>
                <a:lnTo>
                  <a:pt x="286" y="0"/>
                </a:lnTo>
                <a:lnTo>
                  <a:pt x="288" y="0"/>
                </a:lnTo>
                <a:lnTo>
                  <a:pt x="289" y="0"/>
                </a:lnTo>
                <a:lnTo>
                  <a:pt x="293" y="0"/>
                </a:lnTo>
                <a:lnTo>
                  <a:pt x="294" y="0"/>
                </a:lnTo>
                <a:lnTo>
                  <a:pt x="296" y="0"/>
                </a:lnTo>
                <a:lnTo>
                  <a:pt x="297" y="0"/>
                </a:lnTo>
                <a:lnTo>
                  <a:pt x="299" y="0"/>
                </a:lnTo>
                <a:lnTo>
                  <a:pt x="302" y="0"/>
                </a:lnTo>
                <a:lnTo>
                  <a:pt x="304" y="0"/>
                </a:lnTo>
                <a:lnTo>
                  <a:pt x="305" y="0"/>
                </a:lnTo>
                <a:lnTo>
                  <a:pt x="309" y="0"/>
                </a:lnTo>
                <a:lnTo>
                  <a:pt x="310" y="0"/>
                </a:lnTo>
                <a:lnTo>
                  <a:pt x="312" y="0"/>
                </a:lnTo>
                <a:lnTo>
                  <a:pt x="313" y="0"/>
                </a:lnTo>
                <a:lnTo>
                  <a:pt x="315" y="0"/>
                </a:lnTo>
                <a:lnTo>
                  <a:pt x="317" y="0"/>
                </a:lnTo>
                <a:lnTo>
                  <a:pt x="318" y="0"/>
                </a:lnTo>
                <a:lnTo>
                  <a:pt x="320" y="0"/>
                </a:lnTo>
                <a:lnTo>
                  <a:pt x="323" y="0"/>
                </a:lnTo>
                <a:lnTo>
                  <a:pt x="325" y="0"/>
                </a:lnTo>
                <a:lnTo>
                  <a:pt x="326" y="0"/>
                </a:lnTo>
                <a:lnTo>
                  <a:pt x="329" y="0"/>
                </a:lnTo>
                <a:lnTo>
                  <a:pt x="331" y="0"/>
                </a:lnTo>
                <a:lnTo>
                  <a:pt x="334" y="0"/>
                </a:lnTo>
                <a:lnTo>
                  <a:pt x="336" y="0"/>
                </a:lnTo>
                <a:lnTo>
                  <a:pt x="339" y="0"/>
                </a:lnTo>
                <a:lnTo>
                  <a:pt x="341" y="0"/>
                </a:lnTo>
                <a:lnTo>
                  <a:pt x="342" y="0"/>
                </a:lnTo>
                <a:lnTo>
                  <a:pt x="344" y="0"/>
                </a:lnTo>
                <a:lnTo>
                  <a:pt x="345" y="0"/>
                </a:lnTo>
                <a:lnTo>
                  <a:pt x="347" y="0"/>
                </a:lnTo>
                <a:lnTo>
                  <a:pt x="349" y="0"/>
                </a:lnTo>
                <a:lnTo>
                  <a:pt x="350" y="0"/>
                </a:lnTo>
                <a:lnTo>
                  <a:pt x="352" y="0"/>
                </a:lnTo>
                <a:lnTo>
                  <a:pt x="355" y="0"/>
                </a:lnTo>
                <a:lnTo>
                  <a:pt x="357" y="0"/>
                </a:lnTo>
                <a:lnTo>
                  <a:pt x="358" y="0"/>
                </a:lnTo>
                <a:lnTo>
                  <a:pt x="360" y="0"/>
                </a:lnTo>
                <a:lnTo>
                  <a:pt x="361" y="0"/>
                </a:lnTo>
                <a:lnTo>
                  <a:pt x="363" y="0"/>
                </a:lnTo>
                <a:lnTo>
                  <a:pt x="366" y="0"/>
                </a:lnTo>
                <a:lnTo>
                  <a:pt x="368" y="0"/>
                </a:lnTo>
                <a:lnTo>
                  <a:pt x="369" y="0"/>
                </a:lnTo>
                <a:lnTo>
                  <a:pt x="371" y="0"/>
                </a:lnTo>
                <a:lnTo>
                  <a:pt x="373" y="0"/>
                </a:lnTo>
                <a:lnTo>
                  <a:pt x="374" y="0"/>
                </a:lnTo>
                <a:lnTo>
                  <a:pt x="376" y="0"/>
                </a:lnTo>
                <a:lnTo>
                  <a:pt x="377" y="0"/>
                </a:lnTo>
                <a:lnTo>
                  <a:pt x="381" y="0"/>
                </a:lnTo>
                <a:lnTo>
                  <a:pt x="382" y="0"/>
                </a:lnTo>
                <a:lnTo>
                  <a:pt x="384" y="0"/>
                </a:lnTo>
                <a:lnTo>
                  <a:pt x="385" y="0"/>
                </a:lnTo>
                <a:lnTo>
                  <a:pt x="387" y="0"/>
                </a:lnTo>
                <a:lnTo>
                  <a:pt x="389" y="0"/>
                </a:lnTo>
                <a:lnTo>
                  <a:pt x="390" y="0"/>
                </a:lnTo>
                <a:lnTo>
                  <a:pt x="392" y="0"/>
                </a:lnTo>
                <a:lnTo>
                  <a:pt x="393" y="0"/>
                </a:lnTo>
                <a:lnTo>
                  <a:pt x="395" y="0"/>
                </a:lnTo>
                <a:lnTo>
                  <a:pt x="397" y="0"/>
                </a:lnTo>
                <a:lnTo>
                  <a:pt x="398" y="0"/>
                </a:lnTo>
                <a:lnTo>
                  <a:pt x="401" y="0"/>
                </a:lnTo>
                <a:lnTo>
                  <a:pt x="403" y="0"/>
                </a:lnTo>
                <a:lnTo>
                  <a:pt x="405" y="0"/>
                </a:lnTo>
                <a:lnTo>
                  <a:pt x="408" y="0"/>
                </a:lnTo>
                <a:lnTo>
                  <a:pt x="409" y="0"/>
                </a:lnTo>
                <a:lnTo>
                  <a:pt x="411" y="0"/>
                </a:lnTo>
                <a:lnTo>
                  <a:pt x="413" y="0"/>
                </a:lnTo>
                <a:lnTo>
                  <a:pt x="414" y="0"/>
                </a:lnTo>
                <a:lnTo>
                  <a:pt x="416" y="0"/>
                </a:lnTo>
                <a:lnTo>
                  <a:pt x="417" y="0"/>
                </a:lnTo>
                <a:lnTo>
                  <a:pt x="419" y="0"/>
                </a:lnTo>
                <a:lnTo>
                  <a:pt x="421" y="0"/>
                </a:lnTo>
                <a:lnTo>
                  <a:pt x="422" y="0"/>
                </a:lnTo>
                <a:lnTo>
                  <a:pt x="424" y="0"/>
                </a:lnTo>
                <a:lnTo>
                  <a:pt x="425" y="0"/>
                </a:lnTo>
                <a:lnTo>
                  <a:pt x="427" y="0"/>
                </a:lnTo>
                <a:lnTo>
                  <a:pt x="429" y="0"/>
                </a:lnTo>
                <a:lnTo>
                  <a:pt x="430" y="0"/>
                </a:lnTo>
                <a:lnTo>
                  <a:pt x="432" y="0"/>
                </a:lnTo>
                <a:lnTo>
                  <a:pt x="433" y="0"/>
                </a:lnTo>
                <a:lnTo>
                  <a:pt x="435" y="0"/>
                </a:lnTo>
                <a:lnTo>
                  <a:pt x="437" y="0"/>
                </a:lnTo>
                <a:lnTo>
                  <a:pt x="438" y="0"/>
                </a:lnTo>
                <a:lnTo>
                  <a:pt x="440" y="0"/>
                </a:lnTo>
                <a:lnTo>
                  <a:pt x="441" y="0"/>
                </a:lnTo>
                <a:lnTo>
                  <a:pt x="443" y="0"/>
                </a:lnTo>
                <a:lnTo>
                  <a:pt x="445" y="0"/>
                </a:lnTo>
                <a:lnTo>
                  <a:pt x="446" y="0"/>
                </a:lnTo>
                <a:lnTo>
                  <a:pt x="448" y="0"/>
                </a:lnTo>
                <a:lnTo>
                  <a:pt x="449" y="0"/>
                </a:lnTo>
                <a:lnTo>
                  <a:pt x="451" y="0"/>
                </a:lnTo>
                <a:lnTo>
                  <a:pt x="454" y="0"/>
                </a:lnTo>
                <a:lnTo>
                  <a:pt x="456" y="0"/>
                </a:lnTo>
                <a:lnTo>
                  <a:pt x="457" y="0"/>
                </a:lnTo>
                <a:lnTo>
                  <a:pt x="459" y="0"/>
                </a:lnTo>
                <a:lnTo>
                  <a:pt x="461" y="0"/>
                </a:lnTo>
                <a:lnTo>
                  <a:pt x="462" y="0"/>
                </a:lnTo>
                <a:lnTo>
                  <a:pt x="464" y="0"/>
                </a:lnTo>
                <a:lnTo>
                  <a:pt x="465" y="0"/>
                </a:lnTo>
                <a:lnTo>
                  <a:pt x="467" y="0"/>
                </a:lnTo>
                <a:lnTo>
                  <a:pt x="469" y="0"/>
                </a:lnTo>
                <a:lnTo>
                  <a:pt x="470" y="0"/>
                </a:lnTo>
                <a:lnTo>
                  <a:pt x="472" y="0"/>
                </a:lnTo>
                <a:lnTo>
                  <a:pt x="473" y="0"/>
                </a:lnTo>
                <a:lnTo>
                  <a:pt x="475" y="0"/>
                </a:lnTo>
                <a:lnTo>
                  <a:pt x="477" y="0"/>
                </a:lnTo>
                <a:lnTo>
                  <a:pt x="480" y="0"/>
                </a:lnTo>
                <a:lnTo>
                  <a:pt x="481" y="0"/>
                </a:lnTo>
                <a:lnTo>
                  <a:pt x="483" y="0"/>
                </a:lnTo>
                <a:lnTo>
                  <a:pt x="485" y="0"/>
                </a:lnTo>
                <a:lnTo>
                  <a:pt x="486" y="0"/>
                </a:lnTo>
                <a:lnTo>
                  <a:pt x="488" y="0"/>
                </a:lnTo>
                <a:lnTo>
                  <a:pt x="489" y="0"/>
                </a:lnTo>
                <a:lnTo>
                  <a:pt x="491" y="0"/>
                </a:lnTo>
                <a:lnTo>
                  <a:pt x="493" y="0"/>
                </a:lnTo>
                <a:lnTo>
                  <a:pt x="494" y="0"/>
                </a:lnTo>
                <a:lnTo>
                  <a:pt x="496" y="0"/>
                </a:lnTo>
                <a:lnTo>
                  <a:pt x="497" y="0"/>
                </a:lnTo>
                <a:lnTo>
                  <a:pt x="501" y="0"/>
                </a:lnTo>
                <a:lnTo>
                  <a:pt x="502" y="0"/>
                </a:lnTo>
                <a:lnTo>
                  <a:pt x="504" y="0"/>
                </a:lnTo>
                <a:lnTo>
                  <a:pt x="507" y="0"/>
                </a:lnTo>
                <a:lnTo>
                  <a:pt x="509" y="0"/>
                </a:lnTo>
                <a:lnTo>
                  <a:pt x="512" y="0"/>
                </a:lnTo>
                <a:lnTo>
                  <a:pt x="513" y="0"/>
                </a:lnTo>
                <a:lnTo>
                  <a:pt x="517" y="0"/>
                </a:lnTo>
                <a:lnTo>
                  <a:pt x="518" y="0"/>
                </a:lnTo>
                <a:lnTo>
                  <a:pt x="520" y="0"/>
                </a:lnTo>
                <a:lnTo>
                  <a:pt x="523" y="0"/>
                </a:lnTo>
                <a:lnTo>
                  <a:pt x="525" y="0"/>
                </a:lnTo>
                <a:lnTo>
                  <a:pt x="528" y="0"/>
                </a:lnTo>
                <a:lnTo>
                  <a:pt x="529" y="0"/>
                </a:lnTo>
                <a:lnTo>
                  <a:pt x="533" y="0"/>
                </a:lnTo>
                <a:lnTo>
                  <a:pt x="534" y="0"/>
                </a:lnTo>
                <a:lnTo>
                  <a:pt x="536" y="0"/>
                </a:lnTo>
                <a:lnTo>
                  <a:pt x="537" y="0"/>
                </a:lnTo>
                <a:lnTo>
                  <a:pt x="539" y="0"/>
                </a:lnTo>
                <a:lnTo>
                  <a:pt x="541" y="0"/>
                </a:lnTo>
                <a:lnTo>
                  <a:pt x="544" y="0"/>
                </a:lnTo>
                <a:lnTo>
                  <a:pt x="545" y="0"/>
                </a:lnTo>
                <a:lnTo>
                  <a:pt x="547" y="0"/>
                </a:lnTo>
                <a:lnTo>
                  <a:pt x="549" y="0"/>
                </a:lnTo>
                <a:lnTo>
                  <a:pt x="550" y="0"/>
                </a:lnTo>
                <a:lnTo>
                  <a:pt x="553" y="0"/>
                </a:lnTo>
                <a:lnTo>
                  <a:pt x="555" y="0"/>
                </a:lnTo>
                <a:lnTo>
                  <a:pt x="557" y="0"/>
                </a:lnTo>
                <a:lnTo>
                  <a:pt x="558" y="0"/>
                </a:lnTo>
                <a:lnTo>
                  <a:pt x="560" y="0"/>
                </a:lnTo>
                <a:lnTo>
                  <a:pt x="561" y="0"/>
                </a:lnTo>
                <a:lnTo>
                  <a:pt x="563" y="0"/>
                </a:lnTo>
                <a:lnTo>
                  <a:pt x="565" y="0"/>
                </a:lnTo>
                <a:lnTo>
                  <a:pt x="566" y="0"/>
                </a:lnTo>
                <a:lnTo>
                  <a:pt x="569" y="0"/>
                </a:lnTo>
                <a:lnTo>
                  <a:pt x="571" y="0"/>
                </a:lnTo>
                <a:lnTo>
                  <a:pt x="573" y="0"/>
                </a:lnTo>
                <a:lnTo>
                  <a:pt x="574" y="0"/>
                </a:lnTo>
                <a:lnTo>
                  <a:pt x="576" y="0"/>
                </a:lnTo>
                <a:lnTo>
                  <a:pt x="577" y="0"/>
                </a:lnTo>
                <a:lnTo>
                  <a:pt x="581" y="0"/>
                </a:lnTo>
                <a:lnTo>
                  <a:pt x="582" y="0"/>
                </a:lnTo>
                <a:lnTo>
                  <a:pt x="585" y="0"/>
                </a:lnTo>
                <a:lnTo>
                  <a:pt x="587" y="0"/>
                </a:lnTo>
                <a:lnTo>
                  <a:pt x="590" y="0"/>
                </a:lnTo>
                <a:lnTo>
                  <a:pt x="592" y="0"/>
                </a:lnTo>
                <a:lnTo>
                  <a:pt x="593" y="0"/>
                </a:lnTo>
                <a:lnTo>
                  <a:pt x="595" y="0"/>
                </a:lnTo>
                <a:lnTo>
                  <a:pt x="597" y="0"/>
                </a:lnTo>
                <a:lnTo>
                  <a:pt x="598" y="0"/>
                </a:lnTo>
                <a:lnTo>
                  <a:pt x="600" y="0"/>
                </a:lnTo>
                <a:lnTo>
                  <a:pt x="601" y="0"/>
                </a:lnTo>
                <a:lnTo>
                  <a:pt x="603" y="0"/>
                </a:lnTo>
                <a:lnTo>
                  <a:pt x="605" y="0"/>
                </a:lnTo>
                <a:lnTo>
                  <a:pt x="606" y="0"/>
                </a:lnTo>
                <a:lnTo>
                  <a:pt x="608" y="0"/>
                </a:lnTo>
                <a:lnTo>
                  <a:pt x="611" y="0"/>
                </a:lnTo>
                <a:lnTo>
                  <a:pt x="613" y="0"/>
                </a:lnTo>
                <a:lnTo>
                  <a:pt x="616" y="0"/>
                </a:lnTo>
                <a:lnTo>
                  <a:pt x="617" y="0"/>
                </a:lnTo>
                <a:lnTo>
                  <a:pt x="619" y="0"/>
                </a:lnTo>
                <a:lnTo>
                  <a:pt x="621" y="0"/>
                </a:lnTo>
                <a:lnTo>
                  <a:pt x="622" y="0"/>
                </a:lnTo>
                <a:lnTo>
                  <a:pt x="624" y="0"/>
                </a:lnTo>
                <a:lnTo>
                  <a:pt x="627" y="0"/>
                </a:lnTo>
                <a:lnTo>
                  <a:pt x="629" y="0"/>
                </a:lnTo>
                <a:lnTo>
                  <a:pt x="632" y="0"/>
                </a:lnTo>
                <a:lnTo>
                  <a:pt x="633" y="0"/>
                </a:lnTo>
                <a:lnTo>
                  <a:pt x="635" y="0"/>
                </a:lnTo>
                <a:lnTo>
                  <a:pt x="637" y="0"/>
                </a:lnTo>
                <a:lnTo>
                  <a:pt x="638" y="0"/>
                </a:lnTo>
                <a:lnTo>
                  <a:pt x="640" y="0"/>
                </a:lnTo>
                <a:lnTo>
                  <a:pt x="641" y="0"/>
                </a:lnTo>
                <a:lnTo>
                  <a:pt x="643" y="0"/>
                </a:lnTo>
                <a:lnTo>
                  <a:pt x="645" y="0"/>
                </a:lnTo>
                <a:lnTo>
                  <a:pt x="648" y="0"/>
                </a:lnTo>
                <a:lnTo>
                  <a:pt x="649" y="0"/>
                </a:lnTo>
                <a:lnTo>
                  <a:pt x="651" y="0"/>
                </a:lnTo>
                <a:lnTo>
                  <a:pt x="653" y="0"/>
                </a:lnTo>
                <a:lnTo>
                  <a:pt x="654" y="0"/>
                </a:lnTo>
                <a:lnTo>
                  <a:pt x="656" y="0"/>
                </a:lnTo>
                <a:lnTo>
                  <a:pt x="657" y="0"/>
                </a:lnTo>
                <a:lnTo>
                  <a:pt x="659" y="0"/>
                </a:lnTo>
                <a:lnTo>
                  <a:pt x="661" y="0"/>
                </a:lnTo>
                <a:lnTo>
                  <a:pt x="662" y="0"/>
                </a:lnTo>
                <a:lnTo>
                  <a:pt x="664" y="0"/>
                </a:lnTo>
                <a:lnTo>
                  <a:pt x="665" y="0"/>
                </a:lnTo>
                <a:lnTo>
                  <a:pt x="669" y="0"/>
                </a:lnTo>
                <a:lnTo>
                  <a:pt x="670" y="0"/>
                </a:lnTo>
                <a:lnTo>
                  <a:pt x="673" y="0"/>
                </a:lnTo>
                <a:lnTo>
                  <a:pt x="675" y="0"/>
                </a:lnTo>
                <a:lnTo>
                  <a:pt x="677" y="0"/>
                </a:lnTo>
                <a:lnTo>
                  <a:pt x="678" y="0"/>
                </a:lnTo>
                <a:lnTo>
                  <a:pt x="680" y="0"/>
                </a:lnTo>
                <a:lnTo>
                  <a:pt x="681" y="0"/>
                </a:lnTo>
                <a:lnTo>
                  <a:pt x="685" y="0"/>
                </a:lnTo>
                <a:lnTo>
                  <a:pt x="686" y="0"/>
                </a:lnTo>
                <a:lnTo>
                  <a:pt x="688" y="0"/>
                </a:lnTo>
                <a:lnTo>
                  <a:pt x="689" y="0"/>
                </a:lnTo>
                <a:lnTo>
                  <a:pt x="691" y="0"/>
                </a:lnTo>
                <a:lnTo>
                  <a:pt x="694" y="0"/>
                </a:lnTo>
                <a:lnTo>
                  <a:pt x="696" y="0"/>
                </a:lnTo>
                <a:lnTo>
                  <a:pt x="697" y="0"/>
                </a:lnTo>
                <a:lnTo>
                  <a:pt x="701" y="0"/>
                </a:lnTo>
                <a:lnTo>
                  <a:pt x="702" y="0"/>
                </a:lnTo>
                <a:lnTo>
                  <a:pt x="705" y="0"/>
                </a:lnTo>
                <a:lnTo>
                  <a:pt x="707" y="0"/>
                </a:lnTo>
                <a:lnTo>
                  <a:pt x="709" y="0"/>
                </a:lnTo>
                <a:lnTo>
                  <a:pt x="710" y="0"/>
                </a:lnTo>
                <a:lnTo>
                  <a:pt x="712" y="0"/>
                </a:lnTo>
                <a:lnTo>
                  <a:pt x="715" y="0"/>
                </a:lnTo>
                <a:lnTo>
                  <a:pt x="717" y="0"/>
                </a:lnTo>
                <a:lnTo>
                  <a:pt x="718" y="0"/>
                </a:lnTo>
                <a:lnTo>
                  <a:pt x="720" y="0"/>
                </a:lnTo>
                <a:lnTo>
                  <a:pt x="721" y="0"/>
                </a:lnTo>
                <a:lnTo>
                  <a:pt x="723" y="0"/>
                </a:lnTo>
                <a:lnTo>
                  <a:pt x="725" y="0"/>
                </a:lnTo>
                <a:lnTo>
                  <a:pt x="726" y="0"/>
                </a:lnTo>
                <a:lnTo>
                  <a:pt x="728" y="0"/>
                </a:lnTo>
                <a:lnTo>
                  <a:pt x="731" y="0"/>
                </a:lnTo>
                <a:lnTo>
                  <a:pt x="733" y="0"/>
                </a:lnTo>
                <a:lnTo>
                  <a:pt x="734" y="0"/>
                </a:lnTo>
                <a:lnTo>
                  <a:pt x="736" y="0"/>
                </a:lnTo>
                <a:lnTo>
                  <a:pt x="737" y="0"/>
                </a:lnTo>
                <a:lnTo>
                  <a:pt x="739" y="0"/>
                </a:lnTo>
                <a:lnTo>
                  <a:pt x="741" y="0"/>
                </a:lnTo>
                <a:lnTo>
                  <a:pt x="742" y="0"/>
                </a:lnTo>
                <a:lnTo>
                  <a:pt x="744" y="0"/>
                </a:lnTo>
                <a:lnTo>
                  <a:pt x="747" y="0"/>
                </a:lnTo>
                <a:lnTo>
                  <a:pt x="749" y="0"/>
                </a:lnTo>
                <a:lnTo>
                  <a:pt x="750" y="0"/>
                </a:lnTo>
                <a:lnTo>
                  <a:pt x="752" y="0"/>
                </a:lnTo>
                <a:lnTo>
                  <a:pt x="753" y="0"/>
                </a:lnTo>
                <a:lnTo>
                  <a:pt x="755" y="0"/>
                </a:lnTo>
                <a:lnTo>
                  <a:pt x="758" y="0"/>
                </a:lnTo>
                <a:lnTo>
                  <a:pt x="760" y="0"/>
                </a:lnTo>
                <a:lnTo>
                  <a:pt x="761" y="0"/>
                </a:lnTo>
                <a:lnTo>
                  <a:pt x="763" y="0"/>
                </a:lnTo>
                <a:lnTo>
                  <a:pt x="765" y="0"/>
                </a:lnTo>
                <a:lnTo>
                  <a:pt x="766" y="0"/>
                </a:lnTo>
                <a:lnTo>
                  <a:pt x="768" y="0"/>
                </a:lnTo>
                <a:lnTo>
                  <a:pt x="769" y="0"/>
                </a:lnTo>
                <a:lnTo>
                  <a:pt x="771" y="0"/>
                </a:lnTo>
                <a:lnTo>
                  <a:pt x="773" y="0"/>
                </a:lnTo>
                <a:lnTo>
                  <a:pt x="774" y="0"/>
                </a:lnTo>
                <a:lnTo>
                  <a:pt x="776" y="0"/>
                </a:lnTo>
                <a:lnTo>
                  <a:pt x="777" y="0"/>
                </a:lnTo>
                <a:lnTo>
                  <a:pt x="779" y="0"/>
                </a:lnTo>
                <a:lnTo>
                  <a:pt x="781" y="0"/>
                </a:lnTo>
                <a:lnTo>
                  <a:pt x="782" y="0"/>
                </a:lnTo>
                <a:lnTo>
                  <a:pt x="784" y="0"/>
                </a:lnTo>
                <a:lnTo>
                  <a:pt x="785" y="0"/>
                </a:lnTo>
                <a:lnTo>
                  <a:pt x="787" y="0"/>
                </a:lnTo>
                <a:lnTo>
                  <a:pt x="789" y="0"/>
                </a:lnTo>
                <a:lnTo>
                  <a:pt x="790" y="0"/>
                </a:lnTo>
                <a:lnTo>
                  <a:pt x="793" y="0"/>
                </a:lnTo>
                <a:lnTo>
                  <a:pt x="795" y="0"/>
                </a:lnTo>
                <a:lnTo>
                  <a:pt x="797" y="0"/>
                </a:lnTo>
                <a:lnTo>
                  <a:pt x="800" y="0"/>
                </a:lnTo>
                <a:lnTo>
                  <a:pt x="801" y="0"/>
                </a:lnTo>
                <a:lnTo>
                  <a:pt x="803" y="0"/>
                </a:lnTo>
                <a:lnTo>
                  <a:pt x="805" y="0"/>
                </a:lnTo>
                <a:lnTo>
                  <a:pt x="806" y="0"/>
                </a:lnTo>
                <a:lnTo>
                  <a:pt x="808" y="0"/>
                </a:lnTo>
                <a:lnTo>
                  <a:pt x="809" y="0"/>
                </a:lnTo>
                <a:lnTo>
                  <a:pt x="811" y="0"/>
                </a:lnTo>
                <a:lnTo>
                  <a:pt x="813" y="0"/>
                </a:lnTo>
                <a:lnTo>
                  <a:pt x="816" y="0"/>
                </a:lnTo>
                <a:lnTo>
                  <a:pt x="817" y="0"/>
                </a:lnTo>
                <a:lnTo>
                  <a:pt x="819" y="0"/>
                </a:lnTo>
                <a:lnTo>
                  <a:pt x="821" y="0"/>
                </a:lnTo>
                <a:lnTo>
                  <a:pt x="822" y="0"/>
                </a:lnTo>
                <a:lnTo>
                  <a:pt x="825" y="0"/>
                </a:lnTo>
                <a:lnTo>
                  <a:pt x="827" y="0"/>
                </a:lnTo>
                <a:lnTo>
                  <a:pt x="829" y="0"/>
                </a:lnTo>
                <a:lnTo>
                  <a:pt x="830" y="0"/>
                </a:lnTo>
                <a:lnTo>
                  <a:pt x="832" y="0"/>
                </a:lnTo>
                <a:lnTo>
                  <a:pt x="833" y="0"/>
                </a:lnTo>
                <a:lnTo>
                  <a:pt x="837" y="0"/>
                </a:lnTo>
                <a:lnTo>
                  <a:pt x="838" y="0"/>
                </a:lnTo>
                <a:lnTo>
                  <a:pt x="841" y="0"/>
                </a:lnTo>
                <a:lnTo>
                  <a:pt x="843" y="0"/>
                </a:lnTo>
                <a:lnTo>
                  <a:pt x="846" y="0"/>
                </a:lnTo>
                <a:lnTo>
                  <a:pt x="848" y="0"/>
                </a:lnTo>
                <a:lnTo>
                  <a:pt x="849" y="0"/>
                </a:lnTo>
                <a:lnTo>
                  <a:pt x="851" y="0"/>
                </a:lnTo>
                <a:lnTo>
                  <a:pt x="853" y="0"/>
                </a:lnTo>
                <a:lnTo>
                  <a:pt x="854" y="0"/>
                </a:lnTo>
                <a:lnTo>
                  <a:pt x="856" y="0"/>
                </a:lnTo>
                <a:lnTo>
                  <a:pt x="857" y="0"/>
                </a:lnTo>
                <a:lnTo>
                  <a:pt x="859" y="0"/>
                </a:lnTo>
                <a:lnTo>
                  <a:pt x="861" y="0"/>
                </a:lnTo>
                <a:lnTo>
                  <a:pt x="862" y="0"/>
                </a:lnTo>
                <a:lnTo>
                  <a:pt x="864" y="0"/>
                </a:lnTo>
                <a:lnTo>
                  <a:pt x="867" y="0"/>
                </a:lnTo>
                <a:lnTo>
                  <a:pt x="869" y="0"/>
                </a:lnTo>
                <a:lnTo>
                  <a:pt x="870" y="0"/>
                </a:lnTo>
                <a:lnTo>
                  <a:pt x="873" y="0"/>
                </a:lnTo>
                <a:lnTo>
                  <a:pt x="875" y="0"/>
                </a:lnTo>
                <a:lnTo>
                  <a:pt x="877" y="0"/>
                </a:lnTo>
                <a:lnTo>
                  <a:pt x="878" y="0"/>
                </a:lnTo>
                <a:lnTo>
                  <a:pt x="880" y="0"/>
                </a:lnTo>
                <a:lnTo>
                  <a:pt x="881" y="0"/>
                </a:lnTo>
                <a:lnTo>
                  <a:pt x="883" y="0"/>
                </a:lnTo>
                <a:lnTo>
                  <a:pt x="885" y="0"/>
                </a:lnTo>
                <a:lnTo>
                  <a:pt x="888" y="0"/>
                </a:lnTo>
                <a:lnTo>
                  <a:pt x="889" y="0"/>
                </a:lnTo>
                <a:lnTo>
                  <a:pt x="891" y="0"/>
                </a:lnTo>
                <a:lnTo>
                  <a:pt x="894" y="0"/>
                </a:lnTo>
                <a:lnTo>
                  <a:pt x="896" y="0"/>
                </a:lnTo>
                <a:lnTo>
                  <a:pt x="899" y="0"/>
                </a:lnTo>
                <a:lnTo>
                  <a:pt x="901" y="0"/>
                </a:lnTo>
                <a:lnTo>
                  <a:pt x="904" y="0"/>
                </a:lnTo>
                <a:lnTo>
                  <a:pt x="905" y="0"/>
                </a:lnTo>
                <a:lnTo>
                  <a:pt x="909" y="0"/>
                </a:lnTo>
                <a:lnTo>
                  <a:pt x="910" y="0"/>
                </a:lnTo>
                <a:lnTo>
                  <a:pt x="912" y="0"/>
                </a:lnTo>
                <a:lnTo>
                  <a:pt x="915" y="0"/>
                </a:lnTo>
                <a:lnTo>
                  <a:pt x="917" y="0"/>
                </a:lnTo>
                <a:lnTo>
                  <a:pt x="918" y="0"/>
                </a:lnTo>
                <a:lnTo>
                  <a:pt x="920" y="0"/>
                </a:lnTo>
                <a:lnTo>
                  <a:pt x="921" y="0"/>
                </a:lnTo>
                <a:lnTo>
                  <a:pt x="923" y="0"/>
                </a:lnTo>
                <a:lnTo>
                  <a:pt x="925" y="0"/>
                </a:lnTo>
                <a:lnTo>
                  <a:pt x="926" y="0"/>
                </a:lnTo>
                <a:lnTo>
                  <a:pt x="928" y="0"/>
                </a:lnTo>
                <a:lnTo>
                  <a:pt x="929" y="0"/>
                </a:lnTo>
                <a:lnTo>
                  <a:pt x="931" y="0"/>
                </a:lnTo>
                <a:lnTo>
                  <a:pt x="933" y="0"/>
                </a:lnTo>
                <a:lnTo>
                  <a:pt x="934" y="0"/>
                </a:lnTo>
                <a:lnTo>
                  <a:pt x="936" y="0"/>
                </a:lnTo>
                <a:lnTo>
                  <a:pt x="937" y="0"/>
                </a:lnTo>
                <a:lnTo>
                  <a:pt x="939" y="0"/>
                </a:lnTo>
                <a:lnTo>
                  <a:pt x="941" y="0"/>
                </a:lnTo>
                <a:lnTo>
                  <a:pt x="942" y="0"/>
                </a:lnTo>
                <a:lnTo>
                  <a:pt x="944" y="0"/>
                </a:lnTo>
                <a:lnTo>
                  <a:pt x="945" y="0"/>
                </a:lnTo>
                <a:lnTo>
                  <a:pt x="947" y="0"/>
                </a:lnTo>
                <a:lnTo>
                  <a:pt x="949" y="0"/>
                </a:lnTo>
                <a:lnTo>
                  <a:pt x="950" y="0"/>
                </a:lnTo>
                <a:lnTo>
                  <a:pt x="952" y="0"/>
                </a:lnTo>
                <a:lnTo>
                  <a:pt x="953" y="0"/>
                </a:lnTo>
                <a:lnTo>
                  <a:pt x="955" y="0"/>
                </a:lnTo>
                <a:lnTo>
                  <a:pt x="957" y="0"/>
                </a:lnTo>
                <a:lnTo>
                  <a:pt x="958" y="0"/>
                </a:lnTo>
                <a:lnTo>
                  <a:pt x="961" y="0"/>
                </a:lnTo>
                <a:lnTo>
                  <a:pt x="963" y="0"/>
                </a:lnTo>
                <a:lnTo>
                  <a:pt x="966" y="0"/>
                </a:lnTo>
                <a:lnTo>
                  <a:pt x="968" y="0"/>
                </a:lnTo>
                <a:lnTo>
                  <a:pt x="969" y="0"/>
                </a:lnTo>
                <a:lnTo>
                  <a:pt x="971" y="0"/>
                </a:lnTo>
                <a:lnTo>
                  <a:pt x="973" y="0"/>
                </a:lnTo>
                <a:lnTo>
                  <a:pt x="974" y="0"/>
                </a:lnTo>
                <a:lnTo>
                  <a:pt x="977" y="0"/>
                </a:lnTo>
                <a:lnTo>
                  <a:pt x="979" y="0"/>
                </a:lnTo>
                <a:lnTo>
                  <a:pt x="981" y="0"/>
                </a:lnTo>
                <a:lnTo>
                  <a:pt x="982" y="0"/>
                </a:lnTo>
                <a:lnTo>
                  <a:pt x="984" y="0"/>
                </a:lnTo>
                <a:lnTo>
                  <a:pt x="985" y="0"/>
                </a:lnTo>
                <a:lnTo>
                  <a:pt x="987" y="0"/>
                </a:lnTo>
                <a:lnTo>
                  <a:pt x="989" y="0"/>
                </a:lnTo>
                <a:lnTo>
                  <a:pt x="990" y="0"/>
                </a:lnTo>
                <a:lnTo>
                  <a:pt x="993" y="0"/>
                </a:lnTo>
                <a:lnTo>
                  <a:pt x="995" y="0"/>
                </a:lnTo>
                <a:lnTo>
                  <a:pt x="997" y="0"/>
                </a:lnTo>
                <a:lnTo>
                  <a:pt x="998" y="0"/>
                </a:lnTo>
                <a:lnTo>
                  <a:pt x="1000" y="0"/>
                </a:lnTo>
                <a:lnTo>
                  <a:pt x="1003" y="0"/>
                </a:lnTo>
                <a:lnTo>
                  <a:pt x="1005" y="0"/>
                </a:lnTo>
                <a:lnTo>
                  <a:pt x="1008" y="0"/>
                </a:lnTo>
                <a:lnTo>
                  <a:pt x="1009" y="0"/>
                </a:lnTo>
                <a:lnTo>
                  <a:pt x="1011" y="0"/>
                </a:lnTo>
                <a:lnTo>
                  <a:pt x="1013" y="0"/>
                </a:lnTo>
                <a:lnTo>
                  <a:pt x="1014" y="0"/>
                </a:lnTo>
                <a:lnTo>
                  <a:pt x="1016" y="0"/>
                </a:lnTo>
                <a:lnTo>
                  <a:pt x="1019" y="0"/>
                </a:lnTo>
                <a:lnTo>
                  <a:pt x="1021" y="0"/>
                </a:lnTo>
                <a:lnTo>
                  <a:pt x="1024" y="0"/>
                </a:lnTo>
                <a:lnTo>
                  <a:pt x="1025" y="0"/>
                </a:lnTo>
                <a:lnTo>
                  <a:pt x="1027" y="0"/>
                </a:lnTo>
                <a:lnTo>
                  <a:pt x="1030" y="0"/>
                </a:lnTo>
                <a:lnTo>
                  <a:pt x="1032" y="0"/>
                </a:lnTo>
                <a:lnTo>
                  <a:pt x="1035" y="0"/>
                </a:lnTo>
                <a:lnTo>
                  <a:pt x="1037" y="0"/>
                </a:lnTo>
                <a:lnTo>
                  <a:pt x="1040" y="0"/>
                </a:lnTo>
                <a:lnTo>
                  <a:pt x="1041" y="0"/>
                </a:lnTo>
                <a:lnTo>
                  <a:pt x="1043" y="0"/>
                </a:lnTo>
                <a:lnTo>
                  <a:pt x="1045" y="0"/>
                </a:lnTo>
                <a:lnTo>
                  <a:pt x="1046" y="0"/>
                </a:lnTo>
                <a:lnTo>
                  <a:pt x="1048" y="0"/>
                </a:lnTo>
                <a:lnTo>
                  <a:pt x="1049" y="0"/>
                </a:lnTo>
                <a:lnTo>
                  <a:pt x="1051" y="0"/>
                </a:lnTo>
                <a:lnTo>
                  <a:pt x="1053" y="0"/>
                </a:lnTo>
                <a:lnTo>
                  <a:pt x="1054" y="0"/>
                </a:lnTo>
                <a:lnTo>
                  <a:pt x="1056" y="0"/>
                </a:lnTo>
                <a:lnTo>
                  <a:pt x="1057" y="0"/>
                </a:lnTo>
                <a:lnTo>
                  <a:pt x="1061" y="0"/>
                </a:lnTo>
                <a:lnTo>
                  <a:pt x="1062" y="0"/>
                </a:lnTo>
                <a:lnTo>
                  <a:pt x="1065" y="0"/>
                </a:lnTo>
                <a:lnTo>
                  <a:pt x="1067" y="0"/>
                </a:lnTo>
                <a:lnTo>
                  <a:pt x="1069" y="0"/>
                </a:lnTo>
                <a:lnTo>
                  <a:pt x="1072" y="0"/>
                </a:lnTo>
                <a:lnTo>
                  <a:pt x="1073" y="0"/>
                </a:lnTo>
                <a:lnTo>
                  <a:pt x="1075" y="0"/>
                </a:lnTo>
                <a:lnTo>
                  <a:pt x="1077" y="0"/>
                </a:lnTo>
                <a:lnTo>
                  <a:pt x="1078" y="0"/>
                </a:lnTo>
                <a:lnTo>
                  <a:pt x="1080" y="0"/>
                </a:lnTo>
                <a:lnTo>
                  <a:pt x="1081" y="0"/>
                </a:lnTo>
                <a:lnTo>
                  <a:pt x="1083" y="0"/>
                </a:lnTo>
                <a:lnTo>
                  <a:pt x="1085" y="0"/>
                </a:lnTo>
                <a:lnTo>
                  <a:pt x="1086" y="0"/>
                </a:lnTo>
                <a:lnTo>
                  <a:pt x="1088" y="0"/>
                </a:lnTo>
                <a:lnTo>
                  <a:pt x="1089" y="0"/>
                </a:lnTo>
                <a:lnTo>
                  <a:pt x="1093" y="0"/>
                </a:lnTo>
                <a:lnTo>
                  <a:pt x="1094" y="0"/>
                </a:lnTo>
                <a:lnTo>
                  <a:pt x="1097" y="0"/>
                </a:lnTo>
                <a:lnTo>
                  <a:pt x="1099" y="0"/>
                </a:lnTo>
                <a:lnTo>
                  <a:pt x="1102" y="0"/>
                </a:lnTo>
                <a:lnTo>
                  <a:pt x="1104" y="0"/>
                </a:lnTo>
                <a:lnTo>
                  <a:pt x="1105" y="0"/>
                </a:lnTo>
                <a:lnTo>
                  <a:pt x="1109" y="0"/>
                </a:lnTo>
                <a:lnTo>
                  <a:pt x="1110" y="0"/>
                </a:lnTo>
                <a:lnTo>
                  <a:pt x="1112" y="0"/>
                </a:lnTo>
                <a:lnTo>
                  <a:pt x="1113" y="0"/>
                </a:lnTo>
                <a:lnTo>
                  <a:pt x="1115" y="0"/>
                </a:lnTo>
                <a:lnTo>
                  <a:pt x="1117" y="0"/>
                </a:lnTo>
                <a:lnTo>
                  <a:pt x="1118" y="0"/>
                </a:lnTo>
                <a:lnTo>
                  <a:pt x="1120" y="0"/>
                </a:lnTo>
                <a:lnTo>
                  <a:pt x="1123" y="0"/>
                </a:lnTo>
                <a:lnTo>
                  <a:pt x="1125" y="0"/>
                </a:lnTo>
                <a:lnTo>
                  <a:pt x="1126" y="0"/>
                </a:lnTo>
                <a:lnTo>
                  <a:pt x="1128" y="0"/>
                </a:lnTo>
                <a:lnTo>
                  <a:pt x="1129" y="0"/>
                </a:lnTo>
                <a:lnTo>
                  <a:pt x="1131" y="0"/>
                </a:lnTo>
                <a:lnTo>
                  <a:pt x="1134" y="0"/>
                </a:lnTo>
                <a:lnTo>
                  <a:pt x="1136" y="0"/>
                </a:lnTo>
                <a:lnTo>
                  <a:pt x="1139" y="0"/>
                </a:lnTo>
                <a:lnTo>
                  <a:pt x="1141" y="0"/>
                </a:lnTo>
                <a:lnTo>
                  <a:pt x="1144" y="0"/>
                </a:lnTo>
                <a:lnTo>
                  <a:pt x="1145" y="0"/>
                </a:lnTo>
                <a:lnTo>
                  <a:pt x="1147" y="0"/>
                </a:lnTo>
                <a:lnTo>
                  <a:pt x="1149" y="0"/>
                </a:lnTo>
                <a:lnTo>
                  <a:pt x="1150" y="0"/>
                </a:lnTo>
                <a:lnTo>
                  <a:pt x="1152" y="0"/>
                </a:lnTo>
                <a:lnTo>
                  <a:pt x="1153" y="0"/>
                </a:lnTo>
                <a:lnTo>
                  <a:pt x="1155" y="0"/>
                </a:lnTo>
                <a:lnTo>
                  <a:pt x="1157" y="0"/>
                </a:lnTo>
                <a:lnTo>
                  <a:pt x="1160" y="0"/>
                </a:lnTo>
                <a:lnTo>
                  <a:pt x="1161" y="0"/>
                </a:lnTo>
                <a:lnTo>
                  <a:pt x="1163" y="0"/>
                </a:lnTo>
                <a:lnTo>
                  <a:pt x="1165" y="0"/>
                </a:lnTo>
                <a:lnTo>
                  <a:pt x="1166" y="0"/>
                </a:lnTo>
                <a:lnTo>
                  <a:pt x="1168" y="0"/>
                </a:lnTo>
                <a:lnTo>
                  <a:pt x="1169" y="0"/>
                </a:lnTo>
                <a:lnTo>
                  <a:pt x="1171" y="0"/>
                </a:lnTo>
                <a:lnTo>
                  <a:pt x="1173" y="0"/>
                </a:lnTo>
                <a:lnTo>
                  <a:pt x="1176" y="0"/>
                </a:lnTo>
                <a:lnTo>
                  <a:pt x="1177" y="0"/>
                </a:lnTo>
                <a:lnTo>
                  <a:pt x="1181" y="0"/>
                </a:lnTo>
                <a:lnTo>
                  <a:pt x="1182" y="0"/>
                </a:lnTo>
                <a:lnTo>
                  <a:pt x="1184" y="0"/>
                </a:lnTo>
                <a:lnTo>
                  <a:pt x="1185" y="0"/>
                </a:lnTo>
                <a:lnTo>
                  <a:pt x="1187" y="0"/>
                </a:lnTo>
                <a:lnTo>
                  <a:pt x="1189" y="0"/>
                </a:lnTo>
                <a:lnTo>
                  <a:pt x="1192" y="0"/>
                </a:lnTo>
                <a:lnTo>
                  <a:pt x="1193" y="0"/>
                </a:lnTo>
                <a:lnTo>
                  <a:pt x="1195" y="0"/>
                </a:lnTo>
                <a:lnTo>
                  <a:pt x="1197" y="0"/>
                </a:lnTo>
                <a:lnTo>
                  <a:pt x="1198" y="0"/>
                </a:lnTo>
                <a:lnTo>
                  <a:pt x="1200" y="0"/>
                </a:lnTo>
                <a:lnTo>
                  <a:pt x="1201" y="0"/>
                </a:lnTo>
                <a:lnTo>
                  <a:pt x="1203" y="0"/>
                </a:lnTo>
                <a:lnTo>
                  <a:pt x="1205" y="0"/>
                </a:lnTo>
                <a:lnTo>
                  <a:pt x="1206" y="0"/>
                </a:lnTo>
                <a:lnTo>
                  <a:pt x="1208" y="0"/>
                </a:lnTo>
                <a:lnTo>
                  <a:pt x="1209" y="0"/>
                </a:lnTo>
                <a:lnTo>
                  <a:pt x="1211" y="0"/>
                </a:lnTo>
                <a:lnTo>
                  <a:pt x="1213" y="0"/>
                </a:lnTo>
                <a:lnTo>
                  <a:pt x="1214" y="0"/>
                </a:lnTo>
                <a:lnTo>
                  <a:pt x="1216" y="0"/>
                </a:lnTo>
                <a:lnTo>
                  <a:pt x="1217" y="0"/>
                </a:lnTo>
                <a:lnTo>
                  <a:pt x="1219" y="0"/>
                </a:lnTo>
                <a:lnTo>
                  <a:pt x="1221" y="0"/>
                </a:lnTo>
                <a:lnTo>
                  <a:pt x="1222" y="0"/>
                </a:lnTo>
                <a:lnTo>
                  <a:pt x="1224" y="0"/>
                </a:lnTo>
                <a:lnTo>
                  <a:pt x="1225" y="0"/>
                </a:lnTo>
                <a:lnTo>
                  <a:pt x="1227" y="0"/>
                </a:lnTo>
                <a:lnTo>
                  <a:pt x="1229" y="0"/>
                </a:lnTo>
                <a:lnTo>
                  <a:pt x="1230" y="0"/>
                </a:lnTo>
                <a:lnTo>
                  <a:pt x="1233" y="0"/>
                </a:lnTo>
                <a:lnTo>
                  <a:pt x="1235" y="0"/>
                </a:lnTo>
                <a:lnTo>
                  <a:pt x="1237" y="0"/>
                </a:lnTo>
                <a:lnTo>
                  <a:pt x="1238" y="0"/>
                </a:lnTo>
                <a:lnTo>
                  <a:pt x="1240" y="0"/>
                </a:lnTo>
                <a:lnTo>
                  <a:pt x="1241" y="0"/>
                </a:lnTo>
                <a:lnTo>
                  <a:pt x="1245" y="0"/>
                </a:lnTo>
                <a:lnTo>
                  <a:pt x="1246" y="0"/>
                </a:lnTo>
                <a:lnTo>
                  <a:pt x="1248" y="0"/>
                </a:lnTo>
                <a:lnTo>
                  <a:pt x="1249" y="0"/>
                </a:lnTo>
                <a:lnTo>
                  <a:pt x="1251" y="0"/>
                </a:lnTo>
                <a:lnTo>
                  <a:pt x="1253" y="0"/>
                </a:lnTo>
                <a:lnTo>
                  <a:pt x="1254" y="0"/>
                </a:lnTo>
                <a:lnTo>
                  <a:pt x="1256" y="0"/>
                </a:lnTo>
                <a:lnTo>
                  <a:pt x="1259" y="0"/>
                </a:lnTo>
                <a:lnTo>
                  <a:pt x="1261" y="0"/>
                </a:lnTo>
                <a:lnTo>
                  <a:pt x="1262" y="0"/>
                </a:lnTo>
                <a:lnTo>
                  <a:pt x="1265" y="0"/>
                </a:lnTo>
                <a:lnTo>
                  <a:pt x="1267" y="0"/>
                </a:lnTo>
                <a:lnTo>
                  <a:pt x="1270" y="0"/>
                </a:lnTo>
                <a:lnTo>
                  <a:pt x="1272" y="0"/>
                </a:lnTo>
                <a:lnTo>
                  <a:pt x="1273" y="0"/>
                </a:lnTo>
                <a:lnTo>
                  <a:pt x="1275" y="0"/>
                </a:lnTo>
                <a:lnTo>
                  <a:pt x="1277" y="0"/>
                </a:lnTo>
                <a:lnTo>
                  <a:pt x="1280" y="0"/>
                </a:lnTo>
                <a:lnTo>
                  <a:pt x="1281" y="0"/>
                </a:lnTo>
                <a:lnTo>
                  <a:pt x="1283" y="0"/>
                </a:lnTo>
                <a:lnTo>
                  <a:pt x="1285" y="0"/>
                </a:lnTo>
                <a:lnTo>
                  <a:pt x="1286" y="0"/>
                </a:lnTo>
                <a:lnTo>
                  <a:pt x="1288" y="0"/>
                </a:lnTo>
                <a:lnTo>
                  <a:pt x="1289" y="0"/>
                </a:lnTo>
                <a:lnTo>
                  <a:pt x="1291" y="0"/>
                </a:lnTo>
                <a:lnTo>
                  <a:pt x="1293" y="0"/>
                </a:lnTo>
                <a:lnTo>
                  <a:pt x="1294" y="0"/>
                </a:lnTo>
                <a:lnTo>
                  <a:pt x="1296" y="0"/>
                </a:lnTo>
                <a:lnTo>
                  <a:pt x="1297" y="0"/>
                </a:lnTo>
                <a:lnTo>
                  <a:pt x="1301" y="0"/>
                </a:lnTo>
                <a:lnTo>
                  <a:pt x="1302" y="0"/>
                </a:lnTo>
                <a:lnTo>
                  <a:pt x="1304" y="0"/>
                </a:lnTo>
                <a:lnTo>
                  <a:pt x="1307" y="0"/>
                </a:lnTo>
                <a:lnTo>
                  <a:pt x="1309" y="0"/>
                </a:lnTo>
                <a:lnTo>
                  <a:pt x="1310" y="0"/>
                </a:lnTo>
                <a:lnTo>
                  <a:pt x="1312" y="0"/>
                </a:lnTo>
                <a:lnTo>
                  <a:pt x="1313" y="0"/>
                </a:lnTo>
                <a:lnTo>
                  <a:pt x="1315" y="0"/>
                </a:lnTo>
                <a:lnTo>
                  <a:pt x="1317" y="0"/>
                </a:lnTo>
                <a:lnTo>
                  <a:pt x="1318" y="0"/>
                </a:lnTo>
                <a:lnTo>
                  <a:pt x="1320" y="0"/>
                </a:lnTo>
                <a:lnTo>
                  <a:pt x="1323" y="0"/>
                </a:lnTo>
                <a:lnTo>
                  <a:pt x="1325" y="0"/>
                </a:lnTo>
                <a:lnTo>
                  <a:pt x="1328" y="0"/>
                </a:lnTo>
                <a:lnTo>
                  <a:pt x="1329" y="0"/>
                </a:lnTo>
                <a:lnTo>
                  <a:pt x="1331" y="0"/>
                </a:lnTo>
                <a:lnTo>
                  <a:pt x="1333" y="0"/>
                </a:lnTo>
                <a:lnTo>
                  <a:pt x="1334" y="0"/>
                </a:lnTo>
                <a:lnTo>
                  <a:pt x="1336" y="0"/>
                </a:lnTo>
                <a:lnTo>
                  <a:pt x="1337" y="0"/>
                </a:lnTo>
                <a:lnTo>
                  <a:pt x="1339" y="0"/>
                </a:lnTo>
                <a:lnTo>
                  <a:pt x="1341" y="0"/>
                </a:lnTo>
                <a:lnTo>
                  <a:pt x="1342" y="0"/>
                </a:lnTo>
                <a:lnTo>
                  <a:pt x="1344" y="0"/>
                </a:lnTo>
                <a:lnTo>
                  <a:pt x="1345" y="0"/>
                </a:lnTo>
                <a:lnTo>
                  <a:pt x="1349" y="0"/>
                </a:lnTo>
                <a:lnTo>
                  <a:pt x="1350" y="0"/>
                </a:lnTo>
                <a:lnTo>
                  <a:pt x="1353" y="0"/>
                </a:lnTo>
                <a:lnTo>
                  <a:pt x="1355" y="0"/>
                </a:lnTo>
                <a:lnTo>
                  <a:pt x="1357" y="0"/>
                </a:lnTo>
                <a:lnTo>
                  <a:pt x="1358" y="0"/>
                </a:lnTo>
                <a:lnTo>
                  <a:pt x="1360" y="0"/>
                </a:lnTo>
                <a:lnTo>
                  <a:pt x="1361" y="0"/>
                </a:lnTo>
                <a:lnTo>
                  <a:pt x="1363" y="0"/>
                </a:lnTo>
                <a:lnTo>
                  <a:pt x="1365" y="0"/>
                </a:lnTo>
                <a:lnTo>
                  <a:pt x="1366" y="0"/>
                </a:lnTo>
                <a:lnTo>
                  <a:pt x="1369" y="0"/>
                </a:lnTo>
                <a:lnTo>
                  <a:pt x="1371" y="0"/>
                </a:lnTo>
                <a:lnTo>
                  <a:pt x="1373" y="0"/>
                </a:lnTo>
                <a:lnTo>
                  <a:pt x="1374" y="0"/>
                </a:lnTo>
                <a:lnTo>
                  <a:pt x="1376" y="0"/>
                </a:lnTo>
                <a:lnTo>
                  <a:pt x="1377" y="0"/>
                </a:lnTo>
                <a:lnTo>
                  <a:pt x="1379" y="0"/>
                </a:lnTo>
                <a:lnTo>
                  <a:pt x="1381" y="0"/>
                </a:lnTo>
                <a:lnTo>
                  <a:pt x="1382" y="0"/>
                </a:lnTo>
                <a:lnTo>
                  <a:pt x="1385" y="0"/>
                </a:lnTo>
                <a:lnTo>
                  <a:pt x="1387" y="0"/>
                </a:lnTo>
                <a:lnTo>
                  <a:pt x="1389" y="0"/>
                </a:lnTo>
                <a:lnTo>
                  <a:pt x="1390" y="0"/>
                </a:lnTo>
                <a:lnTo>
                  <a:pt x="1392" y="0"/>
                </a:lnTo>
                <a:lnTo>
                  <a:pt x="1395" y="0"/>
                </a:lnTo>
                <a:lnTo>
                  <a:pt x="1397" y="0"/>
                </a:lnTo>
                <a:lnTo>
                  <a:pt x="1398" y="0"/>
                </a:lnTo>
                <a:lnTo>
                  <a:pt x="1400" y="0"/>
                </a:lnTo>
                <a:lnTo>
                  <a:pt x="1401" y="0"/>
                </a:lnTo>
                <a:lnTo>
                  <a:pt x="1403" y="0"/>
                </a:lnTo>
                <a:lnTo>
                  <a:pt x="1405" y="0"/>
                </a:lnTo>
                <a:lnTo>
                  <a:pt x="1406" y="0"/>
                </a:lnTo>
                <a:lnTo>
                  <a:pt x="1408" y="0"/>
                </a:lnTo>
                <a:lnTo>
                  <a:pt x="1411" y="0"/>
                </a:lnTo>
                <a:lnTo>
                  <a:pt x="1413" y="0"/>
                </a:lnTo>
                <a:lnTo>
                  <a:pt x="1416" y="0"/>
                </a:lnTo>
                <a:lnTo>
                  <a:pt x="1417" y="0"/>
                </a:lnTo>
                <a:lnTo>
                  <a:pt x="1419" y="0"/>
                </a:lnTo>
                <a:lnTo>
                  <a:pt x="1421" y="0"/>
                </a:lnTo>
                <a:lnTo>
                  <a:pt x="1422" y="0"/>
                </a:lnTo>
                <a:lnTo>
                  <a:pt x="1424" y="0"/>
                </a:lnTo>
                <a:lnTo>
                  <a:pt x="1427" y="0"/>
                </a:lnTo>
                <a:lnTo>
                  <a:pt x="1429" y="0"/>
                </a:lnTo>
                <a:lnTo>
                  <a:pt x="1432" y="0"/>
                </a:lnTo>
                <a:lnTo>
                  <a:pt x="1433" y="0"/>
                </a:lnTo>
                <a:lnTo>
                  <a:pt x="1437" y="0"/>
                </a:lnTo>
                <a:lnTo>
                  <a:pt x="1438" y="0"/>
                </a:lnTo>
                <a:lnTo>
                  <a:pt x="1440" y="0"/>
                </a:lnTo>
                <a:lnTo>
                  <a:pt x="1441" y="0"/>
                </a:lnTo>
                <a:lnTo>
                  <a:pt x="1443" y="0"/>
                </a:lnTo>
                <a:lnTo>
                  <a:pt x="1445" y="0"/>
                </a:lnTo>
                <a:lnTo>
                  <a:pt x="1446" y="0"/>
                </a:lnTo>
                <a:lnTo>
                  <a:pt x="1448" y="0"/>
                </a:lnTo>
                <a:lnTo>
                  <a:pt x="1449" y="0"/>
                </a:lnTo>
                <a:lnTo>
                  <a:pt x="1453" y="0"/>
                </a:lnTo>
                <a:lnTo>
                  <a:pt x="1454" y="0"/>
                </a:lnTo>
                <a:lnTo>
                  <a:pt x="1456" y="0"/>
                </a:lnTo>
                <a:lnTo>
                  <a:pt x="1457" y="0"/>
                </a:lnTo>
                <a:lnTo>
                  <a:pt x="1459" y="0"/>
                </a:lnTo>
                <a:lnTo>
                  <a:pt x="1461" y="0"/>
                </a:lnTo>
                <a:lnTo>
                  <a:pt x="1464" y="0"/>
                </a:lnTo>
                <a:lnTo>
                  <a:pt x="1465" y="0"/>
                </a:lnTo>
                <a:lnTo>
                  <a:pt x="1469" y="0"/>
                </a:lnTo>
                <a:lnTo>
                  <a:pt x="1470" y="0"/>
                </a:lnTo>
                <a:lnTo>
                  <a:pt x="1473" y="0"/>
                </a:lnTo>
                <a:lnTo>
                  <a:pt x="1475" y="0"/>
                </a:lnTo>
                <a:lnTo>
                  <a:pt x="1477" y="0"/>
                </a:lnTo>
                <a:lnTo>
                  <a:pt x="1480" y="0"/>
                </a:lnTo>
                <a:lnTo>
                  <a:pt x="1481" y="0"/>
                </a:lnTo>
                <a:lnTo>
                  <a:pt x="1485" y="0"/>
                </a:lnTo>
                <a:lnTo>
                  <a:pt x="1486" y="0"/>
                </a:lnTo>
                <a:lnTo>
                  <a:pt x="1488" y="0"/>
                </a:lnTo>
                <a:lnTo>
                  <a:pt x="1489" y="0"/>
                </a:lnTo>
                <a:lnTo>
                  <a:pt x="1491" y="0"/>
                </a:lnTo>
                <a:lnTo>
                  <a:pt x="1493" y="0"/>
                </a:lnTo>
                <a:lnTo>
                  <a:pt x="1494" y="0"/>
                </a:lnTo>
                <a:lnTo>
                  <a:pt x="1496" y="0"/>
                </a:lnTo>
                <a:lnTo>
                  <a:pt x="1497" y="0"/>
                </a:lnTo>
                <a:lnTo>
                  <a:pt x="1501" y="0"/>
                </a:lnTo>
                <a:lnTo>
                  <a:pt x="1502" y="0"/>
                </a:lnTo>
                <a:lnTo>
                  <a:pt x="1504" y="0"/>
                </a:lnTo>
                <a:lnTo>
                  <a:pt x="1505" y="0"/>
                </a:lnTo>
                <a:lnTo>
                  <a:pt x="1507" y="0"/>
                </a:lnTo>
                <a:lnTo>
                  <a:pt x="1509" y="0"/>
                </a:lnTo>
                <a:lnTo>
                  <a:pt x="1510" y="0"/>
                </a:lnTo>
                <a:lnTo>
                  <a:pt x="1512" y="0"/>
                </a:lnTo>
                <a:lnTo>
                  <a:pt x="1515" y="0"/>
                </a:lnTo>
                <a:lnTo>
                  <a:pt x="1517" y="0"/>
                </a:lnTo>
                <a:lnTo>
                  <a:pt x="1518" y="0"/>
                </a:lnTo>
                <a:lnTo>
                  <a:pt x="1521" y="0"/>
                </a:lnTo>
                <a:lnTo>
                  <a:pt x="1523" y="0"/>
                </a:lnTo>
                <a:lnTo>
                  <a:pt x="1525" y="0"/>
                </a:lnTo>
                <a:lnTo>
                  <a:pt x="1526" y="0"/>
                </a:lnTo>
                <a:lnTo>
                  <a:pt x="1528" y="0"/>
                </a:lnTo>
                <a:lnTo>
                  <a:pt x="1531" y="0"/>
                </a:lnTo>
                <a:lnTo>
                  <a:pt x="1533" y="0"/>
                </a:lnTo>
                <a:lnTo>
                  <a:pt x="1534" y="0"/>
                </a:lnTo>
                <a:lnTo>
                  <a:pt x="1537" y="0"/>
                </a:lnTo>
                <a:lnTo>
                  <a:pt x="1539" y="0"/>
                </a:lnTo>
                <a:lnTo>
                  <a:pt x="1541" y="0"/>
                </a:lnTo>
                <a:lnTo>
                  <a:pt x="1542" y="0"/>
                </a:lnTo>
                <a:lnTo>
                  <a:pt x="1544" y="0"/>
                </a:lnTo>
                <a:lnTo>
                  <a:pt x="1545" y="0"/>
                </a:lnTo>
                <a:lnTo>
                  <a:pt x="1547" y="0"/>
                </a:lnTo>
                <a:lnTo>
                  <a:pt x="1549" y="0"/>
                </a:lnTo>
                <a:lnTo>
                  <a:pt x="1550" y="0"/>
                </a:lnTo>
                <a:lnTo>
                  <a:pt x="1552" y="0"/>
                </a:lnTo>
                <a:lnTo>
                  <a:pt x="1553" y="0"/>
                </a:lnTo>
                <a:lnTo>
                  <a:pt x="1555" y="0"/>
                </a:lnTo>
                <a:lnTo>
                  <a:pt x="1558" y="0"/>
                </a:lnTo>
                <a:lnTo>
                  <a:pt x="1560" y="0"/>
                </a:lnTo>
                <a:lnTo>
                  <a:pt x="1561" y="0"/>
                </a:lnTo>
                <a:lnTo>
                  <a:pt x="1563" y="0"/>
                </a:lnTo>
                <a:lnTo>
                  <a:pt x="1565" y="0"/>
                </a:lnTo>
                <a:lnTo>
                  <a:pt x="1568" y="0"/>
                </a:lnTo>
                <a:lnTo>
                  <a:pt x="1569" y="0"/>
                </a:lnTo>
                <a:lnTo>
                  <a:pt x="1573" y="0"/>
                </a:lnTo>
                <a:lnTo>
                  <a:pt x="1574" y="0"/>
                </a:lnTo>
                <a:lnTo>
                  <a:pt x="1576" y="0"/>
                </a:lnTo>
                <a:lnTo>
                  <a:pt x="1579" y="0"/>
                </a:lnTo>
                <a:lnTo>
                  <a:pt x="1581" y="0"/>
                </a:lnTo>
                <a:lnTo>
                  <a:pt x="1584" y="0"/>
                </a:lnTo>
                <a:lnTo>
                  <a:pt x="1585" y="0"/>
                </a:lnTo>
                <a:lnTo>
                  <a:pt x="1587" y="0"/>
                </a:lnTo>
                <a:lnTo>
                  <a:pt x="1589" y="0"/>
                </a:lnTo>
                <a:lnTo>
                  <a:pt x="1590" y="0"/>
                </a:lnTo>
                <a:lnTo>
                  <a:pt x="1593" y="0"/>
                </a:lnTo>
                <a:lnTo>
                  <a:pt x="1595" y="0"/>
                </a:lnTo>
                <a:lnTo>
                  <a:pt x="1597" y="0"/>
                </a:lnTo>
                <a:lnTo>
                  <a:pt x="1600" y="0"/>
                </a:lnTo>
                <a:lnTo>
                  <a:pt x="1601" y="0"/>
                </a:lnTo>
                <a:lnTo>
                  <a:pt x="1603" y="0"/>
                </a:lnTo>
                <a:lnTo>
                  <a:pt x="1605" y="0"/>
                </a:lnTo>
                <a:lnTo>
                  <a:pt x="1606" y="0"/>
                </a:lnTo>
                <a:lnTo>
                  <a:pt x="1609" y="0"/>
                </a:lnTo>
                <a:lnTo>
                  <a:pt x="1611" y="0"/>
                </a:lnTo>
                <a:lnTo>
                  <a:pt x="1613" y="0"/>
                </a:lnTo>
                <a:lnTo>
                  <a:pt x="1614" y="0"/>
                </a:lnTo>
                <a:lnTo>
                  <a:pt x="1616" y="0"/>
                </a:lnTo>
                <a:lnTo>
                  <a:pt x="1617" y="0"/>
                </a:lnTo>
                <a:lnTo>
                  <a:pt x="1619" y="0"/>
                </a:lnTo>
                <a:lnTo>
                  <a:pt x="1621" y="0"/>
                </a:lnTo>
                <a:lnTo>
                  <a:pt x="1622" y="0"/>
                </a:lnTo>
                <a:lnTo>
                  <a:pt x="1624" y="0"/>
                </a:lnTo>
                <a:lnTo>
                  <a:pt x="1625" y="0"/>
                </a:lnTo>
                <a:lnTo>
                  <a:pt x="1627" y="0"/>
                </a:lnTo>
                <a:lnTo>
                  <a:pt x="1629" y="0"/>
                </a:lnTo>
                <a:lnTo>
                  <a:pt x="1630" y="0"/>
                </a:lnTo>
                <a:lnTo>
                  <a:pt x="1632" y="0"/>
                </a:lnTo>
                <a:lnTo>
                  <a:pt x="1633" y="0"/>
                </a:lnTo>
                <a:lnTo>
                  <a:pt x="1635" y="0"/>
                </a:lnTo>
                <a:lnTo>
                  <a:pt x="1637" y="0"/>
                </a:lnTo>
                <a:lnTo>
                  <a:pt x="1638" y="0"/>
                </a:lnTo>
                <a:lnTo>
                  <a:pt x="1641" y="0"/>
                </a:lnTo>
                <a:lnTo>
                  <a:pt x="1643" y="0"/>
                </a:lnTo>
                <a:lnTo>
                  <a:pt x="1646" y="0"/>
                </a:lnTo>
                <a:lnTo>
                  <a:pt x="1648" y="0"/>
                </a:lnTo>
                <a:lnTo>
                  <a:pt x="1651" y="0"/>
                </a:lnTo>
                <a:lnTo>
                  <a:pt x="1653" y="0"/>
                </a:lnTo>
                <a:lnTo>
                  <a:pt x="1654" y="0"/>
                </a:lnTo>
                <a:lnTo>
                  <a:pt x="1656" y="0"/>
                </a:lnTo>
                <a:lnTo>
                  <a:pt x="1657" y="0"/>
                </a:lnTo>
                <a:lnTo>
                  <a:pt x="1659" y="0"/>
                </a:lnTo>
                <a:lnTo>
                  <a:pt x="1662" y="0"/>
                </a:lnTo>
                <a:lnTo>
                  <a:pt x="1664" y="0"/>
                </a:lnTo>
                <a:lnTo>
                  <a:pt x="1665" y="0"/>
                </a:lnTo>
                <a:lnTo>
                  <a:pt x="1667" y="0"/>
                </a:lnTo>
                <a:lnTo>
                  <a:pt x="1669" y="0"/>
                </a:lnTo>
                <a:lnTo>
                  <a:pt x="1672" y="0"/>
                </a:lnTo>
                <a:lnTo>
                  <a:pt x="1673" y="0"/>
                </a:lnTo>
                <a:lnTo>
                  <a:pt x="1675" y="0"/>
                </a:lnTo>
                <a:lnTo>
                  <a:pt x="1677" y="0"/>
                </a:lnTo>
                <a:lnTo>
                  <a:pt x="1678" y="0"/>
                </a:lnTo>
                <a:lnTo>
                  <a:pt x="1680" y="0"/>
                </a:lnTo>
                <a:lnTo>
                  <a:pt x="1683" y="0"/>
                </a:lnTo>
                <a:lnTo>
                  <a:pt x="1685" y="0"/>
                </a:lnTo>
                <a:lnTo>
                  <a:pt x="1688" y="0"/>
                </a:lnTo>
                <a:lnTo>
                  <a:pt x="1689" y="0"/>
                </a:lnTo>
                <a:lnTo>
                  <a:pt x="1691" y="0"/>
                </a:lnTo>
                <a:lnTo>
                  <a:pt x="1694" y="0"/>
                </a:lnTo>
                <a:lnTo>
                  <a:pt x="1696" y="0"/>
                </a:lnTo>
                <a:lnTo>
                  <a:pt x="1697" y="0"/>
                </a:lnTo>
                <a:lnTo>
                  <a:pt x="1699" y="0"/>
                </a:lnTo>
                <a:lnTo>
                  <a:pt x="1701" y="0"/>
                </a:lnTo>
                <a:lnTo>
                  <a:pt x="1702" y="0"/>
                </a:lnTo>
                <a:lnTo>
                  <a:pt x="1704" y="0"/>
                </a:lnTo>
                <a:lnTo>
                  <a:pt x="1705" y="0"/>
                </a:lnTo>
                <a:lnTo>
                  <a:pt x="1709" y="0"/>
                </a:lnTo>
                <a:lnTo>
                  <a:pt x="1710" y="0"/>
                </a:lnTo>
                <a:lnTo>
                  <a:pt x="1712" y="0"/>
                </a:lnTo>
                <a:lnTo>
                  <a:pt x="1715" y="0"/>
                </a:lnTo>
                <a:lnTo>
                  <a:pt x="1717" y="0"/>
                </a:lnTo>
                <a:lnTo>
                  <a:pt x="1720" y="0"/>
                </a:lnTo>
                <a:lnTo>
                  <a:pt x="1721" y="0"/>
                </a:lnTo>
                <a:lnTo>
                  <a:pt x="1723" y="0"/>
                </a:lnTo>
                <a:lnTo>
                  <a:pt x="1725" y="0"/>
                </a:lnTo>
                <a:lnTo>
                  <a:pt x="1726" y="0"/>
                </a:lnTo>
                <a:lnTo>
                  <a:pt x="1728" y="0"/>
                </a:lnTo>
                <a:lnTo>
                  <a:pt x="1729" y="0"/>
                </a:lnTo>
                <a:lnTo>
                  <a:pt x="1731" y="0"/>
                </a:lnTo>
                <a:lnTo>
                  <a:pt x="1733" y="0"/>
                </a:lnTo>
                <a:lnTo>
                  <a:pt x="1734" y="0"/>
                </a:lnTo>
                <a:lnTo>
                  <a:pt x="1736" y="0"/>
                </a:lnTo>
                <a:lnTo>
                  <a:pt x="1737" y="0"/>
                </a:lnTo>
                <a:lnTo>
                  <a:pt x="1739" y="0"/>
                </a:lnTo>
                <a:lnTo>
                  <a:pt x="1741" y="0"/>
                </a:lnTo>
                <a:lnTo>
                  <a:pt x="1742" y="0"/>
                </a:lnTo>
                <a:lnTo>
                  <a:pt x="1745" y="0"/>
                </a:lnTo>
                <a:lnTo>
                  <a:pt x="1747" y="0"/>
                </a:lnTo>
                <a:lnTo>
                  <a:pt x="1749" y="0"/>
                </a:lnTo>
                <a:lnTo>
                  <a:pt x="1752" y="0"/>
                </a:lnTo>
                <a:lnTo>
                  <a:pt x="1753" y="0"/>
                </a:lnTo>
                <a:lnTo>
                  <a:pt x="1755" y="0"/>
                </a:lnTo>
                <a:lnTo>
                  <a:pt x="1757" y="0"/>
                </a:lnTo>
                <a:lnTo>
                  <a:pt x="1758" y="0"/>
                </a:lnTo>
                <a:lnTo>
                  <a:pt x="1761" y="0"/>
                </a:lnTo>
                <a:lnTo>
                  <a:pt x="1763" y="0"/>
                </a:lnTo>
                <a:lnTo>
                  <a:pt x="1766" y="0"/>
                </a:lnTo>
                <a:lnTo>
                  <a:pt x="1768" y="0"/>
                </a:lnTo>
                <a:lnTo>
                  <a:pt x="1769" y="0"/>
                </a:lnTo>
                <a:lnTo>
                  <a:pt x="1773" y="0"/>
                </a:lnTo>
                <a:lnTo>
                  <a:pt x="1774" y="0"/>
                </a:lnTo>
                <a:lnTo>
                  <a:pt x="1776" y="0"/>
                </a:lnTo>
                <a:lnTo>
                  <a:pt x="1777" y="0"/>
                </a:lnTo>
                <a:close/>
              </a:path>
            </a:pathLst>
          </a:custGeom>
          <a:solidFill>
            <a:srgbClr val="26B572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531</Words>
  <Application>Microsoft Office PowerPoint</Application>
  <PresentationFormat>On-screen Show (4:3)</PresentationFormat>
  <Paragraphs>353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ALBERTA</vt:lpstr>
      <vt:lpstr>Slide 2</vt:lpstr>
      <vt:lpstr>Slide 3</vt:lpstr>
      <vt:lpstr>Slide 4</vt:lpstr>
      <vt:lpstr>Slide 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ALBERTA</dc:title>
  <dc:creator>Sanjay Mohan</dc:creator>
  <cp:lastModifiedBy>Sanjay Mohan</cp:lastModifiedBy>
  <cp:revision>1</cp:revision>
  <dcterms:created xsi:type="dcterms:W3CDTF">2016-11-30T12:22:00Z</dcterms:created>
  <dcterms:modified xsi:type="dcterms:W3CDTF">2016-11-30T12:23:57Z</dcterms:modified>
</cp:coreProperties>
</file>